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2"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y="5143500" cx="9144000"/>
  <p:notesSz cx="6858000" cy="9144000"/>
  <p:embeddedFontLst>
    <p:embeddedFont>
      <p:font typeface="Cardo"/>
      <p:regular r:id="rId52"/>
      <p:bold r:id="rId53"/>
      <p:italic r:id="rId54"/>
    </p:embeddedFont>
    <p:embeddedFont>
      <p:font typeface="Lato"/>
      <p:regular r:id="rId55"/>
      <p:bold r:id="rId56"/>
      <p:italic r:id="rId57"/>
      <p:boldItalic r:id="rId58"/>
    </p:embeddedFont>
    <p:embeddedFont>
      <p:font typeface="Bebas Neue"/>
      <p:regular r:id="rId59"/>
    </p:embeddedFont>
    <p:embeddedFont>
      <p:font typeface="Josefin Sans"/>
      <p:regular r:id="rId60"/>
      <p:bold r:id="rId61"/>
      <p:italic r:id="rId62"/>
      <p:boldItalic r:id="rId63"/>
    </p:embeddedFont>
    <p:embeddedFont>
      <p:font typeface="Quicksand"/>
      <p:regular r:id="rId64"/>
      <p:bold r:id="rId6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font" Target="fonts/JosefinSans-italic.fntdata"/><Relationship Id="rId61" Type="http://schemas.openxmlformats.org/officeDocument/2006/relationships/font" Target="fonts/JosefinSans-bold.fntdata"/><Relationship Id="rId20" Type="http://schemas.openxmlformats.org/officeDocument/2006/relationships/slide" Target="slides/slide16.xml"/><Relationship Id="rId64" Type="http://schemas.openxmlformats.org/officeDocument/2006/relationships/font" Target="fonts/Quicksand-regular.fntdata"/><Relationship Id="rId63" Type="http://schemas.openxmlformats.org/officeDocument/2006/relationships/font" Target="fonts/JosefinSans-boldItalic.fntdata"/><Relationship Id="rId22" Type="http://schemas.openxmlformats.org/officeDocument/2006/relationships/slide" Target="slides/slide18.xml"/><Relationship Id="rId21" Type="http://schemas.openxmlformats.org/officeDocument/2006/relationships/slide" Target="slides/slide17.xml"/><Relationship Id="rId65" Type="http://schemas.openxmlformats.org/officeDocument/2006/relationships/font" Target="fonts/Quicksand-bold.fntdata"/><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JosefinSans-regular.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Cardo-bold.fntdata"/><Relationship Id="rId52" Type="http://schemas.openxmlformats.org/officeDocument/2006/relationships/font" Target="fonts/Cardo-regular.fntdata"/><Relationship Id="rId11" Type="http://schemas.openxmlformats.org/officeDocument/2006/relationships/slide" Target="slides/slide7.xml"/><Relationship Id="rId55" Type="http://schemas.openxmlformats.org/officeDocument/2006/relationships/font" Target="fonts/Lato-regular.fntdata"/><Relationship Id="rId10" Type="http://schemas.openxmlformats.org/officeDocument/2006/relationships/slide" Target="slides/slide6.xml"/><Relationship Id="rId54" Type="http://schemas.openxmlformats.org/officeDocument/2006/relationships/font" Target="fonts/Cardo-italic.fntdata"/><Relationship Id="rId13" Type="http://schemas.openxmlformats.org/officeDocument/2006/relationships/slide" Target="slides/slide9.xml"/><Relationship Id="rId57" Type="http://schemas.openxmlformats.org/officeDocument/2006/relationships/font" Target="fonts/Lato-italic.fntdata"/><Relationship Id="rId12" Type="http://schemas.openxmlformats.org/officeDocument/2006/relationships/slide" Target="slides/slide8.xml"/><Relationship Id="rId56" Type="http://schemas.openxmlformats.org/officeDocument/2006/relationships/font" Target="fonts/Lato-bold.fntdata"/><Relationship Id="rId15" Type="http://schemas.openxmlformats.org/officeDocument/2006/relationships/slide" Target="slides/slide11.xml"/><Relationship Id="rId59" Type="http://schemas.openxmlformats.org/officeDocument/2006/relationships/font" Target="fonts/BebasNeue-regular.fntdata"/><Relationship Id="rId14" Type="http://schemas.openxmlformats.org/officeDocument/2006/relationships/slide" Target="slides/slide10.xml"/><Relationship Id="rId58" Type="http://schemas.openxmlformats.org/officeDocument/2006/relationships/font" Target="fonts/Lato-bold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b6c1c3b07f_0_6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b6c1c3b07f_0_6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df29b50e5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df29b50e5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df667804fb_0_15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df667804fb_0_15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b6c1c3b07f_0_5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b6c1c3b07f_0_5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b6c1c3b07f_0_6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b6c1c3b07f_0_6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b6c1c3b23d_4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b6c1c3b23d_4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df283286c5_0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df283286c5_0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df283286c5_0_3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df283286c5_0_3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b6c1c3b07f_0_15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b6c1c3b07f_0_15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df2ad0dcca_0_4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df2ad0dcca_0_4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e0a7a3bfdf_0_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2" name="Google Shape;432;ge0a7a3bfdf_0_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3980c1457f1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9" name="Google Shape;479;g3980c1457f1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3980c1457f1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6" name="Google Shape;526;g3980c1457f1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g3980c1457f1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3" name="Google Shape;573;g3980c1457f1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ge00877769e_1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9" name="Google Shape;619;ge00877769e_1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gdf667804fb_0_6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5" name="Google Shape;625;gdf667804fb_0_6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8" name="Shape 688"/>
        <p:cNvGrpSpPr/>
        <p:nvPr/>
      </p:nvGrpSpPr>
      <p:grpSpPr>
        <a:xfrm>
          <a:off x="0" y="0"/>
          <a:ext cx="0" cy="0"/>
          <a:chOff x="0" y="0"/>
          <a:chExt cx="0" cy="0"/>
        </a:xfrm>
      </p:grpSpPr>
      <p:sp>
        <p:nvSpPr>
          <p:cNvPr id="689" name="Google Shape;689;ge0a7a5865a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0" name="Google Shape;690;ge0a7a5865a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gb6c1c3b07f_0_12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6" name="Google Shape;696;gb6c1c3b07f_0_1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gb6c1c3b07f_0_15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5" name="Google Shape;705;gb6c1c3b07f_0_15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b6c1c3b07f_0_14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4" name="Google Shape;714;gb6c1c3b07f_0_1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gb6c1c3b07f_0_7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1" name="Google Shape;731;gb6c1c3b07f_0_7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gb6c1c3b07f_0_14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7" name="Google Shape;737;gb6c1c3b07f_0_1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gb6c1c3b07f_0_15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2" name="Google Shape;742;gb6c1c3b07f_0_15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5" name="Shape 745"/>
        <p:cNvGrpSpPr/>
        <p:nvPr/>
      </p:nvGrpSpPr>
      <p:grpSpPr>
        <a:xfrm>
          <a:off x="0" y="0"/>
          <a:ext cx="0" cy="0"/>
          <a:chOff x="0" y="0"/>
          <a:chExt cx="0" cy="0"/>
        </a:xfrm>
      </p:grpSpPr>
      <p:sp>
        <p:nvSpPr>
          <p:cNvPr id="746" name="Google Shape;746;gb6c1c3b07f_0_16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7" name="Google Shape;747;gb6c1c3b07f_0_16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7" name="Shape 1017"/>
        <p:cNvGrpSpPr/>
        <p:nvPr/>
      </p:nvGrpSpPr>
      <p:grpSpPr>
        <a:xfrm>
          <a:off x="0" y="0"/>
          <a:ext cx="0" cy="0"/>
          <a:chOff x="0" y="0"/>
          <a:chExt cx="0" cy="0"/>
        </a:xfrm>
      </p:grpSpPr>
      <p:sp>
        <p:nvSpPr>
          <p:cNvPr id="1018" name="Google Shape;1018;gb6c1c3b07f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9" name="Google Shape;1019;gb6c1c3b07f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2" name="Shape 1052"/>
        <p:cNvGrpSpPr/>
        <p:nvPr/>
      </p:nvGrpSpPr>
      <p:grpSpPr>
        <a:xfrm>
          <a:off x="0" y="0"/>
          <a:ext cx="0" cy="0"/>
          <a:chOff x="0" y="0"/>
          <a:chExt cx="0" cy="0"/>
        </a:xfrm>
      </p:grpSpPr>
      <p:sp>
        <p:nvSpPr>
          <p:cNvPr id="1053" name="Google Shape;1053;gb6c1c3b07f_0_7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4" name="Google Shape;1054;gb6c1c3b07f_0_7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8" name="Shape 1058"/>
        <p:cNvGrpSpPr/>
        <p:nvPr/>
      </p:nvGrpSpPr>
      <p:grpSpPr>
        <a:xfrm>
          <a:off x="0" y="0"/>
          <a:ext cx="0" cy="0"/>
          <a:chOff x="0" y="0"/>
          <a:chExt cx="0" cy="0"/>
        </a:xfrm>
      </p:grpSpPr>
      <p:sp>
        <p:nvSpPr>
          <p:cNvPr id="1059" name="Google Shape;1059;g3980c1457f1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0" name="Google Shape;1060;g3980c1457f1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0" name="Shape 1330"/>
        <p:cNvGrpSpPr/>
        <p:nvPr/>
      </p:nvGrpSpPr>
      <p:grpSpPr>
        <a:xfrm>
          <a:off x="0" y="0"/>
          <a:ext cx="0" cy="0"/>
          <a:chOff x="0" y="0"/>
          <a:chExt cx="0" cy="0"/>
        </a:xfrm>
      </p:grpSpPr>
      <p:sp>
        <p:nvSpPr>
          <p:cNvPr id="1331" name="Google Shape;1331;gb6c1c3b07f_0_6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2" name="Google Shape;1332;gb6c1c3b07f_0_6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5" name="Shape 1335"/>
        <p:cNvGrpSpPr/>
        <p:nvPr/>
      </p:nvGrpSpPr>
      <p:grpSpPr>
        <a:xfrm>
          <a:off x="0" y="0"/>
          <a:ext cx="0" cy="0"/>
          <a:chOff x="0" y="0"/>
          <a:chExt cx="0" cy="0"/>
        </a:xfrm>
      </p:grpSpPr>
      <p:sp>
        <p:nvSpPr>
          <p:cNvPr id="1336" name="Google Shape;1336;gb6c1c3b07f_0_15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7" name="Google Shape;1337;gb6c1c3b07f_0_15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6" name="Shape 1346"/>
        <p:cNvGrpSpPr/>
        <p:nvPr/>
      </p:nvGrpSpPr>
      <p:grpSpPr>
        <a:xfrm>
          <a:off x="0" y="0"/>
          <a:ext cx="0" cy="0"/>
          <a:chOff x="0" y="0"/>
          <a:chExt cx="0" cy="0"/>
        </a:xfrm>
      </p:grpSpPr>
      <p:sp>
        <p:nvSpPr>
          <p:cNvPr id="1347" name="Google Shape;1347;g3980c1457f1_0_4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8" name="Google Shape;1348;g3980c1457f1_0_4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7" name="Shape 1357"/>
        <p:cNvGrpSpPr/>
        <p:nvPr/>
      </p:nvGrpSpPr>
      <p:grpSpPr>
        <a:xfrm>
          <a:off x="0" y="0"/>
          <a:ext cx="0" cy="0"/>
          <a:chOff x="0" y="0"/>
          <a:chExt cx="0" cy="0"/>
        </a:xfrm>
      </p:grpSpPr>
      <p:sp>
        <p:nvSpPr>
          <p:cNvPr id="1358" name="Google Shape;1358;gb6c1c3b07f_0_7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9" name="Google Shape;1359;gb6c1c3b07f_0_7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3" name="Shape 1363"/>
        <p:cNvGrpSpPr/>
        <p:nvPr/>
      </p:nvGrpSpPr>
      <p:grpSpPr>
        <a:xfrm>
          <a:off x="0" y="0"/>
          <a:ext cx="0" cy="0"/>
          <a:chOff x="0" y="0"/>
          <a:chExt cx="0" cy="0"/>
        </a:xfrm>
      </p:grpSpPr>
      <p:sp>
        <p:nvSpPr>
          <p:cNvPr id="1364" name="Google Shape;1364;g3980c1457f1_0_4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5" name="Google Shape;1365;g3980c1457f1_0_4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9" name="Shape 1369"/>
        <p:cNvGrpSpPr/>
        <p:nvPr/>
      </p:nvGrpSpPr>
      <p:grpSpPr>
        <a:xfrm>
          <a:off x="0" y="0"/>
          <a:ext cx="0" cy="0"/>
          <a:chOff x="0" y="0"/>
          <a:chExt cx="0" cy="0"/>
        </a:xfrm>
      </p:grpSpPr>
      <p:sp>
        <p:nvSpPr>
          <p:cNvPr id="1370" name="Google Shape;1370;g3980c1457f1_0_4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1" name="Google Shape;1371;g3980c1457f1_0_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5" name="Shape 1375"/>
        <p:cNvGrpSpPr/>
        <p:nvPr/>
      </p:nvGrpSpPr>
      <p:grpSpPr>
        <a:xfrm>
          <a:off x="0" y="0"/>
          <a:ext cx="0" cy="0"/>
          <a:chOff x="0" y="0"/>
          <a:chExt cx="0" cy="0"/>
        </a:xfrm>
      </p:grpSpPr>
      <p:sp>
        <p:nvSpPr>
          <p:cNvPr id="1376" name="Google Shape;1376;g3980c1457f1_0_4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7" name="Google Shape;1377;g3980c1457f1_0_4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1" name="Shape 1381"/>
        <p:cNvGrpSpPr/>
        <p:nvPr/>
      </p:nvGrpSpPr>
      <p:grpSpPr>
        <a:xfrm>
          <a:off x="0" y="0"/>
          <a:ext cx="0" cy="0"/>
          <a:chOff x="0" y="0"/>
          <a:chExt cx="0" cy="0"/>
        </a:xfrm>
      </p:grpSpPr>
      <p:sp>
        <p:nvSpPr>
          <p:cNvPr id="1382" name="Google Shape;1382;gdf29b50e53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3" name="Google Shape;1383;gdf29b50e53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7" name="Shape 1387"/>
        <p:cNvGrpSpPr/>
        <p:nvPr/>
      </p:nvGrpSpPr>
      <p:grpSpPr>
        <a:xfrm>
          <a:off x="0" y="0"/>
          <a:ext cx="0" cy="0"/>
          <a:chOff x="0" y="0"/>
          <a:chExt cx="0" cy="0"/>
        </a:xfrm>
      </p:grpSpPr>
      <p:sp>
        <p:nvSpPr>
          <p:cNvPr id="1388" name="Google Shape;1388;g3980c1457f1_0_4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9" name="Google Shape;1389;g3980c1457f1_0_4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3" name="Shape 1393"/>
        <p:cNvGrpSpPr/>
        <p:nvPr/>
      </p:nvGrpSpPr>
      <p:grpSpPr>
        <a:xfrm>
          <a:off x="0" y="0"/>
          <a:ext cx="0" cy="0"/>
          <a:chOff x="0" y="0"/>
          <a:chExt cx="0" cy="0"/>
        </a:xfrm>
      </p:grpSpPr>
      <p:sp>
        <p:nvSpPr>
          <p:cNvPr id="1394" name="Google Shape;1394;ge0a7a5865a_0_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5" name="Google Shape;1395;ge0a7a5865a_0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4" name="Shape 1404"/>
        <p:cNvGrpSpPr/>
        <p:nvPr/>
      </p:nvGrpSpPr>
      <p:grpSpPr>
        <a:xfrm>
          <a:off x="0" y="0"/>
          <a:ext cx="0" cy="0"/>
          <a:chOff x="0" y="0"/>
          <a:chExt cx="0" cy="0"/>
        </a:xfrm>
      </p:grpSpPr>
      <p:sp>
        <p:nvSpPr>
          <p:cNvPr id="1405" name="Google Shape;1405;gb6c1c3b07f_0_15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6" name="Google Shape;1406;gb6c1c3b07f_0_15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7" name="Shape 1417"/>
        <p:cNvGrpSpPr/>
        <p:nvPr/>
      </p:nvGrpSpPr>
      <p:grpSpPr>
        <a:xfrm>
          <a:off x="0" y="0"/>
          <a:ext cx="0" cy="0"/>
          <a:chOff x="0" y="0"/>
          <a:chExt cx="0" cy="0"/>
        </a:xfrm>
      </p:grpSpPr>
      <p:sp>
        <p:nvSpPr>
          <p:cNvPr id="1418" name="Google Shape;1418;g3980c1457f1_0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9" name="Google Shape;1419;g3980c1457f1_0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0" name="Shape 1430"/>
        <p:cNvGrpSpPr/>
        <p:nvPr/>
      </p:nvGrpSpPr>
      <p:grpSpPr>
        <a:xfrm>
          <a:off x="0" y="0"/>
          <a:ext cx="0" cy="0"/>
          <a:chOff x="0" y="0"/>
          <a:chExt cx="0" cy="0"/>
        </a:xfrm>
      </p:grpSpPr>
      <p:sp>
        <p:nvSpPr>
          <p:cNvPr id="1431" name="Google Shape;1431;g3980c1457f1_0_5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2" name="Google Shape;1432;g3980c1457f1_0_5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3" name="Shape 1443"/>
        <p:cNvGrpSpPr/>
        <p:nvPr/>
      </p:nvGrpSpPr>
      <p:grpSpPr>
        <a:xfrm>
          <a:off x="0" y="0"/>
          <a:ext cx="0" cy="0"/>
          <a:chOff x="0" y="0"/>
          <a:chExt cx="0" cy="0"/>
        </a:xfrm>
      </p:grpSpPr>
      <p:sp>
        <p:nvSpPr>
          <p:cNvPr id="1444" name="Google Shape;1444;gb6c1c3b07f_0_15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5" name="Google Shape;1445;gb6c1c3b07f_0_15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2" name="Shape 1462"/>
        <p:cNvGrpSpPr/>
        <p:nvPr/>
      </p:nvGrpSpPr>
      <p:grpSpPr>
        <a:xfrm>
          <a:off x="0" y="0"/>
          <a:ext cx="0" cy="0"/>
          <a:chOff x="0" y="0"/>
          <a:chExt cx="0" cy="0"/>
        </a:xfrm>
      </p:grpSpPr>
      <p:sp>
        <p:nvSpPr>
          <p:cNvPr id="1463" name="Google Shape;1463;gb6c1c3b07f_0_15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4" name="Google Shape;1464;gb6c1c3b07f_0_15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7" name="Shape 1467"/>
        <p:cNvGrpSpPr/>
        <p:nvPr/>
      </p:nvGrpSpPr>
      <p:grpSpPr>
        <a:xfrm>
          <a:off x="0" y="0"/>
          <a:ext cx="0" cy="0"/>
          <a:chOff x="0" y="0"/>
          <a:chExt cx="0" cy="0"/>
        </a:xfrm>
      </p:grpSpPr>
      <p:sp>
        <p:nvSpPr>
          <p:cNvPr id="1468" name="Google Shape;1468;gdf667804fb_0_15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9" name="Google Shape;1469;gdf667804fb_0_15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2" name="Shape 1472"/>
        <p:cNvGrpSpPr/>
        <p:nvPr/>
      </p:nvGrpSpPr>
      <p:grpSpPr>
        <a:xfrm>
          <a:off x="0" y="0"/>
          <a:ext cx="0" cy="0"/>
          <a:chOff x="0" y="0"/>
          <a:chExt cx="0" cy="0"/>
        </a:xfrm>
      </p:grpSpPr>
      <p:sp>
        <p:nvSpPr>
          <p:cNvPr id="1473" name="Google Shape;1473;g3980c1457f1_0_5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4" name="Google Shape;1474;g3980c1457f1_0_5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7" name="Shape 1477"/>
        <p:cNvGrpSpPr/>
        <p:nvPr/>
      </p:nvGrpSpPr>
      <p:grpSpPr>
        <a:xfrm>
          <a:off x="0" y="0"/>
          <a:ext cx="0" cy="0"/>
          <a:chOff x="0" y="0"/>
          <a:chExt cx="0" cy="0"/>
        </a:xfrm>
      </p:grpSpPr>
      <p:sp>
        <p:nvSpPr>
          <p:cNvPr id="1478" name="Google Shape;1478;ge0a7a3bfdf_2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9" name="Google Shape;1479;ge0a7a3bfdf_2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g3980c1457f1_0_5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9" name="Google Shape;1489;g3980c1457f1_0_5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7" name="Shape 1497"/>
        <p:cNvGrpSpPr/>
        <p:nvPr/>
      </p:nvGrpSpPr>
      <p:grpSpPr>
        <a:xfrm>
          <a:off x="0" y="0"/>
          <a:ext cx="0" cy="0"/>
          <a:chOff x="0" y="0"/>
          <a:chExt cx="0" cy="0"/>
        </a:xfrm>
      </p:grpSpPr>
      <p:sp>
        <p:nvSpPr>
          <p:cNvPr id="1498" name="Google Shape;1498;gb6c1c3b07f_0_15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9" name="Google Shape;1499;gb6c1c3b07f_0_15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5.png"/><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2.png"/><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2.png"/><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1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5.png"/><Relationship Id="rId4" Type="http://schemas.openxmlformats.org/officeDocument/2006/relationships/image" Target="../media/image1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4.png"/><Relationship Id="rId4" Type="http://schemas.openxmlformats.org/officeDocument/2006/relationships/image" Target="../media/image1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 Id="rId4" Type="http://schemas.openxmlformats.org/officeDocument/2006/relationships/image" Target="../media/image12.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12.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8.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2.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2.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12.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23.png"/><Relationship Id="rId5" Type="http://schemas.openxmlformats.org/officeDocument/2006/relationships/image" Target="../media/image12.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5.png"/><Relationship Id="rId4" Type="http://schemas.openxmlformats.org/officeDocument/2006/relationships/image" Target="../media/image1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2.png"/><Relationship Id="rId4" Type="http://schemas.openxmlformats.org/officeDocument/2006/relationships/image" Target="../media/image9.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hyperlink" Target="http://bit.ly/2Tynxth" TargetMode="External"/><Relationship Id="rId5" Type="http://schemas.openxmlformats.org/officeDocument/2006/relationships/hyperlink" Target="http://bit.ly/2TyoMsr" TargetMode="External"/><Relationship Id="rId6" Type="http://schemas.openxmlformats.org/officeDocument/2006/relationships/hyperlink" Target="http://bit.ly/2TtBDfr" TargetMode="Externa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5.png"/><Relationship Id="rId4" Type="http://schemas.openxmlformats.org/officeDocument/2006/relationships/image" Target="../media/image11.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8.png"/><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10" name="Google Shape;10;p2"/>
          <p:cNvGrpSpPr/>
          <p:nvPr/>
        </p:nvGrpSpPr>
        <p:grpSpPr>
          <a:xfrm>
            <a:off x="0" y="-11"/>
            <a:ext cx="9144003" cy="5143511"/>
            <a:chOff x="0" y="-11"/>
            <a:chExt cx="9144003" cy="5143511"/>
          </a:xfrm>
        </p:grpSpPr>
        <p:pic>
          <p:nvPicPr>
            <p:cNvPr id="11" name="Google Shape;11;p2"/>
            <p:cNvPicPr preferRelativeResize="0"/>
            <p:nvPr/>
          </p:nvPicPr>
          <p:blipFill>
            <a:blip r:embed="rId3">
              <a:alphaModFix amt="40000"/>
            </a:blip>
            <a:stretch>
              <a:fillRect/>
            </a:stretch>
          </p:blipFill>
          <p:spPr>
            <a:xfrm>
              <a:off x="0" y="-11"/>
              <a:ext cx="9144003" cy="2397622"/>
            </a:xfrm>
            <a:prstGeom prst="rect">
              <a:avLst/>
            </a:prstGeom>
            <a:noFill/>
            <a:ln>
              <a:noFill/>
            </a:ln>
          </p:spPr>
        </p:pic>
        <p:pic>
          <p:nvPicPr>
            <p:cNvPr id="12" name="Google Shape;12;p2"/>
            <p:cNvPicPr preferRelativeResize="0"/>
            <p:nvPr/>
          </p:nvPicPr>
          <p:blipFill>
            <a:blip r:embed="rId4">
              <a:alphaModFix amt="48000"/>
            </a:blip>
            <a:stretch>
              <a:fillRect/>
            </a:stretch>
          </p:blipFill>
          <p:spPr>
            <a:xfrm>
              <a:off x="8" y="0"/>
              <a:ext cx="7717135" cy="5143501"/>
            </a:xfrm>
            <a:prstGeom prst="rect">
              <a:avLst/>
            </a:prstGeom>
            <a:noFill/>
            <a:ln>
              <a:noFill/>
            </a:ln>
          </p:spPr>
        </p:pic>
      </p:grpSp>
      <p:sp>
        <p:nvSpPr>
          <p:cNvPr id="13" name="Google Shape;13;p2"/>
          <p:cNvSpPr txBox="1"/>
          <p:nvPr>
            <p:ph type="ctrTitle"/>
          </p:nvPr>
        </p:nvSpPr>
        <p:spPr>
          <a:xfrm>
            <a:off x="1669825" y="1238850"/>
            <a:ext cx="5804400" cy="1881900"/>
          </a:xfrm>
          <a:prstGeom prst="rect">
            <a:avLst/>
          </a:prstGeom>
        </p:spPr>
        <p:txBody>
          <a:bodyPr anchorCtr="0" anchor="ctr" bIns="91425" lIns="91425" spcFirstLastPara="1" rIns="91425" wrap="square" tIns="91425">
            <a:noAutofit/>
          </a:bodyPr>
          <a:lstStyle>
            <a:lvl1pPr lvl="0" rtl="0" algn="ctr">
              <a:lnSpc>
                <a:spcPct val="90000"/>
              </a:lnSpc>
              <a:spcBef>
                <a:spcPts val="0"/>
              </a:spcBef>
              <a:spcAft>
                <a:spcPts val="0"/>
              </a:spcAft>
              <a:buSzPts val="5200"/>
              <a:buNone/>
              <a:defRPr sz="45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4" name="Google Shape;14;p2"/>
          <p:cNvSpPr txBox="1"/>
          <p:nvPr>
            <p:ph idx="1" type="subTitle"/>
          </p:nvPr>
        </p:nvSpPr>
        <p:spPr>
          <a:xfrm>
            <a:off x="2392500" y="3504354"/>
            <a:ext cx="4359000" cy="409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pic>
        <p:nvPicPr>
          <p:cNvPr id="16" name="Google Shape;16;p3"/>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7" name="Google Shape;17;p3"/>
          <p:cNvPicPr preferRelativeResize="0"/>
          <p:nvPr/>
        </p:nvPicPr>
        <p:blipFill>
          <a:blip r:embed="rId3">
            <a:alphaModFix amt="30000"/>
          </a:blip>
          <a:stretch>
            <a:fillRect/>
          </a:stretch>
        </p:blipFill>
        <p:spPr>
          <a:xfrm>
            <a:off x="0" y="-431300"/>
            <a:ext cx="9144003" cy="6098975"/>
          </a:xfrm>
          <a:prstGeom prst="rect">
            <a:avLst/>
          </a:prstGeom>
          <a:noFill/>
          <a:ln>
            <a:noFill/>
          </a:ln>
        </p:spPr>
      </p:pic>
      <p:sp>
        <p:nvSpPr>
          <p:cNvPr id="18" name="Google Shape;18;p3"/>
          <p:cNvSpPr txBox="1"/>
          <p:nvPr>
            <p:ph type="title"/>
          </p:nvPr>
        </p:nvSpPr>
        <p:spPr>
          <a:xfrm>
            <a:off x="3187850" y="2102909"/>
            <a:ext cx="2768400" cy="1117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9" name="Google Shape;19;p3"/>
          <p:cNvSpPr txBox="1"/>
          <p:nvPr>
            <p:ph hasCustomPrompt="1" idx="2" type="title"/>
          </p:nvPr>
        </p:nvSpPr>
        <p:spPr>
          <a:xfrm>
            <a:off x="3187800" y="929450"/>
            <a:ext cx="2768400" cy="1079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10300">
                <a:solidFill>
                  <a:schemeClr val="accent1"/>
                </a:solidFill>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0" name="Google Shape;20;p3"/>
          <p:cNvSpPr txBox="1"/>
          <p:nvPr>
            <p:ph idx="1" type="subTitle"/>
          </p:nvPr>
        </p:nvSpPr>
        <p:spPr>
          <a:xfrm>
            <a:off x="3187850" y="3475316"/>
            <a:ext cx="2768400" cy="713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pic>
        <p:nvPicPr>
          <p:cNvPr id="22" name="Google Shape;22;p4"/>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23" name="Google Shape;23;p4"/>
          <p:cNvSpPr txBox="1"/>
          <p:nvPr>
            <p:ph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4" name="Google Shape;24;p4"/>
          <p:cNvSpPr txBox="1"/>
          <p:nvPr>
            <p:ph idx="1" type="body"/>
          </p:nvPr>
        </p:nvSpPr>
        <p:spPr>
          <a:xfrm>
            <a:off x="720000" y="1192100"/>
            <a:ext cx="7704000" cy="34164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Clr>
                <a:schemeClr val="dk1"/>
              </a:buClr>
              <a:buSzPts val="1200"/>
              <a:buFont typeface="Quicksand"/>
              <a:buAutoNum type="arabicPeriod"/>
              <a:defRPr sz="1200">
                <a:solidFill>
                  <a:schemeClr val="dk1"/>
                </a:solidFill>
                <a:latin typeface="Quicksand"/>
                <a:ea typeface="Quicksand"/>
                <a:cs typeface="Quicksand"/>
                <a:sym typeface="Quicksand"/>
              </a:defRPr>
            </a:lvl1pPr>
            <a:lvl2pPr indent="-304800" lvl="1" marL="914400" rtl="0">
              <a:lnSpc>
                <a:spcPct val="115000"/>
              </a:lnSpc>
              <a:spcBef>
                <a:spcPts val="0"/>
              </a:spcBef>
              <a:spcAft>
                <a:spcPts val="0"/>
              </a:spcAft>
              <a:buClr>
                <a:schemeClr val="dk1"/>
              </a:buClr>
              <a:buSzPts val="1200"/>
              <a:buFont typeface="Quicksand"/>
              <a:buAutoNum type="alphaLcPeriod"/>
              <a:defRPr>
                <a:solidFill>
                  <a:schemeClr val="dk1"/>
                </a:solidFill>
                <a:latin typeface="Quicksand"/>
                <a:ea typeface="Quicksand"/>
                <a:cs typeface="Quicksand"/>
                <a:sym typeface="Quicksand"/>
              </a:defRPr>
            </a:lvl2pPr>
            <a:lvl3pPr indent="-304800" lvl="2" marL="1371600" rtl="0">
              <a:lnSpc>
                <a:spcPct val="115000"/>
              </a:lnSpc>
              <a:spcBef>
                <a:spcPts val="0"/>
              </a:spcBef>
              <a:spcAft>
                <a:spcPts val="0"/>
              </a:spcAft>
              <a:buClr>
                <a:schemeClr val="dk1"/>
              </a:buClr>
              <a:buSzPts val="1200"/>
              <a:buFont typeface="Quicksand"/>
              <a:buAutoNum type="romanLcPeriod"/>
              <a:defRPr>
                <a:solidFill>
                  <a:schemeClr val="dk1"/>
                </a:solidFill>
                <a:latin typeface="Quicksand"/>
                <a:ea typeface="Quicksand"/>
                <a:cs typeface="Quicksand"/>
                <a:sym typeface="Quicksand"/>
              </a:defRPr>
            </a:lvl3pPr>
            <a:lvl4pPr indent="-304800" lvl="3" marL="1828800" rtl="0">
              <a:lnSpc>
                <a:spcPct val="115000"/>
              </a:lnSpc>
              <a:spcBef>
                <a:spcPts val="0"/>
              </a:spcBef>
              <a:spcAft>
                <a:spcPts val="0"/>
              </a:spcAft>
              <a:buClr>
                <a:schemeClr val="dk1"/>
              </a:buClr>
              <a:buSzPts val="1200"/>
              <a:buFont typeface="Quicksand"/>
              <a:buAutoNum type="arabicPeriod"/>
              <a:defRPr>
                <a:solidFill>
                  <a:schemeClr val="dk1"/>
                </a:solidFill>
                <a:latin typeface="Quicksand"/>
                <a:ea typeface="Quicksand"/>
                <a:cs typeface="Quicksand"/>
                <a:sym typeface="Quicksand"/>
              </a:defRPr>
            </a:lvl4pPr>
            <a:lvl5pPr indent="-304800" lvl="4" marL="2286000" rtl="0">
              <a:lnSpc>
                <a:spcPct val="115000"/>
              </a:lnSpc>
              <a:spcBef>
                <a:spcPts val="0"/>
              </a:spcBef>
              <a:spcAft>
                <a:spcPts val="0"/>
              </a:spcAft>
              <a:buClr>
                <a:schemeClr val="dk1"/>
              </a:buClr>
              <a:buSzPts val="1200"/>
              <a:buFont typeface="Quicksand"/>
              <a:buAutoNum type="alphaLcPeriod"/>
              <a:defRPr>
                <a:solidFill>
                  <a:schemeClr val="dk1"/>
                </a:solidFill>
                <a:latin typeface="Quicksand"/>
                <a:ea typeface="Quicksand"/>
                <a:cs typeface="Quicksand"/>
                <a:sym typeface="Quicksand"/>
              </a:defRPr>
            </a:lvl5pPr>
            <a:lvl6pPr indent="-304800" lvl="5" marL="2743200" rtl="0">
              <a:lnSpc>
                <a:spcPct val="115000"/>
              </a:lnSpc>
              <a:spcBef>
                <a:spcPts val="0"/>
              </a:spcBef>
              <a:spcAft>
                <a:spcPts val="0"/>
              </a:spcAft>
              <a:buClr>
                <a:schemeClr val="dk1"/>
              </a:buClr>
              <a:buSzPts val="1200"/>
              <a:buFont typeface="Quicksand"/>
              <a:buAutoNum type="romanLcPeriod"/>
              <a:defRPr>
                <a:solidFill>
                  <a:schemeClr val="dk1"/>
                </a:solidFill>
                <a:latin typeface="Quicksand"/>
                <a:ea typeface="Quicksand"/>
                <a:cs typeface="Quicksand"/>
                <a:sym typeface="Quicksand"/>
              </a:defRPr>
            </a:lvl6pPr>
            <a:lvl7pPr indent="-304800" lvl="6" marL="3200400" rtl="0">
              <a:lnSpc>
                <a:spcPct val="115000"/>
              </a:lnSpc>
              <a:spcBef>
                <a:spcPts val="0"/>
              </a:spcBef>
              <a:spcAft>
                <a:spcPts val="0"/>
              </a:spcAft>
              <a:buClr>
                <a:schemeClr val="dk1"/>
              </a:buClr>
              <a:buSzPts val="1200"/>
              <a:buFont typeface="Quicksand"/>
              <a:buAutoNum type="arabicPeriod"/>
              <a:defRPr>
                <a:solidFill>
                  <a:schemeClr val="dk1"/>
                </a:solidFill>
                <a:latin typeface="Quicksand"/>
                <a:ea typeface="Quicksand"/>
                <a:cs typeface="Quicksand"/>
                <a:sym typeface="Quicksand"/>
              </a:defRPr>
            </a:lvl7pPr>
            <a:lvl8pPr indent="-304800" lvl="7" marL="3657600" rtl="0">
              <a:lnSpc>
                <a:spcPct val="115000"/>
              </a:lnSpc>
              <a:spcBef>
                <a:spcPts val="0"/>
              </a:spcBef>
              <a:spcAft>
                <a:spcPts val="0"/>
              </a:spcAft>
              <a:buClr>
                <a:schemeClr val="dk1"/>
              </a:buClr>
              <a:buSzPts val="1200"/>
              <a:buFont typeface="Quicksand"/>
              <a:buAutoNum type="alphaLcPeriod"/>
              <a:defRPr>
                <a:solidFill>
                  <a:schemeClr val="dk1"/>
                </a:solidFill>
                <a:latin typeface="Quicksand"/>
                <a:ea typeface="Quicksand"/>
                <a:cs typeface="Quicksand"/>
                <a:sym typeface="Quicksand"/>
              </a:defRPr>
            </a:lvl8pPr>
            <a:lvl9pPr indent="-304800" lvl="8" marL="4114800" rtl="0">
              <a:lnSpc>
                <a:spcPct val="115000"/>
              </a:lnSpc>
              <a:spcBef>
                <a:spcPts val="0"/>
              </a:spcBef>
              <a:spcAft>
                <a:spcPts val="0"/>
              </a:spcAft>
              <a:buClr>
                <a:schemeClr val="dk1"/>
              </a:buClr>
              <a:buSzPts val="1200"/>
              <a:buFont typeface="Quicksand"/>
              <a:buAutoNum type="romanLcPeriod"/>
              <a:defRPr>
                <a:solidFill>
                  <a:schemeClr val="dk1"/>
                </a:solidFill>
                <a:latin typeface="Quicksand"/>
                <a:ea typeface="Quicksand"/>
                <a:cs typeface="Quicksand"/>
                <a:sym typeface="Quicksand"/>
              </a:defRPr>
            </a:lvl9pPr>
          </a:lstStyle>
          <a:p/>
        </p:txBody>
      </p:sp>
      <p:pic>
        <p:nvPicPr>
          <p:cNvPr id="25" name="Google Shape;25;p4"/>
          <p:cNvPicPr preferRelativeResize="0"/>
          <p:nvPr/>
        </p:nvPicPr>
        <p:blipFill>
          <a:blip r:embed="rId3">
            <a:alphaModFix amt="30000"/>
          </a:blip>
          <a:stretch>
            <a:fillRect/>
          </a:stretch>
        </p:blipFill>
        <p:spPr>
          <a:xfrm rot="-6080572">
            <a:off x="7357825" y="-650032"/>
            <a:ext cx="1859881" cy="202608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pic>
        <p:nvPicPr>
          <p:cNvPr id="27" name="Google Shape;27;p5"/>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28" name="Google Shape;28;p5"/>
          <p:cNvGrpSpPr/>
          <p:nvPr/>
        </p:nvGrpSpPr>
        <p:grpSpPr>
          <a:xfrm>
            <a:off x="-2736154" y="-2532646"/>
            <a:ext cx="9665434" cy="12031040"/>
            <a:chOff x="-2736154" y="-2532646"/>
            <a:chExt cx="9665434" cy="12031040"/>
          </a:xfrm>
        </p:grpSpPr>
        <p:pic>
          <p:nvPicPr>
            <p:cNvPr id="29" name="Google Shape;29;p5"/>
            <p:cNvPicPr preferRelativeResize="0"/>
            <p:nvPr/>
          </p:nvPicPr>
          <p:blipFill>
            <a:blip r:embed="rId3">
              <a:alphaModFix/>
            </a:blip>
            <a:stretch>
              <a:fillRect/>
            </a:stretch>
          </p:blipFill>
          <p:spPr>
            <a:xfrm rot="6384532">
              <a:off x="-1809626" y="-2542696"/>
              <a:ext cx="3232319" cy="4349425"/>
            </a:xfrm>
            <a:prstGeom prst="rect">
              <a:avLst/>
            </a:prstGeom>
            <a:noFill/>
            <a:ln>
              <a:noFill/>
            </a:ln>
          </p:spPr>
        </p:pic>
        <p:pic>
          <p:nvPicPr>
            <p:cNvPr id="30" name="Google Shape;30;p5"/>
            <p:cNvPicPr preferRelativeResize="0"/>
            <p:nvPr/>
          </p:nvPicPr>
          <p:blipFill>
            <a:blip r:embed="rId4">
              <a:alphaModFix amt="18000"/>
            </a:blip>
            <a:stretch>
              <a:fillRect/>
            </a:stretch>
          </p:blipFill>
          <p:spPr>
            <a:xfrm rot="10799995">
              <a:off x="2645630" y="2857270"/>
              <a:ext cx="4283650" cy="6641121"/>
            </a:xfrm>
            <a:prstGeom prst="rect">
              <a:avLst/>
            </a:prstGeom>
            <a:noFill/>
            <a:ln>
              <a:noFill/>
            </a:ln>
          </p:spPr>
        </p:pic>
      </p:grpSp>
      <p:sp>
        <p:nvSpPr>
          <p:cNvPr id="31" name="Google Shape;31;p5"/>
          <p:cNvSpPr txBox="1"/>
          <p:nvPr>
            <p:ph idx="1" type="subTitle"/>
          </p:nvPr>
        </p:nvSpPr>
        <p:spPr>
          <a:xfrm>
            <a:off x="1290763" y="2337704"/>
            <a:ext cx="2907600" cy="713400"/>
          </a:xfrm>
          <a:prstGeom prst="rect">
            <a:avLst/>
          </a:prstGeom>
        </p:spPr>
        <p:txBody>
          <a:bodyPr anchorCtr="0" anchor="b" bIns="91425" lIns="91425" spcFirstLastPara="1" rIns="91425" wrap="square" tIns="91425">
            <a:noAutofit/>
          </a:bodyPr>
          <a:lstStyle>
            <a:lvl1pPr lvl="0" algn="ctr">
              <a:lnSpc>
                <a:spcPct val="100000"/>
              </a:lnSpc>
              <a:spcBef>
                <a:spcPts val="0"/>
              </a:spcBef>
              <a:spcAft>
                <a:spcPts val="0"/>
              </a:spcAft>
              <a:buSzPts val="2500"/>
              <a:buFont typeface="Bebas Neue"/>
              <a:buNone/>
              <a:defRPr sz="2100">
                <a:solidFill>
                  <a:schemeClr val="dk1"/>
                </a:solidFill>
                <a:latin typeface="Josefin Sans"/>
                <a:ea typeface="Josefin Sans"/>
                <a:cs typeface="Josefin Sans"/>
                <a:sym typeface="Josefin Sans"/>
              </a:defRPr>
            </a:lvl1pPr>
            <a:lvl2pPr lvl="1"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32" name="Google Shape;32;p5"/>
          <p:cNvSpPr txBox="1"/>
          <p:nvPr>
            <p:ph idx="2" type="subTitle"/>
          </p:nvPr>
        </p:nvSpPr>
        <p:spPr>
          <a:xfrm>
            <a:off x="4945638" y="2337688"/>
            <a:ext cx="2907600" cy="713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2500"/>
              <a:buFont typeface="Bebas Neue"/>
              <a:buNone/>
              <a:defRPr sz="21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33" name="Google Shape;33;p5"/>
          <p:cNvSpPr txBox="1"/>
          <p:nvPr>
            <p:ph idx="3" type="subTitle"/>
          </p:nvPr>
        </p:nvSpPr>
        <p:spPr>
          <a:xfrm>
            <a:off x="1290775" y="3246600"/>
            <a:ext cx="2907600" cy="1222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4" name="Google Shape;34;p5"/>
          <p:cNvSpPr txBox="1"/>
          <p:nvPr>
            <p:ph idx="4" type="subTitle"/>
          </p:nvPr>
        </p:nvSpPr>
        <p:spPr>
          <a:xfrm>
            <a:off x="4945650" y="3246600"/>
            <a:ext cx="2907600" cy="1222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5" name="Google Shape;35;p5"/>
          <p:cNvSpPr txBox="1"/>
          <p:nvPr>
            <p:ph type="title"/>
          </p:nvPr>
        </p:nvSpPr>
        <p:spPr>
          <a:xfrm>
            <a:off x="71510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6" name="Shape 36"/>
        <p:cNvGrpSpPr/>
        <p:nvPr/>
      </p:nvGrpSpPr>
      <p:grpSpPr>
        <a:xfrm>
          <a:off x="0" y="0"/>
          <a:ext cx="0" cy="0"/>
          <a:chOff x="0" y="0"/>
          <a:chExt cx="0" cy="0"/>
        </a:xfrm>
      </p:grpSpPr>
      <p:pic>
        <p:nvPicPr>
          <p:cNvPr id="37" name="Google Shape;37;p6"/>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38" name="Google Shape;38;p6"/>
          <p:cNvSpPr txBox="1"/>
          <p:nvPr>
            <p:ph type="title"/>
          </p:nvPr>
        </p:nvSpPr>
        <p:spPr>
          <a:xfrm>
            <a:off x="715100" y="535000"/>
            <a:ext cx="77112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39" name="Google Shape;39;p6"/>
          <p:cNvGrpSpPr/>
          <p:nvPr/>
        </p:nvGrpSpPr>
        <p:grpSpPr>
          <a:xfrm>
            <a:off x="50600" y="-1177774"/>
            <a:ext cx="9637306" cy="2466454"/>
            <a:chOff x="50600" y="-1177774"/>
            <a:chExt cx="9637306" cy="2466454"/>
          </a:xfrm>
        </p:grpSpPr>
        <p:pic>
          <p:nvPicPr>
            <p:cNvPr id="40" name="Google Shape;40;p6"/>
            <p:cNvPicPr preferRelativeResize="0"/>
            <p:nvPr/>
          </p:nvPicPr>
          <p:blipFill>
            <a:blip r:embed="rId3">
              <a:alphaModFix amt="29000"/>
            </a:blip>
            <a:stretch>
              <a:fillRect/>
            </a:stretch>
          </p:blipFill>
          <p:spPr>
            <a:xfrm>
              <a:off x="50600" y="-1177774"/>
              <a:ext cx="2253752" cy="2225150"/>
            </a:xfrm>
            <a:prstGeom prst="rect">
              <a:avLst/>
            </a:prstGeom>
            <a:noFill/>
            <a:ln>
              <a:noFill/>
            </a:ln>
          </p:spPr>
        </p:pic>
        <p:pic>
          <p:nvPicPr>
            <p:cNvPr id="41" name="Google Shape;41;p6"/>
            <p:cNvPicPr preferRelativeResize="0"/>
            <p:nvPr/>
          </p:nvPicPr>
          <p:blipFill>
            <a:blip r:embed="rId4">
              <a:alphaModFix amt="26000"/>
            </a:blip>
            <a:stretch>
              <a:fillRect/>
            </a:stretch>
          </p:blipFill>
          <p:spPr>
            <a:xfrm rot="4408896">
              <a:off x="7465724" y="-1122075"/>
              <a:ext cx="1486300" cy="2644623"/>
            </a:xfrm>
            <a:prstGeom prst="rect">
              <a:avLst/>
            </a:prstGeom>
            <a:noFill/>
            <a:ln>
              <a:noFill/>
            </a:ln>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2" name="Shape 42"/>
        <p:cNvGrpSpPr/>
        <p:nvPr/>
      </p:nvGrpSpPr>
      <p:grpSpPr>
        <a:xfrm>
          <a:off x="0" y="0"/>
          <a:ext cx="0" cy="0"/>
          <a:chOff x="0" y="0"/>
          <a:chExt cx="0" cy="0"/>
        </a:xfrm>
      </p:grpSpPr>
      <p:pic>
        <p:nvPicPr>
          <p:cNvPr id="43" name="Google Shape;43;p7"/>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44" name="Google Shape;44;p7"/>
          <p:cNvPicPr preferRelativeResize="0"/>
          <p:nvPr/>
        </p:nvPicPr>
        <p:blipFill>
          <a:blip r:embed="rId3">
            <a:alphaModFix amt="40000"/>
          </a:blip>
          <a:stretch>
            <a:fillRect/>
          </a:stretch>
        </p:blipFill>
        <p:spPr>
          <a:xfrm flipH="1" rot="10800000">
            <a:off x="0" y="2745889"/>
            <a:ext cx="9144003" cy="2397622"/>
          </a:xfrm>
          <a:prstGeom prst="rect">
            <a:avLst/>
          </a:prstGeom>
          <a:noFill/>
          <a:ln>
            <a:noFill/>
          </a:ln>
        </p:spPr>
      </p:pic>
      <p:sp>
        <p:nvSpPr>
          <p:cNvPr id="45" name="Google Shape;45;p7"/>
          <p:cNvSpPr txBox="1"/>
          <p:nvPr>
            <p:ph type="title"/>
          </p:nvPr>
        </p:nvSpPr>
        <p:spPr>
          <a:xfrm>
            <a:off x="715100" y="535000"/>
            <a:ext cx="77136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46" name="Google Shape;46;p7"/>
          <p:cNvSpPr txBox="1"/>
          <p:nvPr>
            <p:ph idx="1" type="body"/>
          </p:nvPr>
        </p:nvSpPr>
        <p:spPr>
          <a:xfrm>
            <a:off x="720000" y="1554150"/>
            <a:ext cx="4401600" cy="30543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Clr>
                <a:srgbClr val="191919"/>
              </a:buClr>
              <a:buSzPts val="1200"/>
              <a:buFont typeface="Anaheim"/>
              <a:buChar char="●"/>
              <a:defRPr sz="1400">
                <a:solidFill>
                  <a:srgbClr val="434343"/>
                </a:solidFill>
              </a:defRPr>
            </a:lvl1pPr>
            <a:lvl2pPr indent="-317500" lvl="1" marL="914400" rtl="0">
              <a:lnSpc>
                <a:spcPct val="115000"/>
              </a:lnSpc>
              <a:spcBef>
                <a:spcPts val="0"/>
              </a:spcBef>
              <a:spcAft>
                <a:spcPts val="0"/>
              </a:spcAft>
              <a:buClr>
                <a:srgbClr val="191919"/>
              </a:buClr>
              <a:buSzPts val="1400"/>
              <a:buFont typeface="Anaheim"/>
              <a:buChar char="○"/>
              <a:defRPr>
                <a:solidFill>
                  <a:srgbClr val="434343"/>
                </a:solidFill>
              </a:defRPr>
            </a:lvl2pPr>
            <a:lvl3pPr indent="-317500" lvl="2" marL="1371600" rtl="0">
              <a:lnSpc>
                <a:spcPct val="115000"/>
              </a:lnSpc>
              <a:spcBef>
                <a:spcPts val="0"/>
              </a:spcBef>
              <a:spcAft>
                <a:spcPts val="0"/>
              </a:spcAft>
              <a:buClr>
                <a:srgbClr val="191919"/>
              </a:buClr>
              <a:buSzPts val="1400"/>
              <a:buFont typeface="Anaheim"/>
              <a:buChar char="■"/>
              <a:defRPr>
                <a:solidFill>
                  <a:srgbClr val="434343"/>
                </a:solidFill>
              </a:defRPr>
            </a:lvl3pPr>
            <a:lvl4pPr indent="-317500" lvl="3" marL="1828800" rtl="0">
              <a:lnSpc>
                <a:spcPct val="115000"/>
              </a:lnSpc>
              <a:spcBef>
                <a:spcPts val="0"/>
              </a:spcBef>
              <a:spcAft>
                <a:spcPts val="0"/>
              </a:spcAft>
              <a:buClr>
                <a:srgbClr val="191919"/>
              </a:buClr>
              <a:buSzPts val="1400"/>
              <a:buFont typeface="Anaheim"/>
              <a:buChar char="●"/>
              <a:defRPr>
                <a:solidFill>
                  <a:srgbClr val="434343"/>
                </a:solidFill>
              </a:defRPr>
            </a:lvl4pPr>
            <a:lvl5pPr indent="-317500" lvl="4" marL="2286000" rtl="0">
              <a:lnSpc>
                <a:spcPct val="115000"/>
              </a:lnSpc>
              <a:spcBef>
                <a:spcPts val="0"/>
              </a:spcBef>
              <a:spcAft>
                <a:spcPts val="0"/>
              </a:spcAft>
              <a:buClr>
                <a:srgbClr val="191919"/>
              </a:buClr>
              <a:buSzPts val="1400"/>
              <a:buFont typeface="Anaheim"/>
              <a:buChar char="○"/>
              <a:defRPr>
                <a:solidFill>
                  <a:srgbClr val="434343"/>
                </a:solidFill>
              </a:defRPr>
            </a:lvl5pPr>
            <a:lvl6pPr indent="-317500" lvl="5" marL="2743200" rtl="0">
              <a:lnSpc>
                <a:spcPct val="115000"/>
              </a:lnSpc>
              <a:spcBef>
                <a:spcPts val="0"/>
              </a:spcBef>
              <a:spcAft>
                <a:spcPts val="0"/>
              </a:spcAft>
              <a:buClr>
                <a:srgbClr val="191919"/>
              </a:buClr>
              <a:buSzPts val="1400"/>
              <a:buFont typeface="Anaheim"/>
              <a:buChar char="■"/>
              <a:defRPr>
                <a:solidFill>
                  <a:srgbClr val="434343"/>
                </a:solidFill>
              </a:defRPr>
            </a:lvl6pPr>
            <a:lvl7pPr indent="-317500" lvl="6" marL="3200400" rtl="0">
              <a:lnSpc>
                <a:spcPct val="115000"/>
              </a:lnSpc>
              <a:spcBef>
                <a:spcPts val="0"/>
              </a:spcBef>
              <a:spcAft>
                <a:spcPts val="0"/>
              </a:spcAft>
              <a:buClr>
                <a:srgbClr val="191919"/>
              </a:buClr>
              <a:buSzPts val="1400"/>
              <a:buFont typeface="Anaheim"/>
              <a:buChar char="●"/>
              <a:defRPr>
                <a:solidFill>
                  <a:srgbClr val="434343"/>
                </a:solidFill>
              </a:defRPr>
            </a:lvl7pPr>
            <a:lvl8pPr indent="-317500" lvl="7" marL="3657600" rtl="0">
              <a:lnSpc>
                <a:spcPct val="115000"/>
              </a:lnSpc>
              <a:spcBef>
                <a:spcPts val="0"/>
              </a:spcBef>
              <a:spcAft>
                <a:spcPts val="0"/>
              </a:spcAft>
              <a:buClr>
                <a:srgbClr val="191919"/>
              </a:buClr>
              <a:buSzPts val="1400"/>
              <a:buFont typeface="Anaheim"/>
              <a:buChar char="○"/>
              <a:defRPr>
                <a:solidFill>
                  <a:srgbClr val="434343"/>
                </a:solidFill>
              </a:defRPr>
            </a:lvl8pPr>
            <a:lvl9pPr indent="-317500" lvl="8" marL="4114800" rtl="0">
              <a:lnSpc>
                <a:spcPct val="115000"/>
              </a:lnSpc>
              <a:spcBef>
                <a:spcPts val="0"/>
              </a:spcBef>
              <a:spcAft>
                <a:spcPts val="0"/>
              </a:spcAft>
              <a:buClr>
                <a:srgbClr val="191919"/>
              </a:buClr>
              <a:buSzPts val="1400"/>
              <a:buFont typeface="Anaheim"/>
              <a:buChar char="■"/>
              <a:defRPr>
                <a:solidFill>
                  <a:srgbClr val="434343"/>
                </a:solidFill>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7" name="Shape 47"/>
        <p:cNvGrpSpPr/>
        <p:nvPr/>
      </p:nvGrpSpPr>
      <p:grpSpPr>
        <a:xfrm>
          <a:off x="0" y="0"/>
          <a:ext cx="0" cy="0"/>
          <a:chOff x="0" y="0"/>
          <a:chExt cx="0" cy="0"/>
        </a:xfrm>
      </p:grpSpPr>
      <p:pic>
        <p:nvPicPr>
          <p:cNvPr id="48" name="Google Shape;48;p8"/>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49" name="Google Shape;49;p8"/>
          <p:cNvGrpSpPr/>
          <p:nvPr/>
        </p:nvGrpSpPr>
        <p:grpSpPr>
          <a:xfrm>
            <a:off x="-1326274" y="222183"/>
            <a:ext cx="11453645" cy="6483616"/>
            <a:chOff x="-1326274" y="222183"/>
            <a:chExt cx="11453645" cy="6483616"/>
          </a:xfrm>
        </p:grpSpPr>
        <p:pic>
          <p:nvPicPr>
            <p:cNvPr id="50" name="Google Shape;50;p8"/>
            <p:cNvPicPr preferRelativeResize="0"/>
            <p:nvPr/>
          </p:nvPicPr>
          <p:blipFill>
            <a:blip r:embed="rId3">
              <a:alphaModFix amt="50000"/>
            </a:blip>
            <a:stretch>
              <a:fillRect/>
            </a:stretch>
          </p:blipFill>
          <p:spPr>
            <a:xfrm>
              <a:off x="7222371" y="2986325"/>
              <a:ext cx="2904999" cy="3164600"/>
            </a:xfrm>
            <a:prstGeom prst="rect">
              <a:avLst/>
            </a:prstGeom>
            <a:noFill/>
            <a:ln>
              <a:noFill/>
            </a:ln>
          </p:spPr>
        </p:pic>
        <p:pic>
          <p:nvPicPr>
            <p:cNvPr id="51" name="Google Shape;51;p8"/>
            <p:cNvPicPr preferRelativeResize="0"/>
            <p:nvPr/>
          </p:nvPicPr>
          <p:blipFill>
            <a:blip r:embed="rId4">
              <a:alphaModFix amt="48000"/>
            </a:blip>
            <a:stretch>
              <a:fillRect/>
            </a:stretch>
          </p:blipFill>
          <p:spPr>
            <a:xfrm>
              <a:off x="410300" y="382600"/>
              <a:ext cx="1278024" cy="1299625"/>
            </a:xfrm>
            <a:prstGeom prst="rect">
              <a:avLst/>
            </a:prstGeom>
            <a:noFill/>
            <a:ln>
              <a:noFill/>
            </a:ln>
          </p:spPr>
        </p:pic>
        <p:pic>
          <p:nvPicPr>
            <p:cNvPr id="52" name="Google Shape;52;p8"/>
            <p:cNvPicPr preferRelativeResize="0"/>
            <p:nvPr/>
          </p:nvPicPr>
          <p:blipFill>
            <a:blip r:embed="rId5">
              <a:alphaModFix/>
            </a:blip>
            <a:stretch>
              <a:fillRect/>
            </a:stretch>
          </p:blipFill>
          <p:spPr>
            <a:xfrm rot="-626902">
              <a:off x="-1012802" y="2777516"/>
              <a:ext cx="2756456" cy="3709093"/>
            </a:xfrm>
            <a:prstGeom prst="rect">
              <a:avLst/>
            </a:prstGeom>
            <a:noFill/>
            <a:ln>
              <a:noFill/>
            </a:ln>
          </p:spPr>
        </p:pic>
        <p:pic>
          <p:nvPicPr>
            <p:cNvPr id="53" name="Google Shape;53;p8"/>
            <p:cNvPicPr preferRelativeResize="0"/>
            <p:nvPr/>
          </p:nvPicPr>
          <p:blipFill>
            <a:blip r:embed="rId4">
              <a:alphaModFix amt="60000"/>
            </a:blip>
            <a:stretch>
              <a:fillRect/>
            </a:stretch>
          </p:blipFill>
          <p:spPr>
            <a:xfrm flipH="1">
              <a:off x="252562" y="222183"/>
              <a:ext cx="315473" cy="320824"/>
            </a:xfrm>
            <a:prstGeom prst="rect">
              <a:avLst/>
            </a:prstGeom>
            <a:noFill/>
            <a:ln>
              <a:noFill/>
            </a:ln>
          </p:spPr>
        </p:pic>
      </p:grpSp>
      <p:sp>
        <p:nvSpPr>
          <p:cNvPr id="54" name="Google Shape;54;p8"/>
          <p:cNvSpPr txBox="1"/>
          <p:nvPr>
            <p:ph type="title"/>
          </p:nvPr>
        </p:nvSpPr>
        <p:spPr>
          <a:xfrm>
            <a:off x="1388100" y="1307100"/>
            <a:ext cx="6367800" cy="2529300"/>
          </a:xfrm>
          <a:prstGeom prst="rect">
            <a:avLst/>
          </a:prstGeom>
        </p:spPr>
        <p:txBody>
          <a:bodyPr anchorCtr="0" anchor="ctr" bIns="91425" lIns="91425" spcFirstLastPara="1" rIns="91425" wrap="square" tIns="91425">
            <a:noAutofit/>
          </a:bodyPr>
          <a:lstStyle>
            <a:lvl1pPr lvl="0" algn="ctr">
              <a:spcBef>
                <a:spcPts val="0"/>
              </a:spcBef>
              <a:spcAft>
                <a:spcPts val="0"/>
              </a:spcAft>
              <a:buSzPts val="6000"/>
              <a:buNone/>
              <a:defRPr sz="8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5" name="Shape 55"/>
        <p:cNvGrpSpPr/>
        <p:nvPr/>
      </p:nvGrpSpPr>
      <p:grpSpPr>
        <a:xfrm>
          <a:off x="0" y="0"/>
          <a:ext cx="0" cy="0"/>
          <a:chOff x="0" y="0"/>
          <a:chExt cx="0" cy="0"/>
        </a:xfrm>
      </p:grpSpPr>
      <p:pic>
        <p:nvPicPr>
          <p:cNvPr id="56" name="Google Shape;56;p9"/>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57" name="Google Shape;57;p9"/>
          <p:cNvPicPr preferRelativeResize="0"/>
          <p:nvPr/>
        </p:nvPicPr>
        <p:blipFill>
          <a:blip r:embed="rId3">
            <a:alphaModFix amt="30000"/>
          </a:blip>
          <a:stretch>
            <a:fillRect/>
          </a:stretch>
        </p:blipFill>
        <p:spPr>
          <a:xfrm>
            <a:off x="0" y="-947289"/>
            <a:ext cx="9144003" cy="6098978"/>
          </a:xfrm>
          <a:prstGeom prst="rect">
            <a:avLst/>
          </a:prstGeom>
          <a:noFill/>
          <a:ln>
            <a:noFill/>
          </a:ln>
        </p:spPr>
      </p:pic>
      <p:sp>
        <p:nvSpPr>
          <p:cNvPr id="58" name="Google Shape;58;p9"/>
          <p:cNvSpPr txBox="1"/>
          <p:nvPr>
            <p:ph type="title"/>
          </p:nvPr>
        </p:nvSpPr>
        <p:spPr>
          <a:xfrm flipH="1">
            <a:off x="5176550" y="1294100"/>
            <a:ext cx="3252300" cy="1218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600"/>
              <a:buNone/>
              <a:defRPr sz="3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59" name="Google Shape;59;p9"/>
          <p:cNvSpPr txBox="1"/>
          <p:nvPr>
            <p:ph idx="1" type="subTitle"/>
          </p:nvPr>
        </p:nvSpPr>
        <p:spPr>
          <a:xfrm flipH="1">
            <a:off x="5176550" y="2664600"/>
            <a:ext cx="3252300" cy="1184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0" name="Shape 60"/>
        <p:cNvGrpSpPr/>
        <p:nvPr/>
      </p:nvGrpSpPr>
      <p:grpSpPr>
        <a:xfrm>
          <a:off x="0" y="0"/>
          <a:ext cx="0" cy="0"/>
          <a:chOff x="0" y="0"/>
          <a:chExt cx="0" cy="0"/>
        </a:xfrm>
      </p:grpSpPr>
      <p:sp>
        <p:nvSpPr>
          <p:cNvPr id="61" name="Google Shape;61;p10"/>
          <p:cNvSpPr/>
          <p:nvPr/>
        </p:nvSpPr>
        <p:spPr>
          <a:xfrm>
            <a:off x="0" y="0"/>
            <a:ext cx="9144000" cy="5143500"/>
          </a:xfrm>
          <a:prstGeom prst="rect">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0"/>
          <p:cNvSpPr txBox="1"/>
          <p:nvPr>
            <p:ph type="title"/>
          </p:nvPr>
        </p:nvSpPr>
        <p:spPr>
          <a:xfrm>
            <a:off x="720000" y="3883400"/>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700">
                <a:solidFill>
                  <a:schemeClr val="lt1"/>
                </a:solidFill>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3" name="Shape 63"/>
        <p:cNvGrpSpPr/>
        <p:nvPr/>
      </p:nvGrpSpPr>
      <p:grpSpPr>
        <a:xfrm>
          <a:off x="0" y="0"/>
          <a:ext cx="0" cy="0"/>
          <a:chOff x="0" y="0"/>
          <a:chExt cx="0" cy="0"/>
        </a:xfrm>
      </p:grpSpPr>
      <p:pic>
        <p:nvPicPr>
          <p:cNvPr id="64" name="Google Shape;64;p11"/>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65" name="Google Shape;65;p11"/>
          <p:cNvPicPr preferRelativeResize="0"/>
          <p:nvPr/>
        </p:nvPicPr>
        <p:blipFill>
          <a:blip r:embed="rId3">
            <a:alphaModFix amt="48000"/>
          </a:blip>
          <a:stretch>
            <a:fillRect/>
          </a:stretch>
        </p:blipFill>
        <p:spPr>
          <a:xfrm rot="4861616">
            <a:off x="2643919" y="-1295605"/>
            <a:ext cx="3574490" cy="7570357"/>
          </a:xfrm>
          <a:prstGeom prst="rect">
            <a:avLst/>
          </a:prstGeom>
          <a:noFill/>
          <a:ln>
            <a:noFill/>
          </a:ln>
        </p:spPr>
      </p:pic>
      <p:sp>
        <p:nvSpPr>
          <p:cNvPr id="66" name="Google Shape;66;p11"/>
          <p:cNvSpPr txBox="1"/>
          <p:nvPr>
            <p:ph hasCustomPrompt="1" type="title"/>
          </p:nvPr>
        </p:nvSpPr>
        <p:spPr>
          <a:xfrm>
            <a:off x="1284000" y="1468850"/>
            <a:ext cx="6576000" cy="1511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9600"/>
              <a:buNone/>
              <a:defRPr sz="96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67" name="Google Shape;67;p11"/>
          <p:cNvSpPr txBox="1"/>
          <p:nvPr>
            <p:ph idx="1" type="subTitle"/>
          </p:nvPr>
        </p:nvSpPr>
        <p:spPr>
          <a:xfrm>
            <a:off x="1284000" y="3553300"/>
            <a:ext cx="6576000" cy="713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68" name="Shape 6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69" name="Shape 69"/>
        <p:cNvGrpSpPr/>
        <p:nvPr/>
      </p:nvGrpSpPr>
      <p:grpSpPr>
        <a:xfrm>
          <a:off x="0" y="0"/>
          <a:ext cx="0" cy="0"/>
          <a:chOff x="0" y="0"/>
          <a:chExt cx="0" cy="0"/>
        </a:xfrm>
      </p:grpSpPr>
      <p:pic>
        <p:nvPicPr>
          <p:cNvPr id="70" name="Google Shape;70;p13"/>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71" name="Google Shape;71;p13"/>
          <p:cNvGrpSpPr/>
          <p:nvPr/>
        </p:nvGrpSpPr>
        <p:grpSpPr>
          <a:xfrm>
            <a:off x="-891002" y="-1228775"/>
            <a:ext cx="10578908" cy="2929874"/>
            <a:chOff x="-891002" y="-1228775"/>
            <a:chExt cx="10578908" cy="2929874"/>
          </a:xfrm>
        </p:grpSpPr>
        <p:pic>
          <p:nvPicPr>
            <p:cNvPr id="72" name="Google Shape;72;p13"/>
            <p:cNvPicPr preferRelativeResize="0"/>
            <p:nvPr/>
          </p:nvPicPr>
          <p:blipFill>
            <a:blip r:embed="rId3">
              <a:alphaModFix amt="37000"/>
            </a:blip>
            <a:stretch>
              <a:fillRect/>
            </a:stretch>
          </p:blipFill>
          <p:spPr>
            <a:xfrm>
              <a:off x="-891002" y="-1228775"/>
              <a:ext cx="2881223" cy="2929874"/>
            </a:xfrm>
            <a:prstGeom prst="rect">
              <a:avLst/>
            </a:prstGeom>
            <a:noFill/>
            <a:ln>
              <a:noFill/>
            </a:ln>
          </p:spPr>
        </p:pic>
        <p:pic>
          <p:nvPicPr>
            <p:cNvPr id="73" name="Google Shape;73;p13"/>
            <p:cNvPicPr preferRelativeResize="0"/>
            <p:nvPr/>
          </p:nvPicPr>
          <p:blipFill>
            <a:blip r:embed="rId4">
              <a:alphaModFix amt="31000"/>
            </a:blip>
            <a:stretch>
              <a:fillRect/>
            </a:stretch>
          </p:blipFill>
          <p:spPr>
            <a:xfrm rot="4408896">
              <a:off x="7465724" y="-1122075"/>
              <a:ext cx="1486300" cy="2644623"/>
            </a:xfrm>
            <a:prstGeom prst="rect">
              <a:avLst/>
            </a:prstGeom>
            <a:noFill/>
            <a:ln>
              <a:noFill/>
            </a:ln>
          </p:spPr>
        </p:pic>
      </p:grpSp>
      <p:sp>
        <p:nvSpPr>
          <p:cNvPr id="74" name="Google Shape;74;p13"/>
          <p:cNvSpPr txBox="1"/>
          <p:nvPr>
            <p:ph type="title"/>
          </p:nvPr>
        </p:nvSpPr>
        <p:spPr>
          <a:xfrm>
            <a:off x="720000" y="535000"/>
            <a:ext cx="77040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5" name="Google Shape;75;p13"/>
          <p:cNvSpPr txBox="1"/>
          <p:nvPr>
            <p:ph idx="2" type="title"/>
          </p:nvPr>
        </p:nvSpPr>
        <p:spPr>
          <a:xfrm>
            <a:off x="720000" y="1672417"/>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6" name="Google Shape;76;p13"/>
          <p:cNvSpPr txBox="1"/>
          <p:nvPr>
            <p:ph hasCustomPrompt="1" idx="3" type="title"/>
          </p:nvPr>
        </p:nvSpPr>
        <p:spPr>
          <a:xfrm>
            <a:off x="1250550" y="1086015"/>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7" name="Google Shape;77;p13"/>
          <p:cNvSpPr txBox="1"/>
          <p:nvPr>
            <p:ph idx="1" type="subTitle"/>
          </p:nvPr>
        </p:nvSpPr>
        <p:spPr>
          <a:xfrm>
            <a:off x="720000" y="2355645"/>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78" name="Google Shape;78;p13"/>
          <p:cNvSpPr txBox="1"/>
          <p:nvPr>
            <p:ph idx="4" type="title"/>
          </p:nvPr>
        </p:nvSpPr>
        <p:spPr>
          <a:xfrm>
            <a:off x="3403800" y="1672417"/>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9" name="Google Shape;79;p13"/>
          <p:cNvSpPr txBox="1"/>
          <p:nvPr>
            <p:ph hasCustomPrompt="1" idx="5" type="title"/>
          </p:nvPr>
        </p:nvSpPr>
        <p:spPr>
          <a:xfrm>
            <a:off x="3934350" y="1086015"/>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0" name="Google Shape;80;p13"/>
          <p:cNvSpPr txBox="1"/>
          <p:nvPr>
            <p:ph idx="6" type="subTitle"/>
          </p:nvPr>
        </p:nvSpPr>
        <p:spPr>
          <a:xfrm>
            <a:off x="3403800" y="2355645"/>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81" name="Google Shape;81;p13"/>
          <p:cNvSpPr txBox="1"/>
          <p:nvPr>
            <p:ph idx="7" type="title"/>
          </p:nvPr>
        </p:nvSpPr>
        <p:spPr>
          <a:xfrm>
            <a:off x="6087600" y="1672417"/>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2" name="Google Shape;82;p13"/>
          <p:cNvSpPr txBox="1"/>
          <p:nvPr>
            <p:ph hasCustomPrompt="1" idx="8" type="title"/>
          </p:nvPr>
        </p:nvSpPr>
        <p:spPr>
          <a:xfrm>
            <a:off x="6618150" y="1086015"/>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3" name="Google Shape;83;p13"/>
          <p:cNvSpPr txBox="1"/>
          <p:nvPr>
            <p:ph idx="9" type="subTitle"/>
          </p:nvPr>
        </p:nvSpPr>
        <p:spPr>
          <a:xfrm>
            <a:off x="6087600" y="2355645"/>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84" name="Google Shape;84;p13"/>
          <p:cNvSpPr txBox="1"/>
          <p:nvPr>
            <p:ph idx="13" type="title"/>
          </p:nvPr>
        </p:nvSpPr>
        <p:spPr>
          <a:xfrm>
            <a:off x="720000" y="3432026"/>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5" name="Google Shape;85;p13"/>
          <p:cNvSpPr txBox="1"/>
          <p:nvPr>
            <p:ph hasCustomPrompt="1" idx="14" type="title"/>
          </p:nvPr>
        </p:nvSpPr>
        <p:spPr>
          <a:xfrm>
            <a:off x="1250550" y="2850421"/>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6" name="Google Shape;86;p13"/>
          <p:cNvSpPr txBox="1"/>
          <p:nvPr>
            <p:ph idx="15" type="subTitle"/>
          </p:nvPr>
        </p:nvSpPr>
        <p:spPr>
          <a:xfrm>
            <a:off x="720000" y="4115464"/>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87" name="Google Shape;87;p13"/>
          <p:cNvSpPr txBox="1"/>
          <p:nvPr>
            <p:ph idx="16" type="title"/>
          </p:nvPr>
        </p:nvSpPr>
        <p:spPr>
          <a:xfrm>
            <a:off x="3403800" y="3432026"/>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88" name="Google Shape;88;p13"/>
          <p:cNvSpPr txBox="1"/>
          <p:nvPr>
            <p:ph hasCustomPrompt="1" idx="17" type="title"/>
          </p:nvPr>
        </p:nvSpPr>
        <p:spPr>
          <a:xfrm>
            <a:off x="3934350" y="2850421"/>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89" name="Google Shape;89;p13"/>
          <p:cNvSpPr txBox="1"/>
          <p:nvPr>
            <p:ph idx="18" type="subTitle"/>
          </p:nvPr>
        </p:nvSpPr>
        <p:spPr>
          <a:xfrm>
            <a:off x="3403800" y="4115464"/>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90" name="Google Shape;90;p13"/>
          <p:cNvSpPr txBox="1"/>
          <p:nvPr>
            <p:ph idx="19" type="title"/>
          </p:nvPr>
        </p:nvSpPr>
        <p:spPr>
          <a:xfrm>
            <a:off x="6087600" y="3432026"/>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None/>
              <a:defRPr sz="21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91" name="Google Shape;91;p13"/>
          <p:cNvSpPr txBox="1"/>
          <p:nvPr>
            <p:ph hasCustomPrompt="1" idx="20" type="title"/>
          </p:nvPr>
        </p:nvSpPr>
        <p:spPr>
          <a:xfrm>
            <a:off x="6618150" y="2850421"/>
            <a:ext cx="12753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2" name="Google Shape;92;p13"/>
          <p:cNvSpPr txBox="1"/>
          <p:nvPr>
            <p:ph idx="21" type="subTitle"/>
          </p:nvPr>
        </p:nvSpPr>
        <p:spPr>
          <a:xfrm>
            <a:off x="6087600" y="4115464"/>
            <a:ext cx="23364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3">
    <p:spTree>
      <p:nvGrpSpPr>
        <p:cNvPr id="93" name="Shape 93"/>
        <p:cNvGrpSpPr/>
        <p:nvPr/>
      </p:nvGrpSpPr>
      <p:grpSpPr>
        <a:xfrm>
          <a:off x="0" y="0"/>
          <a:ext cx="0" cy="0"/>
          <a:chOff x="0" y="0"/>
          <a:chExt cx="0" cy="0"/>
        </a:xfrm>
      </p:grpSpPr>
      <p:pic>
        <p:nvPicPr>
          <p:cNvPr id="94" name="Google Shape;94;p14"/>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95" name="Google Shape;95;p14"/>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algn="ctr">
              <a:spcBef>
                <a:spcPts val="0"/>
              </a:spcBef>
              <a:spcAft>
                <a:spcPts val="0"/>
              </a:spcAft>
              <a:buSzPts val="2500"/>
              <a:buNone/>
              <a:defRPr sz="2500"/>
            </a:lvl1pPr>
            <a:lvl2pPr lvl="1">
              <a:spcBef>
                <a:spcPts val="0"/>
              </a:spcBef>
              <a:spcAft>
                <a:spcPts val="0"/>
              </a:spcAft>
              <a:buSzPts val="3500"/>
              <a:buNone/>
              <a:defRPr>
                <a:latin typeface="Cardo"/>
                <a:ea typeface="Cardo"/>
                <a:cs typeface="Cardo"/>
                <a:sym typeface="Cardo"/>
              </a:defRPr>
            </a:lvl2pPr>
            <a:lvl3pPr lvl="2">
              <a:spcBef>
                <a:spcPts val="0"/>
              </a:spcBef>
              <a:spcAft>
                <a:spcPts val="0"/>
              </a:spcAft>
              <a:buSzPts val="3500"/>
              <a:buNone/>
              <a:defRPr>
                <a:latin typeface="Cardo"/>
                <a:ea typeface="Cardo"/>
                <a:cs typeface="Cardo"/>
                <a:sym typeface="Cardo"/>
              </a:defRPr>
            </a:lvl3pPr>
            <a:lvl4pPr lvl="3">
              <a:spcBef>
                <a:spcPts val="0"/>
              </a:spcBef>
              <a:spcAft>
                <a:spcPts val="0"/>
              </a:spcAft>
              <a:buSzPts val="3500"/>
              <a:buNone/>
              <a:defRPr>
                <a:latin typeface="Cardo"/>
                <a:ea typeface="Cardo"/>
                <a:cs typeface="Cardo"/>
                <a:sym typeface="Cardo"/>
              </a:defRPr>
            </a:lvl4pPr>
            <a:lvl5pPr lvl="4">
              <a:spcBef>
                <a:spcPts val="0"/>
              </a:spcBef>
              <a:spcAft>
                <a:spcPts val="0"/>
              </a:spcAft>
              <a:buSzPts val="3500"/>
              <a:buNone/>
              <a:defRPr>
                <a:latin typeface="Cardo"/>
                <a:ea typeface="Cardo"/>
                <a:cs typeface="Cardo"/>
                <a:sym typeface="Cardo"/>
              </a:defRPr>
            </a:lvl5pPr>
            <a:lvl6pPr lvl="5">
              <a:spcBef>
                <a:spcPts val="0"/>
              </a:spcBef>
              <a:spcAft>
                <a:spcPts val="0"/>
              </a:spcAft>
              <a:buSzPts val="3500"/>
              <a:buNone/>
              <a:defRPr>
                <a:latin typeface="Cardo"/>
                <a:ea typeface="Cardo"/>
                <a:cs typeface="Cardo"/>
                <a:sym typeface="Cardo"/>
              </a:defRPr>
            </a:lvl6pPr>
            <a:lvl7pPr lvl="6">
              <a:spcBef>
                <a:spcPts val="0"/>
              </a:spcBef>
              <a:spcAft>
                <a:spcPts val="0"/>
              </a:spcAft>
              <a:buSzPts val="3500"/>
              <a:buNone/>
              <a:defRPr>
                <a:latin typeface="Cardo"/>
                <a:ea typeface="Cardo"/>
                <a:cs typeface="Cardo"/>
                <a:sym typeface="Cardo"/>
              </a:defRPr>
            </a:lvl7pPr>
            <a:lvl8pPr lvl="7">
              <a:spcBef>
                <a:spcPts val="0"/>
              </a:spcBef>
              <a:spcAft>
                <a:spcPts val="0"/>
              </a:spcAft>
              <a:buSzPts val="3500"/>
              <a:buNone/>
              <a:defRPr>
                <a:latin typeface="Cardo"/>
                <a:ea typeface="Cardo"/>
                <a:cs typeface="Cardo"/>
                <a:sym typeface="Cardo"/>
              </a:defRPr>
            </a:lvl8pPr>
            <a:lvl9pPr lvl="8">
              <a:spcBef>
                <a:spcPts val="0"/>
              </a:spcBef>
              <a:spcAft>
                <a:spcPts val="0"/>
              </a:spcAft>
              <a:buSzPts val="3500"/>
              <a:buNone/>
              <a:defRPr>
                <a:latin typeface="Cardo"/>
                <a:ea typeface="Cardo"/>
                <a:cs typeface="Cardo"/>
                <a:sym typeface="Cardo"/>
              </a:defRPr>
            </a:lvl9pPr>
          </a:lstStyle>
          <a:p/>
        </p:txBody>
      </p:sp>
      <p:grpSp>
        <p:nvGrpSpPr>
          <p:cNvPr id="96" name="Google Shape;96;p14"/>
          <p:cNvGrpSpPr/>
          <p:nvPr/>
        </p:nvGrpSpPr>
        <p:grpSpPr>
          <a:xfrm>
            <a:off x="0" y="-805349"/>
            <a:ext cx="9763800" cy="7934649"/>
            <a:chOff x="0" y="-805349"/>
            <a:chExt cx="9763800" cy="7934649"/>
          </a:xfrm>
        </p:grpSpPr>
        <p:pic>
          <p:nvPicPr>
            <p:cNvPr id="97" name="Google Shape;97;p14"/>
            <p:cNvPicPr preferRelativeResize="0"/>
            <p:nvPr/>
          </p:nvPicPr>
          <p:blipFill>
            <a:blip r:embed="rId3">
              <a:alphaModFix amt="21000"/>
            </a:blip>
            <a:stretch>
              <a:fillRect/>
            </a:stretch>
          </p:blipFill>
          <p:spPr>
            <a:xfrm rot="-5400000">
              <a:off x="-2349749" y="2349750"/>
              <a:ext cx="7129298" cy="2429801"/>
            </a:xfrm>
            <a:prstGeom prst="rect">
              <a:avLst/>
            </a:prstGeom>
            <a:noFill/>
            <a:ln>
              <a:noFill/>
            </a:ln>
          </p:spPr>
        </p:pic>
        <p:pic>
          <p:nvPicPr>
            <p:cNvPr id="98" name="Google Shape;98;p14"/>
            <p:cNvPicPr preferRelativeResize="0"/>
            <p:nvPr/>
          </p:nvPicPr>
          <p:blipFill>
            <a:blip r:embed="rId4">
              <a:alphaModFix amt="40000"/>
            </a:blip>
            <a:stretch>
              <a:fillRect/>
            </a:stretch>
          </p:blipFill>
          <p:spPr>
            <a:xfrm>
              <a:off x="7439551" y="-805349"/>
              <a:ext cx="2324250" cy="2294753"/>
            </a:xfrm>
            <a:prstGeom prst="rect">
              <a:avLst/>
            </a:prstGeom>
            <a:noFill/>
            <a:ln>
              <a:noFill/>
            </a:ln>
          </p:spPr>
        </p:pic>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3_1">
    <p:spTree>
      <p:nvGrpSpPr>
        <p:cNvPr id="99" name="Shape 99"/>
        <p:cNvGrpSpPr/>
        <p:nvPr/>
      </p:nvGrpSpPr>
      <p:grpSpPr>
        <a:xfrm>
          <a:off x="0" y="0"/>
          <a:ext cx="0" cy="0"/>
          <a:chOff x="0" y="0"/>
          <a:chExt cx="0" cy="0"/>
        </a:xfrm>
      </p:grpSpPr>
      <p:pic>
        <p:nvPicPr>
          <p:cNvPr id="100" name="Google Shape;100;p15"/>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01" name="Google Shape;101;p15"/>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atin typeface="Cardo"/>
                <a:ea typeface="Cardo"/>
                <a:cs typeface="Cardo"/>
                <a:sym typeface="Cardo"/>
              </a:defRPr>
            </a:lvl2pPr>
            <a:lvl3pPr lvl="2" rtl="0">
              <a:spcBef>
                <a:spcPts val="0"/>
              </a:spcBef>
              <a:spcAft>
                <a:spcPts val="0"/>
              </a:spcAft>
              <a:buSzPts val="3500"/>
              <a:buNone/>
              <a:defRPr>
                <a:latin typeface="Cardo"/>
                <a:ea typeface="Cardo"/>
                <a:cs typeface="Cardo"/>
                <a:sym typeface="Cardo"/>
              </a:defRPr>
            </a:lvl3pPr>
            <a:lvl4pPr lvl="3" rtl="0">
              <a:spcBef>
                <a:spcPts val="0"/>
              </a:spcBef>
              <a:spcAft>
                <a:spcPts val="0"/>
              </a:spcAft>
              <a:buSzPts val="3500"/>
              <a:buNone/>
              <a:defRPr>
                <a:latin typeface="Cardo"/>
                <a:ea typeface="Cardo"/>
                <a:cs typeface="Cardo"/>
                <a:sym typeface="Cardo"/>
              </a:defRPr>
            </a:lvl4pPr>
            <a:lvl5pPr lvl="4" rtl="0">
              <a:spcBef>
                <a:spcPts val="0"/>
              </a:spcBef>
              <a:spcAft>
                <a:spcPts val="0"/>
              </a:spcAft>
              <a:buSzPts val="3500"/>
              <a:buNone/>
              <a:defRPr>
                <a:latin typeface="Cardo"/>
                <a:ea typeface="Cardo"/>
                <a:cs typeface="Cardo"/>
                <a:sym typeface="Cardo"/>
              </a:defRPr>
            </a:lvl5pPr>
            <a:lvl6pPr lvl="5" rtl="0">
              <a:spcBef>
                <a:spcPts val="0"/>
              </a:spcBef>
              <a:spcAft>
                <a:spcPts val="0"/>
              </a:spcAft>
              <a:buSzPts val="3500"/>
              <a:buNone/>
              <a:defRPr>
                <a:latin typeface="Cardo"/>
                <a:ea typeface="Cardo"/>
                <a:cs typeface="Cardo"/>
                <a:sym typeface="Cardo"/>
              </a:defRPr>
            </a:lvl6pPr>
            <a:lvl7pPr lvl="6" rtl="0">
              <a:spcBef>
                <a:spcPts val="0"/>
              </a:spcBef>
              <a:spcAft>
                <a:spcPts val="0"/>
              </a:spcAft>
              <a:buSzPts val="3500"/>
              <a:buNone/>
              <a:defRPr>
                <a:latin typeface="Cardo"/>
                <a:ea typeface="Cardo"/>
                <a:cs typeface="Cardo"/>
                <a:sym typeface="Cardo"/>
              </a:defRPr>
            </a:lvl7pPr>
            <a:lvl8pPr lvl="7" rtl="0">
              <a:spcBef>
                <a:spcPts val="0"/>
              </a:spcBef>
              <a:spcAft>
                <a:spcPts val="0"/>
              </a:spcAft>
              <a:buSzPts val="3500"/>
              <a:buNone/>
              <a:defRPr>
                <a:latin typeface="Cardo"/>
                <a:ea typeface="Cardo"/>
                <a:cs typeface="Cardo"/>
                <a:sym typeface="Cardo"/>
              </a:defRPr>
            </a:lvl8pPr>
            <a:lvl9pPr lvl="8" rtl="0">
              <a:spcBef>
                <a:spcPts val="0"/>
              </a:spcBef>
              <a:spcAft>
                <a:spcPts val="0"/>
              </a:spcAft>
              <a:buSzPts val="3500"/>
              <a:buNone/>
              <a:defRPr>
                <a:latin typeface="Cardo"/>
                <a:ea typeface="Cardo"/>
                <a:cs typeface="Cardo"/>
                <a:sym typeface="Cardo"/>
              </a:defRPr>
            </a:lvl9pPr>
          </a:lstStyle>
          <a:p/>
        </p:txBody>
      </p:sp>
      <p:pic>
        <p:nvPicPr>
          <p:cNvPr id="102" name="Google Shape;102;p15"/>
          <p:cNvPicPr preferRelativeResize="0"/>
          <p:nvPr/>
        </p:nvPicPr>
        <p:blipFill>
          <a:blip r:embed="rId3">
            <a:alphaModFix amt="60000"/>
          </a:blip>
          <a:stretch>
            <a:fillRect/>
          </a:stretch>
        </p:blipFill>
        <p:spPr>
          <a:xfrm>
            <a:off x="-1029327" y="3181250"/>
            <a:ext cx="2881223" cy="2929874"/>
          </a:xfrm>
          <a:prstGeom prst="rect">
            <a:avLst/>
          </a:prstGeom>
          <a:noFill/>
          <a:ln>
            <a:noFill/>
          </a:ln>
        </p:spPr>
      </p:pic>
      <p:pic>
        <p:nvPicPr>
          <p:cNvPr id="103" name="Google Shape;103;p15"/>
          <p:cNvPicPr preferRelativeResize="0"/>
          <p:nvPr/>
        </p:nvPicPr>
        <p:blipFill>
          <a:blip r:embed="rId4">
            <a:alphaModFix/>
          </a:blip>
          <a:stretch>
            <a:fillRect/>
          </a:stretch>
        </p:blipFill>
        <p:spPr>
          <a:xfrm rot="9116214">
            <a:off x="7511526" y="565727"/>
            <a:ext cx="2981601" cy="4012048"/>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3_1_1">
    <p:spTree>
      <p:nvGrpSpPr>
        <p:cNvPr id="104" name="Shape 104"/>
        <p:cNvGrpSpPr/>
        <p:nvPr/>
      </p:nvGrpSpPr>
      <p:grpSpPr>
        <a:xfrm>
          <a:off x="0" y="0"/>
          <a:ext cx="0" cy="0"/>
          <a:chOff x="0" y="0"/>
          <a:chExt cx="0" cy="0"/>
        </a:xfrm>
      </p:grpSpPr>
      <p:pic>
        <p:nvPicPr>
          <p:cNvPr id="105" name="Google Shape;105;p16"/>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106" name="Google Shape;106;p16"/>
          <p:cNvGrpSpPr/>
          <p:nvPr/>
        </p:nvGrpSpPr>
        <p:grpSpPr>
          <a:xfrm>
            <a:off x="-576577" y="-1474725"/>
            <a:ext cx="10363825" cy="2929874"/>
            <a:chOff x="-576577" y="-1227375"/>
            <a:chExt cx="10363825" cy="2929874"/>
          </a:xfrm>
        </p:grpSpPr>
        <p:pic>
          <p:nvPicPr>
            <p:cNvPr id="107" name="Google Shape;107;p16"/>
            <p:cNvPicPr preferRelativeResize="0"/>
            <p:nvPr/>
          </p:nvPicPr>
          <p:blipFill>
            <a:blip r:embed="rId3">
              <a:alphaModFix amt="52000"/>
            </a:blip>
            <a:stretch>
              <a:fillRect/>
            </a:stretch>
          </p:blipFill>
          <p:spPr>
            <a:xfrm flipH="1">
              <a:off x="7474223" y="-1184322"/>
              <a:ext cx="2313025" cy="2519726"/>
            </a:xfrm>
            <a:prstGeom prst="rect">
              <a:avLst/>
            </a:prstGeom>
            <a:noFill/>
            <a:ln>
              <a:noFill/>
            </a:ln>
          </p:spPr>
        </p:pic>
        <p:pic>
          <p:nvPicPr>
            <p:cNvPr id="108" name="Google Shape;108;p16"/>
            <p:cNvPicPr preferRelativeResize="0"/>
            <p:nvPr/>
          </p:nvPicPr>
          <p:blipFill>
            <a:blip r:embed="rId4">
              <a:alphaModFix amt="57000"/>
            </a:blip>
            <a:stretch>
              <a:fillRect/>
            </a:stretch>
          </p:blipFill>
          <p:spPr>
            <a:xfrm>
              <a:off x="-576577" y="-1227375"/>
              <a:ext cx="2881223" cy="2929874"/>
            </a:xfrm>
            <a:prstGeom prst="rect">
              <a:avLst/>
            </a:prstGeom>
            <a:noFill/>
            <a:ln>
              <a:noFill/>
            </a:ln>
          </p:spPr>
        </p:pic>
      </p:grpSp>
      <p:sp>
        <p:nvSpPr>
          <p:cNvPr id="109" name="Google Shape;109;p16"/>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atin typeface="Cardo"/>
                <a:ea typeface="Cardo"/>
                <a:cs typeface="Cardo"/>
                <a:sym typeface="Cardo"/>
              </a:defRPr>
            </a:lvl2pPr>
            <a:lvl3pPr lvl="2" rtl="0">
              <a:spcBef>
                <a:spcPts val="0"/>
              </a:spcBef>
              <a:spcAft>
                <a:spcPts val="0"/>
              </a:spcAft>
              <a:buSzPts val="3500"/>
              <a:buNone/>
              <a:defRPr>
                <a:latin typeface="Cardo"/>
                <a:ea typeface="Cardo"/>
                <a:cs typeface="Cardo"/>
                <a:sym typeface="Cardo"/>
              </a:defRPr>
            </a:lvl3pPr>
            <a:lvl4pPr lvl="3" rtl="0">
              <a:spcBef>
                <a:spcPts val="0"/>
              </a:spcBef>
              <a:spcAft>
                <a:spcPts val="0"/>
              </a:spcAft>
              <a:buSzPts val="3500"/>
              <a:buNone/>
              <a:defRPr>
                <a:latin typeface="Cardo"/>
                <a:ea typeface="Cardo"/>
                <a:cs typeface="Cardo"/>
                <a:sym typeface="Cardo"/>
              </a:defRPr>
            </a:lvl4pPr>
            <a:lvl5pPr lvl="4" rtl="0">
              <a:spcBef>
                <a:spcPts val="0"/>
              </a:spcBef>
              <a:spcAft>
                <a:spcPts val="0"/>
              </a:spcAft>
              <a:buSzPts val="3500"/>
              <a:buNone/>
              <a:defRPr>
                <a:latin typeface="Cardo"/>
                <a:ea typeface="Cardo"/>
                <a:cs typeface="Cardo"/>
                <a:sym typeface="Cardo"/>
              </a:defRPr>
            </a:lvl5pPr>
            <a:lvl6pPr lvl="5" rtl="0">
              <a:spcBef>
                <a:spcPts val="0"/>
              </a:spcBef>
              <a:spcAft>
                <a:spcPts val="0"/>
              </a:spcAft>
              <a:buSzPts val="3500"/>
              <a:buNone/>
              <a:defRPr>
                <a:latin typeface="Cardo"/>
                <a:ea typeface="Cardo"/>
                <a:cs typeface="Cardo"/>
                <a:sym typeface="Cardo"/>
              </a:defRPr>
            </a:lvl6pPr>
            <a:lvl7pPr lvl="6" rtl="0">
              <a:spcBef>
                <a:spcPts val="0"/>
              </a:spcBef>
              <a:spcAft>
                <a:spcPts val="0"/>
              </a:spcAft>
              <a:buSzPts val="3500"/>
              <a:buNone/>
              <a:defRPr>
                <a:latin typeface="Cardo"/>
                <a:ea typeface="Cardo"/>
                <a:cs typeface="Cardo"/>
                <a:sym typeface="Cardo"/>
              </a:defRPr>
            </a:lvl7pPr>
            <a:lvl8pPr lvl="7" rtl="0">
              <a:spcBef>
                <a:spcPts val="0"/>
              </a:spcBef>
              <a:spcAft>
                <a:spcPts val="0"/>
              </a:spcAft>
              <a:buSzPts val="3500"/>
              <a:buNone/>
              <a:defRPr>
                <a:latin typeface="Cardo"/>
                <a:ea typeface="Cardo"/>
                <a:cs typeface="Cardo"/>
                <a:sym typeface="Cardo"/>
              </a:defRPr>
            </a:lvl8pPr>
            <a:lvl9pPr lvl="8" rtl="0">
              <a:spcBef>
                <a:spcPts val="0"/>
              </a:spcBef>
              <a:spcAft>
                <a:spcPts val="0"/>
              </a:spcAft>
              <a:buSzPts val="3500"/>
              <a:buNone/>
              <a:defRPr>
                <a:latin typeface="Cardo"/>
                <a:ea typeface="Cardo"/>
                <a:cs typeface="Cardo"/>
                <a:sym typeface="Cardo"/>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3_1_1_1">
    <p:spTree>
      <p:nvGrpSpPr>
        <p:cNvPr id="110" name="Shape 110"/>
        <p:cNvGrpSpPr/>
        <p:nvPr/>
      </p:nvGrpSpPr>
      <p:grpSpPr>
        <a:xfrm>
          <a:off x="0" y="0"/>
          <a:ext cx="0" cy="0"/>
          <a:chOff x="0" y="0"/>
          <a:chExt cx="0" cy="0"/>
        </a:xfrm>
      </p:grpSpPr>
      <p:pic>
        <p:nvPicPr>
          <p:cNvPr id="111" name="Google Shape;111;p17"/>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12" name="Google Shape;112;p17"/>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atin typeface="Cardo"/>
                <a:ea typeface="Cardo"/>
                <a:cs typeface="Cardo"/>
                <a:sym typeface="Cardo"/>
              </a:defRPr>
            </a:lvl2pPr>
            <a:lvl3pPr lvl="2" rtl="0">
              <a:spcBef>
                <a:spcPts val="0"/>
              </a:spcBef>
              <a:spcAft>
                <a:spcPts val="0"/>
              </a:spcAft>
              <a:buSzPts val="3500"/>
              <a:buNone/>
              <a:defRPr>
                <a:latin typeface="Cardo"/>
                <a:ea typeface="Cardo"/>
                <a:cs typeface="Cardo"/>
                <a:sym typeface="Cardo"/>
              </a:defRPr>
            </a:lvl3pPr>
            <a:lvl4pPr lvl="3" rtl="0">
              <a:spcBef>
                <a:spcPts val="0"/>
              </a:spcBef>
              <a:spcAft>
                <a:spcPts val="0"/>
              </a:spcAft>
              <a:buSzPts val="3500"/>
              <a:buNone/>
              <a:defRPr>
                <a:latin typeface="Cardo"/>
                <a:ea typeface="Cardo"/>
                <a:cs typeface="Cardo"/>
                <a:sym typeface="Cardo"/>
              </a:defRPr>
            </a:lvl4pPr>
            <a:lvl5pPr lvl="4" rtl="0">
              <a:spcBef>
                <a:spcPts val="0"/>
              </a:spcBef>
              <a:spcAft>
                <a:spcPts val="0"/>
              </a:spcAft>
              <a:buSzPts val="3500"/>
              <a:buNone/>
              <a:defRPr>
                <a:latin typeface="Cardo"/>
                <a:ea typeface="Cardo"/>
                <a:cs typeface="Cardo"/>
                <a:sym typeface="Cardo"/>
              </a:defRPr>
            </a:lvl5pPr>
            <a:lvl6pPr lvl="5" rtl="0">
              <a:spcBef>
                <a:spcPts val="0"/>
              </a:spcBef>
              <a:spcAft>
                <a:spcPts val="0"/>
              </a:spcAft>
              <a:buSzPts val="3500"/>
              <a:buNone/>
              <a:defRPr>
                <a:latin typeface="Cardo"/>
                <a:ea typeface="Cardo"/>
                <a:cs typeface="Cardo"/>
                <a:sym typeface="Cardo"/>
              </a:defRPr>
            </a:lvl6pPr>
            <a:lvl7pPr lvl="6" rtl="0">
              <a:spcBef>
                <a:spcPts val="0"/>
              </a:spcBef>
              <a:spcAft>
                <a:spcPts val="0"/>
              </a:spcAft>
              <a:buSzPts val="3500"/>
              <a:buNone/>
              <a:defRPr>
                <a:latin typeface="Cardo"/>
                <a:ea typeface="Cardo"/>
                <a:cs typeface="Cardo"/>
                <a:sym typeface="Cardo"/>
              </a:defRPr>
            </a:lvl7pPr>
            <a:lvl8pPr lvl="7" rtl="0">
              <a:spcBef>
                <a:spcPts val="0"/>
              </a:spcBef>
              <a:spcAft>
                <a:spcPts val="0"/>
              </a:spcAft>
              <a:buSzPts val="3500"/>
              <a:buNone/>
              <a:defRPr>
                <a:latin typeface="Cardo"/>
                <a:ea typeface="Cardo"/>
                <a:cs typeface="Cardo"/>
                <a:sym typeface="Cardo"/>
              </a:defRPr>
            </a:lvl8pPr>
            <a:lvl9pPr lvl="8" rtl="0">
              <a:spcBef>
                <a:spcPts val="0"/>
              </a:spcBef>
              <a:spcAft>
                <a:spcPts val="0"/>
              </a:spcAft>
              <a:buSzPts val="3500"/>
              <a:buNone/>
              <a:defRPr>
                <a:latin typeface="Cardo"/>
                <a:ea typeface="Cardo"/>
                <a:cs typeface="Cardo"/>
                <a:sym typeface="Cardo"/>
              </a:defRPr>
            </a:lvl9pPr>
          </a:lstStyle>
          <a:p/>
        </p:txBody>
      </p:sp>
      <p:grpSp>
        <p:nvGrpSpPr>
          <p:cNvPr id="113" name="Google Shape;113;p17"/>
          <p:cNvGrpSpPr/>
          <p:nvPr/>
        </p:nvGrpSpPr>
        <p:grpSpPr>
          <a:xfrm>
            <a:off x="-1846500" y="-1386399"/>
            <a:ext cx="11304528" cy="8107960"/>
            <a:chOff x="-1846500" y="-1386399"/>
            <a:chExt cx="11304528" cy="8107960"/>
          </a:xfrm>
        </p:grpSpPr>
        <p:pic>
          <p:nvPicPr>
            <p:cNvPr id="114" name="Google Shape;114;p17"/>
            <p:cNvPicPr preferRelativeResize="0"/>
            <p:nvPr/>
          </p:nvPicPr>
          <p:blipFill>
            <a:blip r:embed="rId3">
              <a:alphaModFix amt="35000"/>
            </a:blip>
            <a:stretch>
              <a:fillRect/>
            </a:stretch>
          </p:blipFill>
          <p:spPr>
            <a:xfrm>
              <a:off x="6686275" y="-1386399"/>
              <a:ext cx="2771753" cy="2736575"/>
            </a:xfrm>
            <a:prstGeom prst="rect">
              <a:avLst/>
            </a:prstGeom>
            <a:noFill/>
            <a:ln>
              <a:noFill/>
            </a:ln>
          </p:spPr>
        </p:pic>
        <p:pic>
          <p:nvPicPr>
            <p:cNvPr id="115" name="Google Shape;115;p17"/>
            <p:cNvPicPr preferRelativeResize="0"/>
            <p:nvPr/>
          </p:nvPicPr>
          <p:blipFill>
            <a:blip r:embed="rId4">
              <a:alphaModFix amt="47000"/>
            </a:blip>
            <a:stretch>
              <a:fillRect/>
            </a:stretch>
          </p:blipFill>
          <p:spPr>
            <a:xfrm rot="5203858">
              <a:off x="-1631029" y="3518279"/>
              <a:ext cx="2980001" cy="3246294"/>
            </a:xfrm>
            <a:prstGeom prst="rect">
              <a:avLst/>
            </a:prstGeom>
            <a:noFill/>
            <a:ln>
              <a:noFill/>
            </a:ln>
          </p:spPr>
        </p:pic>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3_1_1_1_1">
    <p:spTree>
      <p:nvGrpSpPr>
        <p:cNvPr id="116" name="Shape 116"/>
        <p:cNvGrpSpPr/>
        <p:nvPr/>
      </p:nvGrpSpPr>
      <p:grpSpPr>
        <a:xfrm>
          <a:off x="0" y="0"/>
          <a:ext cx="0" cy="0"/>
          <a:chOff x="0" y="0"/>
          <a:chExt cx="0" cy="0"/>
        </a:xfrm>
      </p:grpSpPr>
      <p:pic>
        <p:nvPicPr>
          <p:cNvPr id="117" name="Google Shape;117;p18"/>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18" name="Google Shape;118;p18"/>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atin typeface="Cardo"/>
                <a:ea typeface="Cardo"/>
                <a:cs typeface="Cardo"/>
                <a:sym typeface="Cardo"/>
              </a:defRPr>
            </a:lvl2pPr>
            <a:lvl3pPr lvl="2" rtl="0">
              <a:spcBef>
                <a:spcPts val="0"/>
              </a:spcBef>
              <a:spcAft>
                <a:spcPts val="0"/>
              </a:spcAft>
              <a:buSzPts val="3500"/>
              <a:buNone/>
              <a:defRPr>
                <a:latin typeface="Cardo"/>
                <a:ea typeface="Cardo"/>
                <a:cs typeface="Cardo"/>
                <a:sym typeface="Cardo"/>
              </a:defRPr>
            </a:lvl3pPr>
            <a:lvl4pPr lvl="3" rtl="0">
              <a:spcBef>
                <a:spcPts val="0"/>
              </a:spcBef>
              <a:spcAft>
                <a:spcPts val="0"/>
              </a:spcAft>
              <a:buSzPts val="3500"/>
              <a:buNone/>
              <a:defRPr>
                <a:latin typeface="Cardo"/>
                <a:ea typeface="Cardo"/>
                <a:cs typeface="Cardo"/>
                <a:sym typeface="Cardo"/>
              </a:defRPr>
            </a:lvl4pPr>
            <a:lvl5pPr lvl="4" rtl="0">
              <a:spcBef>
                <a:spcPts val="0"/>
              </a:spcBef>
              <a:spcAft>
                <a:spcPts val="0"/>
              </a:spcAft>
              <a:buSzPts val="3500"/>
              <a:buNone/>
              <a:defRPr>
                <a:latin typeface="Cardo"/>
                <a:ea typeface="Cardo"/>
                <a:cs typeface="Cardo"/>
                <a:sym typeface="Cardo"/>
              </a:defRPr>
            </a:lvl5pPr>
            <a:lvl6pPr lvl="5" rtl="0">
              <a:spcBef>
                <a:spcPts val="0"/>
              </a:spcBef>
              <a:spcAft>
                <a:spcPts val="0"/>
              </a:spcAft>
              <a:buSzPts val="3500"/>
              <a:buNone/>
              <a:defRPr>
                <a:latin typeface="Cardo"/>
                <a:ea typeface="Cardo"/>
                <a:cs typeface="Cardo"/>
                <a:sym typeface="Cardo"/>
              </a:defRPr>
            </a:lvl6pPr>
            <a:lvl7pPr lvl="6" rtl="0">
              <a:spcBef>
                <a:spcPts val="0"/>
              </a:spcBef>
              <a:spcAft>
                <a:spcPts val="0"/>
              </a:spcAft>
              <a:buSzPts val="3500"/>
              <a:buNone/>
              <a:defRPr>
                <a:latin typeface="Cardo"/>
                <a:ea typeface="Cardo"/>
                <a:cs typeface="Cardo"/>
                <a:sym typeface="Cardo"/>
              </a:defRPr>
            </a:lvl7pPr>
            <a:lvl8pPr lvl="7" rtl="0">
              <a:spcBef>
                <a:spcPts val="0"/>
              </a:spcBef>
              <a:spcAft>
                <a:spcPts val="0"/>
              </a:spcAft>
              <a:buSzPts val="3500"/>
              <a:buNone/>
              <a:defRPr>
                <a:latin typeface="Cardo"/>
                <a:ea typeface="Cardo"/>
                <a:cs typeface="Cardo"/>
                <a:sym typeface="Cardo"/>
              </a:defRPr>
            </a:lvl8pPr>
            <a:lvl9pPr lvl="8" rtl="0">
              <a:spcBef>
                <a:spcPts val="0"/>
              </a:spcBef>
              <a:spcAft>
                <a:spcPts val="0"/>
              </a:spcAft>
              <a:buSzPts val="3500"/>
              <a:buNone/>
              <a:defRPr>
                <a:latin typeface="Cardo"/>
                <a:ea typeface="Cardo"/>
                <a:cs typeface="Cardo"/>
                <a:sym typeface="Cardo"/>
              </a:defRPr>
            </a:lvl9pPr>
          </a:lstStyle>
          <a:p/>
        </p:txBody>
      </p:sp>
      <p:grpSp>
        <p:nvGrpSpPr>
          <p:cNvPr id="119" name="Google Shape;119;p18"/>
          <p:cNvGrpSpPr/>
          <p:nvPr/>
        </p:nvGrpSpPr>
        <p:grpSpPr>
          <a:xfrm>
            <a:off x="-2260370" y="-3743099"/>
            <a:ext cx="14611870" cy="7885148"/>
            <a:chOff x="-2459845" y="-4046299"/>
            <a:chExt cx="14611870" cy="7885148"/>
          </a:xfrm>
        </p:grpSpPr>
        <p:pic>
          <p:nvPicPr>
            <p:cNvPr id="120" name="Google Shape;120;p18"/>
            <p:cNvPicPr preferRelativeResize="0"/>
            <p:nvPr/>
          </p:nvPicPr>
          <p:blipFill>
            <a:blip r:embed="rId3">
              <a:alphaModFix amt="32000"/>
            </a:blip>
            <a:stretch>
              <a:fillRect/>
            </a:stretch>
          </p:blipFill>
          <p:spPr>
            <a:xfrm rot="-10558877">
              <a:off x="-2298947" y="-1597926"/>
              <a:ext cx="3030302" cy="4698000"/>
            </a:xfrm>
            <a:prstGeom prst="rect">
              <a:avLst/>
            </a:prstGeom>
            <a:noFill/>
            <a:ln>
              <a:noFill/>
            </a:ln>
          </p:spPr>
        </p:pic>
        <p:pic>
          <p:nvPicPr>
            <p:cNvPr id="121" name="Google Shape;121;p18"/>
            <p:cNvPicPr preferRelativeResize="0"/>
            <p:nvPr/>
          </p:nvPicPr>
          <p:blipFill>
            <a:blip r:embed="rId4">
              <a:alphaModFix amt="50000"/>
            </a:blip>
            <a:stretch>
              <a:fillRect/>
            </a:stretch>
          </p:blipFill>
          <p:spPr>
            <a:xfrm>
              <a:off x="8428901" y="-4046299"/>
              <a:ext cx="3723124" cy="7885148"/>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3_1_1_1_1_1">
    <p:spTree>
      <p:nvGrpSpPr>
        <p:cNvPr id="122" name="Shape 122"/>
        <p:cNvGrpSpPr/>
        <p:nvPr/>
      </p:nvGrpSpPr>
      <p:grpSpPr>
        <a:xfrm>
          <a:off x="0" y="0"/>
          <a:ext cx="0" cy="0"/>
          <a:chOff x="0" y="0"/>
          <a:chExt cx="0" cy="0"/>
        </a:xfrm>
      </p:grpSpPr>
      <p:pic>
        <p:nvPicPr>
          <p:cNvPr id="123" name="Google Shape;123;p19"/>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24" name="Google Shape;124;p19"/>
          <p:cNvSpPr txBox="1"/>
          <p:nvPr>
            <p:ph type="title"/>
          </p:nvPr>
        </p:nvSpPr>
        <p:spPr>
          <a:xfrm>
            <a:off x="715050" y="535000"/>
            <a:ext cx="77139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atin typeface="Cardo"/>
                <a:ea typeface="Cardo"/>
                <a:cs typeface="Cardo"/>
                <a:sym typeface="Cardo"/>
              </a:defRPr>
            </a:lvl2pPr>
            <a:lvl3pPr lvl="2" rtl="0">
              <a:spcBef>
                <a:spcPts val="0"/>
              </a:spcBef>
              <a:spcAft>
                <a:spcPts val="0"/>
              </a:spcAft>
              <a:buSzPts val="3500"/>
              <a:buNone/>
              <a:defRPr>
                <a:latin typeface="Cardo"/>
                <a:ea typeface="Cardo"/>
                <a:cs typeface="Cardo"/>
                <a:sym typeface="Cardo"/>
              </a:defRPr>
            </a:lvl3pPr>
            <a:lvl4pPr lvl="3" rtl="0">
              <a:spcBef>
                <a:spcPts val="0"/>
              </a:spcBef>
              <a:spcAft>
                <a:spcPts val="0"/>
              </a:spcAft>
              <a:buSzPts val="3500"/>
              <a:buNone/>
              <a:defRPr>
                <a:latin typeface="Cardo"/>
                <a:ea typeface="Cardo"/>
                <a:cs typeface="Cardo"/>
                <a:sym typeface="Cardo"/>
              </a:defRPr>
            </a:lvl4pPr>
            <a:lvl5pPr lvl="4" rtl="0">
              <a:spcBef>
                <a:spcPts val="0"/>
              </a:spcBef>
              <a:spcAft>
                <a:spcPts val="0"/>
              </a:spcAft>
              <a:buSzPts val="3500"/>
              <a:buNone/>
              <a:defRPr>
                <a:latin typeface="Cardo"/>
                <a:ea typeface="Cardo"/>
                <a:cs typeface="Cardo"/>
                <a:sym typeface="Cardo"/>
              </a:defRPr>
            </a:lvl5pPr>
            <a:lvl6pPr lvl="5" rtl="0">
              <a:spcBef>
                <a:spcPts val="0"/>
              </a:spcBef>
              <a:spcAft>
                <a:spcPts val="0"/>
              </a:spcAft>
              <a:buSzPts val="3500"/>
              <a:buNone/>
              <a:defRPr>
                <a:latin typeface="Cardo"/>
                <a:ea typeface="Cardo"/>
                <a:cs typeface="Cardo"/>
                <a:sym typeface="Cardo"/>
              </a:defRPr>
            </a:lvl6pPr>
            <a:lvl7pPr lvl="6" rtl="0">
              <a:spcBef>
                <a:spcPts val="0"/>
              </a:spcBef>
              <a:spcAft>
                <a:spcPts val="0"/>
              </a:spcAft>
              <a:buSzPts val="3500"/>
              <a:buNone/>
              <a:defRPr>
                <a:latin typeface="Cardo"/>
                <a:ea typeface="Cardo"/>
                <a:cs typeface="Cardo"/>
                <a:sym typeface="Cardo"/>
              </a:defRPr>
            </a:lvl7pPr>
            <a:lvl8pPr lvl="7" rtl="0">
              <a:spcBef>
                <a:spcPts val="0"/>
              </a:spcBef>
              <a:spcAft>
                <a:spcPts val="0"/>
              </a:spcAft>
              <a:buSzPts val="3500"/>
              <a:buNone/>
              <a:defRPr>
                <a:latin typeface="Cardo"/>
                <a:ea typeface="Cardo"/>
                <a:cs typeface="Cardo"/>
                <a:sym typeface="Cardo"/>
              </a:defRPr>
            </a:lvl8pPr>
            <a:lvl9pPr lvl="8" rtl="0">
              <a:spcBef>
                <a:spcPts val="0"/>
              </a:spcBef>
              <a:spcAft>
                <a:spcPts val="0"/>
              </a:spcAft>
              <a:buSzPts val="3500"/>
              <a:buNone/>
              <a:defRPr>
                <a:latin typeface="Cardo"/>
                <a:ea typeface="Cardo"/>
                <a:cs typeface="Cardo"/>
                <a:sym typeface="Cardo"/>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2">
    <p:spTree>
      <p:nvGrpSpPr>
        <p:cNvPr id="125" name="Shape 125"/>
        <p:cNvGrpSpPr/>
        <p:nvPr/>
      </p:nvGrpSpPr>
      <p:grpSpPr>
        <a:xfrm>
          <a:off x="0" y="0"/>
          <a:ext cx="0" cy="0"/>
          <a:chOff x="0" y="0"/>
          <a:chExt cx="0" cy="0"/>
        </a:xfrm>
      </p:grpSpPr>
      <p:pic>
        <p:nvPicPr>
          <p:cNvPr id="126" name="Google Shape;126;p20"/>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27" name="Google Shape;127;p20"/>
          <p:cNvSpPr txBox="1"/>
          <p:nvPr>
            <p:ph type="title"/>
          </p:nvPr>
        </p:nvSpPr>
        <p:spPr>
          <a:xfrm>
            <a:off x="2478750" y="1619275"/>
            <a:ext cx="2768400" cy="11175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28" name="Google Shape;128;p20"/>
          <p:cNvSpPr txBox="1"/>
          <p:nvPr>
            <p:ph hasCustomPrompt="1" idx="2" type="title"/>
          </p:nvPr>
        </p:nvSpPr>
        <p:spPr>
          <a:xfrm>
            <a:off x="715088" y="1436713"/>
            <a:ext cx="2112300" cy="1413900"/>
          </a:xfrm>
          <a:prstGeom prst="rect">
            <a:avLst/>
          </a:prstGeom>
        </p:spPr>
        <p:txBody>
          <a:bodyPr anchorCtr="0" anchor="ctr" bIns="91425" lIns="91425" spcFirstLastPara="1" rIns="91425" wrap="square" tIns="91425">
            <a:noAutofit/>
          </a:bodyPr>
          <a:lstStyle>
            <a:lvl1pPr lvl="0" rtl="0">
              <a:spcBef>
                <a:spcPts val="0"/>
              </a:spcBef>
              <a:spcAft>
                <a:spcPts val="0"/>
              </a:spcAft>
              <a:buSzPts val="6000"/>
              <a:buNone/>
              <a:defRPr sz="103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29" name="Google Shape;129;p20"/>
          <p:cNvSpPr txBox="1"/>
          <p:nvPr>
            <p:ph idx="1" type="subTitle"/>
          </p:nvPr>
        </p:nvSpPr>
        <p:spPr>
          <a:xfrm>
            <a:off x="2478750" y="2993386"/>
            <a:ext cx="2768400" cy="71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pic>
        <p:nvPicPr>
          <p:cNvPr id="130" name="Google Shape;130;p20"/>
          <p:cNvPicPr preferRelativeResize="0"/>
          <p:nvPr/>
        </p:nvPicPr>
        <p:blipFill>
          <a:blip r:embed="rId3">
            <a:alphaModFix amt="30000"/>
          </a:blip>
          <a:stretch>
            <a:fillRect/>
          </a:stretch>
        </p:blipFill>
        <p:spPr>
          <a:xfrm>
            <a:off x="0" y="-5"/>
            <a:ext cx="9144003" cy="3116462"/>
          </a:xfrm>
          <a:prstGeom prst="rect">
            <a:avLst/>
          </a:prstGeom>
          <a:noFill/>
          <a:ln>
            <a:noFill/>
          </a:ln>
        </p:spPr>
      </p:pic>
      <p:pic>
        <p:nvPicPr>
          <p:cNvPr id="131" name="Google Shape;131;p20"/>
          <p:cNvPicPr preferRelativeResize="0"/>
          <p:nvPr/>
        </p:nvPicPr>
        <p:blipFill>
          <a:blip r:embed="rId4">
            <a:alphaModFix amt="49000"/>
          </a:blip>
          <a:stretch>
            <a:fillRect/>
          </a:stretch>
        </p:blipFill>
        <p:spPr>
          <a:xfrm flipH="1" rot="5400000">
            <a:off x="6321149" y="2509026"/>
            <a:ext cx="2028050" cy="4295148"/>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2_1">
    <p:spTree>
      <p:nvGrpSpPr>
        <p:cNvPr id="132" name="Shape 132"/>
        <p:cNvGrpSpPr/>
        <p:nvPr/>
      </p:nvGrpSpPr>
      <p:grpSpPr>
        <a:xfrm>
          <a:off x="0" y="0"/>
          <a:ext cx="0" cy="0"/>
          <a:chOff x="0" y="0"/>
          <a:chExt cx="0" cy="0"/>
        </a:xfrm>
      </p:grpSpPr>
      <p:pic>
        <p:nvPicPr>
          <p:cNvPr id="133" name="Google Shape;133;p21"/>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34" name="Google Shape;134;p21"/>
          <p:cNvPicPr preferRelativeResize="0"/>
          <p:nvPr/>
        </p:nvPicPr>
        <p:blipFill>
          <a:blip r:embed="rId3">
            <a:alphaModFix amt="30000"/>
          </a:blip>
          <a:stretch>
            <a:fillRect/>
          </a:stretch>
        </p:blipFill>
        <p:spPr>
          <a:xfrm>
            <a:off x="0" y="-7"/>
            <a:ext cx="9144003" cy="6094507"/>
          </a:xfrm>
          <a:prstGeom prst="rect">
            <a:avLst/>
          </a:prstGeom>
          <a:noFill/>
          <a:ln>
            <a:noFill/>
          </a:ln>
        </p:spPr>
      </p:pic>
      <p:pic>
        <p:nvPicPr>
          <p:cNvPr id="135" name="Google Shape;135;p21"/>
          <p:cNvPicPr preferRelativeResize="0"/>
          <p:nvPr/>
        </p:nvPicPr>
        <p:blipFill>
          <a:blip r:embed="rId4">
            <a:alphaModFix amt="44000"/>
          </a:blip>
          <a:stretch>
            <a:fillRect/>
          </a:stretch>
        </p:blipFill>
        <p:spPr>
          <a:xfrm>
            <a:off x="-844998" y="-1237050"/>
            <a:ext cx="4705600" cy="4785050"/>
          </a:xfrm>
          <a:prstGeom prst="rect">
            <a:avLst/>
          </a:prstGeom>
          <a:noFill/>
          <a:ln>
            <a:noFill/>
          </a:ln>
        </p:spPr>
      </p:pic>
      <p:sp>
        <p:nvSpPr>
          <p:cNvPr id="136" name="Google Shape;136;p21"/>
          <p:cNvSpPr txBox="1"/>
          <p:nvPr>
            <p:ph type="title"/>
          </p:nvPr>
        </p:nvSpPr>
        <p:spPr>
          <a:xfrm>
            <a:off x="3739220" y="1850495"/>
            <a:ext cx="2971800" cy="11175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37" name="Google Shape;137;p21"/>
          <p:cNvSpPr txBox="1"/>
          <p:nvPr>
            <p:ph hasCustomPrompt="1" idx="2" type="title"/>
          </p:nvPr>
        </p:nvSpPr>
        <p:spPr>
          <a:xfrm>
            <a:off x="6598302" y="1869550"/>
            <a:ext cx="1830600" cy="10794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6000"/>
              <a:buNone/>
              <a:defRPr sz="103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38" name="Google Shape;138;p21"/>
          <p:cNvSpPr txBox="1"/>
          <p:nvPr>
            <p:ph idx="1" type="subTitle"/>
          </p:nvPr>
        </p:nvSpPr>
        <p:spPr>
          <a:xfrm>
            <a:off x="3744220" y="3192962"/>
            <a:ext cx="2971800" cy="713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2_1_1">
    <p:spTree>
      <p:nvGrpSpPr>
        <p:cNvPr id="139" name="Shape 139"/>
        <p:cNvGrpSpPr/>
        <p:nvPr/>
      </p:nvGrpSpPr>
      <p:grpSpPr>
        <a:xfrm>
          <a:off x="0" y="0"/>
          <a:ext cx="0" cy="0"/>
          <a:chOff x="0" y="0"/>
          <a:chExt cx="0" cy="0"/>
        </a:xfrm>
      </p:grpSpPr>
      <p:pic>
        <p:nvPicPr>
          <p:cNvPr id="140" name="Google Shape;140;p22"/>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41" name="Google Shape;141;p22"/>
          <p:cNvPicPr preferRelativeResize="0"/>
          <p:nvPr/>
        </p:nvPicPr>
        <p:blipFill>
          <a:blip r:embed="rId3">
            <a:alphaModFix amt="30000"/>
          </a:blip>
          <a:stretch>
            <a:fillRect/>
          </a:stretch>
        </p:blipFill>
        <p:spPr>
          <a:xfrm>
            <a:off x="0" y="-947289"/>
            <a:ext cx="9144003" cy="6098978"/>
          </a:xfrm>
          <a:prstGeom prst="rect">
            <a:avLst/>
          </a:prstGeom>
          <a:noFill/>
          <a:ln>
            <a:noFill/>
          </a:ln>
        </p:spPr>
      </p:pic>
      <p:grpSp>
        <p:nvGrpSpPr>
          <p:cNvPr id="142" name="Google Shape;142;p22"/>
          <p:cNvGrpSpPr/>
          <p:nvPr/>
        </p:nvGrpSpPr>
        <p:grpSpPr>
          <a:xfrm>
            <a:off x="7353187" y="285158"/>
            <a:ext cx="1435761" cy="1460042"/>
            <a:chOff x="557362" y="374583"/>
            <a:chExt cx="1435761" cy="1460042"/>
          </a:xfrm>
        </p:grpSpPr>
        <p:pic>
          <p:nvPicPr>
            <p:cNvPr id="143" name="Google Shape;143;p22"/>
            <p:cNvPicPr preferRelativeResize="0"/>
            <p:nvPr/>
          </p:nvPicPr>
          <p:blipFill>
            <a:blip r:embed="rId4">
              <a:alphaModFix amt="49000"/>
            </a:blip>
            <a:stretch>
              <a:fillRect/>
            </a:stretch>
          </p:blipFill>
          <p:spPr>
            <a:xfrm>
              <a:off x="715100" y="535000"/>
              <a:ext cx="1278024" cy="1299625"/>
            </a:xfrm>
            <a:prstGeom prst="rect">
              <a:avLst/>
            </a:prstGeom>
            <a:noFill/>
            <a:ln>
              <a:noFill/>
            </a:ln>
          </p:spPr>
        </p:pic>
        <p:pic>
          <p:nvPicPr>
            <p:cNvPr id="144" name="Google Shape;144;p22"/>
            <p:cNvPicPr preferRelativeResize="0"/>
            <p:nvPr/>
          </p:nvPicPr>
          <p:blipFill>
            <a:blip r:embed="rId4">
              <a:alphaModFix amt="44000"/>
            </a:blip>
            <a:stretch>
              <a:fillRect/>
            </a:stretch>
          </p:blipFill>
          <p:spPr>
            <a:xfrm flipH="1">
              <a:off x="557362" y="374583"/>
              <a:ext cx="315473" cy="320824"/>
            </a:xfrm>
            <a:prstGeom prst="rect">
              <a:avLst/>
            </a:prstGeom>
            <a:noFill/>
            <a:ln>
              <a:noFill/>
            </a:ln>
          </p:spPr>
        </p:pic>
      </p:grpSp>
      <p:sp>
        <p:nvSpPr>
          <p:cNvPr id="145" name="Google Shape;145;p22"/>
          <p:cNvSpPr txBox="1"/>
          <p:nvPr>
            <p:ph type="title"/>
          </p:nvPr>
        </p:nvSpPr>
        <p:spPr>
          <a:xfrm>
            <a:off x="2655850" y="2390825"/>
            <a:ext cx="3832200" cy="1117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46" name="Google Shape;146;p22"/>
          <p:cNvSpPr txBox="1"/>
          <p:nvPr>
            <p:ph hasCustomPrompt="1" idx="2" type="title"/>
          </p:nvPr>
        </p:nvSpPr>
        <p:spPr>
          <a:xfrm>
            <a:off x="2996550" y="1059600"/>
            <a:ext cx="3150900" cy="1079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8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47" name="Google Shape;147;p22"/>
          <p:cNvSpPr txBox="1"/>
          <p:nvPr>
            <p:ph idx="1" type="subTitle"/>
          </p:nvPr>
        </p:nvSpPr>
        <p:spPr>
          <a:xfrm>
            <a:off x="3187800" y="3522900"/>
            <a:ext cx="2768400" cy="713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CUSTOM_2_1_1_1">
    <p:spTree>
      <p:nvGrpSpPr>
        <p:cNvPr id="148" name="Shape 148"/>
        <p:cNvGrpSpPr/>
        <p:nvPr/>
      </p:nvGrpSpPr>
      <p:grpSpPr>
        <a:xfrm>
          <a:off x="0" y="0"/>
          <a:ext cx="0" cy="0"/>
          <a:chOff x="0" y="0"/>
          <a:chExt cx="0" cy="0"/>
        </a:xfrm>
      </p:grpSpPr>
      <p:pic>
        <p:nvPicPr>
          <p:cNvPr id="149" name="Google Shape;149;p23"/>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50" name="Google Shape;150;p23"/>
          <p:cNvPicPr preferRelativeResize="0"/>
          <p:nvPr/>
        </p:nvPicPr>
        <p:blipFill>
          <a:blip r:embed="rId3">
            <a:alphaModFix amt="30000"/>
          </a:blip>
          <a:stretch>
            <a:fillRect/>
          </a:stretch>
        </p:blipFill>
        <p:spPr>
          <a:xfrm rot="10800000">
            <a:off x="0" y="-431300"/>
            <a:ext cx="9144003" cy="6098975"/>
          </a:xfrm>
          <a:prstGeom prst="rect">
            <a:avLst/>
          </a:prstGeom>
          <a:noFill/>
          <a:ln>
            <a:noFill/>
          </a:ln>
        </p:spPr>
      </p:pic>
      <p:sp>
        <p:nvSpPr>
          <p:cNvPr id="151" name="Google Shape;151;p23"/>
          <p:cNvSpPr txBox="1"/>
          <p:nvPr>
            <p:ph type="title"/>
          </p:nvPr>
        </p:nvSpPr>
        <p:spPr>
          <a:xfrm>
            <a:off x="3992510" y="1565802"/>
            <a:ext cx="3832200" cy="11175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2" name="Google Shape;152;p23"/>
          <p:cNvSpPr txBox="1"/>
          <p:nvPr>
            <p:ph hasCustomPrompt="1" idx="2" type="title"/>
          </p:nvPr>
        </p:nvSpPr>
        <p:spPr>
          <a:xfrm>
            <a:off x="2265764" y="1514510"/>
            <a:ext cx="3150900" cy="1079400"/>
          </a:xfrm>
          <a:prstGeom prst="rect">
            <a:avLst/>
          </a:prstGeom>
        </p:spPr>
        <p:txBody>
          <a:bodyPr anchorCtr="0" anchor="ctr" bIns="91425" lIns="91425" spcFirstLastPara="1" rIns="91425" wrap="square" tIns="91425">
            <a:noAutofit/>
          </a:bodyPr>
          <a:lstStyle>
            <a:lvl1pPr lvl="0" rtl="0">
              <a:spcBef>
                <a:spcPts val="0"/>
              </a:spcBef>
              <a:spcAft>
                <a:spcPts val="0"/>
              </a:spcAft>
              <a:buSzPts val="6000"/>
              <a:buNone/>
              <a:defRPr sz="103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53" name="Google Shape;153;p23"/>
          <p:cNvSpPr txBox="1"/>
          <p:nvPr>
            <p:ph idx="1" type="subTitle"/>
          </p:nvPr>
        </p:nvSpPr>
        <p:spPr>
          <a:xfrm>
            <a:off x="3992510" y="2929678"/>
            <a:ext cx="2768400" cy="71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CUSTOM_2_1_1_1_1">
    <p:spTree>
      <p:nvGrpSpPr>
        <p:cNvPr id="154" name="Shape 154"/>
        <p:cNvGrpSpPr/>
        <p:nvPr/>
      </p:nvGrpSpPr>
      <p:grpSpPr>
        <a:xfrm>
          <a:off x="0" y="0"/>
          <a:ext cx="0" cy="0"/>
          <a:chOff x="0" y="0"/>
          <a:chExt cx="0" cy="0"/>
        </a:xfrm>
      </p:grpSpPr>
      <p:pic>
        <p:nvPicPr>
          <p:cNvPr id="155" name="Google Shape;155;p24"/>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156" name="Google Shape;156;p24"/>
          <p:cNvGrpSpPr/>
          <p:nvPr/>
        </p:nvGrpSpPr>
        <p:grpSpPr>
          <a:xfrm>
            <a:off x="-663524" y="-279925"/>
            <a:ext cx="5639853" cy="7085221"/>
            <a:chOff x="-663524" y="-279925"/>
            <a:chExt cx="5639853" cy="7085221"/>
          </a:xfrm>
        </p:grpSpPr>
        <p:pic>
          <p:nvPicPr>
            <p:cNvPr id="157" name="Google Shape;157;p24"/>
            <p:cNvPicPr preferRelativeResize="0"/>
            <p:nvPr/>
          </p:nvPicPr>
          <p:blipFill>
            <a:blip r:embed="rId3">
              <a:alphaModFix amt="26000"/>
            </a:blip>
            <a:stretch>
              <a:fillRect/>
            </a:stretch>
          </p:blipFill>
          <p:spPr>
            <a:xfrm flipH="1" rot="8851044">
              <a:off x="905324" y="1640501"/>
              <a:ext cx="3042426" cy="4716799"/>
            </a:xfrm>
            <a:prstGeom prst="rect">
              <a:avLst/>
            </a:prstGeom>
            <a:noFill/>
            <a:ln>
              <a:noFill/>
            </a:ln>
          </p:spPr>
        </p:pic>
        <p:pic>
          <p:nvPicPr>
            <p:cNvPr id="158" name="Google Shape;158;p24"/>
            <p:cNvPicPr preferRelativeResize="0"/>
            <p:nvPr/>
          </p:nvPicPr>
          <p:blipFill>
            <a:blip r:embed="rId4">
              <a:alphaModFix amt="37000"/>
            </a:blip>
            <a:stretch>
              <a:fillRect/>
            </a:stretch>
          </p:blipFill>
          <p:spPr>
            <a:xfrm>
              <a:off x="1578325" y="-229924"/>
              <a:ext cx="660099" cy="671252"/>
            </a:xfrm>
            <a:prstGeom prst="rect">
              <a:avLst/>
            </a:prstGeom>
            <a:noFill/>
            <a:ln>
              <a:noFill/>
            </a:ln>
          </p:spPr>
        </p:pic>
        <p:pic>
          <p:nvPicPr>
            <p:cNvPr id="159" name="Google Shape;159;p24"/>
            <p:cNvPicPr preferRelativeResize="0"/>
            <p:nvPr/>
          </p:nvPicPr>
          <p:blipFill>
            <a:blip r:embed="rId4">
              <a:alphaModFix amt="33000"/>
            </a:blip>
            <a:stretch>
              <a:fillRect/>
            </a:stretch>
          </p:blipFill>
          <p:spPr>
            <a:xfrm flipH="1">
              <a:off x="-663524" y="-279925"/>
              <a:ext cx="1947024" cy="1980027"/>
            </a:xfrm>
            <a:prstGeom prst="rect">
              <a:avLst/>
            </a:prstGeom>
            <a:noFill/>
            <a:ln>
              <a:noFill/>
            </a:ln>
          </p:spPr>
        </p:pic>
      </p:grpSp>
      <p:sp>
        <p:nvSpPr>
          <p:cNvPr id="160" name="Google Shape;160;p24"/>
          <p:cNvSpPr txBox="1"/>
          <p:nvPr>
            <p:ph type="title"/>
          </p:nvPr>
        </p:nvSpPr>
        <p:spPr>
          <a:xfrm>
            <a:off x="1976457" y="1562421"/>
            <a:ext cx="3150900" cy="11175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61" name="Google Shape;161;p24"/>
          <p:cNvSpPr txBox="1"/>
          <p:nvPr>
            <p:ph hasCustomPrompt="1" idx="2" type="title"/>
          </p:nvPr>
        </p:nvSpPr>
        <p:spPr>
          <a:xfrm>
            <a:off x="3748582" y="1549507"/>
            <a:ext cx="3150900" cy="10794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6000"/>
              <a:buNone/>
              <a:defRPr sz="103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62" name="Google Shape;162;p24"/>
          <p:cNvSpPr txBox="1"/>
          <p:nvPr>
            <p:ph idx="1" type="subTitle"/>
          </p:nvPr>
        </p:nvSpPr>
        <p:spPr>
          <a:xfrm>
            <a:off x="2155557" y="2933311"/>
            <a:ext cx="2971800" cy="713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6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63" name="Shape 163"/>
        <p:cNvGrpSpPr/>
        <p:nvPr/>
      </p:nvGrpSpPr>
      <p:grpSpPr>
        <a:xfrm>
          <a:off x="0" y="0"/>
          <a:ext cx="0" cy="0"/>
          <a:chOff x="0" y="0"/>
          <a:chExt cx="0" cy="0"/>
        </a:xfrm>
      </p:grpSpPr>
      <p:pic>
        <p:nvPicPr>
          <p:cNvPr id="164" name="Google Shape;164;p25"/>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65" name="Google Shape;165;p25"/>
          <p:cNvSpPr txBox="1"/>
          <p:nvPr>
            <p:ph type="title"/>
          </p:nvPr>
        </p:nvSpPr>
        <p:spPr>
          <a:xfrm>
            <a:off x="3865000" y="3575328"/>
            <a:ext cx="4563900" cy="5319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16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66" name="Google Shape;166;p25"/>
          <p:cNvSpPr txBox="1"/>
          <p:nvPr>
            <p:ph idx="1" type="subTitle"/>
          </p:nvPr>
        </p:nvSpPr>
        <p:spPr>
          <a:xfrm>
            <a:off x="2462250" y="1347275"/>
            <a:ext cx="5967000" cy="20772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2500"/>
              <a:buNone/>
              <a:defRPr sz="3000">
                <a:solidFill>
                  <a:schemeClr val="dk1"/>
                </a:solidFill>
              </a:defRPr>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pic>
        <p:nvPicPr>
          <p:cNvPr id="167" name="Google Shape;167;p25"/>
          <p:cNvPicPr preferRelativeResize="0"/>
          <p:nvPr/>
        </p:nvPicPr>
        <p:blipFill>
          <a:blip r:embed="rId3">
            <a:alphaModFix amt="21000"/>
          </a:blip>
          <a:stretch>
            <a:fillRect/>
          </a:stretch>
        </p:blipFill>
        <p:spPr>
          <a:xfrm rot="1586418">
            <a:off x="-764950" y="60749"/>
            <a:ext cx="3165078" cy="4906957"/>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168" name="Shape 168"/>
        <p:cNvGrpSpPr/>
        <p:nvPr/>
      </p:nvGrpSpPr>
      <p:grpSpPr>
        <a:xfrm>
          <a:off x="0" y="0"/>
          <a:ext cx="0" cy="0"/>
          <a:chOff x="0" y="0"/>
          <a:chExt cx="0" cy="0"/>
        </a:xfrm>
      </p:grpSpPr>
      <p:pic>
        <p:nvPicPr>
          <p:cNvPr id="169" name="Google Shape;169;p26"/>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170" name="Google Shape;170;p26"/>
          <p:cNvGrpSpPr/>
          <p:nvPr/>
        </p:nvGrpSpPr>
        <p:grpSpPr>
          <a:xfrm>
            <a:off x="-1078051" y="-828301"/>
            <a:ext cx="10800649" cy="6495486"/>
            <a:chOff x="-1078051" y="-828301"/>
            <a:chExt cx="10800649" cy="6495486"/>
          </a:xfrm>
        </p:grpSpPr>
        <p:pic>
          <p:nvPicPr>
            <p:cNvPr id="171" name="Google Shape;171;p26"/>
            <p:cNvPicPr preferRelativeResize="0"/>
            <p:nvPr/>
          </p:nvPicPr>
          <p:blipFill>
            <a:blip r:embed="rId3">
              <a:alphaModFix amt="44000"/>
            </a:blip>
            <a:stretch>
              <a:fillRect/>
            </a:stretch>
          </p:blipFill>
          <p:spPr>
            <a:xfrm rot="4499998">
              <a:off x="517536" y="-1566832"/>
              <a:ext cx="2446178" cy="5180760"/>
            </a:xfrm>
            <a:prstGeom prst="rect">
              <a:avLst/>
            </a:prstGeom>
            <a:noFill/>
            <a:ln>
              <a:noFill/>
            </a:ln>
          </p:spPr>
        </p:pic>
        <p:pic>
          <p:nvPicPr>
            <p:cNvPr id="172" name="Google Shape;172;p26"/>
            <p:cNvPicPr preferRelativeResize="0"/>
            <p:nvPr/>
          </p:nvPicPr>
          <p:blipFill>
            <a:blip r:embed="rId4">
              <a:alphaModFix amt="34000"/>
            </a:blip>
            <a:stretch>
              <a:fillRect/>
            </a:stretch>
          </p:blipFill>
          <p:spPr>
            <a:xfrm rot="4932521">
              <a:off x="7662897" y="3595450"/>
              <a:ext cx="1859885" cy="2026087"/>
            </a:xfrm>
            <a:prstGeom prst="rect">
              <a:avLst/>
            </a:prstGeom>
            <a:noFill/>
            <a:ln>
              <a:noFill/>
            </a:ln>
          </p:spPr>
        </p:pic>
      </p:grpSp>
      <p:sp>
        <p:nvSpPr>
          <p:cNvPr id="173" name="Google Shape;173;p26"/>
          <p:cNvSpPr txBox="1"/>
          <p:nvPr>
            <p:ph idx="1" type="subTitle"/>
          </p:nvPr>
        </p:nvSpPr>
        <p:spPr>
          <a:xfrm>
            <a:off x="720000" y="3603150"/>
            <a:ext cx="2586600" cy="1005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4" name="Google Shape;174;p26"/>
          <p:cNvSpPr txBox="1"/>
          <p:nvPr>
            <p:ph type="title"/>
          </p:nvPr>
        </p:nvSpPr>
        <p:spPr>
          <a:xfrm>
            <a:off x="720000" y="2328775"/>
            <a:ext cx="2586600" cy="1076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1">
    <p:spTree>
      <p:nvGrpSpPr>
        <p:cNvPr id="175" name="Shape 175"/>
        <p:cNvGrpSpPr/>
        <p:nvPr/>
      </p:nvGrpSpPr>
      <p:grpSpPr>
        <a:xfrm>
          <a:off x="0" y="0"/>
          <a:ext cx="0" cy="0"/>
          <a:chOff x="0" y="0"/>
          <a:chExt cx="0" cy="0"/>
        </a:xfrm>
      </p:grpSpPr>
      <p:pic>
        <p:nvPicPr>
          <p:cNvPr id="176" name="Google Shape;176;p27"/>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77" name="Google Shape;177;p27"/>
          <p:cNvPicPr preferRelativeResize="0"/>
          <p:nvPr/>
        </p:nvPicPr>
        <p:blipFill>
          <a:blip r:embed="rId3">
            <a:alphaModFix amt="17000"/>
          </a:blip>
          <a:stretch>
            <a:fillRect/>
          </a:stretch>
        </p:blipFill>
        <p:spPr>
          <a:xfrm flipH="1">
            <a:off x="0" y="-5"/>
            <a:ext cx="9144003" cy="3116462"/>
          </a:xfrm>
          <a:prstGeom prst="rect">
            <a:avLst/>
          </a:prstGeom>
          <a:noFill/>
          <a:ln>
            <a:noFill/>
          </a:ln>
        </p:spPr>
      </p:pic>
      <p:sp>
        <p:nvSpPr>
          <p:cNvPr id="178" name="Google Shape;178;p27"/>
          <p:cNvSpPr txBox="1"/>
          <p:nvPr>
            <p:ph idx="1" type="subTitle"/>
          </p:nvPr>
        </p:nvSpPr>
        <p:spPr>
          <a:xfrm>
            <a:off x="715100" y="2935500"/>
            <a:ext cx="3180600" cy="1090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9" name="Google Shape;179;p27"/>
          <p:cNvSpPr txBox="1"/>
          <p:nvPr>
            <p:ph type="title"/>
          </p:nvPr>
        </p:nvSpPr>
        <p:spPr>
          <a:xfrm>
            <a:off x="715100" y="1341800"/>
            <a:ext cx="3751800" cy="13953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_1">
    <p:spTree>
      <p:nvGrpSpPr>
        <p:cNvPr id="180" name="Shape 180"/>
        <p:cNvGrpSpPr/>
        <p:nvPr/>
      </p:nvGrpSpPr>
      <p:grpSpPr>
        <a:xfrm>
          <a:off x="0" y="0"/>
          <a:ext cx="0" cy="0"/>
          <a:chOff x="0" y="0"/>
          <a:chExt cx="0" cy="0"/>
        </a:xfrm>
      </p:grpSpPr>
      <p:pic>
        <p:nvPicPr>
          <p:cNvPr id="181" name="Google Shape;181;p28"/>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82" name="Google Shape;182;p28"/>
          <p:cNvPicPr preferRelativeResize="0"/>
          <p:nvPr/>
        </p:nvPicPr>
        <p:blipFill>
          <a:blip r:embed="rId3">
            <a:alphaModFix amt="15000"/>
          </a:blip>
          <a:stretch>
            <a:fillRect/>
          </a:stretch>
        </p:blipFill>
        <p:spPr>
          <a:xfrm flipH="1">
            <a:off x="0" y="-5"/>
            <a:ext cx="9144003" cy="3116462"/>
          </a:xfrm>
          <a:prstGeom prst="rect">
            <a:avLst/>
          </a:prstGeom>
          <a:noFill/>
          <a:ln>
            <a:noFill/>
          </a:ln>
        </p:spPr>
      </p:pic>
      <p:sp>
        <p:nvSpPr>
          <p:cNvPr id="183" name="Google Shape;183;p28"/>
          <p:cNvSpPr txBox="1"/>
          <p:nvPr>
            <p:ph idx="1" type="subTitle"/>
          </p:nvPr>
        </p:nvSpPr>
        <p:spPr>
          <a:xfrm>
            <a:off x="4263100" y="2740825"/>
            <a:ext cx="3820800" cy="940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4" name="Google Shape;184;p28"/>
          <p:cNvSpPr txBox="1"/>
          <p:nvPr>
            <p:ph type="title"/>
          </p:nvPr>
        </p:nvSpPr>
        <p:spPr>
          <a:xfrm>
            <a:off x="4263100" y="1871650"/>
            <a:ext cx="3820800" cy="659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5">
    <p:spTree>
      <p:nvGrpSpPr>
        <p:cNvPr id="185" name="Shape 185"/>
        <p:cNvGrpSpPr/>
        <p:nvPr/>
      </p:nvGrpSpPr>
      <p:grpSpPr>
        <a:xfrm>
          <a:off x="0" y="0"/>
          <a:ext cx="0" cy="0"/>
          <a:chOff x="0" y="0"/>
          <a:chExt cx="0" cy="0"/>
        </a:xfrm>
      </p:grpSpPr>
      <p:pic>
        <p:nvPicPr>
          <p:cNvPr id="186" name="Google Shape;186;p29"/>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87" name="Google Shape;187;p29"/>
          <p:cNvPicPr preferRelativeResize="0"/>
          <p:nvPr/>
        </p:nvPicPr>
        <p:blipFill>
          <a:blip r:embed="rId3">
            <a:alphaModFix amt="16000"/>
          </a:blip>
          <a:stretch>
            <a:fillRect/>
          </a:stretch>
        </p:blipFill>
        <p:spPr>
          <a:xfrm flipH="1" rot="10800000">
            <a:off x="0" y="2027045"/>
            <a:ext cx="9144003" cy="3116462"/>
          </a:xfrm>
          <a:prstGeom prst="rect">
            <a:avLst/>
          </a:prstGeom>
          <a:noFill/>
          <a:ln>
            <a:noFill/>
          </a:ln>
        </p:spPr>
      </p:pic>
      <p:sp>
        <p:nvSpPr>
          <p:cNvPr id="188" name="Google Shape;188;p29"/>
          <p:cNvSpPr txBox="1"/>
          <p:nvPr>
            <p:ph idx="1" type="subTitle"/>
          </p:nvPr>
        </p:nvSpPr>
        <p:spPr>
          <a:xfrm>
            <a:off x="715100" y="1274025"/>
            <a:ext cx="7713900" cy="2800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rgbClr val="434343"/>
              </a:buClr>
              <a:buSzPts val="1400"/>
              <a:buFont typeface="Anaheim"/>
              <a:buChar char="○"/>
              <a:defRPr sz="1200">
                <a:solidFill>
                  <a:schemeClr val="dk1"/>
                </a:solidFill>
              </a:defRPr>
            </a:lvl1pPr>
            <a:lvl2pPr lvl="1" rtl="0">
              <a:lnSpc>
                <a:spcPct val="100000"/>
              </a:lnSpc>
              <a:spcBef>
                <a:spcPts val="1000"/>
              </a:spcBef>
              <a:spcAft>
                <a:spcPts val="0"/>
              </a:spcAft>
              <a:buClr>
                <a:srgbClr val="434343"/>
              </a:buClr>
              <a:buSzPts val="1200"/>
              <a:buFont typeface="Roboto Condensed Light"/>
              <a:buChar char="○"/>
              <a:defRPr/>
            </a:lvl2pPr>
            <a:lvl3pPr lvl="2" rtl="0">
              <a:lnSpc>
                <a:spcPct val="100000"/>
              </a:lnSpc>
              <a:spcBef>
                <a:spcPts val="0"/>
              </a:spcBef>
              <a:spcAft>
                <a:spcPts val="0"/>
              </a:spcAft>
              <a:buClr>
                <a:srgbClr val="434343"/>
              </a:buClr>
              <a:buSzPts val="1200"/>
              <a:buFont typeface="Roboto Condensed Light"/>
              <a:buChar char="■"/>
              <a:defRPr/>
            </a:lvl3pPr>
            <a:lvl4pPr lvl="3" rtl="0">
              <a:lnSpc>
                <a:spcPct val="100000"/>
              </a:lnSpc>
              <a:spcBef>
                <a:spcPts val="0"/>
              </a:spcBef>
              <a:spcAft>
                <a:spcPts val="0"/>
              </a:spcAft>
              <a:buClr>
                <a:srgbClr val="434343"/>
              </a:buClr>
              <a:buSzPts val="1200"/>
              <a:buFont typeface="Roboto Condensed Light"/>
              <a:buChar char="●"/>
              <a:defRPr/>
            </a:lvl4pPr>
            <a:lvl5pPr lvl="4" rtl="0">
              <a:lnSpc>
                <a:spcPct val="100000"/>
              </a:lnSpc>
              <a:spcBef>
                <a:spcPts val="0"/>
              </a:spcBef>
              <a:spcAft>
                <a:spcPts val="0"/>
              </a:spcAft>
              <a:buClr>
                <a:srgbClr val="434343"/>
              </a:buClr>
              <a:buSzPts val="1200"/>
              <a:buFont typeface="Roboto Condensed Light"/>
              <a:buChar char="○"/>
              <a:defRPr/>
            </a:lvl5pPr>
            <a:lvl6pPr lvl="5" rtl="0">
              <a:lnSpc>
                <a:spcPct val="100000"/>
              </a:lnSpc>
              <a:spcBef>
                <a:spcPts val="0"/>
              </a:spcBef>
              <a:spcAft>
                <a:spcPts val="0"/>
              </a:spcAft>
              <a:buClr>
                <a:srgbClr val="434343"/>
              </a:buClr>
              <a:buSzPts val="1200"/>
              <a:buFont typeface="Roboto Condensed Light"/>
              <a:buChar char="■"/>
              <a:defRPr/>
            </a:lvl6pPr>
            <a:lvl7pPr lvl="6" rtl="0">
              <a:lnSpc>
                <a:spcPct val="100000"/>
              </a:lnSpc>
              <a:spcBef>
                <a:spcPts val="0"/>
              </a:spcBef>
              <a:spcAft>
                <a:spcPts val="0"/>
              </a:spcAft>
              <a:buClr>
                <a:srgbClr val="434343"/>
              </a:buClr>
              <a:buSzPts val="1200"/>
              <a:buFont typeface="Roboto Condensed Light"/>
              <a:buChar char="●"/>
              <a:defRPr/>
            </a:lvl7pPr>
            <a:lvl8pPr lvl="7" rtl="0">
              <a:lnSpc>
                <a:spcPct val="100000"/>
              </a:lnSpc>
              <a:spcBef>
                <a:spcPts val="0"/>
              </a:spcBef>
              <a:spcAft>
                <a:spcPts val="0"/>
              </a:spcAft>
              <a:buClr>
                <a:srgbClr val="434343"/>
              </a:buClr>
              <a:buSzPts val="1200"/>
              <a:buFont typeface="Roboto Condensed Light"/>
              <a:buChar char="○"/>
              <a:defRPr/>
            </a:lvl8pPr>
            <a:lvl9pPr lvl="8" rtl="0">
              <a:lnSpc>
                <a:spcPct val="100000"/>
              </a:lnSpc>
              <a:spcBef>
                <a:spcPts val="0"/>
              </a:spcBef>
              <a:spcAft>
                <a:spcPts val="0"/>
              </a:spcAft>
              <a:buClr>
                <a:srgbClr val="434343"/>
              </a:buClr>
              <a:buSzPts val="1200"/>
              <a:buFont typeface="Roboto Condensed Light"/>
              <a:buChar char="■"/>
              <a:defRPr/>
            </a:lvl9pPr>
          </a:lstStyle>
          <a:p/>
        </p:txBody>
      </p:sp>
      <p:sp>
        <p:nvSpPr>
          <p:cNvPr id="189" name="Google Shape;189;p29"/>
          <p:cNvSpPr txBox="1"/>
          <p:nvPr>
            <p:ph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4">
    <p:spTree>
      <p:nvGrpSpPr>
        <p:cNvPr id="190" name="Shape 190"/>
        <p:cNvGrpSpPr/>
        <p:nvPr/>
      </p:nvGrpSpPr>
      <p:grpSpPr>
        <a:xfrm>
          <a:off x="0" y="0"/>
          <a:ext cx="0" cy="0"/>
          <a:chOff x="0" y="0"/>
          <a:chExt cx="0" cy="0"/>
        </a:xfrm>
      </p:grpSpPr>
      <p:pic>
        <p:nvPicPr>
          <p:cNvPr id="191" name="Google Shape;191;p30"/>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192" name="Google Shape;192;p30"/>
          <p:cNvSpPr txBox="1"/>
          <p:nvPr>
            <p:ph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93" name="Google Shape;193;p30"/>
          <p:cNvSpPr txBox="1"/>
          <p:nvPr>
            <p:ph idx="1" type="subTitle"/>
          </p:nvPr>
        </p:nvSpPr>
        <p:spPr>
          <a:xfrm>
            <a:off x="715100" y="1175650"/>
            <a:ext cx="4004700" cy="3432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434343"/>
              </a:buClr>
              <a:buSzPts val="1200"/>
              <a:buFont typeface="Anaheim"/>
              <a:buChar char="○"/>
              <a:defRPr>
                <a:solidFill>
                  <a:schemeClr val="dk1"/>
                </a:solidFill>
              </a:defRPr>
            </a:lvl1pPr>
            <a:lvl2pPr lvl="1" rtl="0">
              <a:lnSpc>
                <a:spcPct val="100000"/>
              </a:lnSpc>
              <a:spcBef>
                <a:spcPts val="1000"/>
              </a:spcBef>
              <a:spcAft>
                <a:spcPts val="0"/>
              </a:spcAft>
              <a:buClr>
                <a:srgbClr val="434343"/>
              </a:buClr>
              <a:buSzPts val="1200"/>
              <a:buFont typeface="Roboto Condensed Light"/>
              <a:buChar char="○"/>
              <a:defRPr/>
            </a:lvl2pPr>
            <a:lvl3pPr lvl="2" rtl="0">
              <a:lnSpc>
                <a:spcPct val="100000"/>
              </a:lnSpc>
              <a:spcBef>
                <a:spcPts val="0"/>
              </a:spcBef>
              <a:spcAft>
                <a:spcPts val="0"/>
              </a:spcAft>
              <a:buClr>
                <a:srgbClr val="434343"/>
              </a:buClr>
              <a:buSzPts val="1200"/>
              <a:buFont typeface="Roboto Condensed Light"/>
              <a:buChar char="■"/>
              <a:defRPr/>
            </a:lvl3pPr>
            <a:lvl4pPr lvl="3" rtl="0">
              <a:lnSpc>
                <a:spcPct val="100000"/>
              </a:lnSpc>
              <a:spcBef>
                <a:spcPts val="0"/>
              </a:spcBef>
              <a:spcAft>
                <a:spcPts val="0"/>
              </a:spcAft>
              <a:buClr>
                <a:srgbClr val="434343"/>
              </a:buClr>
              <a:buSzPts val="1200"/>
              <a:buFont typeface="Roboto Condensed Light"/>
              <a:buChar char="●"/>
              <a:defRPr/>
            </a:lvl4pPr>
            <a:lvl5pPr lvl="4" rtl="0">
              <a:lnSpc>
                <a:spcPct val="100000"/>
              </a:lnSpc>
              <a:spcBef>
                <a:spcPts val="0"/>
              </a:spcBef>
              <a:spcAft>
                <a:spcPts val="0"/>
              </a:spcAft>
              <a:buClr>
                <a:srgbClr val="434343"/>
              </a:buClr>
              <a:buSzPts val="1200"/>
              <a:buFont typeface="Roboto Condensed Light"/>
              <a:buChar char="○"/>
              <a:defRPr/>
            </a:lvl5pPr>
            <a:lvl6pPr lvl="5" rtl="0">
              <a:lnSpc>
                <a:spcPct val="100000"/>
              </a:lnSpc>
              <a:spcBef>
                <a:spcPts val="0"/>
              </a:spcBef>
              <a:spcAft>
                <a:spcPts val="0"/>
              </a:spcAft>
              <a:buClr>
                <a:srgbClr val="434343"/>
              </a:buClr>
              <a:buSzPts val="1200"/>
              <a:buFont typeface="Roboto Condensed Light"/>
              <a:buChar char="■"/>
              <a:defRPr/>
            </a:lvl6pPr>
            <a:lvl7pPr lvl="6" rtl="0">
              <a:lnSpc>
                <a:spcPct val="100000"/>
              </a:lnSpc>
              <a:spcBef>
                <a:spcPts val="0"/>
              </a:spcBef>
              <a:spcAft>
                <a:spcPts val="0"/>
              </a:spcAft>
              <a:buClr>
                <a:srgbClr val="434343"/>
              </a:buClr>
              <a:buSzPts val="1200"/>
              <a:buFont typeface="Roboto Condensed Light"/>
              <a:buChar char="●"/>
              <a:defRPr/>
            </a:lvl7pPr>
            <a:lvl8pPr lvl="7" rtl="0">
              <a:lnSpc>
                <a:spcPct val="100000"/>
              </a:lnSpc>
              <a:spcBef>
                <a:spcPts val="0"/>
              </a:spcBef>
              <a:spcAft>
                <a:spcPts val="0"/>
              </a:spcAft>
              <a:buClr>
                <a:srgbClr val="434343"/>
              </a:buClr>
              <a:buSzPts val="1200"/>
              <a:buFont typeface="Roboto Condensed Light"/>
              <a:buChar char="○"/>
              <a:defRPr/>
            </a:lvl8pPr>
            <a:lvl9pPr lvl="8" rtl="0">
              <a:lnSpc>
                <a:spcPct val="100000"/>
              </a:lnSpc>
              <a:spcBef>
                <a:spcPts val="0"/>
              </a:spcBef>
              <a:spcAft>
                <a:spcPts val="0"/>
              </a:spcAft>
              <a:buClr>
                <a:srgbClr val="434343"/>
              </a:buClr>
              <a:buSzPts val="1200"/>
              <a:buFont typeface="Roboto Condensed Light"/>
              <a:buChar char="■"/>
              <a:defRPr/>
            </a:lvl9pPr>
          </a:lstStyle>
          <a:p/>
        </p:txBody>
      </p:sp>
      <p:sp>
        <p:nvSpPr>
          <p:cNvPr id="194" name="Google Shape;194;p30"/>
          <p:cNvSpPr txBox="1"/>
          <p:nvPr>
            <p:ph idx="2" type="subTitle"/>
          </p:nvPr>
        </p:nvSpPr>
        <p:spPr>
          <a:xfrm>
            <a:off x="4994900" y="1175650"/>
            <a:ext cx="3429000" cy="3432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solidFill>
                  <a:schemeClr val="dk1"/>
                </a:solidFill>
              </a:defRPr>
            </a:lvl1pPr>
            <a:lvl2pPr lvl="1" rtl="0">
              <a:lnSpc>
                <a:spcPct val="100000"/>
              </a:lnSpc>
              <a:spcBef>
                <a:spcPts val="100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p:txBody>
      </p:sp>
      <p:pic>
        <p:nvPicPr>
          <p:cNvPr id="195" name="Google Shape;195;p30"/>
          <p:cNvPicPr preferRelativeResize="0"/>
          <p:nvPr/>
        </p:nvPicPr>
        <p:blipFill>
          <a:blip r:embed="rId3">
            <a:alphaModFix amt="35000"/>
          </a:blip>
          <a:stretch>
            <a:fillRect/>
          </a:stretch>
        </p:blipFill>
        <p:spPr>
          <a:xfrm flipH="1" rot="5400000">
            <a:off x="6321149" y="2509026"/>
            <a:ext cx="2028050" cy="4295148"/>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1">
    <p:spTree>
      <p:nvGrpSpPr>
        <p:cNvPr id="196" name="Shape 196"/>
        <p:cNvGrpSpPr/>
        <p:nvPr/>
      </p:nvGrpSpPr>
      <p:grpSpPr>
        <a:xfrm>
          <a:off x="0" y="0"/>
          <a:ext cx="0" cy="0"/>
          <a:chOff x="0" y="0"/>
          <a:chExt cx="0" cy="0"/>
        </a:xfrm>
      </p:grpSpPr>
      <p:pic>
        <p:nvPicPr>
          <p:cNvPr id="197" name="Google Shape;197;p31"/>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198" name="Google Shape;198;p31"/>
          <p:cNvPicPr preferRelativeResize="0"/>
          <p:nvPr/>
        </p:nvPicPr>
        <p:blipFill>
          <a:blip r:embed="rId3">
            <a:alphaModFix amt="34000"/>
          </a:blip>
          <a:stretch>
            <a:fillRect/>
          </a:stretch>
        </p:blipFill>
        <p:spPr>
          <a:xfrm flipH="1">
            <a:off x="-709963" y="-753722"/>
            <a:ext cx="2662825" cy="2707948"/>
          </a:xfrm>
          <a:prstGeom prst="rect">
            <a:avLst/>
          </a:prstGeom>
          <a:noFill/>
          <a:ln>
            <a:noFill/>
          </a:ln>
        </p:spPr>
      </p:pic>
      <p:pic>
        <p:nvPicPr>
          <p:cNvPr id="199" name="Google Shape;199;p31"/>
          <p:cNvPicPr preferRelativeResize="0"/>
          <p:nvPr/>
        </p:nvPicPr>
        <p:blipFill>
          <a:blip r:embed="rId3">
            <a:alphaModFix amt="41000"/>
          </a:blip>
          <a:stretch>
            <a:fillRect/>
          </a:stretch>
        </p:blipFill>
        <p:spPr>
          <a:xfrm>
            <a:off x="4427027" y="671950"/>
            <a:ext cx="3878551" cy="3944100"/>
          </a:xfrm>
          <a:prstGeom prst="rect">
            <a:avLst/>
          </a:prstGeom>
          <a:noFill/>
          <a:ln>
            <a:noFill/>
          </a:ln>
        </p:spPr>
      </p:pic>
      <p:sp>
        <p:nvSpPr>
          <p:cNvPr id="200" name="Google Shape;200;p31"/>
          <p:cNvSpPr txBox="1"/>
          <p:nvPr>
            <p:ph idx="1" type="subTitle"/>
          </p:nvPr>
        </p:nvSpPr>
        <p:spPr>
          <a:xfrm>
            <a:off x="1181425" y="1837941"/>
            <a:ext cx="2907600" cy="713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01" name="Google Shape;201;p31"/>
          <p:cNvSpPr txBox="1"/>
          <p:nvPr>
            <p:ph idx="2" type="subTitle"/>
          </p:nvPr>
        </p:nvSpPr>
        <p:spPr>
          <a:xfrm>
            <a:off x="4836300" y="1837941"/>
            <a:ext cx="2907600" cy="7134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02" name="Google Shape;202;p31"/>
          <p:cNvSpPr txBox="1"/>
          <p:nvPr>
            <p:ph idx="3" type="subTitle"/>
          </p:nvPr>
        </p:nvSpPr>
        <p:spPr>
          <a:xfrm>
            <a:off x="1290775" y="2740676"/>
            <a:ext cx="2907600" cy="116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3" name="Google Shape;203;p31"/>
          <p:cNvSpPr txBox="1"/>
          <p:nvPr>
            <p:ph idx="4" type="subTitle"/>
          </p:nvPr>
        </p:nvSpPr>
        <p:spPr>
          <a:xfrm>
            <a:off x="4945650" y="2740676"/>
            <a:ext cx="2907600" cy="116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3">
  <p:cSld name="TITLE_AND_TWO_COLUMNS_1_1">
    <p:spTree>
      <p:nvGrpSpPr>
        <p:cNvPr id="204" name="Shape 204"/>
        <p:cNvGrpSpPr/>
        <p:nvPr/>
      </p:nvGrpSpPr>
      <p:grpSpPr>
        <a:xfrm>
          <a:off x="0" y="0"/>
          <a:ext cx="0" cy="0"/>
          <a:chOff x="0" y="0"/>
          <a:chExt cx="0" cy="0"/>
        </a:xfrm>
      </p:grpSpPr>
      <p:pic>
        <p:nvPicPr>
          <p:cNvPr id="205" name="Google Shape;205;p32"/>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206" name="Google Shape;206;p32"/>
          <p:cNvPicPr preferRelativeResize="0"/>
          <p:nvPr/>
        </p:nvPicPr>
        <p:blipFill>
          <a:blip r:embed="rId3">
            <a:alphaModFix amt="34000"/>
          </a:blip>
          <a:stretch>
            <a:fillRect/>
          </a:stretch>
        </p:blipFill>
        <p:spPr>
          <a:xfrm flipH="1">
            <a:off x="-709963" y="3620328"/>
            <a:ext cx="2662825" cy="2707948"/>
          </a:xfrm>
          <a:prstGeom prst="rect">
            <a:avLst/>
          </a:prstGeom>
          <a:noFill/>
          <a:ln>
            <a:noFill/>
          </a:ln>
        </p:spPr>
      </p:pic>
      <p:pic>
        <p:nvPicPr>
          <p:cNvPr id="207" name="Google Shape;207;p32"/>
          <p:cNvPicPr preferRelativeResize="0"/>
          <p:nvPr/>
        </p:nvPicPr>
        <p:blipFill>
          <a:blip r:embed="rId3">
            <a:alphaModFix amt="41000"/>
          </a:blip>
          <a:stretch>
            <a:fillRect/>
          </a:stretch>
        </p:blipFill>
        <p:spPr>
          <a:xfrm>
            <a:off x="6802252" y="-2106150"/>
            <a:ext cx="3878551" cy="3944100"/>
          </a:xfrm>
          <a:prstGeom prst="rect">
            <a:avLst/>
          </a:prstGeom>
          <a:noFill/>
          <a:ln>
            <a:noFill/>
          </a:ln>
        </p:spPr>
      </p:pic>
      <p:sp>
        <p:nvSpPr>
          <p:cNvPr id="208" name="Google Shape;208;p32"/>
          <p:cNvSpPr txBox="1"/>
          <p:nvPr>
            <p:ph idx="1" type="subTitle"/>
          </p:nvPr>
        </p:nvSpPr>
        <p:spPr>
          <a:xfrm>
            <a:off x="715100" y="1922325"/>
            <a:ext cx="3785700" cy="1840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209" name="Google Shape;209;p32"/>
          <p:cNvSpPr txBox="1"/>
          <p:nvPr>
            <p:ph idx="2" type="subTitle"/>
          </p:nvPr>
        </p:nvSpPr>
        <p:spPr>
          <a:xfrm>
            <a:off x="4638325" y="1922325"/>
            <a:ext cx="3785700" cy="1840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Char char="○"/>
              <a:defRPr/>
            </a:lvl2pPr>
            <a:lvl3pPr lvl="2" rtl="0" algn="ctr">
              <a:lnSpc>
                <a:spcPct val="100000"/>
              </a:lnSpc>
              <a:spcBef>
                <a:spcPts val="0"/>
              </a:spcBef>
              <a:spcAft>
                <a:spcPts val="0"/>
              </a:spcAft>
              <a:buSzPts val="1400"/>
              <a:buChar char="■"/>
              <a:defRPr/>
            </a:lvl3pPr>
            <a:lvl4pPr lvl="3" rtl="0" algn="ctr">
              <a:lnSpc>
                <a:spcPct val="100000"/>
              </a:lnSpc>
              <a:spcBef>
                <a:spcPts val="0"/>
              </a:spcBef>
              <a:spcAft>
                <a:spcPts val="0"/>
              </a:spcAft>
              <a:buSzPts val="1400"/>
              <a:buChar char="●"/>
              <a:defRPr/>
            </a:lvl4pPr>
            <a:lvl5pPr lvl="4" rtl="0" algn="ctr">
              <a:lnSpc>
                <a:spcPct val="100000"/>
              </a:lnSpc>
              <a:spcBef>
                <a:spcPts val="0"/>
              </a:spcBef>
              <a:spcAft>
                <a:spcPts val="0"/>
              </a:spcAft>
              <a:buSzPts val="1400"/>
              <a:buChar char="○"/>
              <a:defRPr/>
            </a:lvl5pPr>
            <a:lvl6pPr lvl="5" rtl="0" algn="ctr">
              <a:lnSpc>
                <a:spcPct val="100000"/>
              </a:lnSpc>
              <a:spcBef>
                <a:spcPts val="0"/>
              </a:spcBef>
              <a:spcAft>
                <a:spcPts val="0"/>
              </a:spcAft>
              <a:buSzPts val="1400"/>
              <a:buChar char="■"/>
              <a:defRPr/>
            </a:lvl6pPr>
            <a:lvl7pPr lvl="6" rtl="0" algn="ctr">
              <a:lnSpc>
                <a:spcPct val="100000"/>
              </a:lnSpc>
              <a:spcBef>
                <a:spcPts val="0"/>
              </a:spcBef>
              <a:spcAft>
                <a:spcPts val="0"/>
              </a:spcAft>
              <a:buSzPts val="1400"/>
              <a:buChar char="●"/>
              <a:defRPr/>
            </a:lvl7pPr>
            <a:lvl8pPr lvl="7" rtl="0" algn="ctr">
              <a:lnSpc>
                <a:spcPct val="100000"/>
              </a:lnSpc>
              <a:spcBef>
                <a:spcPts val="0"/>
              </a:spcBef>
              <a:spcAft>
                <a:spcPts val="0"/>
              </a:spcAft>
              <a:buSzPts val="1400"/>
              <a:buChar char="○"/>
              <a:defRPr/>
            </a:lvl8pPr>
            <a:lvl9pPr lvl="8" rtl="0" algn="ctr">
              <a:lnSpc>
                <a:spcPct val="100000"/>
              </a:lnSpc>
              <a:spcBef>
                <a:spcPts val="0"/>
              </a:spcBef>
              <a:spcAft>
                <a:spcPts val="0"/>
              </a:spcAft>
              <a:buSzPts val="1400"/>
              <a:buChar char="■"/>
              <a:defRPr/>
            </a:lvl9pPr>
          </a:lstStyle>
          <a:p/>
        </p:txBody>
      </p:sp>
      <p:sp>
        <p:nvSpPr>
          <p:cNvPr id="210" name="Google Shape;210;p32"/>
          <p:cNvSpPr txBox="1"/>
          <p:nvPr>
            <p:ph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211" name="Shape 211"/>
        <p:cNvGrpSpPr/>
        <p:nvPr/>
      </p:nvGrpSpPr>
      <p:grpSpPr>
        <a:xfrm>
          <a:off x="0" y="0"/>
          <a:ext cx="0" cy="0"/>
          <a:chOff x="0" y="0"/>
          <a:chExt cx="0" cy="0"/>
        </a:xfrm>
      </p:grpSpPr>
      <p:pic>
        <p:nvPicPr>
          <p:cNvPr id="212" name="Google Shape;212;p33"/>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213" name="Google Shape;213;p33"/>
          <p:cNvPicPr preferRelativeResize="0"/>
          <p:nvPr/>
        </p:nvPicPr>
        <p:blipFill>
          <a:blip r:embed="rId3">
            <a:alphaModFix amt="15000"/>
          </a:blip>
          <a:stretch>
            <a:fillRect/>
          </a:stretch>
        </p:blipFill>
        <p:spPr>
          <a:xfrm flipH="1" rot="10800000">
            <a:off x="0" y="2027045"/>
            <a:ext cx="9144003" cy="3116462"/>
          </a:xfrm>
          <a:prstGeom prst="rect">
            <a:avLst/>
          </a:prstGeom>
          <a:noFill/>
          <a:ln>
            <a:noFill/>
          </a:ln>
        </p:spPr>
      </p:pic>
      <p:sp>
        <p:nvSpPr>
          <p:cNvPr id="214" name="Google Shape;214;p33"/>
          <p:cNvSpPr txBox="1"/>
          <p:nvPr>
            <p:ph type="title"/>
          </p:nvPr>
        </p:nvSpPr>
        <p:spPr>
          <a:xfrm>
            <a:off x="720000" y="2285844"/>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5" name="Google Shape;215;p33"/>
          <p:cNvSpPr txBox="1"/>
          <p:nvPr>
            <p:ph idx="1" type="subTitle"/>
          </p:nvPr>
        </p:nvSpPr>
        <p:spPr>
          <a:xfrm>
            <a:off x="720000" y="3006517"/>
            <a:ext cx="2336400" cy="1156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6" name="Google Shape;216;p33"/>
          <p:cNvSpPr txBox="1"/>
          <p:nvPr>
            <p:ph idx="2" type="title"/>
          </p:nvPr>
        </p:nvSpPr>
        <p:spPr>
          <a:xfrm>
            <a:off x="3403800" y="2285844"/>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7" name="Google Shape;217;p33"/>
          <p:cNvSpPr txBox="1"/>
          <p:nvPr>
            <p:ph idx="3" type="subTitle"/>
          </p:nvPr>
        </p:nvSpPr>
        <p:spPr>
          <a:xfrm>
            <a:off x="3403800" y="3006517"/>
            <a:ext cx="2336400" cy="1156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8" name="Google Shape;218;p33"/>
          <p:cNvSpPr txBox="1"/>
          <p:nvPr>
            <p:ph idx="4" type="title"/>
          </p:nvPr>
        </p:nvSpPr>
        <p:spPr>
          <a:xfrm>
            <a:off x="6087600" y="2285844"/>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9" name="Google Shape;219;p33"/>
          <p:cNvSpPr txBox="1"/>
          <p:nvPr>
            <p:ph idx="5" type="subTitle"/>
          </p:nvPr>
        </p:nvSpPr>
        <p:spPr>
          <a:xfrm>
            <a:off x="6087600" y="3006517"/>
            <a:ext cx="2336400" cy="1156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atin typeface="Quicksand"/>
                <a:ea typeface="Quicksand"/>
                <a:cs typeface="Quicksand"/>
                <a:sym typeface="Quicksan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0" name="Google Shape;220;p33"/>
          <p:cNvSpPr txBox="1"/>
          <p:nvPr>
            <p:ph idx="6" type="title"/>
          </p:nvPr>
        </p:nvSpPr>
        <p:spPr>
          <a:xfrm>
            <a:off x="720000" y="535000"/>
            <a:ext cx="77040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b="1" sz="25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
    <p:spTree>
      <p:nvGrpSpPr>
        <p:cNvPr id="221" name="Shape 221"/>
        <p:cNvGrpSpPr/>
        <p:nvPr/>
      </p:nvGrpSpPr>
      <p:grpSpPr>
        <a:xfrm>
          <a:off x="0" y="0"/>
          <a:ext cx="0" cy="0"/>
          <a:chOff x="0" y="0"/>
          <a:chExt cx="0" cy="0"/>
        </a:xfrm>
      </p:grpSpPr>
      <p:pic>
        <p:nvPicPr>
          <p:cNvPr id="222" name="Google Shape;222;p34"/>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223" name="Google Shape;223;p34"/>
          <p:cNvSpPr txBox="1"/>
          <p:nvPr>
            <p:ph type="title"/>
          </p:nvPr>
        </p:nvSpPr>
        <p:spPr>
          <a:xfrm>
            <a:off x="743763" y="2366300"/>
            <a:ext cx="24018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4" name="Google Shape;224;p34"/>
          <p:cNvSpPr txBox="1"/>
          <p:nvPr>
            <p:ph idx="1" type="subTitle"/>
          </p:nvPr>
        </p:nvSpPr>
        <p:spPr>
          <a:xfrm>
            <a:off x="743763" y="3084000"/>
            <a:ext cx="2401800" cy="1117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5" name="Google Shape;225;p34"/>
          <p:cNvSpPr txBox="1"/>
          <p:nvPr>
            <p:ph idx="2" type="title"/>
          </p:nvPr>
        </p:nvSpPr>
        <p:spPr>
          <a:xfrm>
            <a:off x="3407463" y="2366300"/>
            <a:ext cx="23565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6" name="Google Shape;226;p34"/>
          <p:cNvSpPr txBox="1"/>
          <p:nvPr>
            <p:ph idx="3" type="subTitle"/>
          </p:nvPr>
        </p:nvSpPr>
        <p:spPr>
          <a:xfrm>
            <a:off x="3407513" y="3084000"/>
            <a:ext cx="2356500" cy="1117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7" name="Google Shape;227;p34"/>
          <p:cNvSpPr txBox="1"/>
          <p:nvPr>
            <p:ph idx="4" type="title"/>
          </p:nvPr>
        </p:nvSpPr>
        <p:spPr>
          <a:xfrm>
            <a:off x="6044863" y="2366300"/>
            <a:ext cx="23565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28" name="Google Shape;228;p34"/>
          <p:cNvSpPr txBox="1"/>
          <p:nvPr>
            <p:ph idx="5" type="subTitle"/>
          </p:nvPr>
        </p:nvSpPr>
        <p:spPr>
          <a:xfrm>
            <a:off x="6045963" y="3084000"/>
            <a:ext cx="2356500" cy="1117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9" name="Google Shape;229;p34"/>
          <p:cNvSpPr txBox="1"/>
          <p:nvPr>
            <p:ph idx="6" type="title"/>
          </p:nvPr>
        </p:nvSpPr>
        <p:spPr>
          <a:xfrm>
            <a:off x="720000" y="535000"/>
            <a:ext cx="77040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pic>
        <p:nvPicPr>
          <p:cNvPr id="230" name="Google Shape;230;p34"/>
          <p:cNvPicPr preferRelativeResize="0"/>
          <p:nvPr/>
        </p:nvPicPr>
        <p:blipFill>
          <a:blip r:embed="rId3">
            <a:alphaModFix amt="32000"/>
          </a:blip>
          <a:stretch>
            <a:fillRect/>
          </a:stretch>
        </p:blipFill>
        <p:spPr>
          <a:xfrm>
            <a:off x="-1019777" y="-1847072"/>
            <a:ext cx="2313025" cy="2519726"/>
          </a:xfrm>
          <a:prstGeom prst="rect">
            <a:avLst/>
          </a:prstGeom>
          <a:noFill/>
          <a:ln>
            <a:noFill/>
          </a:ln>
        </p:spPr>
      </p:pic>
      <p:pic>
        <p:nvPicPr>
          <p:cNvPr id="231" name="Google Shape;231;p34"/>
          <p:cNvPicPr preferRelativeResize="0"/>
          <p:nvPr/>
        </p:nvPicPr>
        <p:blipFill>
          <a:blip r:embed="rId4">
            <a:alphaModFix amt="30000"/>
          </a:blip>
          <a:stretch>
            <a:fillRect/>
          </a:stretch>
        </p:blipFill>
        <p:spPr>
          <a:xfrm>
            <a:off x="6988285" y="-2018700"/>
            <a:ext cx="2881223" cy="2929874"/>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2">
  <p:cSld name="BLANK_1_1_1_2_1_1">
    <p:spTree>
      <p:nvGrpSpPr>
        <p:cNvPr id="232" name="Shape 232"/>
        <p:cNvGrpSpPr/>
        <p:nvPr/>
      </p:nvGrpSpPr>
      <p:grpSpPr>
        <a:xfrm>
          <a:off x="0" y="0"/>
          <a:ext cx="0" cy="0"/>
          <a:chOff x="0" y="0"/>
          <a:chExt cx="0" cy="0"/>
        </a:xfrm>
      </p:grpSpPr>
      <p:pic>
        <p:nvPicPr>
          <p:cNvPr id="233" name="Google Shape;233;p35"/>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234" name="Google Shape;234;p35"/>
          <p:cNvPicPr preferRelativeResize="0"/>
          <p:nvPr/>
        </p:nvPicPr>
        <p:blipFill>
          <a:blip r:embed="rId3">
            <a:alphaModFix amt="35000"/>
          </a:blip>
          <a:stretch>
            <a:fillRect/>
          </a:stretch>
        </p:blipFill>
        <p:spPr>
          <a:xfrm rot="-702089">
            <a:off x="-734167" y="792101"/>
            <a:ext cx="7717137" cy="5143502"/>
          </a:xfrm>
          <a:prstGeom prst="rect">
            <a:avLst/>
          </a:prstGeom>
          <a:noFill/>
          <a:ln>
            <a:noFill/>
          </a:ln>
        </p:spPr>
      </p:pic>
      <p:sp>
        <p:nvSpPr>
          <p:cNvPr id="235" name="Google Shape;235;p35"/>
          <p:cNvSpPr txBox="1"/>
          <p:nvPr>
            <p:ph type="title"/>
          </p:nvPr>
        </p:nvSpPr>
        <p:spPr>
          <a:xfrm>
            <a:off x="720000" y="2548563"/>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6" name="Google Shape;236;p35"/>
          <p:cNvSpPr txBox="1"/>
          <p:nvPr>
            <p:ph idx="1" type="subTitle"/>
          </p:nvPr>
        </p:nvSpPr>
        <p:spPr>
          <a:xfrm>
            <a:off x="924600" y="3266225"/>
            <a:ext cx="1927200" cy="933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7" name="Google Shape;237;p35"/>
          <p:cNvSpPr txBox="1"/>
          <p:nvPr>
            <p:ph idx="2" type="title"/>
          </p:nvPr>
        </p:nvSpPr>
        <p:spPr>
          <a:xfrm>
            <a:off x="3403800" y="2548563"/>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38" name="Google Shape;238;p35"/>
          <p:cNvSpPr txBox="1"/>
          <p:nvPr>
            <p:ph idx="3" type="subTitle"/>
          </p:nvPr>
        </p:nvSpPr>
        <p:spPr>
          <a:xfrm>
            <a:off x="3608400" y="3266225"/>
            <a:ext cx="1927200" cy="933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9" name="Google Shape;239;p35"/>
          <p:cNvSpPr txBox="1"/>
          <p:nvPr>
            <p:ph idx="4" type="title"/>
          </p:nvPr>
        </p:nvSpPr>
        <p:spPr>
          <a:xfrm>
            <a:off x="6087600" y="2548563"/>
            <a:ext cx="2336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40" name="Google Shape;240;p35"/>
          <p:cNvSpPr txBox="1"/>
          <p:nvPr>
            <p:ph idx="5" type="subTitle"/>
          </p:nvPr>
        </p:nvSpPr>
        <p:spPr>
          <a:xfrm>
            <a:off x="6292200" y="3266225"/>
            <a:ext cx="1927200" cy="933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1" name="Google Shape;241;p35"/>
          <p:cNvSpPr txBox="1"/>
          <p:nvPr>
            <p:ph idx="6" type="title"/>
          </p:nvPr>
        </p:nvSpPr>
        <p:spPr>
          <a:xfrm>
            <a:off x="720000" y="535000"/>
            <a:ext cx="77040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3">
  <p:cSld name="BLANK_1_1_1_2_1_1_1">
    <p:spTree>
      <p:nvGrpSpPr>
        <p:cNvPr id="242" name="Shape 242"/>
        <p:cNvGrpSpPr/>
        <p:nvPr/>
      </p:nvGrpSpPr>
      <p:grpSpPr>
        <a:xfrm>
          <a:off x="0" y="0"/>
          <a:ext cx="0" cy="0"/>
          <a:chOff x="0" y="0"/>
          <a:chExt cx="0" cy="0"/>
        </a:xfrm>
      </p:grpSpPr>
      <p:pic>
        <p:nvPicPr>
          <p:cNvPr id="243" name="Google Shape;243;p36"/>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244" name="Google Shape;244;p36"/>
          <p:cNvGrpSpPr/>
          <p:nvPr/>
        </p:nvGrpSpPr>
        <p:grpSpPr>
          <a:xfrm>
            <a:off x="-2630529" y="-1513088"/>
            <a:ext cx="13086688" cy="8065884"/>
            <a:chOff x="-2630529" y="-1513088"/>
            <a:chExt cx="13086688" cy="8065884"/>
          </a:xfrm>
        </p:grpSpPr>
        <p:pic>
          <p:nvPicPr>
            <p:cNvPr id="245" name="Google Shape;245;p36"/>
            <p:cNvPicPr preferRelativeResize="0"/>
            <p:nvPr/>
          </p:nvPicPr>
          <p:blipFill>
            <a:blip r:embed="rId3">
              <a:alphaModFix amt="30000"/>
            </a:blip>
            <a:stretch>
              <a:fillRect/>
            </a:stretch>
          </p:blipFill>
          <p:spPr>
            <a:xfrm flipH="1" rot="8851044">
              <a:off x="-1601951" y="1388001"/>
              <a:ext cx="3042426" cy="4716799"/>
            </a:xfrm>
            <a:prstGeom prst="rect">
              <a:avLst/>
            </a:prstGeom>
            <a:noFill/>
            <a:ln>
              <a:noFill/>
            </a:ln>
          </p:spPr>
        </p:pic>
        <p:pic>
          <p:nvPicPr>
            <p:cNvPr id="246" name="Google Shape;246;p36"/>
            <p:cNvPicPr preferRelativeResize="0"/>
            <p:nvPr/>
          </p:nvPicPr>
          <p:blipFill>
            <a:blip r:embed="rId4">
              <a:alphaModFix amt="13000"/>
            </a:blip>
            <a:stretch>
              <a:fillRect/>
            </a:stretch>
          </p:blipFill>
          <p:spPr>
            <a:xfrm rot="-5400000">
              <a:off x="7611947" y="-1658325"/>
              <a:ext cx="2698976" cy="2989450"/>
            </a:xfrm>
            <a:prstGeom prst="rect">
              <a:avLst/>
            </a:prstGeom>
            <a:noFill/>
            <a:ln>
              <a:noFill/>
            </a:ln>
          </p:spPr>
        </p:pic>
        <p:pic>
          <p:nvPicPr>
            <p:cNvPr id="247" name="Google Shape;247;p36"/>
            <p:cNvPicPr preferRelativeResize="0"/>
            <p:nvPr/>
          </p:nvPicPr>
          <p:blipFill>
            <a:blip r:embed="rId5">
              <a:alphaModFix amt="41000"/>
            </a:blip>
            <a:stretch>
              <a:fillRect/>
            </a:stretch>
          </p:blipFill>
          <p:spPr>
            <a:xfrm>
              <a:off x="1090275" y="95587"/>
              <a:ext cx="432124" cy="439424"/>
            </a:xfrm>
            <a:prstGeom prst="rect">
              <a:avLst/>
            </a:prstGeom>
            <a:noFill/>
            <a:ln>
              <a:noFill/>
            </a:ln>
          </p:spPr>
        </p:pic>
        <p:pic>
          <p:nvPicPr>
            <p:cNvPr id="248" name="Google Shape;248;p36"/>
            <p:cNvPicPr preferRelativeResize="0"/>
            <p:nvPr/>
          </p:nvPicPr>
          <p:blipFill>
            <a:blip r:embed="rId5">
              <a:alphaModFix amt="38000"/>
            </a:blip>
            <a:stretch>
              <a:fillRect/>
            </a:stretch>
          </p:blipFill>
          <p:spPr>
            <a:xfrm flipH="1">
              <a:off x="169348" y="471744"/>
              <a:ext cx="920927" cy="936530"/>
            </a:xfrm>
            <a:prstGeom prst="rect">
              <a:avLst/>
            </a:prstGeom>
            <a:noFill/>
            <a:ln>
              <a:noFill/>
            </a:ln>
          </p:spPr>
        </p:pic>
      </p:grpSp>
      <p:sp>
        <p:nvSpPr>
          <p:cNvPr id="249" name="Google Shape;249;p36"/>
          <p:cNvSpPr txBox="1"/>
          <p:nvPr>
            <p:ph type="title"/>
          </p:nvPr>
        </p:nvSpPr>
        <p:spPr>
          <a:xfrm>
            <a:off x="872400" y="3320062"/>
            <a:ext cx="23364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0" name="Google Shape;250;p36"/>
          <p:cNvSpPr txBox="1"/>
          <p:nvPr>
            <p:ph idx="1" type="subTitle"/>
          </p:nvPr>
        </p:nvSpPr>
        <p:spPr>
          <a:xfrm>
            <a:off x="872400" y="4042273"/>
            <a:ext cx="2336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1" name="Google Shape;251;p36"/>
          <p:cNvSpPr txBox="1"/>
          <p:nvPr>
            <p:ph idx="2" type="title"/>
          </p:nvPr>
        </p:nvSpPr>
        <p:spPr>
          <a:xfrm>
            <a:off x="3403800" y="3320062"/>
            <a:ext cx="23364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2" name="Google Shape;252;p36"/>
          <p:cNvSpPr txBox="1"/>
          <p:nvPr>
            <p:ph idx="3" type="subTitle"/>
          </p:nvPr>
        </p:nvSpPr>
        <p:spPr>
          <a:xfrm>
            <a:off x="3403800" y="4042273"/>
            <a:ext cx="2336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 name="Google Shape;253;p36"/>
          <p:cNvSpPr txBox="1"/>
          <p:nvPr>
            <p:ph idx="4" type="title"/>
          </p:nvPr>
        </p:nvSpPr>
        <p:spPr>
          <a:xfrm>
            <a:off x="5935200" y="3320062"/>
            <a:ext cx="23364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4" name="Google Shape;254;p36"/>
          <p:cNvSpPr txBox="1"/>
          <p:nvPr>
            <p:ph idx="5" type="subTitle"/>
          </p:nvPr>
        </p:nvSpPr>
        <p:spPr>
          <a:xfrm>
            <a:off x="5935200" y="4042273"/>
            <a:ext cx="23364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 name="Google Shape;255;p36"/>
          <p:cNvSpPr txBox="1"/>
          <p:nvPr>
            <p:ph idx="6" type="title"/>
          </p:nvPr>
        </p:nvSpPr>
        <p:spPr>
          <a:xfrm>
            <a:off x="720000" y="535000"/>
            <a:ext cx="77040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256" name="Shape 256"/>
        <p:cNvGrpSpPr/>
        <p:nvPr/>
      </p:nvGrpSpPr>
      <p:grpSpPr>
        <a:xfrm>
          <a:off x="0" y="0"/>
          <a:ext cx="0" cy="0"/>
          <a:chOff x="0" y="0"/>
          <a:chExt cx="0" cy="0"/>
        </a:xfrm>
      </p:grpSpPr>
      <p:pic>
        <p:nvPicPr>
          <p:cNvPr id="257" name="Google Shape;257;p37"/>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258" name="Google Shape;258;p37"/>
          <p:cNvGrpSpPr/>
          <p:nvPr/>
        </p:nvGrpSpPr>
        <p:grpSpPr>
          <a:xfrm flipH="1" rot="10800000">
            <a:off x="-1846500" y="-1386399"/>
            <a:ext cx="11304528" cy="8107960"/>
            <a:chOff x="-1846500" y="-1386399"/>
            <a:chExt cx="11304528" cy="8107960"/>
          </a:xfrm>
        </p:grpSpPr>
        <p:pic>
          <p:nvPicPr>
            <p:cNvPr id="259" name="Google Shape;259;p37"/>
            <p:cNvPicPr preferRelativeResize="0"/>
            <p:nvPr/>
          </p:nvPicPr>
          <p:blipFill>
            <a:blip r:embed="rId3">
              <a:alphaModFix amt="27000"/>
            </a:blip>
            <a:stretch>
              <a:fillRect/>
            </a:stretch>
          </p:blipFill>
          <p:spPr>
            <a:xfrm>
              <a:off x="6686275" y="-1386399"/>
              <a:ext cx="2771753" cy="2736575"/>
            </a:xfrm>
            <a:prstGeom prst="rect">
              <a:avLst/>
            </a:prstGeom>
            <a:noFill/>
            <a:ln>
              <a:noFill/>
            </a:ln>
          </p:spPr>
        </p:pic>
        <p:pic>
          <p:nvPicPr>
            <p:cNvPr id="260" name="Google Shape;260;p37"/>
            <p:cNvPicPr preferRelativeResize="0"/>
            <p:nvPr/>
          </p:nvPicPr>
          <p:blipFill>
            <a:blip r:embed="rId4">
              <a:alphaModFix amt="34000"/>
            </a:blip>
            <a:stretch>
              <a:fillRect/>
            </a:stretch>
          </p:blipFill>
          <p:spPr>
            <a:xfrm rot="5203858">
              <a:off x="-1631029" y="3518279"/>
              <a:ext cx="2980001" cy="3246294"/>
            </a:xfrm>
            <a:prstGeom prst="rect">
              <a:avLst/>
            </a:prstGeom>
            <a:noFill/>
            <a:ln>
              <a:noFill/>
            </a:ln>
          </p:spPr>
        </p:pic>
      </p:grpSp>
      <p:sp>
        <p:nvSpPr>
          <p:cNvPr id="261" name="Google Shape;261;p37"/>
          <p:cNvSpPr txBox="1"/>
          <p:nvPr>
            <p:ph type="title"/>
          </p:nvPr>
        </p:nvSpPr>
        <p:spPr>
          <a:xfrm>
            <a:off x="727925" y="2425524"/>
            <a:ext cx="17979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62" name="Google Shape;262;p37"/>
          <p:cNvSpPr txBox="1"/>
          <p:nvPr>
            <p:ph idx="1" type="subTitle"/>
          </p:nvPr>
        </p:nvSpPr>
        <p:spPr>
          <a:xfrm>
            <a:off x="825875" y="3148057"/>
            <a:ext cx="1602000" cy="801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3" name="Google Shape;263;p37"/>
          <p:cNvSpPr txBox="1"/>
          <p:nvPr>
            <p:ph idx="2" type="title"/>
          </p:nvPr>
        </p:nvSpPr>
        <p:spPr>
          <a:xfrm>
            <a:off x="4659975" y="2425524"/>
            <a:ext cx="17979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64" name="Google Shape;264;p37"/>
          <p:cNvSpPr txBox="1"/>
          <p:nvPr>
            <p:ph idx="3" type="subTitle"/>
          </p:nvPr>
        </p:nvSpPr>
        <p:spPr>
          <a:xfrm>
            <a:off x="4757925" y="3148057"/>
            <a:ext cx="1602000" cy="801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5" name="Google Shape;265;p37"/>
          <p:cNvSpPr txBox="1"/>
          <p:nvPr>
            <p:ph idx="4" type="title"/>
          </p:nvPr>
        </p:nvSpPr>
        <p:spPr>
          <a:xfrm>
            <a:off x="2693950" y="2425524"/>
            <a:ext cx="17979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66" name="Google Shape;266;p37"/>
          <p:cNvSpPr txBox="1"/>
          <p:nvPr>
            <p:ph idx="5" type="subTitle"/>
          </p:nvPr>
        </p:nvSpPr>
        <p:spPr>
          <a:xfrm>
            <a:off x="2791900" y="3148057"/>
            <a:ext cx="1602000" cy="801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7" name="Google Shape;267;p37"/>
          <p:cNvSpPr txBox="1"/>
          <p:nvPr>
            <p:ph idx="6" type="title"/>
          </p:nvPr>
        </p:nvSpPr>
        <p:spPr>
          <a:xfrm>
            <a:off x="6626000" y="2425524"/>
            <a:ext cx="17979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68" name="Google Shape;268;p37"/>
          <p:cNvSpPr txBox="1"/>
          <p:nvPr>
            <p:ph idx="7" type="subTitle"/>
          </p:nvPr>
        </p:nvSpPr>
        <p:spPr>
          <a:xfrm>
            <a:off x="6723950" y="3148057"/>
            <a:ext cx="1602000" cy="8019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 name="Google Shape;269;p37"/>
          <p:cNvSpPr txBox="1"/>
          <p:nvPr>
            <p:ph idx="8"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70" name="Shape 270"/>
        <p:cNvGrpSpPr/>
        <p:nvPr/>
      </p:nvGrpSpPr>
      <p:grpSpPr>
        <a:xfrm>
          <a:off x="0" y="0"/>
          <a:ext cx="0" cy="0"/>
          <a:chOff x="0" y="0"/>
          <a:chExt cx="0" cy="0"/>
        </a:xfrm>
      </p:grpSpPr>
      <p:pic>
        <p:nvPicPr>
          <p:cNvPr id="271" name="Google Shape;271;p38"/>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272" name="Google Shape;272;p38"/>
          <p:cNvGrpSpPr/>
          <p:nvPr/>
        </p:nvGrpSpPr>
        <p:grpSpPr>
          <a:xfrm>
            <a:off x="-891002" y="-1475725"/>
            <a:ext cx="10578908" cy="2929874"/>
            <a:chOff x="-891002" y="-1228775"/>
            <a:chExt cx="10578908" cy="2929874"/>
          </a:xfrm>
        </p:grpSpPr>
        <p:pic>
          <p:nvPicPr>
            <p:cNvPr id="273" name="Google Shape;273;p38"/>
            <p:cNvPicPr preferRelativeResize="0"/>
            <p:nvPr/>
          </p:nvPicPr>
          <p:blipFill>
            <a:blip r:embed="rId3">
              <a:alphaModFix amt="29000"/>
            </a:blip>
            <a:stretch>
              <a:fillRect/>
            </a:stretch>
          </p:blipFill>
          <p:spPr>
            <a:xfrm>
              <a:off x="-891002" y="-1228775"/>
              <a:ext cx="2881223" cy="2929874"/>
            </a:xfrm>
            <a:prstGeom prst="rect">
              <a:avLst/>
            </a:prstGeom>
            <a:noFill/>
            <a:ln>
              <a:noFill/>
            </a:ln>
          </p:spPr>
        </p:pic>
        <p:pic>
          <p:nvPicPr>
            <p:cNvPr id="274" name="Google Shape;274;p38"/>
            <p:cNvPicPr preferRelativeResize="0"/>
            <p:nvPr/>
          </p:nvPicPr>
          <p:blipFill>
            <a:blip r:embed="rId4">
              <a:alphaModFix amt="43000"/>
            </a:blip>
            <a:stretch>
              <a:fillRect/>
            </a:stretch>
          </p:blipFill>
          <p:spPr>
            <a:xfrm rot="4408896">
              <a:off x="7465724" y="-1122075"/>
              <a:ext cx="1486300" cy="2644623"/>
            </a:xfrm>
            <a:prstGeom prst="rect">
              <a:avLst/>
            </a:prstGeom>
            <a:noFill/>
            <a:ln>
              <a:noFill/>
            </a:ln>
          </p:spPr>
        </p:pic>
      </p:grpSp>
      <p:sp>
        <p:nvSpPr>
          <p:cNvPr id="275" name="Google Shape;275;p38"/>
          <p:cNvSpPr txBox="1"/>
          <p:nvPr>
            <p:ph type="title"/>
          </p:nvPr>
        </p:nvSpPr>
        <p:spPr>
          <a:xfrm>
            <a:off x="720000" y="1663614"/>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76" name="Google Shape;276;p38"/>
          <p:cNvSpPr txBox="1"/>
          <p:nvPr>
            <p:ph idx="1" type="subTitle"/>
          </p:nvPr>
        </p:nvSpPr>
        <p:spPr>
          <a:xfrm>
            <a:off x="720000" y="2144185"/>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 name="Google Shape;277;p38"/>
          <p:cNvSpPr txBox="1"/>
          <p:nvPr>
            <p:ph idx="2" type="title"/>
          </p:nvPr>
        </p:nvSpPr>
        <p:spPr>
          <a:xfrm>
            <a:off x="3419269" y="1663614"/>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78" name="Google Shape;278;p38"/>
          <p:cNvSpPr txBox="1"/>
          <p:nvPr>
            <p:ph idx="3" type="subTitle"/>
          </p:nvPr>
        </p:nvSpPr>
        <p:spPr>
          <a:xfrm>
            <a:off x="3419269" y="2144185"/>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9" name="Google Shape;279;p38"/>
          <p:cNvSpPr txBox="1"/>
          <p:nvPr>
            <p:ph idx="4" type="title"/>
          </p:nvPr>
        </p:nvSpPr>
        <p:spPr>
          <a:xfrm>
            <a:off x="720000" y="3507753"/>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80" name="Google Shape;280;p38"/>
          <p:cNvSpPr txBox="1"/>
          <p:nvPr>
            <p:ph idx="5" type="subTitle"/>
          </p:nvPr>
        </p:nvSpPr>
        <p:spPr>
          <a:xfrm>
            <a:off x="720000" y="3988186"/>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1" name="Google Shape;281;p38"/>
          <p:cNvSpPr txBox="1"/>
          <p:nvPr>
            <p:ph idx="6" type="title"/>
          </p:nvPr>
        </p:nvSpPr>
        <p:spPr>
          <a:xfrm>
            <a:off x="3419269" y="3507753"/>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82" name="Google Shape;282;p38"/>
          <p:cNvSpPr txBox="1"/>
          <p:nvPr>
            <p:ph idx="7" type="subTitle"/>
          </p:nvPr>
        </p:nvSpPr>
        <p:spPr>
          <a:xfrm>
            <a:off x="3419269" y="3988186"/>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3" name="Google Shape;283;p38"/>
          <p:cNvSpPr txBox="1"/>
          <p:nvPr>
            <p:ph idx="8" type="title"/>
          </p:nvPr>
        </p:nvSpPr>
        <p:spPr>
          <a:xfrm>
            <a:off x="6118545" y="1663614"/>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84" name="Google Shape;284;p38"/>
          <p:cNvSpPr txBox="1"/>
          <p:nvPr>
            <p:ph idx="9" type="subTitle"/>
          </p:nvPr>
        </p:nvSpPr>
        <p:spPr>
          <a:xfrm>
            <a:off x="6118545" y="2144185"/>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5" name="Google Shape;285;p38"/>
          <p:cNvSpPr txBox="1"/>
          <p:nvPr>
            <p:ph idx="13" type="title"/>
          </p:nvPr>
        </p:nvSpPr>
        <p:spPr>
          <a:xfrm>
            <a:off x="6118545" y="3507753"/>
            <a:ext cx="2305500" cy="527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1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86" name="Google Shape;286;p38"/>
          <p:cNvSpPr txBox="1"/>
          <p:nvPr>
            <p:ph idx="14" type="subTitle"/>
          </p:nvPr>
        </p:nvSpPr>
        <p:spPr>
          <a:xfrm>
            <a:off x="6118545" y="3988186"/>
            <a:ext cx="2305500" cy="484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7" name="Google Shape;287;p38"/>
          <p:cNvSpPr txBox="1"/>
          <p:nvPr>
            <p:ph idx="15"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88" name="Shape 288"/>
        <p:cNvGrpSpPr/>
        <p:nvPr/>
      </p:nvGrpSpPr>
      <p:grpSpPr>
        <a:xfrm>
          <a:off x="0" y="0"/>
          <a:ext cx="0" cy="0"/>
          <a:chOff x="0" y="0"/>
          <a:chExt cx="0" cy="0"/>
        </a:xfrm>
      </p:grpSpPr>
      <p:pic>
        <p:nvPicPr>
          <p:cNvPr id="289" name="Google Shape;289;p39"/>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290" name="Google Shape;290;p39"/>
          <p:cNvSpPr txBox="1"/>
          <p:nvPr>
            <p:ph hasCustomPrompt="1" type="title"/>
          </p:nvPr>
        </p:nvSpPr>
        <p:spPr>
          <a:xfrm>
            <a:off x="1312156" y="1997213"/>
            <a:ext cx="65619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6000">
                <a:solidFill>
                  <a:schemeClr val="accent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91" name="Google Shape;291;p39"/>
          <p:cNvSpPr txBox="1"/>
          <p:nvPr>
            <p:ph idx="1" type="subTitle"/>
          </p:nvPr>
        </p:nvSpPr>
        <p:spPr>
          <a:xfrm>
            <a:off x="1312225" y="4188588"/>
            <a:ext cx="65619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92" name="Google Shape;292;p39"/>
          <p:cNvSpPr txBox="1"/>
          <p:nvPr>
            <p:ph hasCustomPrompt="1" idx="2" type="title"/>
          </p:nvPr>
        </p:nvSpPr>
        <p:spPr>
          <a:xfrm>
            <a:off x="1312144" y="3417513"/>
            <a:ext cx="65619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60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93" name="Google Shape;293;p39"/>
          <p:cNvSpPr txBox="1"/>
          <p:nvPr>
            <p:ph idx="3" type="subTitle"/>
          </p:nvPr>
        </p:nvSpPr>
        <p:spPr>
          <a:xfrm>
            <a:off x="1312175" y="1289513"/>
            <a:ext cx="65619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94" name="Google Shape;294;p39"/>
          <p:cNvSpPr txBox="1"/>
          <p:nvPr>
            <p:ph hasCustomPrompt="1" idx="4" type="title"/>
          </p:nvPr>
        </p:nvSpPr>
        <p:spPr>
          <a:xfrm>
            <a:off x="1312181" y="576913"/>
            <a:ext cx="65619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60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295" name="Google Shape;295;p39"/>
          <p:cNvSpPr txBox="1"/>
          <p:nvPr>
            <p:ph idx="5" type="subTitle"/>
          </p:nvPr>
        </p:nvSpPr>
        <p:spPr>
          <a:xfrm>
            <a:off x="1312225" y="2709813"/>
            <a:ext cx="6561900" cy="37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296" name="Google Shape;296;p39"/>
          <p:cNvGrpSpPr/>
          <p:nvPr/>
        </p:nvGrpSpPr>
        <p:grpSpPr>
          <a:xfrm>
            <a:off x="-1956832" y="-1968099"/>
            <a:ext cx="12940132" cy="7885148"/>
            <a:chOff x="-1956832" y="-1968099"/>
            <a:chExt cx="12940132" cy="7885148"/>
          </a:xfrm>
        </p:grpSpPr>
        <p:pic>
          <p:nvPicPr>
            <p:cNvPr id="297" name="Google Shape;297;p39"/>
            <p:cNvPicPr preferRelativeResize="0"/>
            <p:nvPr/>
          </p:nvPicPr>
          <p:blipFill>
            <a:blip r:embed="rId3">
              <a:alphaModFix amt="23000"/>
            </a:blip>
            <a:stretch>
              <a:fillRect/>
            </a:stretch>
          </p:blipFill>
          <p:spPr>
            <a:xfrm rot="-9618045">
              <a:off x="-1253698" y="364923"/>
              <a:ext cx="3030302" cy="4698001"/>
            </a:xfrm>
            <a:prstGeom prst="rect">
              <a:avLst/>
            </a:prstGeom>
            <a:noFill/>
            <a:ln>
              <a:noFill/>
            </a:ln>
          </p:spPr>
        </p:pic>
        <p:pic>
          <p:nvPicPr>
            <p:cNvPr id="298" name="Google Shape;298;p39"/>
            <p:cNvPicPr preferRelativeResize="0"/>
            <p:nvPr/>
          </p:nvPicPr>
          <p:blipFill>
            <a:blip r:embed="rId4">
              <a:alphaModFix amt="29000"/>
            </a:blip>
            <a:stretch>
              <a:fillRect/>
            </a:stretch>
          </p:blipFill>
          <p:spPr>
            <a:xfrm>
              <a:off x="7260176" y="-1968099"/>
              <a:ext cx="3723124" cy="7885148"/>
            </a:xfrm>
            <a:prstGeom prst="rect">
              <a:avLst/>
            </a:prstGeom>
            <a:noFill/>
            <a:ln>
              <a:noFill/>
            </a:ln>
          </p:spPr>
        </p:pic>
      </p:gr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BLANK_1_1_1_1_1_1_3">
    <p:spTree>
      <p:nvGrpSpPr>
        <p:cNvPr id="299" name="Shape 299"/>
        <p:cNvGrpSpPr/>
        <p:nvPr/>
      </p:nvGrpSpPr>
      <p:grpSpPr>
        <a:xfrm>
          <a:off x="0" y="0"/>
          <a:ext cx="0" cy="0"/>
          <a:chOff x="0" y="0"/>
          <a:chExt cx="0" cy="0"/>
        </a:xfrm>
      </p:grpSpPr>
      <p:pic>
        <p:nvPicPr>
          <p:cNvPr id="300" name="Google Shape;300;p40"/>
          <p:cNvPicPr preferRelativeResize="0"/>
          <p:nvPr/>
        </p:nvPicPr>
        <p:blipFill>
          <a:blip r:embed="rId2">
            <a:alphaModFix amt="57000"/>
          </a:blip>
          <a:stretch>
            <a:fillRect/>
          </a:stretch>
        </p:blipFill>
        <p:spPr>
          <a:xfrm>
            <a:off x="0" y="0"/>
            <a:ext cx="9144000" cy="5143500"/>
          </a:xfrm>
          <a:prstGeom prst="rect">
            <a:avLst/>
          </a:prstGeom>
          <a:noFill/>
          <a:ln>
            <a:noFill/>
          </a:ln>
        </p:spPr>
      </p:pic>
      <p:sp>
        <p:nvSpPr>
          <p:cNvPr id="301" name="Google Shape;301;p40"/>
          <p:cNvSpPr txBox="1"/>
          <p:nvPr>
            <p:ph hasCustomPrompt="1" type="title"/>
          </p:nvPr>
        </p:nvSpPr>
        <p:spPr>
          <a:xfrm>
            <a:off x="3331628" y="1815466"/>
            <a:ext cx="24807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302" name="Google Shape;302;p40"/>
          <p:cNvSpPr txBox="1"/>
          <p:nvPr>
            <p:ph idx="1" type="subTitle"/>
          </p:nvPr>
        </p:nvSpPr>
        <p:spPr>
          <a:xfrm>
            <a:off x="6195725" y="3030175"/>
            <a:ext cx="1985700" cy="5277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sz="21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03" name="Google Shape;303;p40"/>
          <p:cNvSpPr txBox="1"/>
          <p:nvPr>
            <p:ph hasCustomPrompt="1" idx="2" type="title"/>
          </p:nvPr>
        </p:nvSpPr>
        <p:spPr>
          <a:xfrm>
            <a:off x="5948173" y="1815454"/>
            <a:ext cx="24807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304" name="Google Shape;304;p40"/>
          <p:cNvSpPr txBox="1"/>
          <p:nvPr>
            <p:ph idx="3" type="subTitle"/>
          </p:nvPr>
        </p:nvSpPr>
        <p:spPr>
          <a:xfrm>
            <a:off x="962612" y="3030175"/>
            <a:ext cx="1985700" cy="5277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sz="21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05" name="Google Shape;305;p40"/>
          <p:cNvSpPr txBox="1"/>
          <p:nvPr>
            <p:ph hasCustomPrompt="1" idx="4" type="title"/>
          </p:nvPr>
        </p:nvSpPr>
        <p:spPr>
          <a:xfrm>
            <a:off x="715112" y="1844691"/>
            <a:ext cx="2480700" cy="61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306" name="Google Shape;306;p40"/>
          <p:cNvSpPr txBox="1"/>
          <p:nvPr>
            <p:ph idx="5" type="subTitle"/>
          </p:nvPr>
        </p:nvSpPr>
        <p:spPr>
          <a:xfrm>
            <a:off x="3579162" y="3030175"/>
            <a:ext cx="1985700" cy="527700"/>
          </a:xfrm>
          <a:prstGeom prst="rect">
            <a:avLst/>
          </a:prstGeom>
        </p:spPr>
        <p:txBody>
          <a:bodyPr anchorCtr="0" anchor="b" bIns="91425" lIns="91425" spcFirstLastPara="1" rIns="91425" wrap="square" tIns="91425">
            <a:noAutofit/>
          </a:bodyPr>
          <a:lstStyle>
            <a:lvl1pPr lvl="0" rtl="0" algn="ctr">
              <a:lnSpc>
                <a:spcPct val="100000"/>
              </a:lnSpc>
              <a:spcBef>
                <a:spcPts val="0"/>
              </a:spcBef>
              <a:spcAft>
                <a:spcPts val="0"/>
              </a:spcAft>
              <a:buSzPts val="1400"/>
              <a:buNone/>
              <a:defRPr sz="2100">
                <a:solidFill>
                  <a:schemeClr val="dk1"/>
                </a:solidFill>
                <a:latin typeface="Josefin Sans"/>
                <a:ea typeface="Josefin Sans"/>
                <a:cs typeface="Josefin Sans"/>
                <a:sym typeface="Josefin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307" name="Google Shape;307;p40"/>
          <p:cNvGrpSpPr/>
          <p:nvPr/>
        </p:nvGrpSpPr>
        <p:grpSpPr>
          <a:xfrm>
            <a:off x="-1923024" y="-1968099"/>
            <a:ext cx="13199162" cy="7885148"/>
            <a:chOff x="-1923024" y="-1968099"/>
            <a:chExt cx="13199162" cy="7885148"/>
          </a:xfrm>
        </p:grpSpPr>
        <p:pic>
          <p:nvPicPr>
            <p:cNvPr id="308" name="Google Shape;308;p40"/>
            <p:cNvPicPr preferRelativeResize="0"/>
            <p:nvPr/>
          </p:nvPicPr>
          <p:blipFill>
            <a:blip r:embed="rId3">
              <a:alphaModFix amt="23000"/>
            </a:blip>
            <a:stretch>
              <a:fillRect/>
            </a:stretch>
          </p:blipFill>
          <p:spPr>
            <a:xfrm rot="-9618045">
              <a:off x="7542702" y="364923"/>
              <a:ext cx="3030302" cy="4698001"/>
            </a:xfrm>
            <a:prstGeom prst="rect">
              <a:avLst/>
            </a:prstGeom>
            <a:noFill/>
            <a:ln>
              <a:noFill/>
            </a:ln>
          </p:spPr>
        </p:pic>
        <p:pic>
          <p:nvPicPr>
            <p:cNvPr id="309" name="Google Shape;309;p40"/>
            <p:cNvPicPr preferRelativeResize="0"/>
            <p:nvPr/>
          </p:nvPicPr>
          <p:blipFill>
            <a:blip r:embed="rId4">
              <a:alphaModFix amt="29000"/>
            </a:blip>
            <a:stretch>
              <a:fillRect/>
            </a:stretch>
          </p:blipFill>
          <p:spPr>
            <a:xfrm>
              <a:off x="-1923024" y="-1968099"/>
              <a:ext cx="3723124" cy="7885148"/>
            </a:xfrm>
            <a:prstGeom prst="rect">
              <a:avLst/>
            </a:prstGeom>
            <a:noFill/>
            <a:ln>
              <a:noFill/>
            </a:ln>
          </p:spPr>
        </p:pic>
      </p:grpSp>
      <p:sp>
        <p:nvSpPr>
          <p:cNvPr id="310" name="Google Shape;310;p40"/>
          <p:cNvSpPr txBox="1"/>
          <p:nvPr>
            <p:ph idx="6" type="subTitle"/>
          </p:nvPr>
        </p:nvSpPr>
        <p:spPr>
          <a:xfrm>
            <a:off x="6195725" y="3761146"/>
            <a:ext cx="1985700" cy="707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solidFill>
                  <a:schemeClr val="dk1"/>
                </a:solidFill>
              </a:defRPr>
            </a:lvl1pPr>
            <a:lvl2pPr lvl="1" rtl="0" algn="ctr">
              <a:lnSpc>
                <a:spcPct val="100000"/>
              </a:lnSpc>
              <a:spcBef>
                <a:spcPts val="160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11" name="Google Shape;311;p40"/>
          <p:cNvSpPr txBox="1"/>
          <p:nvPr>
            <p:ph idx="7" type="subTitle"/>
          </p:nvPr>
        </p:nvSpPr>
        <p:spPr>
          <a:xfrm>
            <a:off x="962612" y="3761145"/>
            <a:ext cx="1985700" cy="707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12" name="Google Shape;312;p40"/>
          <p:cNvSpPr txBox="1"/>
          <p:nvPr>
            <p:ph idx="8" type="subTitle"/>
          </p:nvPr>
        </p:nvSpPr>
        <p:spPr>
          <a:xfrm>
            <a:off x="3579162" y="3761147"/>
            <a:ext cx="1985700" cy="707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solidFill>
                  <a:schemeClr val="dk1"/>
                </a:solidFill>
              </a:defRPr>
            </a:lvl1pPr>
            <a:lvl2pPr lvl="1" rtl="0" algn="ctr">
              <a:lnSpc>
                <a:spcPct val="100000"/>
              </a:lnSpc>
              <a:spcBef>
                <a:spcPts val="160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13" name="Google Shape;313;p40"/>
          <p:cNvSpPr txBox="1"/>
          <p:nvPr>
            <p:ph idx="9" type="title"/>
          </p:nvPr>
        </p:nvSpPr>
        <p:spPr>
          <a:xfrm>
            <a:off x="715100" y="535000"/>
            <a:ext cx="7708800" cy="5727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314" name="Shape 314"/>
        <p:cNvGrpSpPr/>
        <p:nvPr/>
      </p:nvGrpSpPr>
      <p:grpSpPr>
        <a:xfrm>
          <a:off x="0" y="0"/>
          <a:ext cx="0" cy="0"/>
          <a:chOff x="0" y="0"/>
          <a:chExt cx="0" cy="0"/>
        </a:xfrm>
      </p:grpSpPr>
      <p:pic>
        <p:nvPicPr>
          <p:cNvPr id="315" name="Google Shape;315;p41"/>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316" name="Google Shape;316;p41"/>
          <p:cNvPicPr preferRelativeResize="0"/>
          <p:nvPr/>
        </p:nvPicPr>
        <p:blipFill>
          <a:blip r:embed="rId3">
            <a:alphaModFix amt="30000"/>
          </a:blip>
          <a:stretch>
            <a:fillRect/>
          </a:stretch>
        </p:blipFill>
        <p:spPr>
          <a:xfrm flipH="1">
            <a:off x="-2015" y="-955475"/>
            <a:ext cx="9144003" cy="6098975"/>
          </a:xfrm>
          <a:prstGeom prst="rect">
            <a:avLst/>
          </a:prstGeom>
          <a:noFill/>
          <a:ln>
            <a:noFill/>
          </a:ln>
        </p:spPr>
      </p:pic>
      <p:sp>
        <p:nvSpPr>
          <p:cNvPr id="317" name="Google Shape;317;p41"/>
          <p:cNvSpPr txBox="1"/>
          <p:nvPr>
            <p:ph type="ctrTitle"/>
          </p:nvPr>
        </p:nvSpPr>
        <p:spPr>
          <a:xfrm>
            <a:off x="2429950" y="418979"/>
            <a:ext cx="4284000" cy="997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5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318" name="Google Shape;318;p41"/>
          <p:cNvSpPr txBox="1"/>
          <p:nvPr>
            <p:ph idx="1" type="subTitle"/>
          </p:nvPr>
        </p:nvSpPr>
        <p:spPr>
          <a:xfrm>
            <a:off x="2425075" y="1659495"/>
            <a:ext cx="4293900" cy="1229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319" name="Google Shape;319;p41"/>
          <p:cNvSpPr txBox="1"/>
          <p:nvPr/>
        </p:nvSpPr>
        <p:spPr>
          <a:xfrm>
            <a:off x="2825850" y="3686879"/>
            <a:ext cx="3492300" cy="615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300"/>
              </a:spcBef>
              <a:spcAft>
                <a:spcPts val="0"/>
              </a:spcAft>
              <a:buNone/>
            </a:pPr>
            <a:r>
              <a:rPr lang="en" sz="1200">
                <a:solidFill>
                  <a:schemeClr val="dk1"/>
                </a:solidFill>
                <a:latin typeface="Quicksand"/>
                <a:ea typeface="Quicksand"/>
                <a:cs typeface="Quicksand"/>
                <a:sym typeface="Quicksand"/>
              </a:rPr>
              <a:t>CREDITS: This presentation template was created by </a:t>
            </a:r>
            <a:r>
              <a:rPr lang="en" sz="1200">
                <a:solidFill>
                  <a:schemeClr val="dk1"/>
                </a:solidFill>
                <a:uFill>
                  <a:noFill/>
                </a:uFill>
                <a:latin typeface="Quicksand"/>
                <a:ea typeface="Quicksand"/>
                <a:cs typeface="Quicksand"/>
                <a:sym typeface="Quicksand"/>
                <a:hlinkClick r:id="rId4">
                  <a:extLst>
                    <a:ext uri="{A12FA001-AC4F-418D-AE19-62706E023703}">
                      <ahyp:hlinkClr val="tx"/>
                    </a:ext>
                  </a:extLst>
                </a:hlinkClick>
              </a:rPr>
              <a:t>Slidesgo</a:t>
            </a:r>
            <a:r>
              <a:rPr lang="en" sz="1200">
                <a:solidFill>
                  <a:schemeClr val="dk1"/>
                </a:solidFill>
                <a:latin typeface="Quicksand"/>
                <a:ea typeface="Quicksand"/>
                <a:cs typeface="Quicksand"/>
                <a:sym typeface="Quicksand"/>
              </a:rPr>
              <a:t>, including icons by </a:t>
            </a:r>
            <a:r>
              <a:rPr lang="en" sz="1200">
                <a:solidFill>
                  <a:schemeClr val="dk1"/>
                </a:solidFill>
                <a:uFill>
                  <a:noFill/>
                </a:uFill>
                <a:latin typeface="Quicksand"/>
                <a:ea typeface="Quicksand"/>
                <a:cs typeface="Quicksand"/>
                <a:sym typeface="Quicksand"/>
                <a:hlinkClick r:id="rId5">
                  <a:extLst>
                    <a:ext uri="{A12FA001-AC4F-418D-AE19-62706E023703}">
                      <ahyp:hlinkClr val="tx"/>
                    </a:ext>
                  </a:extLst>
                </a:hlinkClick>
              </a:rPr>
              <a:t>Flaticon</a:t>
            </a:r>
            <a:r>
              <a:rPr lang="en" sz="1200">
                <a:solidFill>
                  <a:schemeClr val="dk1"/>
                </a:solidFill>
                <a:latin typeface="Quicksand"/>
                <a:ea typeface="Quicksand"/>
                <a:cs typeface="Quicksand"/>
                <a:sym typeface="Quicksand"/>
              </a:rPr>
              <a:t> </a:t>
            </a:r>
            <a:r>
              <a:rPr lang="en" sz="1200">
                <a:solidFill>
                  <a:schemeClr val="dk1"/>
                </a:solidFill>
                <a:highlight>
                  <a:srgbClr val="DFDEFC"/>
                </a:highlight>
                <a:latin typeface="Quicksand"/>
                <a:ea typeface="Quicksand"/>
                <a:cs typeface="Quicksand"/>
                <a:sym typeface="Quicksand"/>
              </a:rPr>
              <a:t>and</a:t>
            </a:r>
            <a:r>
              <a:rPr lang="en" sz="1200">
                <a:solidFill>
                  <a:schemeClr val="dk1"/>
                </a:solidFill>
                <a:latin typeface="Quicksand"/>
                <a:ea typeface="Quicksand"/>
                <a:cs typeface="Quicksand"/>
                <a:sym typeface="Quicksand"/>
              </a:rPr>
              <a:t> infographics &amp; images by </a:t>
            </a:r>
            <a:r>
              <a:rPr lang="en" sz="1200">
                <a:solidFill>
                  <a:schemeClr val="dk1"/>
                </a:solidFill>
                <a:uFill>
                  <a:noFill/>
                </a:uFill>
                <a:latin typeface="Quicksand"/>
                <a:ea typeface="Quicksand"/>
                <a:cs typeface="Quicksand"/>
                <a:sym typeface="Quicksand"/>
                <a:hlinkClick r:id="rId6">
                  <a:extLst>
                    <a:ext uri="{A12FA001-AC4F-418D-AE19-62706E023703}">
                      <ahyp:hlinkClr val="tx"/>
                    </a:ext>
                  </a:extLst>
                </a:hlinkClick>
              </a:rPr>
              <a:t>Freepik</a:t>
            </a:r>
            <a:endParaRPr sz="1200">
              <a:solidFill>
                <a:schemeClr val="dk1"/>
              </a:solidFill>
              <a:highlight>
                <a:srgbClr val="DFDEFC"/>
              </a:highlight>
              <a:latin typeface="Quicksand"/>
              <a:ea typeface="Quicksand"/>
              <a:cs typeface="Quicksand"/>
              <a:sym typeface="Quicksan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320" name="Shape 320"/>
        <p:cNvGrpSpPr/>
        <p:nvPr/>
      </p:nvGrpSpPr>
      <p:grpSpPr>
        <a:xfrm>
          <a:off x="0" y="0"/>
          <a:ext cx="0" cy="0"/>
          <a:chOff x="0" y="0"/>
          <a:chExt cx="0" cy="0"/>
        </a:xfrm>
      </p:grpSpPr>
      <p:pic>
        <p:nvPicPr>
          <p:cNvPr id="321" name="Google Shape;321;p42"/>
          <p:cNvPicPr preferRelativeResize="0"/>
          <p:nvPr/>
        </p:nvPicPr>
        <p:blipFill>
          <a:blip r:embed="rId2">
            <a:alphaModFix amt="57000"/>
          </a:blip>
          <a:stretch>
            <a:fillRect/>
          </a:stretch>
        </p:blipFill>
        <p:spPr>
          <a:xfrm>
            <a:off x="0" y="0"/>
            <a:ext cx="9144000" cy="5143500"/>
          </a:xfrm>
          <a:prstGeom prst="rect">
            <a:avLst/>
          </a:prstGeom>
          <a:noFill/>
          <a:ln>
            <a:noFill/>
          </a:ln>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6">
    <p:spTree>
      <p:nvGrpSpPr>
        <p:cNvPr id="322" name="Shape 322"/>
        <p:cNvGrpSpPr/>
        <p:nvPr/>
      </p:nvGrpSpPr>
      <p:grpSpPr>
        <a:xfrm>
          <a:off x="0" y="0"/>
          <a:ext cx="0" cy="0"/>
          <a:chOff x="0" y="0"/>
          <a:chExt cx="0" cy="0"/>
        </a:xfrm>
      </p:grpSpPr>
      <p:pic>
        <p:nvPicPr>
          <p:cNvPr id="323" name="Google Shape;323;p43"/>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324" name="Google Shape;324;p43"/>
          <p:cNvGrpSpPr/>
          <p:nvPr/>
        </p:nvGrpSpPr>
        <p:grpSpPr>
          <a:xfrm flipH="1" rot="10800000">
            <a:off x="-1846500" y="-1386399"/>
            <a:ext cx="11304528" cy="8107960"/>
            <a:chOff x="-1846500" y="-1386399"/>
            <a:chExt cx="11304528" cy="8107960"/>
          </a:xfrm>
        </p:grpSpPr>
        <p:pic>
          <p:nvPicPr>
            <p:cNvPr id="325" name="Google Shape;325;p43"/>
            <p:cNvPicPr preferRelativeResize="0"/>
            <p:nvPr/>
          </p:nvPicPr>
          <p:blipFill>
            <a:blip r:embed="rId3">
              <a:alphaModFix amt="35000"/>
            </a:blip>
            <a:stretch>
              <a:fillRect/>
            </a:stretch>
          </p:blipFill>
          <p:spPr>
            <a:xfrm>
              <a:off x="6686275" y="-1386399"/>
              <a:ext cx="2771753" cy="2736575"/>
            </a:xfrm>
            <a:prstGeom prst="rect">
              <a:avLst/>
            </a:prstGeom>
            <a:noFill/>
            <a:ln>
              <a:noFill/>
            </a:ln>
          </p:spPr>
        </p:pic>
        <p:pic>
          <p:nvPicPr>
            <p:cNvPr id="326" name="Google Shape;326;p43"/>
            <p:cNvPicPr preferRelativeResize="0"/>
            <p:nvPr/>
          </p:nvPicPr>
          <p:blipFill>
            <a:blip r:embed="rId4">
              <a:alphaModFix amt="38000"/>
            </a:blip>
            <a:stretch>
              <a:fillRect/>
            </a:stretch>
          </p:blipFill>
          <p:spPr>
            <a:xfrm rot="5203858">
              <a:off x="-1631029" y="3518279"/>
              <a:ext cx="2980001" cy="3246294"/>
            </a:xfrm>
            <a:prstGeom prst="rect">
              <a:avLst/>
            </a:prstGeom>
            <a:noFill/>
            <a:ln>
              <a:noFill/>
            </a:ln>
          </p:spPr>
        </p:pic>
      </p:gr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6_1">
    <p:spTree>
      <p:nvGrpSpPr>
        <p:cNvPr id="327" name="Shape 327"/>
        <p:cNvGrpSpPr/>
        <p:nvPr/>
      </p:nvGrpSpPr>
      <p:grpSpPr>
        <a:xfrm>
          <a:off x="0" y="0"/>
          <a:ext cx="0" cy="0"/>
          <a:chOff x="0" y="0"/>
          <a:chExt cx="0" cy="0"/>
        </a:xfrm>
      </p:grpSpPr>
      <p:pic>
        <p:nvPicPr>
          <p:cNvPr id="328" name="Google Shape;328;p44"/>
          <p:cNvPicPr preferRelativeResize="0"/>
          <p:nvPr/>
        </p:nvPicPr>
        <p:blipFill>
          <a:blip r:embed="rId2">
            <a:alphaModFix amt="57000"/>
          </a:blip>
          <a:stretch>
            <a:fillRect/>
          </a:stretch>
        </p:blipFill>
        <p:spPr>
          <a:xfrm>
            <a:off x="0" y="0"/>
            <a:ext cx="9144000" cy="5143500"/>
          </a:xfrm>
          <a:prstGeom prst="rect">
            <a:avLst/>
          </a:prstGeom>
          <a:noFill/>
          <a:ln>
            <a:noFill/>
          </a:ln>
        </p:spPr>
      </p:pic>
      <p:pic>
        <p:nvPicPr>
          <p:cNvPr id="329" name="Google Shape;329;p44"/>
          <p:cNvPicPr preferRelativeResize="0"/>
          <p:nvPr/>
        </p:nvPicPr>
        <p:blipFill>
          <a:blip r:embed="rId3">
            <a:alphaModFix amt="16000"/>
          </a:blip>
          <a:stretch>
            <a:fillRect/>
          </a:stretch>
        </p:blipFill>
        <p:spPr>
          <a:xfrm flipH="1" rot="10800000">
            <a:off x="0" y="2027045"/>
            <a:ext cx="9144003" cy="3116462"/>
          </a:xfrm>
          <a:prstGeom prst="rect">
            <a:avLst/>
          </a:prstGeom>
          <a:noFill/>
          <a:ln>
            <a:noFill/>
          </a:ln>
        </p:spPr>
      </p:pic>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7">
    <p:spTree>
      <p:nvGrpSpPr>
        <p:cNvPr id="330" name="Shape 330"/>
        <p:cNvGrpSpPr/>
        <p:nvPr/>
      </p:nvGrpSpPr>
      <p:grpSpPr>
        <a:xfrm>
          <a:off x="0" y="0"/>
          <a:ext cx="0" cy="0"/>
          <a:chOff x="0" y="0"/>
          <a:chExt cx="0" cy="0"/>
        </a:xfrm>
      </p:grpSpPr>
      <p:pic>
        <p:nvPicPr>
          <p:cNvPr id="331" name="Google Shape;331;p45"/>
          <p:cNvPicPr preferRelativeResize="0"/>
          <p:nvPr/>
        </p:nvPicPr>
        <p:blipFill>
          <a:blip r:embed="rId2">
            <a:alphaModFix amt="57000"/>
          </a:blip>
          <a:stretch>
            <a:fillRect/>
          </a:stretch>
        </p:blipFill>
        <p:spPr>
          <a:xfrm>
            <a:off x="0" y="0"/>
            <a:ext cx="9144000" cy="5143500"/>
          </a:xfrm>
          <a:prstGeom prst="rect">
            <a:avLst/>
          </a:prstGeom>
          <a:noFill/>
          <a:ln>
            <a:noFill/>
          </a:ln>
        </p:spPr>
      </p:pic>
      <p:grpSp>
        <p:nvGrpSpPr>
          <p:cNvPr id="332" name="Google Shape;332;p45"/>
          <p:cNvGrpSpPr/>
          <p:nvPr/>
        </p:nvGrpSpPr>
        <p:grpSpPr>
          <a:xfrm>
            <a:off x="-1078051" y="-828301"/>
            <a:ext cx="10800649" cy="6495486"/>
            <a:chOff x="-1078051" y="-828301"/>
            <a:chExt cx="10800649" cy="6495486"/>
          </a:xfrm>
        </p:grpSpPr>
        <p:pic>
          <p:nvPicPr>
            <p:cNvPr id="333" name="Google Shape;333;p45"/>
            <p:cNvPicPr preferRelativeResize="0"/>
            <p:nvPr/>
          </p:nvPicPr>
          <p:blipFill>
            <a:blip r:embed="rId3">
              <a:alphaModFix amt="35000"/>
            </a:blip>
            <a:stretch>
              <a:fillRect/>
            </a:stretch>
          </p:blipFill>
          <p:spPr>
            <a:xfrm rot="4499998">
              <a:off x="517536" y="-1566832"/>
              <a:ext cx="2446178" cy="5180760"/>
            </a:xfrm>
            <a:prstGeom prst="rect">
              <a:avLst/>
            </a:prstGeom>
            <a:noFill/>
            <a:ln>
              <a:noFill/>
            </a:ln>
          </p:spPr>
        </p:pic>
        <p:pic>
          <p:nvPicPr>
            <p:cNvPr id="334" name="Google Shape;334;p45"/>
            <p:cNvPicPr preferRelativeResize="0"/>
            <p:nvPr/>
          </p:nvPicPr>
          <p:blipFill>
            <a:blip r:embed="rId4">
              <a:alphaModFix amt="38000"/>
            </a:blip>
            <a:stretch>
              <a:fillRect/>
            </a:stretch>
          </p:blipFill>
          <p:spPr>
            <a:xfrm rot="4932521">
              <a:off x="7662897" y="3595450"/>
              <a:ext cx="1859885" cy="2026087"/>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40" Type="http://schemas.openxmlformats.org/officeDocument/2006/relationships/slideLayout" Target="../slideLayouts/slideLayout40.xml"/><Relationship Id="rId20" Type="http://schemas.openxmlformats.org/officeDocument/2006/relationships/slideLayout" Target="../slideLayouts/slideLayout20.xml"/><Relationship Id="rId42" Type="http://schemas.openxmlformats.org/officeDocument/2006/relationships/slideLayout" Target="../slideLayouts/slideLayout42.xml"/><Relationship Id="rId41" Type="http://schemas.openxmlformats.org/officeDocument/2006/relationships/slideLayout" Target="../slideLayouts/slideLayout41.xml"/><Relationship Id="rId22" Type="http://schemas.openxmlformats.org/officeDocument/2006/relationships/slideLayout" Target="../slideLayouts/slideLayout22.xml"/><Relationship Id="rId44" Type="http://schemas.openxmlformats.org/officeDocument/2006/relationships/slideLayout" Target="../slideLayouts/slideLayout44.xml"/><Relationship Id="rId21" Type="http://schemas.openxmlformats.org/officeDocument/2006/relationships/slideLayout" Target="../slideLayouts/slideLayout21.xml"/><Relationship Id="rId43" Type="http://schemas.openxmlformats.org/officeDocument/2006/relationships/slideLayout" Target="../slideLayouts/slideLayout43.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4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39" Type="http://schemas.openxmlformats.org/officeDocument/2006/relationships/slideLayout" Target="../slideLayouts/slideLayout39.xml"/><Relationship Id="rId16" Type="http://schemas.openxmlformats.org/officeDocument/2006/relationships/slideLayout" Target="../slideLayouts/slideLayout16.xml"/><Relationship Id="rId38" Type="http://schemas.openxmlformats.org/officeDocument/2006/relationships/slideLayout" Target="../slideLayouts/slideLayout38.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5050" y="535000"/>
            <a:ext cx="7713900" cy="5727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500"/>
              <a:buFont typeface="Josefin Sans"/>
              <a:buNone/>
              <a:defRPr sz="2500">
                <a:solidFill>
                  <a:schemeClr val="dk1"/>
                </a:solidFill>
                <a:latin typeface="Josefin Sans"/>
                <a:ea typeface="Josefin Sans"/>
                <a:cs typeface="Josefin Sans"/>
                <a:sym typeface="Josefin Sans"/>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p:txBody>
      </p:sp>
      <p:sp>
        <p:nvSpPr>
          <p:cNvPr id="7" name="Google Shape;7;p1"/>
          <p:cNvSpPr txBox="1"/>
          <p:nvPr>
            <p:ph idx="1" type="body"/>
          </p:nvPr>
        </p:nvSpPr>
        <p:spPr>
          <a:xfrm>
            <a:off x="715100" y="1152475"/>
            <a:ext cx="7713900" cy="34560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1pPr>
            <a:lvl2pPr indent="-317500" lvl="1" marL="9144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2pPr>
            <a:lvl3pPr indent="-317500" lvl="2" marL="13716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3pPr>
            <a:lvl4pPr indent="-317500" lvl="3" marL="18288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4pPr>
            <a:lvl5pPr indent="-317500" lvl="4" marL="22860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5pPr>
            <a:lvl6pPr indent="-317500" lvl="5" marL="27432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6pPr>
            <a:lvl7pPr indent="-317500" lvl="6" marL="32004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7pPr>
            <a:lvl8pPr indent="-317500" lvl="7" marL="3657600">
              <a:lnSpc>
                <a:spcPct val="115000"/>
              </a:lnSpc>
              <a:spcBef>
                <a:spcPts val="1600"/>
              </a:spcBef>
              <a:spcAft>
                <a:spcPts val="0"/>
              </a:spcAft>
              <a:buClr>
                <a:schemeClr val="accent1"/>
              </a:buClr>
              <a:buSzPts val="1400"/>
              <a:buFont typeface="Quicksand"/>
              <a:buChar char="○"/>
              <a:defRPr>
                <a:solidFill>
                  <a:schemeClr val="accent1"/>
                </a:solidFill>
                <a:latin typeface="Quicksand"/>
                <a:ea typeface="Quicksand"/>
                <a:cs typeface="Quicksand"/>
                <a:sym typeface="Quicksand"/>
              </a:defRPr>
            </a:lvl8pPr>
            <a:lvl9pPr indent="-317500" lvl="8" marL="4114800">
              <a:lnSpc>
                <a:spcPct val="115000"/>
              </a:lnSpc>
              <a:spcBef>
                <a:spcPts val="1600"/>
              </a:spcBef>
              <a:spcAft>
                <a:spcPts val="1600"/>
              </a:spcAft>
              <a:buClr>
                <a:schemeClr val="accent1"/>
              </a:buClr>
              <a:buSzPts val="1400"/>
              <a:buFont typeface="Quicksand"/>
              <a:buChar char="■"/>
              <a:defRPr>
                <a:solidFill>
                  <a:schemeClr val="accent1"/>
                </a:solidFill>
                <a:latin typeface="Quicksand"/>
                <a:ea typeface="Quicksand"/>
                <a:cs typeface="Quicksand"/>
                <a:sym typeface="Quicksand"/>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5.xml"/><Relationship Id="rId3"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2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9.xml"/><Relationship Id="rId3"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8.xml"/><Relationship Id="rId3" Type="http://schemas.openxmlformats.org/officeDocument/2006/relationships/image" Target="../media/image1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9.xml"/><Relationship Id="rId3" Type="http://schemas.openxmlformats.org/officeDocument/2006/relationships/image" Target="../media/image1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0.xml"/><Relationship Id="rId3" Type="http://schemas.openxmlformats.org/officeDocument/2006/relationships/image" Target="../media/image1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5.xml"/><Relationship Id="rId3" Type="http://schemas.openxmlformats.org/officeDocument/2006/relationships/image" Target="../media/image15.png"/><Relationship Id="rId4" Type="http://schemas.openxmlformats.org/officeDocument/2006/relationships/image" Target="../media/image4.png"/><Relationship Id="rId5" Type="http://schemas.openxmlformats.org/officeDocument/2006/relationships/image" Target="../media/image12.png"/><Relationship Id="rId6" Type="http://schemas.openxmlformats.org/officeDocument/2006/relationships/image" Target="../media/image9.png"/><Relationship Id="rId7" Type="http://schemas.openxmlformats.org/officeDocument/2006/relationships/image" Target="../media/image1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6.xml"/><Relationship Id="rId3" Type="http://schemas.openxmlformats.org/officeDocument/2006/relationships/image" Target="../media/image15.png"/><Relationship Id="rId4" Type="http://schemas.openxmlformats.org/officeDocument/2006/relationships/image" Target="../media/image4.png"/><Relationship Id="rId5" Type="http://schemas.openxmlformats.org/officeDocument/2006/relationships/image" Target="../media/image12.png"/><Relationship Id="rId6" Type="http://schemas.openxmlformats.org/officeDocument/2006/relationships/image" Target="../media/image9.png"/><Relationship Id="rId7" Type="http://schemas.openxmlformats.org/officeDocument/2006/relationships/image" Target="../media/image1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8" name="Shape 338"/>
        <p:cNvGrpSpPr/>
        <p:nvPr/>
      </p:nvGrpSpPr>
      <p:grpSpPr>
        <a:xfrm>
          <a:off x="0" y="0"/>
          <a:ext cx="0" cy="0"/>
          <a:chOff x="0" y="0"/>
          <a:chExt cx="0" cy="0"/>
        </a:xfrm>
      </p:grpSpPr>
      <p:sp>
        <p:nvSpPr>
          <p:cNvPr id="339" name="Google Shape;339;p46"/>
          <p:cNvSpPr txBox="1"/>
          <p:nvPr>
            <p:ph type="ctrTitle"/>
          </p:nvPr>
        </p:nvSpPr>
        <p:spPr>
          <a:xfrm>
            <a:off x="405500" y="74700"/>
            <a:ext cx="7068600" cy="4919400"/>
          </a:xfrm>
          <a:prstGeom prst="rect">
            <a:avLst/>
          </a:prstGeom>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b="1" lang="en" sz="2400">
                <a:latin typeface="Lato"/>
                <a:ea typeface="Lato"/>
                <a:cs typeface="Lato"/>
                <a:sym typeface="Lato"/>
              </a:rPr>
              <a:t>BUSINESS LOGIC</a:t>
            </a:r>
            <a:endParaRPr b="1" sz="2400">
              <a:latin typeface="Lato"/>
              <a:ea typeface="Lato"/>
              <a:cs typeface="Lato"/>
              <a:sym typeface="Lato"/>
            </a:endParaRPr>
          </a:p>
          <a:p>
            <a:pPr indent="0" lvl="0" marL="0" rtl="0" algn="ctr">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Arial"/>
                <a:ea typeface="Arial"/>
                <a:cs typeface="Arial"/>
                <a:sym typeface="Arial"/>
              </a:rPr>
              <a:t>Deductive Reasoning Part 2</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Week 10</a:t>
            </a:r>
            <a:endParaRPr b="1" sz="2400">
              <a:latin typeface="Lato"/>
              <a:ea typeface="Lato"/>
              <a:cs typeface="Lato"/>
              <a:sym typeface="Lato"/>
            </a:endParaRPr>
          </a:p>
          <a:p>
            <a:pPr indent="0" lvl="0" marL="0" rtl="0" algn="l">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Lecturer:</a:t>
            </a:r>
            <a:endParaRPr b="1" sz="2400">
              <a:latin typeface="Lato"/>
              <a:ea typeface="Lato"/>
              <a:cs typeface="Lato"/>
              <a:sym typeface="Lato"/>
            </a:endParaRPr>
          </a:p>
          <a:p>
            <a:pPr indent="0" lvl="0" marL="0" rtl="0" algn="ctr">
              <a:lnSpc>
                <a:spcPct val="100000"/>
              </a:lnSpc>
              <a:spcBef>
                <a:spcPts val="0"/>
              </a:spcBef>
              <a:spcAft>
                <a:spcPts val="0"/>
              </a:spcAft>
              <a:buNone/>
            </a:pPr>
            <a:r>
              <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Fidela Reyes Balajadia</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Associate Professor 2</a:t>
            </a:r>
            <a:endParaRPr b="1" sz="2400">
              <a:latin typeface="Lato"/>
              <a:ea typeface="Lato"/>
              <a:cs typeface="Lato"/>
              <a:sym typeface="Lato"/>
            </a:endParaRPr>
          </a:p>
          <a:p>
            <a:pPr indent="0" lvl="0" marL="0" rtl="0" algn="ctr">
              <a:lnSpc>
                <a:spcPct val="100000"/>
              </a:lnSpc>
              <a:spcBef>
                <a:spcPts val="0"/>
              </a:spcBef>
              <a:spcAft>
                <a:spcPts val="0"/>
              </a:spcAft>
              <a:buNone/>
            </a:pPr>
            <a:r>
              <a:rPr b="1" lang="en" sz="2400">
                <a:latin typeface="Lato"/>
                <a:ea typeface="Lato"/>
                <a:cs typeface="Lato"/>
                <a:sym typeface="Lato"/>
              </a:rPr>
              <a:t>University of the Assumption, Philippines</a:t>
            </a:r>
            <a:endParaRPr sz="41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id="344" name="Google Shape;344;p47"/>
          <p:cNvSpPr txBox="1"/>
          <p:nvPr>
            <p:ph type="title"/>
          </p:nvPr>
        </p:nvSpPr>
        <p:spPr>
          <a:xfrm>
            <a:off x="266775" y="1067110"/>
            <a:ext cx="7085700" cy="39162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t/>
            </a:r>
            <a:endParaRPr sz="1800">
              <a:solidFill>
                <a:schemeClr val="accent1"/>
              </a:solidFill>
            </a:endParaRPr>
          </a:p>
          <a:p>
            <a:pPr indent="0" lvl="0" marL="0" rtl="0" algn="l">
              <a:lnSpc>
                <a:spcPct val="115000"/>
              </a:lnSpc>
              <a:spcBef>
                <a:spcPts val="1200"/>
              </a:spcBef>
              <a:spcAft>
                <a:spcPts val="0"/>
              </a:spcAft>
              <a:buNone/>
            </a:pPr>
            <a:r>
              <a:t/>
            </a:r>
            <a:endParaRPr sz="1800">
              <a:solidFill>
                <a:schemeClr val="accent1"/>
              </a:solidFill>
            </a:endParaRPr>
          </a:p>
          <a:p>
            <a:pPr indent="0" lvl="0" marL="0" rtl="0" algn="l">
              <a:lnSpc>
                <a:spcPct val="115000"/>
              </a:lnSpc>
              <a:spcBef>
                <a:spcPts val="1200"/>
              </a:spcBef>
              <a:spcAft>
                <a:spcPts val="0"/>
              </a:spcAft>
              <a:buNone/>
            </a:pPr>
            <a:r>
              <a:t/>
            </a:r>
            <a:endParaRPr sz="1800">
              <a:solidFill>
                <a:schemeClr val="accent1"/>
              </a:solidFill>
            </a:endParaRPr>
          </a:p>
          <a:p>
            <a:pPr indent="0" lvl="0" marL="0" rtl="0" algn="l">
              <a:lnSpc>
                <a:spcPct val="115000"/>
              </a:lnSpc>
              <a:spcBef>
                <a:spcPts val="1200"/>
              </a:spcBef>
              <a:spcAft>
                <a:spcPts val="0"/>
              </a:spcAft>
              <a:buNone/>
            </a:pPr>
            <a:r>
              <a:rPr b="1" lang="en" sz="2100">
                <a:solidFill>
                  <a:schemeClr val="accent1"/>
                </a:solidFill>
              </a:rPr>
              <a:t>Lecture Learning Objectives:</a:t>
            </a:r>
            <a:endParaRPr b="1" sz="2100">
              <a:solidFill>
                <a:schemeClr val="accent1"/>
              </a:solidFill>
            </a:endParaRPr>
          </a:p>
          <a:p>
            <a:pPr indent="12700" lvl="0" marL="0" rtl="0" algn="l">
              <a:lnSpc>
                <a:spcPct val="115000"/>
              </a:lnSpc>
              <a:spcBef>
                <a:spcPts val="1200"/>
              </a:spcBef>
              <a:spcAft>
                <a:spcPts val="0"/>
              </a:spcAft>
              <a:buNone/>
            </a:pPr>
            <a:r>
              <a:rPr lang="en" sz="1800">
                <a:solidFill>
                  <a:schemeClr val="accent1"/>
                </a:solidFill>
              </a:rPr>
              <a:t>At the end of the lecture, you will be able to:</a:t>
            </a:r>
            <a:endParaRPr sz="1800">
              <a:solidFill>
                <a:schemeClr val="accent1"/>
              </a:solidFill>
            </a:endParaRPr>
          </a:p>
          <a:p>
            <a:pPr indent="0" lvl="0" marL="0" rtl="0" algn="just">
              <a:lnSpc>
                <a:spcPct val="115000"/>
              </a:lnSpc>
              <a:spcBef>
                <a:spcPts val="1200"/>
              </a:spcBef>
              <a:spcAft>
                <a:spcPts val="0"/>
              </a:spcAft>
              <a:buNone/>
            </a:pPr>
            <a:r>
              <a:rPr lang="en" sz="1800">
                <a:solidFill>
                  <a:schemeClr val="accent1"/>
                </a:solidFill>
              </a:rPr>
              <a:t>1.  Explain the two kinds of arguments</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2.  Understand the SYMBOLS A, E, I, AND O</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3.  Distinguish the different types of categorical propositions.</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4.  Identify the premise and conclusion of a standard form categorical proposition.</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5.  Explain the mood and figure of a syllogism</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6.  Understand the distribution of the predicate term</a:t>
            </a:r>
            <a:endParaRPr sz="1800">
              <a:solidFill>
                <a:schemeClr val="accent1"/>
              </a:solidFill>
            </a:endParaRPr>
          </a:p>
          <a:p>
            <a:pPr indent="0" lvl="0" marL="0" rtl="0" algn="l">
              <a:lnSpc>
                <a:spcPct val="115000"/>
              </a:lnSpc>
              <a:spcBef>
                <a:spcPts val="1200"/>
              </a:spcBef>
              <a:spcAft>
                <a:spcPts val="0"/>
              </a:spcAft>
              <a:buNone/>
            </a:pPr>
            <a:r>
              <a:rPr lang="en" sz="1800">
                <a:solidFill>
                  <a:schemeClr val="accent1"/>
                </a:solidFill>
              </a:rPr>
              <a:t>7.  Test the validity of the syllogism using Venn Diagram.</a:t>
            </a:r>
            <a:endParaRPr sz="1800">
              <a:solidFill>
                <a:schemeClr val="accent1"/>
              </a:solidFill>
            </a:endParaRPr>
          </a:p>
          <a:p>
            <a:pPr indent="0" lvl="0" marL="0" rtl="0" algn="l">
              <a:spcBef>
                <a:spcPts val="1200"/>
              </a:spcBef>
              <a:spcAft>
                <a:spcPts val="0"/>
              </a:spcAft>
              <a:buNone/>
            </a:pPr>
            <a:r>
              <a:t/>
            </a:r>
            <a:endParaRPr sz="180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48"/>
          <p:cNvSpPr/>
          <p:nvPr/>
        </p:nvSpPr>
        <p:spPr>
          <a:xfrm>
            <a:off x="6765525" y="946600"/>
            <a:ext cx="2309100" cy="32931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8"/>
          <p:cNvSpPr txBox="1"/>
          <p:nvPr>
            <p:ph type="title"/>
          </p:nvPr>
        </p:nvSpPr>
        <p:spPr>
          <a:xfrm>
            <a:off x="192075" y="661600"/>
            <a:ext cx="6754800" cy="42045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TWO KINDS OF GOOD ARGUMENTS</a:t>
            </a:r>
            <a:endParaRPr b="1" sz="19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Logicians </a:t>
            </a:r>
            <a:r>
              <a:rPr lang="en" sz="1900">
                <a:solidFill>
                  <a:srgbClr val="000000"/>
                </a:solidFill>
                <a:latin typeface="Arial"/>
                <a:ea typeface="Arial"/>
                <a:cs typeface="Arial"/>
                <a:sym typeface="Arial"/>
              </a:rPr>
              <a:t>recognize </a:t>
            </a:r>
            <a:r>
              <a:rPr b="1" lang="en" sz="1900">
                <a:solidFill>
                  <a:srgbClr val="000000"/>
                </a:solidFill>
                <a:latin typeface="Arial"/>
                <a:ea typeface="Arial"/>
                <a:cs typeface="Arial"/>
                <a:sym typeface="Arial"/>
              </a:rPr>
              <a:t>two kinds of good arguments</a:t>
            </a:r>
            <a:r>
              <a:rPr lang="en" sz="1900">
                <a:solidFill>
                  <a:srgbClr val="000000"/>
                </a:solidFill>
                <a:latin typeface="Arial"/>
                <a:ea typeface="Arial"/>
                <a:cs typeface="Arial"/>
                <a:sym typeface="Arial"/>
              </a:rPr>
              <a:t>: A </a:t>
            </a:r>
            <a:r>
              <a:rPr b="1" lang="en" sz="1900">
                <a:solidFill>
                  <a:srgbClr val="000000"/>
                </a:solidFill>
                <a:latin typeface="Arial"/>
                <a:ea typeface="Arial"/>
                <a:cs typeface="Arial"/>
                <a:sym typeface="Arial"/>
              </a:rPr>
              <a:t>good “deductive” argument</a:t>
            </a:r>
            <a:r>
              <a:rPr lang="en" sz="1900">
                <a:solidFill>
                  <a:srgbClr val="000000"/>
                </a:solidFill>
                <a:latin typeface="Arial"/>
                <a:ea typeface="Arial"/>
                <a:cs typeface="Arial"/>
                <a:sym typeface="Arial"/>
              </a:rPr>
              <a:t> and a </a:t>
            </a:r>
            <a:r>
              <a:rPr b="1" lang="en" sz="1900">
                <a:solidFill>
                  <a:srgbClr val="000000"/>
                </a:solidFill>
                <a:latin typeface="Arial"/>
                <a:ea typeface="Arial"/>
                <a:cs typeface="Arial"/>
                <a:sym typeface="Arial"/>
              </a:rPr>
              <a:t>good “inductive” argument</a:t>
            </a:r>
            <a:r>
              <a:rPr lang="en" sz="1900">
                <a:solidFill>
                  <a:srgbClr val="000000"/>
                </a:solidFill>
                <a:latin typeface="Arial"/>
                <a:ea typeface="Arial"/>
                <a:cs typeface="Arial"/>
                <a:sym typeface="Arial"/>
              </a:rPr>
              <a:t>. Before we explain these arguments, we should point out that the distinction between the two is second nature to instructors of critical thinking, and it is easy for them (and for us) to sometimes forget that it is new to many people. In addition, within the past few pages we have already brought up several new ideas, including “critical thinking, ”claim,” “argument,” “premise,” “conclusion,” “issue,” and more. This is quite a load, so don’t worry if you don’t understand the distinction immediately.</a:t>
            </a:r>
            <a:endParaRPr sz="1900">
              <a:solidFill>
                <a:srgbClr val="000000"/>
              </a:solidFill>
              <a:latin typeface="Arial"/>
              <a:ea typeface="Arial"/>
              <a:cs typeface="Arial"/>
              <a:sym typeface="Arial"/>
            </a:endParaRPr>
          </a:p>
          <a:p>
            <a:pPr indent="0" lvl="0" marL="0" rtl="0" algn="l">
              <a:spcBef>
                <a:spcPts val="0"/>
              </a:spcBef>
              <a:spcAft>
                <a:spcPts val="0"/>
              </a:spcAft>
              <a:buNone/>
            </a:pPr>
            <a:r>
              <a:t/>
            </a:r>
            <a:endParaRPr sz="1800">
              <a:solidFill>
                <a:schemeClr val="accent1"/>
              </a:solidFill>
            </a:endParaRPr>
          </a:p>
        </p:txBody>
      </p:sp>
      <p:pic>
        <p:nvPicPr>
          <p:cNvPr id="351" name="Google Shape;351;p48"/>
          <p:cNvPicPr preferRelativeResize="0"/>
          <p:nvPr/>
        </p:nvPicPr>
        <p:blipFill rotWithShape="1">
          <a:blip r:embed="rId3">
            <a:alphaModFix/>
          </a:blip>
          <a:srcRect b="20919" l="31515" r="31519" t="13003"/>
          <a:stretch/>
        </p:blipFill>
        <p:spPr>
          <a:xfrm>
            <a:off x="6946925" y="1188450"/>
            <a:ext cx="1401900" cy="3132000"/>
          </a:xfrm>
          <a:prstGeom prst="ellipse">
            <a:avLst/>
          </a:prstGeom>
          <a:noFill/>
          <a:ln>
            <a:noFill/>
          </a:ln>
        </p:spPr>
      </p:pic>
      <p:sp>
        <p:nvSpPr>
          <p:cNvPr id="352" name="Google Shape;352;p48"/>
          <p:cNvSpPr/>
          <p:nvPr/>
        </p:nvSpPr>
        <p:spPr>
          <a:xfrm>
            <a:off x="6765525" y="1107700"/>
            <a:ext cx="2309100" cy="3132000"/>
          </a:xfrm>
          <a:prstGeom prst="ellipse">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9"/>
          <p:cNvSpPr txBox="1"/>
          <p:nvPr>
            <p:ph type="title"/>
          </p:nvPr>
        </p:nvSpPr>
        <p:spPr>
          <a:xfrm>
            <a:off x="533550" y="250800"/>
            <a:ext cx="6850800" cy="4641900"/>
          </a:xfrm>
          <a:prstGeom prst="rect">
            <a:avLst/>
          </a:prstGeom>
        </p:spPr>
        <p:txBody>
          <a:bodyPr anchorCtr="0" anchor="ctr" bIns="91425" lIns="91425" spcFirstLastPara="1" rIns="91425" wrap="square" tIns="91425">
            <a:noAutofit/>
          </a:bodyPr>
          <a:lstStyle/>
          <a:p>
            <a:pPr indent="0" lvl="0" marL="0" rtl="0" algn="just">
              <a:lnSpc>
                <a:spcPct val="100000"/>
              </a:lnSpc>
              <a:spcBef>
                <a:spcPts val="1200"/>
              </a:spcBef>
              <a:spcAft>
                <a:spcPts val="0"/>
              </a:spcAft>
              <a:buNone/>
            </a:pPr>
            <a:r>
              <a:rPr b="1" lang="en" sz="2100">
                <a:solidFill>
                  <a:srgbClr val="000000"/>
                </a:solidFill>
                <a:latin typeface="Arial"/>
                <a:ea typeface="Arial"/>
                <a:cs typeface="Arial"/>
                <a:sym typeface="Arial"/>
              </a:rPr>
              <a:t>Deductive Arguments</a:t>
            </a:r>
            <a:endParaRPr b="1"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first type of good argument</a:t>
            </a:r>
            <a:r>
              <a:rPr lang="en" sz="2100">
                <a:solidFill>
                  <a:srgbClr val="000000"/>
                </a:solidFill>
                <a:latin typeface="Arial"/>
                <a:ea typeface="Arial"/>
                <a:cs typeface="Arial"/>
                <a:sym typeface="Arial"/>
              </a:rPr>
              <a:t>, a </a:t>
            </a:r>
            <a:r>
              <a:rPr lang="en" sz="2100" u="sng">
                <a:solidFill>
                  <a:srgbClr val="000000"/>
                </a:solidFill>
                <a:latin typeface="Arial"/>
                <a:ea typeface="Arial"/>
                <a:cs typeface="Arial"/>
                <a:sym typeface="Arial"/>
              </a:rPr>
              <a:t>good deductive argument</a:t>
            </a:r>
            <a:r>
              <a:rPr lang="en" sz="2100">
                <a:solidFill>
                  <a:srgbClr val="000000"/>
                </a:solidFill>
                <a:latin typeface="Arial"/>
                <a:ea typeface="Arial"/>
                <a:cs typeface="Arial"/>
                <a:sym typeface="Arial"/>
              </a:rPr>
              <a:t> , is said to be “valid,” which means it isn’t possible for the premises to be true and the conclusion false.</a:t>
            </a:r>
            <a:endParaRPr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t/>
            </a:r>
            <a:endParaRPr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100">
                <a:solidFill>
                  <a:srgbClr val="000000"/>
                </a:solidFill>
                <a:latin typeface="Arial"/>
                <a:ea typeface="Arial"/>
                <a:cs typeface="Arial"/>
                <a:sym typeface="Arial"/>
              </a:rPr>
              <a:t>Premise:</a:t>
            </a:r>
            <a:r>
              <a:rPr lang="en" sz="2100">
                <a:solidFill>
                  <a:srgbClr val="000000"/>
                </a:solidFill>
                <a:latin typeface="Arial"/>
                <a:ea typeface="Arial"/>
                <a:cs typeface="Arial"/>
                <a:sym typeface="Arial"/>
              </a:rPr>
              <a:t> Josh Fulcher lives in Alaska.</a:t>
            </a:r>
            <a:endParaRPr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100">
                <a:solidFill>
                  <a:srgbClr val="000000"/>
                </a:solidFill>
                <a:latin typeface="Arial"/>
                <a:ea typeface="Arial"/>
                <a:cs typeface="Arial"/>
                <a:sym typeface="Arial"/>
              </a:rPr>
              <a:t>Conclusion:</a:t>
            </a:r>
            <a:r>
              <a:rPr lang="en" sz="2100">
                <a:solidFill>
                  <a:srgbClr val="000000"/>
                </a:solidFill>
                <a:latin typeface="Arial"/>
                <a:ea typeface="Arial"/>
                <a:cs typeface="Arial"/>
                <a:sym typeface="Arial"/>
              </a:rPr>
              <a:t> Therefore, Josh Fulcher lives in the United States.</a:t>
            </a:r>
            <a:endParaRPr sz="21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100">
                <a:solidFill>
                  <a:srgbClr val="000000"/>
                </a:solidFill>
                <a:latin typeface="Arial"/>
                <a:ea typeface="Arial"/>
                <a:cs typeface="Arial"/>
                <a:sym typeface="Arial"/>
              </a:rPr>
              <a:t>Premise:</a:t>
            </a:r>
            <a:r>
              <a:rPr lang="en" sz="2100">
                <a:solidFill>
                  <a:srgbClr val="000000"/>
                </a:solidFill>
                <a:latin typeface="Arial"/>
                <a:ea typeface="Arial"/>
                <a:cs typeface="Arial"/>
                <a:sym typeface="Arial"/>
              </a:rPr>
              <a:t> Josh Fulcher is taller than his wife, and his wife is taller than his son.</a:t>
            </a:r>
            <a:endParaRPr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100">
                <a:solidFill>
                  <a:srgbClr val="000000"/>
                </a:solidFill>
                <a:latin typeface="Arial"/>
                <a:ea typeface="Arial"/>
                <a:cs typeface="Arial"/>
                <a:sym typeface="Arial"/>
              </a:rPr>
              <a:t>Conclusion:</a:t>
            </a:r>
            <a:r>
              <a:rPr lang="en" sz="2100">
                <a:solidFill>
                  <a:srgbClr val="000000"/>
                </a:solidFill>
                <a:latin typeface="Arial"/>
                <a:ea typeface="Arial"/>
                <a:cs typeface="Arial"/>
                <a:sym typeface="Arial"/>
              </a:rPr>
              <a:t> Therefore, Josh Fulcher is taller than his son.</a:t>
            </a:r>
            <a:endParaRPr sz="2100">
              <a:solidFill>
                <a:srgbClr val="000000"/>
              </a:solidFill>
              <a:latin typeface="Arial"/>
              <a:ea typeface="Arial"/>
              <a:cs typeface="Arial"/>
              <a:sym typeface="Arial"/>
            </a:endParaRPr>
          </a:p>
          <a:p>
            <a:pPr indent="0" lvl="0" marL="0" rtl="0" algn="r">
              <a:spcBef>
                <a:spcPts val="0"/>
              </a:spcBef>
              <a:spcAft>
                <a:spcPts val="0"/>
              </a:spcAft>
              <a:buNone/>
            </a:pPr>
            <a:r>
              <a:rPr lang="en" sz="1200">
                <a:solidFill>
                  <a:srgbClr val="000000"/>
                </a:solidFill>
                <a:latin typeface="Arial"/>
                <a:ea typeface="Arial"/>
                <a:cs typeface="Arial"/>
                <a:sym typeface="Arial"/>
              </a:rPr>
              <a:t> </a:t>
            </a:r>
            <a:endParaRPr/>
          </a:p>
        </p:txBody>
      </p:sp>
      <p:cxnSp>
        <p:nvCxnSpPr>
          <p:cNvPr id="358" name="Google Shape;358;p49"/>
          <p:cNvCxnSpPr/>
          <p:nvPr/>
        </p:nvCxnSpPr>
        <p:spPr>
          <a:xfrm rot="10800000">
            <a:off x="7906075" y="3475441"/>
            <a:ext cx="4230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50"/>
          <p:cNvSpPr/>
          <p:nvPr/>
        </p:nvSpPr>
        <p:spPr>
          <a:xfrm>
            <a:off x="6520077" y="534950"/>
            <a:ext cx="2538300" cy="40734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4" name="Google Shape;364;p50"/>
          <p:cNvPicPr preferRelativeResize="0"/>
          <p:nvPr/>
        </p:nvPicPr>
        <p:blipFill rotWithShape="1">
          <a:blip r:embed="rId3">
            <a:alphaModFix/>
          </a:blip>
          <a:srcRect b="0" l="22263" r="22257" t="0"/>
          <a:stretch/>
        </p:blipFill>
        <p:spPr>
          <a:xfrm>
            <a:off x="6579523" y="647650"/>
            <a:ext cx="2309700" cy="3848400"/>
          </a:xfrm>
          <a:prstGeom prst="ellipse">
            <a:avLst/>
          </a:prstGeom>
          <a:noFill/>
          <a:ln>
            <a:noFill/>
          </a:ln>
        </p:spPr>
      </p:pic>
      <p:sp>
        <p:nvSpPr>
          <p:cNvPr id="365" name="Google Shape;365;p50"/>
          <p:cNvSpPr txBox="1"/>
          <p:nvPr>
            <p:ph idx="1" type="subTitle"/>
          </p:nvPr>
        </p:nvSpPr>
        <p:spPr>
          <a:xfrm>
            <a:off x="266775" y="106700"/>
            <a:ext cx="6253500" cy="4791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Inductive Arguments </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premises of the other type of good argument, a </a:t>
            </a:r>
            <a:r>
              <a:rPr b="1" lang="en" sz="2000">
                <a:solidFill>
                  <a:srgbClr val="000000"/>
                </a:solidFill>
                <a:latin typeface="Arial"/>
                <a:ea typeface="Arial"/>
                <a:cs typeface="Arial"/>
                <a:sym typeface="Arial"/>
              </a:rPr>
              <a:t>good inductive argument</a:t>
            </a:r>
            <a:r>
              <a:rPr lang="en" sz="2000">
                <a:solidFill>
                  <a:srgbClr val="000000"/>
                </a:solidFill>
                <a:latin typeface="Arial"/>
                <a:ea typeface="Arial"/>
                <a:cs typeface="Arial"/>
                <a:sym typeface="Arial"/>
              </a:rPr>
              <a:t> , don’t prove or demonstrate the conclusion. They support it. This means that, assuming they are true, they raise the probability that the conclusion is true.</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000">
                <a:solidFill>
                  <a:srgbClr val="000000"/>
                </a:solidFill>
                <a:latin typeface="Arial"/>
                <a:ea typeface="Arial"/>
                <a:cs typeface="Arial"/>
                <a:sym typeface="Arial"/>
              </a:rPr>
              <a:t>Premise:</a:t>
            </a:r>
            <a:r>
              <a:rPr lang="en" sz="2000">
                <a:solidFill>
                  <a:srgbClr val="000000"/>
                </a:solidFill>
                <a:latin typeface="Arial"/>
                <a:ea typeface="Arial"/>
                <a:cs typeface="Arial"/>
                <a:sym typeface="Arial"/>
              </a:rPr>
              <a:t> Fulcher lives in Alaska.</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000">
                <a:solidFill>
                  <a:srgbClr val="000000"/>
                </a:solidFill>
                <a:latin typeface="Arial"/>
                <a:ea typeface="Arial"/>
                <a:cs typeface="Arial"/>
                <a:sym typeface="Arial"/>
              </a:rPr>
              <a:t>Conclusion:</a:t>
            </a:r>
            <a:r>
              <a:rPr lang="en" sz="2000">
                <a:solidFill>
                  <a:srgbClr val="000000"/>
                </a:solidFill>
                <a:latin typeface="Arial"/>
                <a:ea typeface="Arial"/>
                <a:cs typeface="Arial"/>
                <a:sym typeface="Arial"/>
              </a:rPr>
              <a:t> Therefore, he uses mosquito repellent.</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p>
          <a:p>
            <a:pPr indent="0" lvl="0" marL="0" rtl="0" algn="just">
              <a:lnSpc>
                <a:spcPct val="100000"/>
              </a:lnSpc>
              <a:spcBef>
                <a:spcPts val="0"/>
              </a:spcBef>
              <a:spcAft>
                <a:spcPts val="0"/>
              </a:spcAft>
              <a:buNone/>
            </a:pPr>
            <a:r>
              <a:rPr b="1" lang="en" sz="2000">
                <a:solidFill>
                  <a:srgbClr val="000000"/>
                </a:solidFill>
                <a:latin typeface="Arial"/>
                <a:ea typeface="Arial"/>
                <a:cs typeface="Arial"/>
                <a:sym typeface="Arial"/>
              </a:rPr>
              <a:t>Premise:</a:t>
            </a:r>
            <a:r>
              <a:rPr lang="en" sz="2000">
                <a:solidFill>
                  <a:srgbClr val="000000"/>
                </a:solidFill>
                <a:latin typeface="Arial"/>
                <a:ea typeface="Arial"/>
                <a:cs typeface="Arial"/>
                <a:sym typeface="Arial"/>
              </a:rPr>
              <a:t> People who live in Butte City already spend a lot of time in the sun.</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000">
                <a:solidFill>
                  <a:srgbClr val="000000"/>
                </a:solidFill>
                <a:latin typeface="Arial"/>
                <a:ea typeface="Arial"/>
                <a:cs typeface="Arial"/>
                <a:sym typeface="Arial"/>
              </a:rPr>
              <a:t>Conclusion:</a:t>
            </a:r>
            <a:r>
              <a:rPr lang="en" sz="2000">
                <a:solidFill>
                  <a:srgbClr val="000000"/>
                </a:solidFill>
                <a:latin typeface="Arial"/>
                <a:ea typeface="Arial"/>
                <a:cs typeface="Arial"/>
                <a:sym typeface="Arial"/>
              </a:rPr>
              <a:t> Therefore, a tanning salon won’t do well there.</a:t>
            </a:r>
            <a:endParaRPr sz="20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a:p>
        </p:txBody>
      </p:sp>
      <p:sp>
        <p:nvSpPr>
          <p:cNvPr id="366" name="Google Shape;366;p50"/>
          <p:cNvSpPr/>
          <p:nvPr/>
        </p:nvSpPr>
        <p:spPr>
          <a:xfrm>
            <a:off x="6584107" y="647450"/>
            <a:ext cx="1736700" cy="3848400"/>
          </a:xfrm>
          <a:prstGeom prst="ellipse">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67" name="Google Shape;367;p50"/>
          <p:cNvCxnSpPr/>
          <p:nvPr/>
        </p:nvCxnSpPr>
        <p:spPr>
          <a:xfrm>
            <a:off x="828842" y="3505661"/>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51"/>
          <p:cNvSpPr txBox="1"/>
          <p:nvPr>
            <p:ph idx="1" type="subTitle"/>
          </p:nvPr>
        </p:nvSpPr>
        <p:spPr>
          <a:xfrm>
            <a:off x="309475" y="309525"/>
            <a:ext cx="7032300" cy="4599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Deductive Arguments</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rPr b="1" lang="en" sz="2100">
                <a:solidFill>
                  <a:srgbClr val="000000"/>
                </a:solidFill>
                <a:latin typeface="Arial"/>
                <a:ea typeface="Arial"/>
                <a:cs typeface="Arial"/>
                <a:sym typeface="Arial"/>
              </a:rPr>
              <a:t>Categorical logic</a:t>
            </a:r>
            <a:r>
              <a:rPr lang="en" sz="2100">
                <a:solidFill>
                  <a:srgbClr val="000000"/>
                </a:solidFill>
                <a:latin typeface="Arial"/>
                <a:ea typeface="Arial"/>
                <a:cs typeface="Arial"/>
                <a:sym typeface="Arial"/>
              </a:rPr>
              <a:t> is logic based on the relations of inclusion and exclusion among classes (or “categories”) as stated in categorical claims. Its methods date back to the time of Aristotle, and it was the principal form that logic took among most knowledgeable people for more than two thousand years. </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Studying categorical and truth-functional logic can teach us to become more careful and precise in our own thinking. </a:t>
            </a:r>
            <a:endParaRPr sz="2100">
              <a:solidFill>
                <a:srgbClr val="000000"/>
              </a:solidFill>
              <a:latin typeface="Arial"/>
              <a:ea typeface="Arial"/>
              <a:cs typeface="Arial"/>
              <a:sym typeface="Arial"/>
            </a:endParaRPr>
          </a:p>
        </p:txBody>
      </p:sp>
      <p:cxnSp>
        <p:nvCxnSpPr>
          <p:cNvPr id="373" name="Google Shape;373;p51"/>
          <p:cNvCxnSpPr/>
          <p:nvPr/>
        </p:nvCxnSpPr>
        <p:spPr>
          <a:xfrm>
            <a:off x="4057200" y="3377025"/>
            <a:ext cx="10296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52"/>
          <p:cNvSpPr/>
          <p:nvPr/>
        </p:nvSpPr>
        <p:spPr>
          <a:xfrm flipH="1">
            <a:off x="714176" y="535000"/>
            <a:ext cx="1260000" cy="40779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52"/>
          <p:cNvSpPr txBox="1"/>
          <p:nvPr>
            <p:ph idx="1" type="subTitle"/>
          </p:nvPr>
        </p:nvSpPr>
        <p:spPr>
          <a:xfrm flipH="1">
            <a:off x="2262375" y="644350"/>
            <a:ext cx="5260800" cy="4200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A </a:t>
            </a:r>
            <a:r>
              <a:rPr b="1" lang="en" sz="2200">
                <a:solidFill>
                  <a:srgbClr val="000000"/>
                </a:solidFill>
                <a:latin typeface="Arial"/>
                <a:ea typeface="Arial"/>
                <a:cs typeface="Arial"/>
                <a:sym typeface="Arial"/>
              </a:rPr>
              <a:t>categorical claim</a:t>
            </a:r>
            <a:r>
              <a:rPr lang="en" sz="2200">
                <a:solidFill>
                  <a:srgbClr val="000000"/>
                </a:solidFill>
                <a:latin typeface="Arial"/>
                <a:ea typeface="Arial"/>
                <a:cs typeface="Arial"/>
                <a:sym typeface="Arial"/>
              </a:rPr>
              <a:t> says something about classes (or “categories”) of things. Our interest lies in categorical claims of certain standard forms. A </a:t>
            </a:r>
            <a:r>
              <a:rPr b="1" lang="en" sz="2200">
                <a:solidFill>
                  <a:srgbClr val="000000"/>
                </a:solidFill>
                <a:latin typeface="Arial"/>
                <a:ea typeface="Arial"/>
                <a:cs typeface="Arial"/>
                <a:sym typeface="Arial"/>
              </a:rPr>
              <a:t>standard form categorical claim</a:t>
            </a:r>
            <a:r>
              <a:rPr lang="en" sz="2200">
                <a:solidFill>
                  <a:srgbClr val="000000"/>
                </a:solidFill>
                <a:latin typeface="Arial"/>
                <a:ea typeface="Arial"/>
                <a:cs typeface="Arial"/>
                <a:sym typeface="Arial"/>
              </a:rPr>
              <a:t> is a claim that results from putting names or descriptions of classes into the blanks of the following structures:</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cxnSp>
        <p:nvCxnSpPr>
          <p:cNvPr id="380" name="Google Shape;380;p52"/>
          <p:cNvCxnSpPr/>
          <p:nvPr/>
        </p:nvCxnSpPr>
        <p:spPr>
          <a:xfrm rot="10800000">
            <a:off x="6591191" y="2578391"/>
            <a:ext cx="423000" cy="0"/>
          </a:xfrm>
          <a:prstGeom prst="straightConnector1">
            <a:avLst/>
          </a:prstGeom>
          <a:noFill/>
          <a:ln cap="flat" cmpd="sng" w="9525">
            <a:solidFill>
              <a:schemeClr val="lt2"/>
            </a:solidFill>
            <a:prstDash val="solid"/>
            <a:round/>
            <a:headEnd len="med" w="med" type="none"/>
            <a:tailEnd len="med" w="med" type="none"/>
          </a:ln>
        </p:spPr>
      </p:cxnSp>
      <p:pic>
        <p:nvPicPr>
          <p:cNvPr id="381" name="Google Shape;381;p52"/>
          <p:cNvPicPr preferRelativeResize="0"/>
          <p:nvPr/>
        </p:nvPicPr>
        <p:blipFill rotWithShape="1">
          <a:blip r:embed="rId3">
            <a:alphaModFix/>
          </a:blip>
          <a:srcRect b="0" l="20354" r="27694" t="4141"/>
          <a:stretch/>
        </p:blipFill>
        <p:spPr>
          <a:xfrm flipH="1">
            <a:off x="213322" y="644350"/>
            <a:ext cx="1846200" cy="3854700"/>
          </a:xfrm>
          <a:prstGeom prst="ellipse">
            <a:avLst/>
          </a:prstGeom>
          <a:noFill/>
          <a:ln>
            <a:noFill/>
          </a:ln>
        </p:spPr>
      </p:pic>
      <p:sp>
        <p:nvSpPr>
          <p:cNvPr id="382" name="Google Shape;382;p52"/>
          <p:cNvSpPr/>
          <p:nvPr/>
        </p:nvSpPr>
        <p:spPr>
          <a:xfrm flipH="1">
            <a:off x="106825" y="644350"/>
            <a:ext cx="1952700" cy="3854700"/>
          </a:xfrm>
          <a:prstGeom prst="ellipse">
            <a:avLst/>
          </a:prstGeom>
          <a:solidFill>
            <a:srgbClr val="233294">
              <a:alpha val="305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53"/>
          <p:cNvSpPr txBox="1"/>
          <p:nvPr>
            <p:ph type="title"/>
          </p:nvPr>
        </p:nvSpPr>
        <p:spPr>
          <a:xfrm>
            <a:off x="394825" y="266850"/>
            <a:ext cx="7064100" cy="48768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chemeClr val="accent1"/>
                </a:solidFill>
              </a:rPr>
              <a:t>A: All ________ are _________ .</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 Example: All Presbyterians are Christians.)</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E: No _________ are _________ .</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 Example: No Muslims are Christians.)</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I: Some ________ are ________.</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 Example: Some Christians are Arabs.)</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O: Some ________ are not _________ .</a:t>
            </a:r>
            <a:endParaRPr sz="2000">
              <a:solidFill>
                <a:schemeClr val="accent1"/>
              </a:solidFill>
            </a:endParaRPr>
          </a:p>
          <a:p>
            <a:pPr indent="0" lvl="0" marL="0" rtl="0" algn="just">
              <a:lnSpc>
                <a:spcPct val="115000"/>
              </a:lnSpc>
              <a:spcBef>
                <a:spcPts val="1200"/>
              </a:spcBef>
              <a:spcAft>
                <a:spcPts val="0"/>
              </a:spcAft>
              <a:buNone/>
            </a:pPr>
            <a:r>
              <a:rPr lang="en" sz="2000">
                <a:solidFill>
                  <a:schemeClr val="accent1"/>
                </a:solidFill>
              </a:rPr>
              <a:t>( Example: Some Muslims are not Sunnis.)</a:t>
            </a:r>
            <a:endParaRPr sz="2000">
              <a:solidFill>
                <a:schemeClr val="accent1"/>
              </a:solidFill>
            </a:endParaRPr>
          </a:p>
          <a:p>
            <a:pPr indent="0" lvl="0" marL="0" rtl="0" algn="ctr">
              <a:spcBef>
                <a:spcPts val="0"/>
              </a:spcBef>
              <a:spcAft>
                <a:spcPts val="0"/>
              </a:spcAft>
              <a:buNone/>
            </a:pPr>
            <a:r>
              <a:t/>
            </a:r>
            <a:endParaRPr sz="1800">
              <a:solidFill>
                <a:schemeClr val="accent1"/>
              </a:solidFill>
            </a:endParaRPr>
          </a:p>
          <a:p>
            <a:pPr indent="0" lvl="0" marL="0" rtl="0" algn="ctr">
              <a:spcBef>
                <a:spcPts val="0"/>
              </a:spcBef>
              <a:spcAft>
                <a:spcPts val="0"/>
              </a:spcAft>
              <a:buNone/>
            </a:pPr>
            <a:r>
              <a:t/>
            </a:r>
            <a:endParaRPr sz="1800">
              <a:solidFill>
                <a:schemeClr val="accent1"/>
              </a:solidFill>
            </a:endParaRPr>
          </a:p>
        </p:txBody>
      </p:sp>
      <p:cxnSp>
        <p:nvCxnSpPr>
          <p:cNvPr id="388" name="Google Shape;388;p53"/>
          <p:cNvCxnSpPr/>
          <p:nvPr/>
        </p:nvCxnSpPr>
        <p:spPr>
          <a:xfrm>
            <a:off x="2533655" y="3134121"/>
            <a:ext cx="421800" cy="0"/>
          </a:xfrm>
          <a:prstGeom prst="straightConnector1">
            <a:avLst/>
          </a:prstGeom>
          <a:noFill/>
          <a:ln cap="flat" cmpd="sng" w="9525">
            <a:solidFill>
              <a:schemeClr val="lt2"/>
            </a:solidFill>
            <a:prstDash val="solid"/>
            <a:round/>
            <a:headEnd len="med" w="med" type="none"/>
            <a:tailEnd len="med" w="med" type="none"/>
          </a:ln>
        </p:spPr>
      </p:cxnSp>
      <p:cxnSp>
        <p:nvCxnSpPr>
          <p:cNvPr id="389" name="Google Shape;389;p53"/>
          <p:cNvCxnSpPr/>
          <p:nvPr/>
        </p:nvCxnSpPr>
        <p:spPr>
          <a:xfrm>
            <a:off x="6188550" y="3134121"/>
            <a:ext cx="421800" cy="0"/>
          </a:xfrm>
          <a:prstGeom prst="straightConnector1">
            <a:avLst/>
          </a:prstGeom>
          <a:noFill/>
          <a:ln cap="flat" cmpd="sng" w="9525">
            <a:solidFill>
              <a:schemeClr val="lt2"/>
            </a:solidFill>
            <a:prstDash val="solid"/>
            <a:round/>
            <a:headEnd len="med" w="med" type="none"/>
            <a:tailEnd len="med" w="med" type="none"/>
          </a:ln>
        </p:spPr>
      </p:cxnSp>
      <p:grpSp>
        <p:nvGrpSpPr>
          <p:cNvPr id="390" name="Google Shape;390;p53"/>
          <p:cNvGrpSpPr/>
          <p:nvPr/>
        </p:nvGrpSpPr>
        <p:grpSpPr>
          <a:xfrm>
            <a:off x="8273159" y="2452524"/>
            <a:ext cx="627785" cy="625652"/>
            <a:chOff x="1641258" y="2625779"/>
            <a:chExt cx="366719" cy="365472"/>
          </a:xfrm>
        </p:grpSpPr>
        <p:sp>
          <p:nvSpPr>
            <p:cNvPr id="391" name="Google Shape;391;p53"/>
            <p:cNvSpPr/>
            <p:nvPr/>
          </p:nvSpPr>
          <p:spPr>
            <a:xfrm>
              <a:off x="1795251" y="2718155"/>
              <a:ext cx="10723" cy="17675"/>
            </a:xfrm>
            <a:custGeom>
              <a:rect b="b" l="l" r="r" t="t"/>
              <a:pathLst>
                <a:path extrusionOk="0" h="539" w="327">
                  <a:moveTo>
                    <a:pt x="165" y="1"/>
                  </a:moveTo>
                  <a:cubicBezTo>
                    <a:pt x="74" y="1"/>
                    <a:pt x="0" y="71"/>
                    <a:pt x="0" y="162"/>
                  </a:cubicBezTo>
                  <a:lnTo>
                    <a:pt x="0" y="377"/>
                  </a:lnTo>
                  <a:cubicBezTo>
                    <a:pt x="0" y="468"/>
                    <a:pt x="74" y="539"/>
                    <a:pt x="165" y="539"/>
                  </a:cubicBezTo>
                  <a:cubicBezTo>
                    <a:pt x="253" y="539"/>
                    <a:pt x="326" y="468"/>
                    <a:pt x="326" y="377"/>
                  </a:cubicBezTo>
                  <a:lnTo>
                    <a:pt x="326" y="162"/>
                  </a:lnTo>
                  <a:cubicBezTo>
                    <a:pt x="326" y="71"/>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53"/>
            <p:cNvSpPr/>
            <p:nvPr/>
          </p:nvSpPr>
          <p:spPr>
            <a:xfrm>
              <a:off x="1841423" y="2718155"/>
              <a:ext cx="10723" cy="17675"/>
            </a:xfrm>
            <a:custGeom>
              <a:rect b="b" l="l" r="r" t="t"/>
              <a:pathLst>
                <a:path extrusionOk="0" h="539" w="327">
                  <a:moveTo>
                    <a:pt x="162" y="1"/>
                  </a:moveTo>
                  <a:cubicBezTo>
                    <a:pt x="74" y="1"/>
                    <a:pt x="0" y="71"/>
                    <a:pt x="0" y="162"/>
                  </a:cubicBezTo>
                  <a:lnTo>
                    <a:pt x="0" y="377"/>
                  </a:lnTo>
                  <a:cubicBezTo>
                    <a:pt x="0" y="468"/>
                    <a:pt x="74" y="539"/>
                    <a:pt x="162" y="539"/>
                  </a:cubicBezTo>
                  <a:cubicBezTo>
                    <a:pt x="253" y="539"/>
                    <a:pt x="327" y="468"/>
                    <a:pt x="327" y="377"/>
                  </a:cubicBezTo>
                  <a:lnTo>
                    <a:pt x="327" y="162"/>
                  </a:lnTo>
                  <a:cubicBezTo>
                    <a:pt x="327" y="71"/>
                    <a:pt x="253" y="1"/>
                    <a:pt x="1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53"/>
            <p:cNvSpPr/>
            <p:nvPr/>
          </p:nvSpPr>
          <p:spPr>
            <a:xfrm>
              <a:off x="1804958" y="2754227"/>
              <a:ext cx="37547" cy="24234"/>
            </a:xfrm>
            <a:custGeom>
              <a:rect b="b" l="l" r="r" t="t"/>
              <a:pathLst>
                <a:path extrusionOk="0" h="739" w="1145">
                  <a:moveTo>
                    <a:pt x="163" y="0"/>
                  </a:moveTo>
                  <a:cubicBezTo>
                    <a:pt x="74" y="0"/>
                    <a:pt x="1" y="74"/>
                    <a:pt x="1" y="165"/>
                  </a:cubicBezTo>
                  <a:cubicBezTo>
                    <a:pt x="1" y="483"/>
                    <a:pt x="257" y="738"/>
                    <a:pt x="574" y="738"/>
                  </a:cubicBezTo>
                  <a:cubicBezTo>
                    <a:pt x="889" y="738"/>
                    <a:pt x="1145" y="483"/>
                    <a:pt x="1145" y="165"/>
                  </a:cubicBezTo>
                  <a:cubicBezTo>
                    <a:pt x="1145" y="74"/>
                    <a:pt x="1074" y="0"/>
                    <a:pt x="983" y="0"/>
                  </a:cubicBezTo>
                  <a:cubicBezTo>
                    <a:pt x="892" y="0"/>
                    <a:pt x="818" y="74"/>
                    <a:pt x="818" y="165"/>
                  </a:cubicBezTo>
                  <a:cubicBezTo>
                    <a:pt x="818" y="300"/>
                    <a:pt x="710" y="412"/>
                    <a:pt x="574" y="412"/>
                  </a:cubicBezTo>
                  <a:cubicBezTo>
                    <a:pt x="439" y="412"/>
                    <a:pt x="327" y="300"/>
                    <a:pt x="327" y="165"/>
                  </a:cubicBezTo>
                  <a:cubicBezTo>
                    <a:pt x="327" y="74"/>
                    <a:pt x="254" y="0"/>
                    <a:pt x="1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53"/>
            <p:cNvSpPr/>
            <p:nvPr/>
          </p:nvSpPr>
          <p:spPr>
            <a:xfrm>
              <a:off x="1641258" y="2625779"/>
              <a:ext cx="366719" cy="365472"/>
            </a:xfrm>
            <a:custGeom>
              <a:rect b="b" l="l" r="r" t="t"/>
              <a:pathLst>
                <a:path extrusionOk="0" h="11145" w="11183">
                  <a:moveTo>
                    <a:pt x="6237" y="327"/>
                  </a:moveTo>
                  <a:cubicBezTo>
                    <a:pt x="6869" y="327"/>
                    <a:pt x="7381" y="839"/>
                    <a:pt x="7381" y="1471"/>
                  </a:cubicBezTo>
                  <a:lnTo>
                    <a:pt x="7381" y="2194"/>
                  </a:lnTo>
                  <a:lnTo>
                    <a:pt x="7107" y="2194"/>
                  </a:lnTo>
                  <a:cubicBezTo>
                    <a:pt x="6563" y="2194"/>
                    <a:pt x="6246" y="1706"/>
                    <a:pt x="6122" y="1221"/>
                  </a:cubicBezTo>
                  <a:cubicBezTo>
                    <a:pt x="6098" y="1125"/>
                    <a:pt x="6036" y="1073"/>
                    <a:pt x="5972" y="1073"/>
                  </a:cubicBezTo>
                  <a:cubicBezTo>
                    <a:pt x="5919" y="1073"/>
                    <a:pt x="5864" y="1108"/>
                    <a:pt x="5828" y="1183"/>
                  </a:cubicBezTo>
                  <a:cubicBezTo>
                    <a:pt x="5605" y="1642"/>
                    <a:pt x="5264" y="2194"/>
                    <a:pt x="4684" y="2194"/>
                  </a:cubicBezTo>
                  <a:lnTo>
                    <a:pt x="3761" y="2194"/>
                  </a:lnTo>
                  <a:lnTo>
                    <a:pt x="3761" y="1471"/>
                  </a:lnTo>
                  <a:cubicBezTo>
                    <a:pt x="3761" y="839"/>
                    <a:pt x="4276" y="327"/>
                    <a:pt x="4905" y="327"/>
                  </a:cubicBezTo>
                  <a:close/>
                  <a:moveTo>
                    <a:pt x="3694" y="2516"/>
                  </a:moveTo>
                  <a:cubicBezTo>
                    <a:pt x="3718" y="2516"/>
                    <a:pt x="3741" y="2518"/>
                    <a:pt x="3764" y="2521"/>
                  </a:cubicBezTo>
                  <a:lnTo>
                    <a:pt x="3764" y="3447"/>
                  </a:lnTo>
                  <a:cubicBezTo>
                    <a:pt x="3757" y="3447"/>
                    <a:pt x="3750" y="3447"/>
                    <a:pt x="3743" y="3447"/>
                  </a:cubicBezTo>
                  <a:cubicBezTo>
                    <a:pt x="3497" y="3447"/>
                    <a:pt x="3305" y="3345"/>
                    <a:pt x="3305" y="3156"/>
                  </a:cubicBezTo>
                  <a:lnTo>
                    <a:pt x="3305" y="2815"/>
                  </a:lnTo>
                  <a:cubicBezTo>
                    <a:pt x="3305" y="2607"/>
                    <a:pt x="3512" y="2516"/>
                    <a:pt x="3694" y="2516"/>
                  </a:cubicBezTo>
                  <a:close/>
                  <a:moveTo>
                    <a:pt x="7455" y="2517"/>
                  </a:moveTo>
                  <a:cubicBezTo>
                    <a:pt x="7632" y="2517"/>
                    <a:pt x="7825" y="2603"/>
                    <a:pt x="7825" y="2815"/>
                  </a:cubicBezTo>
                  <a:lnTo>
                    <a:pt x="7825" y="3156"/>
                  </a:lnTo>
                  <a:cubicBezTo>
                    <a:pt x="7825" y="3369"/>
                    <a:pt x="7629" y="3453"/>
                    <a:pt x="7451" y="3453"/>
                  </a:cubicBezTo>
                  <a:cubicBezTo>
                    <a:pt x="7423" y="3453"/>
                    <a:pt x="7395" y="3451"/>
                    <a:pt x="7369" y="3447"/>
                  </a:cubicBezTo>
                  <a:lnTo>
                    <a:pt x="7369" y="2524"/>
                  </a:lnTo>
                  <a:cubicBezTo>
                    <a:pt x="7396" y="2519"/>
                    <a:pt x="7426" y="2517"/>
                    <a:pt x="7455" y="2517"/>
                  </a:cubicBezTo>
                  <a:close/>
                  <a:moveTo>
                    <a:pt x="5916" y="1659"/>
                  </a:moveTo>
                  <a:cubicBezTo>
                    <a:pt x="6078" y="2156"/>
                    <a:pt x="6525" y="2494"/>
                    <a:pt x="7039" y="2521"/>
                  </a:cubicBezTo>
                  <a:lnTo>
                    <a:pt x="7039" y="3941"/>
                  </a:lnTo>
                  <a:cubicBezTo>
                    <a:pt x="7041" y="4839"/>
                    <a:pt x="6304" y="5287"/>
                    <a:pt x="5567" y="5287"/>
                  </a:cubicBezTo>
                  <a:cubicBezTo>
                    <a:pt x="4829" y="5287"/>
                    <a:pt x="4090" y="4838"/>
                    <a:pt x="4090" y="3941"/>
                  </a:cubicBezTo>
                  <a:lnTo>
                    <a:pt x="4090" y="2524"/>
                  </a:lnTo>
                  <a:lnTo>
                    <a:pt x="4684" y="2524"/>
                  </a:lnTo>
                  <a:cubicBezTo>
                    <a:pt x="5119" y="2524"/>
                    <a:pt x="5519" y="2300"/>
                    <a:pt x="5749" y="1930"/>
                  </a:cubicBezTo>
                  <a:lnTo>
                    <a:pt x="5916" y="1659"/>
                  </a:lnTo>
                  <a:close/>
                  <a:moveTo>
                    <a:pt x="6357" y="5482"/>
                  </a:moveTo>
                  <a:lnTo>
                    <a:pt x="6357" y="5982"/>
                  </a:lnTo>
                  <a:lnTo>
                    <a:pt x="5566" y="6578"/>
                  </a:lnTo>
                  <a:lnTo>
                    <a:pt x="4772" y="5982"/>
                  </a:lnTo>
                  <a:lnTo>
                    <a:pt x="4772" y="5482"/>
                  </a:lnTo>
                  <a:cubicBezTo>
                    <a:pt x="4986" y="5593"/>
                    <a:pt x="5272" y="5649"/>
                    <a:pt x="5562" y="5649"/>
                  </a:cubicBezTo>
                  <a:cubicBezTo>
                    <a:pt x="5847" y="5649"/>
                    <a:pt x="6135" y="5594"/>
                    <a:pt x="6357" y="5482"/>
                  </a:cubicBezTo>
                  <a:close/>
                  <a:moveTo>
                    <a:pt x="4581" y="6246"/>
                  </a:moveTo>
                  <a:lnTo>
                    <a:pt x="5275" y="6770"/>
                  </a:lnTo>
                  <a:lnTo>
                    <a:pt x="4376" y="7319"/>
                  </a:lnTo>
                  <a:lnTo>
                    <a:pt x="4376" y="6314"/>
                  </a:lnTo>
                  <a:lnTo>
                    <a:pt x="4581" y="6246"/>
                  </a:lnTo>
                  <a:close/>
                  <a:moveTo>
                    <a:pt x="6551" y="6246"/>
                  </a:moveTo>
                  <a:lnTo>
                    <a:pt x="6754" y="6314"/>
                  </a:lnTo>
                  <a:lnTo>
                    <a:pt x="6754" y="7319"/>
                  </a:lnTo>
                  <a:lnTo>
                    <a:pt x="5855" y="6770"/>
                  </a:lnTo>
                  <a:lnTo>
                    <a:pt x="6551" y="6246"/>
                  </a:lnTo>
                  <a:close/>
                  <a:moveTo>
                    <a:pt x="5566" y="6975"/>
                  </a:moveTo>
                  <a:lnTo>
                    <a:pt x="6022" y="7255"/>
                  </a:lnTo>
                  <a:lnTo>
                    <a:pt x="5807" y="7634"/>
                  </a:lnTo>
                  <a:lnTo>
                    <a:pt x="5322" y="7634"/>
                  </a:lnTo>
                  <a:lnTo>
                    <a:pt x="5108" y="7255"/>
                  </a:lnTo>
                  <a:lnTo>
                    <a:pt x="5566" y="6975"/>
                  </a:lnTo>
                  <a:close/>
                  <a:moveTo>
                    <a:pt x="3035" y="8945"/>
                  </a:moveTo>
                  <a:lnTo>
                    <a:pt x="3035" y="10818"/>
                  </a:lnTo>
                  <a:lnTo>
                    <a:pt x="2226" y="10818"/>
                  </a:lnTo>
                  <a:lnTo>
                    <a:pt x="2226" y="9116"/>
                  </a:lnTo>
                  <a:cubicBezTo>
                    <a:pt x="2511" y="9113"/>
                    <a:pt x="2785" y="9051"/>
                    <a:pt x="3035" y="8945"/>
                  </a:cubicBezTo>
                  <a:close/>
                  <a:moveTo>
                    <a:pt x="4828" y="7422"/>
                  </a:moveTo>
                  <a:lnTo>
                    <a:pt x="5061" y="7831"/>
                  </a:lnTo>
                  <a:lnTo>
                    <a:pt x="4743" y="10818"/>
                  </a:lnTo>
                  <a:lnTo>
                    <a:pt x="3361" y="10818"/>
                  </a:lnTo>
                  <a:lnTo>
                    <a:pt x="3361" y="8775"/>
                  </a:lnTo>
                  <a:cubicBezTo>
                    <a:pt x="3735" y="8537"/>
                    <a:pt x="4034" y="8187"/>
                    <a:pt x="4208" y="7772"/>
                  </a:cubicBezTo>
                  <a:cubicBezTo>
                    <a:pt x="4212" y="7773"/>
                    <a:pt x="4215" y="7773"/>
                    <a:pt x="4219" y="7773"/>
                  </a:cubicBezTo>
                  <a:cubicBezTo>
                    <a:pt x="4245" y="7773"/>
                    <a:pt x="4273" y="7764"/>
                    <a:pt x="4296" y="7749"/>
                  </a:cubicBezTo>
                  <a:lnTo>
                    <a:pt x="4828" y="7422"/>
                  </a:lnTo>
                  <a:close/>
                  <a:moveTo>
                    <a:pt x="6301" y="7425"/>
                  </a:moveTo>
                  <a:lnTo>
                    <a:pt x="6834" y="7749"/>
                  </a:lnTo>
                  <a:cubicBezTo>
                    <a:pt x="6861" y="7765"/>
                    <a:pt x="6889" y="7773"/>
                    <a:pt x="6918" y="7773"/>
                  </a:cubicBezTo>
                  <a:cubicBezTo>
                    <a:pt x="6936" y="7773"/>
                    <a:pt x="6954" y="7770"/>
                    <a:pt x="6972" y="7763"/>
                  </a:cubicBezTo>
                  <a:cubicBezTo>
                    <a:pt x="7136" y="8163"/>
                    <a:pt x="7416" y="8501"/>
                    <a:pt x="7769" y="8742"/>
                  </a:cubicBezTo>
                  <a:lnTo>
                    <a:pt x="7769" y="10818"/>
                  </a:lnTo>
                  <a:lnTo>
                    <a:pt x="6387" y="10818"/>
                  </a:lnTo>
                  <a:lnTo>
                    <a:pt x="6275" y="9766"/>
                  </a:lnTo>
                  <a:cubicBezTo>
                    <a:pt x="6267" y="9683"/>
                    <a:pt x="6196" y="9621"/>
                    <a:pt x="6112" y="9621"/>
                  </a:cubicBezTo>
                  <a:cubicBezTo>
                    <a:pt x="6107" y="9621"/>
                    <a:pt x="6101" y="9621"/>
                    <a:pt x="6096" y="9622"/>
                  </a:cubicBezTo>
                  <a:cubicBezTo>
                    <a:pt x="6007" y="9630"/>
                    <a:pt x="5943" y="9710"/>
                    <a:pt x="5952" y="9801"/>
                  </a:cubicBezTo>
                  <a:lnTo>
                    <a:pt x="6060" y="10818"/>
                  </a:lnTo>
                  <a:lnTo>
                    <a:pt x="5072" y="10818"/>
                  </a:lnTo>
                  <a:lnTo>
                    <a:pt x="5375" y="7960"/>
                  </a:lnTo>
                  <a:lnTo>
                    <a:pt x="5757" y="7960"/>
                  </a:lnTo>
                  <a:lnTo>
                    <a:pt x="5875" y="9092"/>
                  </a:lnTo>
                  <a:cubicBezTo>
                    <a:pt x="5886" y="9178"/>
                    <a:pt x="5957" y="9240"/>
                    <a:pt x="6041" y="9240"/>
                  </a:cubicBezTo>
                  <a:cubicBezTo>
                    <a:pt x="6046" y="9240"/>
                    <a:pt x="6052" y="9240"/>
                    <a:pt x="6057" y="9239"/>
                  </a:cubicBezTo>
                  <a:cubicBezTo>
                    <a:pt x="6146" y="9228"/>
                    <a:pt x="6210" y="9148"/>
                    <a:pt x="6201" y="9057"/>
                  </a:cubicBezTo>
                  <a:lnTo>
                    <a:pt x="6072" y="7834"/>
                  </a:lnTo>
                  <a:lnTo>
                    <a:pt x="6301" y="7425"/>
                  </a:lnTo>
                  <a:close/>
                  <a:moveTo>
                    <a:pt x="8098" y="8925"/>
                  </a:moveTo>
                  <a:cubicBezTo>
                    <a:pt x="8345" y="9037"/>
                    <a:pt x="8618" y="9104"/>
                    <a:pt x="8904" y="9116"/>
                  </a:cubicBezTo>
                  <a:lnTo>
                    <a:pt x="8904" y="10818"/>
                  </a:lnTo>
                  <a:lnTo>
                    <a:pt x="8098" y="10818"/>
                  </a:lnTo>
                  <a:lnTo>
                    <a:pt x="8098" y="8925"/>
                  </a:lnTo>
                  <a:close/>
                  <a:moveTo>
                    <a:pt x="4905" y="1"/>
                  </a:moveTo>
                  <a:cubicBezTo>
                    <a:pt x="4093" y="1"/>
                    <a:pt x="3435" y="660"/>
                    <a:pt x="3435" y="1471"/>
                  </a:cubicBezTo>
                  <a:lnTo>
                    <a:pt x="3435" y="2218"/>
                  </a:lnTo>
                  <a:cubicBezTo>
                    <a:pt x="3173" y="2288"/>
                    <a:pt x="2979" y="2530"/>
                    <a:pt x="2979" y="2815"/>
                  </a:cubicBezTo>
                  <a:lnTo>
                    <a:pt x="2979" y="3156"/>
                  </a:lnTo>
                  <a:cubicBezTo>
                    <a:pt x="2979" y="3548"/>
                    <a:pt x="3339" y="3776"/>
                    <a:pt x="3694" y="3776"/>
                  </a:cubicBezTo>
                  <a:cubicBezTo>
                    <a:pt x="3717" y="3776"/>
                    <a:pt x="3741" y="3775"/>
                    <a:pt x="3764" y="3773"/>
                  </a:cubicBezTo>
                  <a:lnTo>
                    <a:pt x="3764" y="3773"/>
                  </a:lnTo>
                  <a:cubicBezTo>
                    <a:pt x="3726" y="4356"/>
                    <a:pt x="3973" y="4944"/>
                    <a:pt x="4446" y="5293"/>
                  </a:cubicBezTo>
                  <a:lnTo>
                    <a:pt x="4446" y="5946"/>
                  </a:lnTo>
                  <a:lnTo>
                    <a:pt x="4184" y="6034"/>
                  </a:lnTo>
                  <a:cubicBezTo>
                    <a:pt x="3843" y="5273"/>
                    <a:pt x="3076" y="4741"/>
                    <a:pt x="2188" y="4741"/>
                  </a:cubicBezTo>
                  <a:cubicBezTo>
                    <a:pt x="982" y="4741"/>
                    <a:pt x="0" y="5723"/>
                    <a:pt x="0" y="6928"/>
                  </a:cubicBezTo>
                  <a:cubicBezTo>
                    <a:pt x="0" y="7387"/>
                    <a:pt x="141" y="7825"/>
                    <a:pt x="406" y="8199"/>
                  </a:cubicBezTo>
                  <a:cubicBezTo>
                    <a:pt x="438" y="8243"/>
                    <a:pt x="488" y="8267"/>
                    <a:pt x="539" y="8267"/>
                  </a:cubicBezTo>
                  <a:cubicBezTo>
                    <a:pt x="571" y="8267"/>
                    <a:pt x="604" y="8257"/>
                    <a:pt x="632" y="8237"/>
                  </a:cubicBezTo>
                  <a:cubicBezTo>
                    <a:pt x="706" y="8184"/>
                    <a:pt x="724" y="8081"/>
                    <a:pt x="671" y="8007"/>
                  </a:cubicBezTo>
                  <a:cubicBezTo>
                    <a:pt x="447" y="7693"/>
                    <a:pt x="327" y="7319"/>
                    <a:pt x="327" y="6928"/>
                  </a:cubicBezTo>
                  <a:cubicBezTo>
                    <a:pt x="327" y="5902"/>
                    <a:pt x="1162" y="5067"/>
                    <a:pt x="2188" y="5067"/>
                  </a:cubicBezTo>
                  <a:cubicBezTo>
                    <a:pt x="3202" y="5067"/>
                    <a:pt x="4029" y="5882"/>
                    <a:pt x="4049" y="6890"/>
                  </a:cubicBezTo>
                  <a:cubicBezTo>
                    <a:pt x="4037" y="7913"/>
                    <a:pt x="3232" y="8790"/>
                    <a:pt x="2188" y="8790"/>
                  </a:cubicBezTo>
                  <a:cubicBezTo>
                    <a:pt x="1812" y="8790"/>
                    <a:pt x="1450" y="8678"/>
                    <a:pt x="1138" y="8466"/>
                  </a:cubicBezTo>
                  <a:cubicBezTo>
                    <a:pt x="1110" y="8447"/>
                    <a:pt x="1079" y="8438"/>
                    <a:pt x="1047" y="8438"/>
                  </a:cubicBezTo>
                  <a:cubicBezTo>
                    <a:pt x="996" y="8438"/>
                    <a:pt x="945" y="8463"/>
                    <a:pt x="912" y="8510"/>
                  </a:cubicBezTo>
                  <a:cubicBezTo>
                    <a:pt x="862" y="8584"/>
                    <a:pt x="879" y="8687"/>
                    <a:pt x="956" y="8737"/>
                  </a:cubicBezTo>
                  <a:cubicBezTo>
                    <a:pt x="1238" y="8931"/>
                    <a:pt x="1562" y="9054"/>
                    <a:pt x="1900" y="9098"/>
                  </a:cubicBezTo>
                  <a:lnTo>
                    <a:pt x="1900" y="10983"/>
                  </a:lnTo>
                  <a:cubicBezTo>
                    <a:pt x="1900" y="11071"/>
                    <a:pt x="1973" y="11145"/>
                    <a:pt x="2061" y="11145"/>
                  </a:cubicBezTo>
                  <a:lnTo>
                    <a:pt x="9068" y="11145"/>
                  </a:lnTo>
                  <a:cubicBezTo>
                    <a:pt x="9156" y="11145"/>
                    <a:pt x="9230" y="11071"/>
                    <a:pt x="9230" y="10983"/>
                  </a:cubicBezTo>
                  <a:lnTo>
                    <a:pt x="9230" y="9104"/>
                  </a:lnTo>
                  <a:cubicBezTo>
                    <a:pt x="10327" y="8987"/>
                    <a:pt x="11182" y="8054"/>
                    <a:pt x="11182" y="6928"/>
                  </a:cubicBezTo>
                  <a:cubicBezTo>
                    <a:pt x="11182" y="6405"/>
                    <a:pt x="10994" y="5896"/>
                    <a:pt x="10650" y="5499"/>
                  </a:cubicBezTo>
                  <a:cubicBezTo>
                    <a:pt x="10312" y="5108"/>
                    <a:pt x="9845" y="4847"/>
                    <a:pt x="9336" y="4767"/>
                  </a:cubicBezTo>
                  <a:cubicBezTo>
                    <a:pt x="9327" y="4766"/>
                    <a:pt x="9318" y="4765"/>
                    <a:pt x="9309" y="4765"/>
                  </a:cubicBezTo>
                  <a:cubicBezTo>
                    <a:pt x="9229" y="4765"/>
                    <a:pt x="9161" y="4823"/>
                    <a:pt x="9148" y="4902"/>
                  </a:cubicBezTo>
                  <a:cubicBezTo>
                    <a:pt x="9136" y="4994"/>
                    <a:pt x="9195" y="5076"/>
                    <a:pt x="9286" y="5091"/>
                  </a:cubicBezTo>
                  <a:cubicBezTo>
                    <a:pt x="10194" y="5232"/>
                    <a:pt x="10856" y="6005"/>
                    <a:pt x="10856" y="6928"/>
                  </a:cubicBezTo>
                  <a:cubicBezTo>
                    <a:pt x="10856" y="7954"/>
                    <a:pt x="10021" y="8790"/>
                    <a:pt x="8995" y="8790"/>
                  </a:cubicBezTo>
                  <a:cubicBezTo>
                    <a:pt x="7969" y="8790"/>
                    <a:pt x="7134" y="7954"/>
                    <a:pt x="7134" y="6928"/>
                  </a:cubicBezTo>
                  <a:cubicBezTo>
                    <a:pt x="7134" y="6043"/>
                    <a:pt x="7763" y="5276"/>
                    <a:pt x="8630" y="5102"/>
                  </a:cubicBezTo>
                  <a:cubicBezTo>
                    <a:pt x="8718" y="5085"/>
                    <a:pt x="8774" y="4999"/>
                    <a:pt x="8760" y="4911"/>
                  </a:cubicBezTo>
                  <a:cubicBezTo>
                    <a:pt x="8744" y="4834"/>
                    <a:pt x="8675" y="4782"/>
                    <a:pt x="8598" y="4782"/>
                  </a:cubicBezTo>
                  <a:cubicBezTo>
                    <a:pt x="8587" y="4782"/>
                    <a:pt x="8576" y="4783"/>
                    <a:pt x="8565" y="4785"/>
                  </a:cubicBezTo>
                  <a:cubicBezTo>
                    <a:pt x="7851" y="4926"/>
                    <a:pt x="7272" y="5414"/>
                    <a:pt x="6989" y="6052"/>
                  </a:cubicBezTo>
                  <a:cubicBezTo>
                    <a:pt x="6984" y="6049"/>
                    <a:pt x="6684" y="5946"/>
                    <a:pt x="6684" y="5946"/>
                  </a:cubicBezTo>
                  <a:lnTo>
                    <a:pt x="6684" y="5293"/>
                  </a:lnTo>
                  <a:cubicBezTo>
                    <a:pt x="7163" y="4941"/>
                    <a:pt x="7392" y="4358"/>
                    <a:pt x="7369" y="3773"/>
                  </a:cubicBezTo>
                  <a:lnTo>
                    <a:pt x="7369" y="3773"/>
                  </a:lnTo>
                  <a:cubicBezTo>
                    <a:pt x="7391" y="3775"/>
                    <a:pt x="7413" y="3776"/>
                    <a:pt x="7435" y="3776"/>
                  </a:cubicBezTo>
                  <a:cubicBezTo>
                    <a:pt x="7789" y="3776"/>
                    <a:pt x="8151" y="3557"/>
                    <a:pt x="8151" y="3156"/>
                  </a:cubicBezTo>
                  <a:lnTo>
                    <a:pt x="8151" y="2815"/>
                  </a:lnTo>
                  <a:cubicBezTo>
                    <a:pt x="8151" y="2535"/>
                    <a:pt x="7963" y="2297"/>
                    <a:pt x="7707" y="2221"/>
                  </a:cubicBezTo>
                  <a:lnTo>
                    <a:pt x="7707" y="1471"/>
                  </a:lnTo>
                  <a:cubicBezTo>
                    <a:pt x="7707" y="660"/>
                    <a:pt x="7048" y="1"/>
                    <a:pt x="62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53"/>
            <p:cNvSpPr/>
            <p:nvPr/>
          </p:nvSpPr>
          <p:spPr>
            <a:xfrm>
              <a:off x="1667098" y="2814270"/>
              <a:ext cx="92409" cy="77489"/>
            </a:xfrm>
            <a:custGeom>
              <a:rect b="b" l="l" r="r" t="t"/>
              <a:pathLst>
                <a:path extrusionOk="0" h="2363" w="2818">
                  <a:moveTo>
                    <a:pt x="2247" y="327"/>
                  </a:moveTo>
                  <a:cubicBezTo>
                    <a:pt x="2284" y="327"/>
                    <a:pt x="2321" y="339"/>
                    <a:pt x="2353" y="363"/>
                  </a:cubicBezTo>
                  <a:cubicBezTo>
                    <a:pt x="2432" y="422"/>
                    <a:pt x="2447" y="533"/>
                    <a:pt x="2388" y="610"/>
                  </a:cubicBezTo>
                  <a:lnTo>
                    <a:pt x="1373" y="1962"/>
                  </a:lnTo>
                  <a:cubicBezTo>
                    <a:pt x="1329" y="2010"/>
                    <a:pt x="1282" y="2034"/>
                    <a:pt x="1233" y="2034"/>
                  </a:cubicBezTo>
                  <a:cubicBezTo>
                    <a:pt x="1192" y="2034"/>
                    <a:pt x="1149" y="2017"/>
                    <a:pt x="1106" y="1983"/>
                  </a:cubicBezTo>
                  <a:lnTo>
                    <a:pt x="430" y="1307"/>
                  </a:lnTo>
                  <a:cubicBezTo>
                    <a:pt x="359" y="1236"/>
                    <a:pt x="359" y="1124"/>
                    <a:pt x="430" y="1057"/>
                  </a:cubicBezTo>
                  <a:cubicBezTo>
                    <a:pt x="471" y="1022"/>
                    <a:pt x="513" y="1004"/>
                    <a:pt x="555" y="1004"/>
                  </a:cubicBezTo>
                  <a:cubicBezTo>
                    <a:pt x="596" y="1004"/>
                    <a:pt x="638" y="1022"/>
                    <a:pt x="680" y="1057"/>
                  </a:cubicBezTo>
                  <a:lnTo>
                    <a:pt x="1079" y="1454"/>
                  </a:lnTo>
                  <a:cubicBezTo>
                    <a:pt x="1120" y="1486"/>
                    <a:pt x="1159" y="1503"/>
                    <a:pt x="1197" y="1503"/>
                  </a:cubicBezTo>
                  <a:cubicBezTo>
                    <a:pt x="1241" y="1503"/>
                    <a:pt x="1284" y="1480"/>
                    <a:pt x="1326" y="1436"/>
                  </a:cubicBezTo>
                  <a:lnTo>
                    <a:pt x="2106" y="398"/>
                  </a:lnTo>
                  <a:cubicBezTo>
                    <a:pt x="2140" y="351"/>
                    <a:pt x="2193" y="327"/>
                    <a:pt x="2247" y="327"/>
                  </a:cubicBezTo>
                  <a:close/>
                  <a:moveTo>
                    <a:pt x="2247" y="0"/>
                  </a:moveTo>
                  <a:cubicBezTo>
                    <a:pt x="2093" y="0"/>
                    <a:pt x="1942" y="70"/>
                    <a:pt x="1844" y="201"/>
                  </a:cubicBezTo>
                  <a:lnTo>
                    <a:pt x="1176" y="1089"/>
                  </a:lnTo>
                  <a:lnTo>
                    <a:pt x="912" y="825"/>
                  </a:lnTo>
                  <a:cubicBezTo>
                    <a:pt x="813" y="726"/>
                    <a:pt x="684" y="677"/>
                    <a:pt x="555" y="677"/>
                  </a:cubicBezTo>
                  <a:cubicBezTo>
                    <a:pt x="425" y="677"/>
                    <a:pt x="296" y="726"/>
                    <a:pt x="197" y="825"/>
                  </a:cubicBezTo>
                  <a:cubicBezTo>
                    <a:pt x="0" y="1022"/>
                    <a:pt x="0" y="1342"/>
                    <a:pt x="197" y="1539"/>
                  </a:cubicBezTo>
                  <a:lnTo>
                    <a:pt x="874" y="2215"/>
                  </a:lnTo>
                  <a:cubicBezTo>
                    <a:pt x="972" y="2314"/>
                    <a:pt x="1102" y="2363"/>
                    <a:pt x="1231" y="2363"/>
                  </a:cubicBezTo>
                  <a:cubicBezTo>
                    <a:pt x="1383" y="2363"/>
                    <a:pt x="1535" y="2295"/>
                    <a:pt x="1635" y="2159"/>
                  </a:cubicBezTo>
                  <a:lnTo>
                    <a:pt x="2650" y="807"/>
                  </a:lnTo>
                  <a:cubicBezTo>
                    <a:pt x="2817" y="586"/>
                    <a:pt x="2770" y="269"/>
                    <a:pt x="2550" y="101"/>
                  </a:cubicBezTo>
                  <a:cubicBezTo>
                    <a:pt x="2459" y="33"/>
                    <a:pt x="2352" y="0"/>
                    <a:pt x="22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53"/>
            <p:cNvSpPr/>
            <p:nvPr/>
          </p:nvSpPr>
          <p:spPr>
            <a:xfrm>
              <a:off x="1894547" y="2814270"/>
              <a:ext cx="80735" cy="77521"/>
            </a:xfrm>
            <a:custGeom>
              <a:rect b="b" l="l" r="r" t="t"/>
              <a:pathLst>
                <a:path extrusionOk="0" h="2364" w="2462">
                  <a:moveTo>
                    <a:pt x="1907" y="327"/>
                  </a:moveTo>
                  <a:cubicBezTo>
                    <a:pt x="1953" y="327"/>
                    <a:pt x="1999" y="344"/>
                    <a:pt x="2032" y="378"/>
                  </a:cubicBezTo>
                  <a:cubicBezTo>
                    <a:pt x="2103" y="448"/>
                    <a:pt x="2103" y="560"/>
                    <a:pt x="2032" y="630"/>
                  </a:cubicBezTo>
                  <a:lnTo>
                    <a:pt x="1597" y="1066"/>
                  </a:lnTo>
                  <a:cubicBezTo>
                    <a:pt x="1532" y="1142"/>
                    <a:pt x="1532" y="1219"/>
                    <a:pt x="1597" y="1298"/>
                  </a:cubicBezTo>
                  <a:lnTo>
                    <a:pt x="2032" y="1733"/>
                  </a:lnTo>
                  <a:cubicBezTo>
                    <a:pt x="2103" y="1801"/>
                    <a:pt x="2103" y="1912"/>
                    <a:pt x="2032" y="1983"/>
                  </a:cubicBezTo>
                  <a:cubicBezTo>
                    <a:pt x="1991" y="2018"/>
                    <a:pt x="1949" y="2036"/>
                    <a:pt x="1907" y="2036"/>
                  </a:cubicBezTo>
                  <a:cubicBezTo>
                    <a:pt x="1865" y="2036"/>
                    <a:pt x="1824" y="2018"/>
                    <a:pt x="1782" y="1983"/>
                  </a:cubicBezTo>
                  <a:lnTo>
                    <a:pt x="1347" y="1548"/>
                  </a:lnTo>
                  <a:cubicBezTo>
                    <a:pt x="1308" y="1516"/>
                    <a:pt x="1269" y="1499"/>
                    <a:pt x="1230" y="1499"/>
                  </a:cubicBezTo>
                  <a:cubicBezTo>
                    <a:pt x="1191" y="1499"/>
                    <a:pt x="1153" y="1516"/>
                    <a:pt x="1115" y="1548"/>
                  </a:cubicBezTo>
                  <a:lnTo>
                    <a:pt x="680" y="1983"/>
                  </a:lnTo>
                  <a:cubicBezTo>
                    <a:pt x="637" y="2018"/>
                    <a:pt x="595" y="2036"/>
                    <a:pt x="553" y="2036"/>
                  </a:cubicBezTo>
                  <a:cubicBezTo>
                    <a:pt x="511" y="2036"/>
                    <a:pt x="470" y="2018"/>
                    <a:pt x="427" y="1983"/>
                  </a:cubicBezTo>
                  <a:cubicBezTo>
                    <a:pt x="359" y="1912"/>
                    <a:pt x="359" y="1801"/>
                    <a:pt x="427" y="1733"/>
                  </a:cubicBezTo>
                  <a:lnTo>
                    <a:pt x="865" y="1298"/>
                  </a:lnTo>
                  <a:cubicBezTo>
                    <a:pt x="927" y="1233"/>
                    <a:pt x="927" y="1130"/>
                    <a:pt x="865" y="1066"/>
                  </a:cubicBezTo>
                  <a:lnTo>
                    <a:pt x="427" y="630"/>
                  </a:lnTo>
                  <a:cubicBezTo>
                    <a:pt x="359" y="560"/>
                    <a:pt x="359" y="448"/>
                    <a:pt x="427" y="378"/>
                  </a:cubicBezTo>
                  <a:cubicBezTo>
                    <a:pt x="462" y="344"/>
                    <a:pt x="508" y="327"/>
                    <a:pt x="553" y="327"/>
                  </a:cubicBezTo>
                  <a:cubicBezTo>
                    <a:pt x="599" y="327"/>
                    <a:pt x="644" y="344"/>
                    <a:pt x="680" y="378"/>
                  </a:cubicBezTo>
                  <a:lnTo>
                    <a:pt x="1115" y="816"/>
                  </a:lnTo>
                  <a:cubicBezTo>
                    <a:pt x="1153" y="847"/>
                    <a:pt x="1191" y="862"/>
                    <a:pt x="1230" y="862"/>
                  </a:cubicBezTo>
                  <a:cubicBezTo>
                    <a:pt x="1269" y="862"/>
                    <a:pt x="1308" y="847"/>
                    <a:pt x="1347" y="816"/>
                  </a:cubicBezTo>
                  <a:lnTo>
                    <a:pt x="1782" y="378"/>
                  </a:lnTo>
                  <a:cubicBezTo>
                    <a:pt x="1816" y="344"/>
                    <a:pt x="1862" y="327"/>
                    <a:pt x="1907" y="327"/>
                  </a:cubicBezTo>
                  <a:close/>
                  <a:moveTo>
                    <a:pt x="554" y="1"/>
                  </a:moveTo>
                  <a:cubicBezTo>
                    <a:pt x="425" y="1"/>
                    <a:pt x="296" y="50"/>
                    <a:pt x="198" y="148"/>
                  </a:cubicBezTo>
                  <a:cubicBezTo>
                    <a:pt x="1" y="345"/>
                    <a:pt x="1" y="666"/>
                    <a:pt x="198" y="860"/>
                  </a:cubicBezTo>
                  <a:lnTo>
                    <a:pt x="518" y="1180"/>
                  </a:lnTo>
                  <a:lnTo>
                    <a:pt x="198" y="1501"/>
                  </a:lnTo>
                  <a:cubicBezTo>
                    <a:pt x="1" y="1698"/>
                    <a:pt x="1" y="2018"/>
                    <a:pt x="198" y="2215"/>
                  </a:cubicBezTo>
                  <a:cubicBezTo>
                    <a:pt x="317" y="2314"/>
                    <a:pt x="436" y="2363"/>
                    <a:pt x="554" y="2363"/>
                  </a:cubicBezTo>
                  <a:cubicBezTo>
                    <a:pt x="673" y="2363"/>
                    <a:pt x="792" y="2314"/>
                    <a:pt x="909" y="2215"/>
                  </a:cubicBezTo>
                  <a:lnTo>
                    <a:pt x="1230" y="1895"/>
                  </a:lnTo>
                  <a:lnTo>
                    <a:pt x="1550" y="2215"/>
                  </a:lnTo>
                  <a:cubicBezTo>
                    <a:pt x="1669" y="2314"/>
                    <a:pt x="1788" y="2363"/>
                    <a:pt x="1907" y="2363"/>
                  </a:cubicBezTo>
                  <a:cubicBezTo>
                    <a:pt x="2026" y="2363"/>
                    <a:pt x="2146" y="2314"/>
                    <a:pt x="2265" y="2215"/>
                  </a:cubicBezTo>
                  <a:cubicBezTo>
                    <a:pt x="2462" y="2018"/>
                    <a:pt x="2462" y="1698"/>
                    <a:pt x="2265" y="1501"/>
                  </a:cubicBezTo>
                  <a:lnTo>
                    <a:pt x="1944" y="1180"/>
                  </a:lnTo>
                  <a:lnTo>
                    <a:pt x="2265" y="860"/>
                  </a:lnTo>
                  <a:cubicBezTo>
                    <a:pt x="2459" y="663"/>
                    <a:pt x="2459" y="345"/>
                    <a:pt x="2265" y="148"/>
                  </a:cubicBezTo>
                  <a:cubicBezTo>
                    <a:pt x="2166" y="50"/>
                    <a:pt x="2037" y="1"/>
                    <a:pt x="1907" y="1"/>
                  </a:cubicBezTo>
                  <a:cubicBezTo>
                    <a:pt x="1778" y="1"/>
                    <a:pt x="1649" y="50"/>
                    <a:pt x="1550" y="148"/>
                  </a:cubicBezTo>
                  <a:lnTo>
                    <a:pt x="1230" y="469"/>
                  </a:lnTo>
                  <a:lnTo>
                    <a:pt x="909" y="148"/>
                  </a:lnTo>
                  <a:cubicBezTo>
                    <a:pt x="812" y="50"/>
                    <a:pt x="683" y="1"/>
                    <a:pt x="5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 name="Google Shape;397;p53"/>
          <p:cNvGrpSpPr/>
          <p:nvPr/>
        </p:nvGrpSpPr>
        <p:grpSpPr>
          <a:xfrm>
            <a:off x="8301900" y="4422990"/>
            <a:ext cx="570301" cy="627785"/>
            <a:chOff x="7203587" y="2039547"/>
            <a:chExt cx="333139" cy="366719"/>
          </a:xfrm>
        </p:grpSpPr>
        <p:sp>
          <p:nvSpPr>
            <p:cNvPr id="398" name="Google Shape;398;p53"/>
            <p:cNvSpPr/>
            <p:nvPr/>
          </p:nvSpPr>
          <p:spPr>
            <a:xfrm>
              <a:off x="7295669" y="2196722"/>
              <a:ext cx="10822" cy="17872"/>
            </a:xfrm>
            <a:custGeom>
              <a:rect b="b" l="l" r="r" t="t"/>
              <a:pathLst>
                <a:path extrusionOk="0" h="545" w="330">
                  <a:moveTo>
                    <a:pt x="165" y="0"/>
                  </a:moveTo>
                  <a:cubicBezTo>
                    <a:pt x="74" y="0"/>
                    <a:pt x="0" y="74"/>
                    <a:pt x="0" y="165"/>
                  </a:cubicBezTo>
                  <a:lnTo>
                    <a:pt x="0" y="380"/>
                  </a:lnTo>
                  <a:cubicBezTo>
                    <a:pt x="0" y="471"/>
                    <a:pt x="74" y="544"/>
                    <a:pt x="165" y="544"/>
                  </a:cubicBezTo>
                  <a:cubicBezTo>
                    <a:pt x="256" y="544"/>
                    <a:pt x="329" y="471"/>
                    <a:pt x="329" y="380"/>
                  </a:cubicBezTo>
                  <a:lnTo>
                    <a:pt x="329" y="165"/>
                  </a:lnTo>
                  <a:cubicBezTo>
                    <a:pt x="329"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53"/>
            <p:cNvSpPr/>
            <p:nvPr/>
          </p:nvSpPr>
          <p:spPr>
            <a:xfrm>
              <a:off x="7342037" y="2196722"/>
              <a:ext cx="10723" cy="17872"/>
            </a:xfrm>
            <a:custGeom>
              <a:rect b="b" l="l" r="r" t="t"/>
              <a:pathLst>
                <a:path extrusionOk="0" h="545" w="327">
                  <a:moveTo>
                    <a:pt x="165" y="0"/>
                  </a:moveTo>
                  <a:cubicBezTo>
                    <a:pt x="74" y="0"/>
                    <a:pt x="0" y="74"/>
                    <a:pt x="0" y="165"/>
                  </a:cubicBezTo>
                  <a:lnTo>
                    <a:pt x="0" y="380"/>
                  </a:lnTo>
                  <a:cubicBezTo>
                    <a:pt x="0" y="471"/>
                    <a:pt x="74" y="544"/>
                    <a:pt x="165" y="544"/>
                  </a:cubicBezTo>
                  <a:cubicBezTo>
                    <a:pt x="253" y="544"/>
                    <a:pt x="327" y="471"/>
                    <a:pt x="327" y="380"/>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53"/>
            <p:cNvSpPr/>
            <p:nvPr/>
          </p:nvSpPr>
          <p:spPr>
            <a:xfrm>
              <a:off x="7305408" y="2233056"/>
              <a:ext cx="37711" cy="24332"/>
            </a:xfrm>
            <a:custGeom>
              <a:rect b="b" l="l" r="r" t="t"/>
              <a:pathLst>
                <a:path extrusionOk="0" h="742" w="1150">
                  <a:moveTo>
                    <a:pt x="165" y="1"/>
                  </a:moveTo>
                  <a:cubicBezTo>
                    <a:pt x="74" y="1"/>
                    <a:pt x="0" y="75"/>
                    <a:pt x="0" y="166"/>
                  </a:cubicBezTo>
                  <a:cubicBezTo>
                    <a:pt x="0" y="483"/>
                    <a:pt x="259" y="742"/>
                    <a:pt x="576" y="742"/>
                  </a:cubicBezTo>
                  <a:cubicBezTo>
                    <a:pt x="894" y="742"/>
                    <a:pt x="1150" y="483"/>
                    <a:pt x="1150" y="166"/>
                  </a:cubicBezTo>
                  <a:cubicBezTo>
                    <a:pt x="1150" y="75"/>
                    <a:pt x="1076" y="1"/>
                    <a:pt x="988" y="1"/>
                  </a:cubicBezTo>
                  <a:cubicBezTo>
                    <a:pt x="897" y="1"/>
                    <a:pt x="823" y="75"/>
                    <a:pt x="823" y="166"/>
                  </a:cubicBezTo>
                  <a:cubicBezTo>
                    <a:pt x="823" y="301"/>
                    <a:pt x="712" y="413"/>
                    <a:pt x="576" y="413"/>
                  </a:cubicBezTo>
                  <a:cubicBezTo>
                    <a:pt x="438" y="413"/>
                    <a:pt x="329" y="301"/>
                    <a:pt x="329" y="166"/>
                  </a:cubicBezTo>
                  <a:cubicBezTo>
                    <a:pt x="329" y="75"/>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53"/>
            <p:cNvSpPr/>
            <p:nvPr/>
          </p:nvSpPr>
          <p:spPr>
            <a:xfrm>
              <a:off x="7415132" y="2039547"/>
              <a:ext cx="121595" cy="166455"/>
            </a:xfrm>
            <a:custGeom>
              <a:rect b="b" l="l" r="r" t="t"/>
              <a:pathLst>
                <a:path extrusionOk="0" h="5076" w="3708">
                  <a:moveTo>
                    <a:pt x="1866" y="1006"/>
                  </a:moveTo>
                  <a:cubicBezTo>
                    <a:pt x="1955" y="1006"/>
                    <a:pt x="2044" y="1064"/>
                    <a:pt x="2044" y="1180"/>
                  </a:cubicBezTo>
                  <a:lnTo>
                    <a:pt x="2044" y="1518"/>
                  </a:lnTo>
                  <a:cubicBezTo>
                    <a:pt x="2044" y="1609"/>
                    <a:pt x="2117" y="1683"/>
                    <a:pt x="2208" y="1683"/>
                  </a:cubicBezTo>
                  <a:lnTo>
                    <a:pt x="2546" y="1683"/>
                  </a:lnTo>
                  <a:cubicBezTo>
                    <a:pt x="2776" y="1683"/>
                    <a:pt x="2776" y="2038"/>
                    <a:pt x="2546" y="2038"/>
                  </a:cubicBezTo>
                  <a:lnTo>
                    <a:pt x="2208" y="2038"/>
                  </a:lnTo>
                  <a:cubicBezTo>
                    <a:pt x="2117" y="2038"/>
                    <a:pt x="2044" y="2112"/>
                    <a:pt x="2044" y="2203"/>
                  </a:cubicBezTo>
                  <a:lnTo>
                    <a:pt x="2044" y="2538"/>
                  </a:lnTo>
                  <a:cubicBezTo>
                    <a:pt x="2044" y="2654"/>
                    <a:pt x="1955" y="2712"/>
                    <a:pt x="1866" y="2712"/>
                  </a:cubicBezTo>
                  <a:cubicBezTo>
                    <a:pt x="1777" y="2712"/>
                    <a:pt x="1688" y="2654"/>
                    <a:pt x="1688" y="2538"/>
                  </a:cubicBezTo>
                  <a:lnTo>
                    <a:pt x="1688" y="2203"/>
                  </a:lnTo>
                  <a:cubicBezTo>
                    <a:pt x="1688" y="2112"/>
                    <a:pt x="1614" y="2038"/>
                    <a:pt x="1523" y="2038"/>
                  </a:cubicBezTo>
                  <a:lnTo>
                    <a:pt x="1185" y="2038"/>
                  </a:lnTo>
                  <a:cubicBezTo>
                    <a:pt x="956" y="2038"/>
                    <a:pt x="956" y="1683"/>
                    <a:pt x="1185" y="1683"/>
                  </a:cubicBezTo>
                  <a:lnTo>
                    <a:pt x="1523" y="1683"/>
                  </a:lnTo>
                  <a:cubicBezTo>
                    <a:pt x="1614" y="1683"/>
                    <a:pt x="1688" y="1609"/>
                    <a:pt x="1688" y="1518"/>
                  </a:cubicBezTo>
                  <a:lnTo>
                    <a:pt x="1688" y="1180"/>
                  </a:lnTo>
                  <a:cubicBezTo>
                    <a:pt x="1688" y="1064"/>
                    <a:pt x="1777" y="1006"/>
                    <a:pt x="1866" y="1006"/>
                  </a:cubicBezTo>
                  <a:close/>
                  <a:moveTo>
                    <a:pt x="2382" y="4308"/>
                  </a:moveTo>
                  <a:cubicBezTo>
                    <a:pt x="2382" y="4514"/>
                    <a:pt x="2267" y="4749"/>
                    <a:pt x="2020" y="4749"/>
                  </a:cubicBezTo>
                  <a:lnTo>
                    <a:pt x="1711" y="4749"/>
                  </a:lnTo>
                  <a:cubicBezTo>
                    <a:pt x="1464" y="4749"/>
                    <a:pt x="1350" y="4514"/>
                    <a:pt x="1350" y="4308"/>
                  </a:cubicBezTo>
                  <a:close/>
                  <a:moveTo>
                    <a:pt x="1872" y="0"/>
                  </a:moveTo>
                  <a:cubicBezTo>
                    <a:pt x="1856" y="0"/>
                    <a:pt x="1840" y="0"/>
                    <a:pt x="1823" y="1"/>
                  </a:cubicBezTo>
                  <a:cubicBezTo>
                    <a:pt x="1338" y="13"/>
                    <a:pt x="882" y="210"/>
                    <a:pt x="541" y="556"/>
                  </a:cubicBezTo>
                  <a:cubicBezTo>
                    <a:pt x="197" y="906"/>
                    <a:pt x="9" y="1362"/>
                    <a:pt x="3" y="1847"/>
                  </a:cubicBezTo>
                  <a:cubicBezTo>
                    <a:pt x="0" y="2424"/>
                    <a:pt x="256" y="2959"/>
                    <a:pt x="706" y="3320"/>
                  </a:cubicBezTo>
                  <a:cubicBezTo>
                    <a:pt x="909" y="3479"/>
                    <a:pt x="1023" y="3723"/>
                    <a:pt x="1023" y="3985"/>
                  </a:cubicBezTo>
                  <a:lnTo>
                    <a:pt x="1023" y="4388"/>
                  </a:lnTo>
                  <a:cubicBezTo>
                    <a:pt x="1023" y="4767"/>
                    <a:pt x="1332" y="5076"/>
                    <a:pt x="1711" y="5076"/>
                  </a:cubicBezTo>
                  <a:lnTo>
                    <a:pt x="2020" y="5076"/>
                  </a:lnTo>
                  <a:cubicBezTo>
                    <a:pt x="2402" y="5076"/>
                    <a:pt x="2711" y="4767"/>
                    <a:pt x="2711" y="4388"/>
                  </a:cubicBezTo>
                  <a:lnTo>
                    <a:pt x="2711" y="3985"/>
                  </a:lnTo>
                  <a:cubicBezTo>
                    <a:pt x="2711" y="3726"/>
                    <a:pt x="2826" y="3479"/>
                    <a:pt x="3023" y="3323"/>
                  </a:cubicBezTo>
                  <a:cubicBezTo>
                    <a:pt x="3364" y="3053"/>
                    <a:pt x="3599" y="2674"/>
                    <a:pt x="3690" y="2250"/>
                  </a:cubicBezTo>
                  <a:cubicBezTo>
                    <a:pt x="3708" y="2162"/>
                    <a:pt x="3652" y="2077"/>
                    <a:pt x="3561" y="2056"/>
                  </a:cubicBezTo>
                  <a:cubicBezTo>
                    <a:pt x="3550" y="2054"/>
                    <a:pt x="3539" y="2053"/>
                    <a:pt x="3528" y="2053"/>
                  </a:cubicBezTo>
                  <a:cubicBezTo>
                    <a:pt x="3452" y="2053"/>
                    <a:pt x="3385" y="2105"/>
                    <a:pt x="3367" y="2182"/>
                  </a:cubicBezTo>
                  <a:cubicBezTo>
                    <a:pt x="3293" y="2529"/>
                    <a:pt x="3099" y="2844"/>
                    <a:pt x="2820" y="3068"/>
                  </a:cubicBezTo>
                  <a:cubicBezTo>
                    <a:pt x="2543" y="3285"/>
                    <a:pt x="2382" y="3617"/>
                    <a:pt x="2382" y="3979"/>
                  </a:cubicBezTo>
                  <a:lnTo>
                    <a:pt x="2029" y="3979"/>
                  </a:lnTo>
                  <a:lnTo>
                    <a:pt x="2029" y="3018"/>
                  </a:lnTo>
                  <a:cubicBezTo>
                    <a:pt x="2229" y="2950"/>
                    <a:pt x="2373" y="2759"/>
                    <a:pt x="2373" y="2538"/>
                  </a:cubicBezTo>
                  <a:lnTo>
                    <a:pt x="2373" y="2365"/>
                  </a:lnTo>
                  <a:lnTo>
                    <a:pt x="2546" y="2365"/>
                  </a:lnTo>
                  <a:cubicBezTo>
                    <a:pt x="2826" y="2365"/>
                    <a:pt x="3052" y="2138"/>
                    <a:pt x="3052" y="1859"/>
                  </a:cubicBezTo>
                  <a:cubicBezTo>
                    <a:pt x="3052" y="1580"/>
                    <a:pt x="2826" y="1353"/>
                    <a:pt x="2546" y="1353"/>
                  </a:cubicBezTo>
                  <a:lnTo>
                    <a:pt x="2373" y="1353"/>
                  </a:lnTo>
                  <a:lnTo>
                    <a:pt x="2373" y="1180"/>
                  </a:lnTo>
                  <a:cubicBezTo>
                    <a:pt x="2373" y="901"/>
                    <a:pt x="2147" y="674"/>
                    <a:pt x="1867" y="674"/>
                  </a:cubicBezTo>
                  <a:cubicBezTo>
                    <a:pt x="1588" y="674"/>
                    <a:pt x="1359" y="901"/>
                    <a:pt x="1359" y="1180"/>
                  </a:cubicBezTo>
                  <a:lnTo>
                    <a:pt x="1359" y="1353"/>
                  </a:lnTo>
                  <a:lnTo>
                    <a:pt x="1188" y="1353"/>
                  </a:lnTo>
                  <a:cubicBezTo>
                    <a:pt x="906" y="1353"/>
                    <a:pt x="679" y="1580"/>
                    <a:pt x="679" y="1859"/>
                  </a:cubicBezTo>
                  <a:cubicBezTo>
                    <a:pt x="679" y="2138"/>
                    <a:pt x="909" y="2365"/>
                    <a:pt x="1188" y="2365"/>
                  </a:cubicBezTo>
                  <a:lnTo>
                    <a:pt x="1359" y="2365"/>
                  </a:lnTo>
                  <a:lnTo>
                    <a:pt x="1359" y="2538"/>
                  </a:lnTo>
                  <a:cubicBezTo>
                    <a:pt x="1359" y="2759"/>
                    <a:pt x="1503" y="2950"/>
                    <a:pt x="1703" y="3018"/>
                  </a:cubicBezTo>
                  <a:lnTo>
                    <a:pt x="1703" y="3979"/>
                  </a:lnTo>
                  <a:lnTo>
                    <a:pt x="1350" y="3979"/>
                  </a:lnTo>
                  <a:cubicBezTo>
                    <a:pt x="1350" y="3620"/>
                    <a:pt x="1188" y="3285"/>
                    <a:pt x="909" y="3062"/>
                  </a:cubicBezTo>
                  <a:cubicBezTo>
                    <a:pt x="538" y="2768"/>
                    <a:pt x="326" y="2324"/>
                    <a:pt x="332" y="1850"/>
                  </a:cubicBezTo>
                  <a:cubicBezTo>
                    <a:pt x="338" y="1030"/>
                    <a:pt x="1009" y="348"/>
                    <a:pt x="1829" y="327"/>
                  </a:cubicBezTo>
                  <a:cubicBezTo>
                    <a:pt x="1841" y="327"/>
                    <a:pt x="1854" y="327"/>
                    <a:pt x="1866" y="327"/>
                  </a:cubicBezTo>
                  <a:cubicBezTo>
                    <a:pt x="2586" y="327"/>
                    <a:pt x="3214" y="830"/>
                    <a:pt x="3367" y="1536"/>
                  </a:cubicBezTo>
                  <a:cubicBezTo>
                    <a:pt x="3382" y="1613"/>
                    <a:pt x="3452" y="1665"/>
                    <a:pt x="3528" y="1665"/>
                  </a:cubicBezTo>
                  <a:cubicBezTo>
                    <a:pt x="3539" y="1665"/>
                    <a:pt x="3550" y="1664"/>
                    <a:pt x="3561" y="1662"/>
                  </a:cubicBezTo>
                  <a:cubicBezTo>
                    <a:pt x="3649" y="1641"/>
                    <a:pt x="3705" y="1556"/>
                    <a:pt x="3687" y="1465"/>
                  </a:cubicBezTo>
                  <a:cubicBezTo>
                    <a:pt x="3503" y="611"/>
                    <a:pt x="2743" y="0"/>
                    <a:pt x="187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53"/>
            <p:cNvSpPr/>
            <p:nvPr/>
          </p:nvSpPr>
          <p:spPr>
            <a:xfrm>
              <a:off x="7203587" y="2103591"/>
              <a:ext cx="241550" cy="302675"/>
            </a:xfrm>
            <a:custGeom>
              <a:rect b="b" l="l" r="r" t="t"/>
              <a:pathLst>
                <a:path extrusionOk="0" h="9230" w="7366">
                  <a:moveTo>
                    <a:pt x="1787" y="2540"/>
                  </a:moveTo>
                  <a:cubicBezTo>
                    <a:pt x="1815" y="2540"/>
                    <a:pt x="1843" y="2542"/>
                    <a:pt x="1870" y="2546"/>
                  </a:cubicBezTo>
                  <a:lnTo>
                    <a:pt x="1870" y="3476"/>
                  </a:lnTo>
                  <a:cubicBezTo>
                    <a:pt x="1849" y="3476"/>
                    <a:pt x="1827" y="3477"/>
                    <a:pt x="1806" y="3477"/>
                  </a:cubicBezTo>
                  <a:cubicBezTo>
                    <a:pt x="1614" y="3477"/>
                    <a:pt x="1414" y="3433"/>
                    <a:pt x="1411" y="3182"/>
                  </a:cubicBezTo>
                  <a:lnTo>
                    <a:pt x="1411" y="2840"/>
                  </a:lnTo>
                  <a:cubicBezTo>
                    <a:pt x="1411" y="2625"/>
                    <a:pt x="1607" y="2540"/>
                    <a:pt x="1787" y="2540"/>
                  </a:cubicBezTo>
                  <a:close/>
                  <a:moveTo>
                    <a:pt x="5575" y="2540"/>
                  </a:moveTo>
                  <a:cubicBezTo>
                    <a:pt x="5753" y="2540"/>
                    <a:pt x="5948" y="2625"/>
                    <a:pt x="5948" y="2840"/>
                  </a:cubicBezTo>
                  <a:lnTo>
                    <a:pt x="5948" y="3182"/>
                  </a:lnTo>
                  <a:cubicBezTo>
                    <a:pt x="5948" y="3397"/>
                    <a:pt x="5753" y="3482"/>
                    <a:pt x="5575" y="3482"/>
                  </a:cubicBezTo>
                  <a:cubicBezTo>
                    <a:pt x="5547" y="3482"/>
                    <a:pt x="5519" y="3480"/>
                    <a:pt x="5493" y="3476"/>
                  </a:cubicBezTo>
                  <a:lnTo>
                    <a:pt x="5493" y="2546"/>
                  </a:lnTo>
                  <a:cubicBezTo>
                    <a:pt x="5519" y="2542"/>
                    <a:pt x="5547" y="2540"/>
                    <a:pt x="5575" y="2540"/>
                  </a:cubicBezTo>
                  <a:close/>
                  <a:moveTo>
                    <a:pt x="4028" y="1667"/>
                  </a:moveTo>
                  <a:cubicBezTo>
                    <a:pt x="4190" y="2167"/>
                    <a:pt x="4640" y="2508"/>
                    <a:pt x="5163" y="2532"/>
                  </a:cubicBezTo>
                  <a:lnTo>
                    <a:pt x="5163" y="3973"/>
                  </a:lnTo>
                  <a:cubicBezTo>
                    <a:pt x="5163" y="4874"/>
                    <a:pt x="4422" y="5324"/>
                    <a:pt x="3681" y="5324"/>
                  </a:cubicBezTo>
                  <a:cubicBezTo>
                    <a:pt x="2940" y="5324"/>
                    <a:pt x="2199" y="4874"/>
                    <a:pt x="2199" y="3973"/>
                  </a:cubicBezTo>
                  <a:lnTo>
                    <a:pt x="2199" y="2532"/>
                  </a:lnTo>
                  <a:lnTo>
                    <a:pt x="2790" y="2532"/>
                  </a:lnTo>
                  <a:cubicBezTo>
                    <a:pt x="3367" y="2532"/>
                    <a:pt x="3764" y="2132"/>
                    <a:pt x="4028" y="1667"/>
                  </a:cubicBezTo>
                  <a:close/>
                  <a:moveTo>
                    <a:pt x="4475" y="5519"/>
                  </a:moveTo>
                  <a:lnTo>
                    <a:pt x="4475" y="6022"/>
                  </a:lnTo>
                  <a:lnTo>
                    <a:pt x="3681" y="6622"/>
                  </a:lnTo>
                  <a:lnTo>
                    <a:pt x="2884" y="6022"/>
                  </a:lnTo>
                  <a:lnTo>
                    <a:pt x="2884" y="5519"/>
                  </a:lnTo>
                  <a:cubicBezTo>
                    <a:pt x="3125" y="5635"/>
                    <a:pt x="3418" y="5689"/>
                    <a:pt x="3699" y="5689"/>
                  </a:cubicBezTo>
                  <a:cubicBezTo>
                    <a:pt x="3996" y="5689"/>
                    <a:pt x="4279" y="5629"/>
                    <a:pt x="4475" y="5519"/>
                  </a:cubicBezTo>
                  <a:close/>
                  <a:moveTo>
                    <a:pt x="2690" y="6287"/>
                  </a:moveTo>
                  <a:lnTo>
                    <a:pt x="3390" y="6813"/>
                  </a:lnTo>
                  <a:lnTo>
                    <a:pt x="2485" y="7363"/>
                  </a:lnTo>
                  <a:lnTo>
                    <a:pt x="2485" y="6357"/>
                  </a:lnTo>
                  <a:lnTo>
                    <a:pt x="2690" y="6287"/>
                  </a:lnTo>
                  <a:close/>
                  <a:moveTo>
                    <a:pt x="4669" y="6287"/>
                  </a:moveTo>
                  <a:lnTo>
                    <a:pt x="4875" y="6357"/>
                  </a:lnTo>
                  <a:lnTo>
                    <a:pt x="4875" y="7363"/>
                  </a:lnTo>
                  <a:lnTo>
                    <a:pt x="3972" y="6813"/>
                  </a:lnTo>
                  <a:lnTo>
                    <a:pt x="4669" y="6287"/>
                  </a:lnTo>
                  <a:close/>
                  <a:moveTo>
                    <a:pt x="3681" y="7019"/>
                  </a:moveTo>
                  <a:lnTo>
                    <a:pt x="4140" y="7298"/>
                  </a:lnTo>
                  <a:lnTo>
                    <a:pt x="3925" y="7683"/>
                  </a:lnTo>
                  <a:lnTo>
                    <a:pt x="3437" y="7683"/>
                  </a:lnTo>
                  <a:lnTo>
                    <a:pt x="3223" y="7298"/>
                  </a:lnTo>
                  <a:lnTo>
                    <a:pt x="3681" y="7019"/>
                  </a:lnTo>
                  <a:close/>
                  <a:moveTo>
                    <a:pt x="2158" y="6469"/>
                  </a:moveTo>
                  <a:lnTo>
                    <a:pt x="2158" y="7657"/>
                  </a:lnTo>
                  <a:cubicBezTo>
                    <a:pt x="2158" y="7756"/>
                    <a:pt x="2243" y="7819"/>
                    <a:pt x="2327" y="7819"/>
                  </a:cubicBezTo>
                  <a:cubicBezTo>
                    <a:pt x="2354" y="7819"/>
                    <a:pt x="2381" y="7812"/>
                    <a:pt x="2405" y="7798"/>
                  </a:cubicBezTo>
                  <a:lnTo>
                    <a:pt x="2940" y="7469"/>
                  </a:lnTo>
                  <a:lnTo>
                    <a:pt x="3164" y="7866"/>
                  </a:lnTo>
                  <a:lnTo>
                    <a:pt x="2876" y="8900"/>
                  </a:lnTo>
                  <a:lnTo>
                    <a:pt x="1464" y="8900"/>
                  </a:lnTo>
                  <a:lnTo>
                    <a:pt x="1464" y="8389"/>
                  </a:lnTo>
                  <a:cubicBezTo>
                    <a:pt x="1464" y="8298"/>
                    <a:pt x="1391" y="8224"/>
                    <a:pt x="1303" y="8224"/>
                  </a:cubicBezTo>
                  <a:cubicBezTo>
                    <a:pt x="1211" y="8224"/>
                    <a:pt x="1138" y="8298"/>
                    <a:pt x="1138" y="8389"/>
                  </a:cubicBezTo>
                  <a:lnTo>
                    <a:pt x="1138" y="8900"/>
                  </a:lnTo>
                  <a:lnTo>
                    <a:pt x="326" y="8900"/>
                  </a:lnTo>
                  <a:lnTo>
                    <a:pt x="326" y="7621"/>
                  </a:lnTo>
                  <a:cubicBezTo>
                    <a:pt x="326" y="7307"/>
                    <a:pt x="526" y="7025"/>
                    <a:pt x="826" y="6925"/>
                  </a:cubicBezTo>
                  <a:lnTo>
                    <a:pt x="2158" y="6469"/>
                  </a:lnTo>
                  <a:close/>
                  <a:moveTo>
                    <a:pt x="3896" y="8010"/>
                  </a:moveTo>
                  <a:lnTo>
                    <a:pt x="4143" y="8900"/>
                  </a:lnTo>
                  <a:lnTo>
                    <a:pt x="3217" y="8900"/>
                  </a:lnTo>
                  <a:lnTo>
                    <a:pt x="3467" y="8010"/>
                  </a:lnTo>
                  <a:close/>
                  <a:moveTo>
                    <a:pt x="4431" y="0"/>
                  </a:moveTo>
                  <a:cubicBezTo>
                    <a:pt x="4343" y="0"/>
                    <a:pt x="4269" y="67"/>
                    <a:pt x="4263" y="156"/>
                  </a:cubicBezTo>
                  <a:cubicBezTo>
                    <a:pt x="4258" y="247"/>
                    <a:pt x="4328" y="324"/>
                    <a:pt x="4416" y="329"/>
                  </a:cubicBezTo>
                  <a:cubicBezTo>
                    <a:pt x="5025" y="365"/>
                    <a:pt x="5498" y="868"/>
                    <a:pt x="5498" y="1476"/>
                  </a:cubicBezTo>
                  <a:lnTo>
                    <a:pt x="5498" y="2205"/>
                  </a:lnTo>
                  <a:lnTo>
                    <a:pt x="5225" y="2205"/>
                  </a:lnTo>
                  <a:cubicBezTo>
                    <a:pt x="4813" y="2205"/>
                    <a:pt x="4458" y="1941"/>
                    <a:pt x="4337" y="1550"/>
                  </a:cubicBezTo>
                  <a:lnTo>
                    <a:pt x="4234" y="1226"/>
                  </a:lnTo>
                  <a:cubicBezTo>
                    <a:pt x="4189" y="1150"/>
                    <a:pt x="4139" y="1111"/>
                    <a:pt x="4084" y="1111"/>
                  </a:cubicBezTo>
                  <a:cubicBezTo>
                    <a:pt x="4039" y="1111"/>
                    <a:pt x="3991" y="1137"/>
                    <a:pt x="3940" y="1188"/>
                  </a:cubicBezTo>
                  <a:lnTo>
                    <a:pt x="3578" y="1764"/>
                  </a:lnTo>
                  <a:cubicBezTo>
                    <a:pt x="3408" y="2041"/>
                    <a:pt x="3114" y="2205"/>
                    <a:pt x="2790" y="2205"/>
                  </a:cubicBezTo>
                  <a:lnTo>
                    <a:pt x="1864" y="2205"/>
                  </a:lnTo>
                  <a:lnTo>
                    <a:pt x="1864" y="1476"/>
                  </a:lnTo>
                  <a:cubicBezTo>
                    <a:pt x="1864" y="844"/>
                    <a:pt x="2379" y="327"/>
                    <a:pt x="3011" y="327"/>
                  </a:cubicBezTo>
                  <a:lnTo>
                    <a:pt x="3714" y="327"/>
                  </a:lnTo>
                  <a:cubicBezTo>
                    <a:pt x="3805" y="327"/>
                    <a:pt x="3878" y="253"/>
                    <a:pt x="3878" y="162"/>
                  </a:cubicBezTo>
                  <a:cubicBezTo>
                    <a:pt x="3878" y="74"/>
                    <a:pt x="3805" y="0"/>
                    <a:pt x="3714" y="0"/>
                  </a:cubicBezTo>
                  <a:lnTo>
                    <a:pt x="3011" y="0"/>
                  </a:lnTo>
                  <a:cubicBezTo>
                    <a:pt x="2196" y="0"/>
                    <a:pt x="1535" y="662"/>
                    <a:pt x="1535" y="1476"/>
                  </a:cubicBezTo>
                  <a:lnTo>
                    <a:pt x="1535" y="2241"/>
                  </a:lnTo>
                  <a:cubicBezTo>
                    <a:pt x="1276" y="2317"/>
                    <a:pt x="1085" y="2555"/>
                    <a:pt x="1085" y="2840"/>
                  </a:cubicBezTo>
                  <a:lnTo>
                    <a:pt x="1085" y="3182"/>
                  </a:lnTo>
                  <a:cubicBezTo>
                    <a:pt x="1085" y="3578"/>
                    <a:pt x="1446" y="3807"/>
                    <a:pt x="1805" y="3807"/>
                  </a:cubicBezTo>
                  <a:cubicBezTo>
                    <a:pt x="1827" y="3807"/>
                    <a:pt x="1849" y="3807"/>
                    <a:pt x="1870" y="3805"/>
                  </a:cubicBezTo>
                  <a:lnTo>
                    <a:pt x="1870" y="3805"/>
                  </a:lnTo>
                  <a:cubicBezTo>
                    <a:pt x="1832" y="4390"/>
                    <a:pt x="2082" y="4978"/>
                    <a:pt x="2558" y="5328"/>
                  </a:cubicBezTo>
                  <a:lnTo>
                    <a:pt x="2558" y="5984"/>
                  </a:lnTo>
                  <a:lnTo>
                    <a:pt x="720" y="6613"/>
                  </a:lnTo>
                  <a:cubicBezTo>
                    <a:pt x="288" y="6760"/>
                    <a:pt x="0" y="7166"/>
                    <a:pt x="0" y="7621"/>
                  </a:cubicBezTo>
                  <a:lnTo>
                    <a:pt x="0" y="9065"/>
                  </a:lnTo>
                  <a:cubicBezTo>
                    <a:pt x="0" y="9156"/>
                    <a:pt x="74" y="9230"/>
                    <a:pt x="165" y="9230"/>
                  </a:cubicBezTo>
                  <a:lnTo>
                    <a:pt x="7201" y="9230"/>
                  </a:lnTo>
                  <a:cubicBezTo>
                    <a:pt x="7292" y="9230"/>
                    <a:pt x="7366" y="9156"/>
                    <a:pt x="7366" y="9065"/>
                  </a:cubicBezTo>
                  <a:lnTo>
                    <a:pt x="7366" y="8577"/>
                  </a:lnTo>
                  <a:cubicBezTo>
                    <a:pt x="7366" y="8486"/>
                    <a:pt x="7292" y="8412"/>
                    <a:pt x="7201" y="8412"/>
                  </a:cubicBezTo>
                  <a:cubicBezTo>
                    <a:pt x="7110" y="8412"/>
                    <a:pt x="7036" y="8486"/>
                    <a:pt x="7036" y="8577"/>
                  </a:cubicBezTo>
                  <a:lnTo>
                    <a:pt x="7036" y="8900"/>
                  </a:lnTo>
                  <a:lnTo>
                    <a:pt x="6225" y="8900"/>
                  </a:lnTo>
                  <a:lnTo>
                    <a:pt x="6225" y="8392"/>
                  </a:lnTo>
                  <a:cubicBezTo>
                    <a:pt x="6225" y="8301"/>
                    <a:pt x="6151" y="8227"/>
                    <a:pt x="6060" y="8227"/>
                  </a:cubicBezTo>
                  <a:cubicBezTo>
                    <a:pt x="5969" y="8227"/>
                    <a:pt x="5895" y="8301"/>
                    <a:pt x="5895" y="8392"/>
                  </a:cubicBezTo>
                  <a:lnTo>
                    <a:pt x="5895" y="8900"/>
                  </a:lnTo>
                  <a:lnTo>
                    <a:pt x="4487" y="8900"/>
                  </a:lnTo>
                  <a:lnTo>
                    <a:pt x="4199" y="7866"/>
                  </a:lnTo>
                  <a:lnTo>
                    <a:pt x="4419" y="7469"/>
                  </a:lnTo>
                  <a:lnTo>
                    <a:pt x="4954" y="7798"/>
                  </a:lnTo>
                  <a:cubicBezTo>
                    <a:pt x="4979" y="7812"/>
                    <a:pt x="5007" y="7819"/>
                    <a:pt x="5035" y="7819"/>
                  </a:cubicBezTo>
                  <a:cubicBezTo>
                    <a:pt x="5119" y="7819"/>
                    <a:pt x="5204" y="7756"/>
                    <a:pt x="5204" y="7657"/>
                  </a:cubicBezTo>
                  <a:lnTo>
                    <a:pt x="5204" y="6469"/>
                  </a:lnTo>
                  <a:lnTo>
                    <a:pt x="6536" y="6925"/>
                  </a:lnTo>
                  <a:cubicBezTo>
                    <a:pt x="6836" y="7025"/>
                    <a:pt x="7036" y="7307"/>
                    <a:pt x="7036" y="7621"/>
                  </a:cubicBezTo>
                  <a:lnTo>
                    <a:pt x="7036" y="7863"/>
                  </a:lnTo>
                  <a:cubicBezTo>
                    <a:pt x="7036" y="7954"/>
                    <a:pt x="7110" y="8027"/>
                    <a:pt x="7201" y="8027"/>
                  </a:cubicBezTo>
                  <a:cubicBezTo>
                    <a:pt x="7292" y="8027"/>
                    <a:pt x="7366" y="7954"/>
                    <a:pt x="7366" y="7863"/>
                  </a:cubicBezTo>
                  <a:lnTo>
                    <a:pt x="7366" y="7621"/>
                  </a:lnTo>
                  <a:cubicBezTo>
                    <a:pt x="7363" y="7166"/>
                    <a:pt x="7074" y="6760"/>
                    <a:pt x="6642" y="6613"/>
                  </a:cubicBezTo>
                  <a:lnTo>
                    <a:pt x="4805" y="5984"/>
                  </a:lnTo>
                  <a:lnTo>
                    <a:pt x="4805" y="5328"/>
                  </a:lnTo>
                  <a:cubicBezTo>
                    <a:pt x="5287" y="4972"/>
                    <a:pt x="5516" y="4390"/>
                    <a:pt x="5493" y="3805"/>
                  </a:cubicBezTo>
                  <a:lnTo>
                    <a:pt x="5493" y="3805"/>
                  </a:lnTo>
                  <a:cubicBezTo>
                    <a:pt x="5513" y="3806"/>
                    <a:pt x="5533" y="3807"/>
                    <a:pt x="5553" y="3807"/>
                  </a:cubicBezTo>
                  <a:cubicBezTo>
                    <a:pt x="5911" y="3807"/>
                    <a:pt x="6278" y="3585"/>
                    <a:pt x="6278" y="3182"/>
                  </a:cubicBezTo>
                  <a:lnTo>
                    <a:pt x="6278" y="2840"/>
                  </a:lnTo>
                  <a:cubicBezTo>
                    <a:pt x="6278" y="2555"/>
                    <a:pt x="6087" y="2317"/>
                    <a:pt x="5828" y="2241"/>
                  </a:cubicBezTo>
                  <a:lnTo>
                    <a:pt x="5828" y="1476"/>
                  </a:lnTo>
                  <a:cubicBezTo>
                    <a:pt x="5828" y="694"/>
                    <a:pt x="5216" y="47"/>
                    <a:pt x="4437" y="0"/>
                  </a:cubicBezTo>
                  <a:cubicBezTo>
                    <a:pt x="4435" y="0"/>
                    <a:pt x="4433" y="0"/>
                    <a:pt x="44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cxnSp>
        <p:nvCxnSpPr>
          <p:cNvPr id="407" name="Google Shape;407;p54"/>
          <p:cNvCxnSpPr/>
          <p:nvPr/>
        </p:nvCxnSpPr>
        <p:spPr>
          <a:xfrm>
            <a:off x="7911975" y="2029755"/>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08" name="Google Shape;408;p54"/>
          <p:cNvCxnSpPr/>
          <p:nvPr/>
        </p:nvCxnSpPr>
        <p:spPr>
          <a:xfrm>
            <a:off x="7868750" y="3823380"/>
            <a:ext cx="421800" cy="0"/>
          </a:xfrm>
          <a:prstGeom prst="straightConnector1">
            <a:avLst/>
          </a:prstGeom>
          <a:noFill/>
          <a:ln cap="flat" cmpd="sng" w="9525">
            <a:solidFill>
              <a:schemeClr val="lt2"/>
            </a:solidFill>
            <a:prstDash val="solid"/>
            <a:round/>
            <a:headEnd len="med" w="med" type="none"/>
            <a:tailEnd len="med" w="med" type="none"/>
          </a:ln>
        </p:spPr>
      </p:cxnSp>
      <p:sp>
        <p:nvSpPr>
          <p:cNvPr id="409" name="Google Shape;409;p54"/>
          <p:cNvSpPr txBox="1"/>
          <p:nvPr>
            <p:ph type="title"/>
          </p:nvPr>
        </p:nvSpPr>
        <p:spPr>
          <a:xfrm>
            <a:off x="234775" y="256100"/>
            <a:ext cx="7245600" cy="4257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100">
                <a:solidFill>
                  <a:srgbClr val="000000"/>
                </a:solidFill>
                <a:latin typeface="Arial"/>
                <a:ea typeface="Arial"/>
                <a:cs typeface="Arial"/>
                <a:sym typeface="Arial"/>
              </a:rPr>
              <a:t>“All fire engines are red” does not produce a standard-form categorical claim, because “red” is not a noun or noun phrase. To see that it is not, try switching the places of the terms: “All red are fire engines.” </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sz="2100">
              <a:solidFill>
                <a:srgbClr val="000000"/>
              </a:solidFill>
              <a:latin typeface="Arial"/>
              <a:ea typeface="Arial"/>
              <a:cs typeface="Arial"/>
              <a:sym typeface="Arial"/>
            </a:endParaRPr>
          </a:p>
          <a:p>
            <a:pPr indent="0" lvl="0" marL="0" rtl="0" algn="ctr">
              <a:spcBef>
                <a:spcPts val="0"/>
              </a:spcBef>
              <a:spcAft>
                <a:spcPts val="0"/>
              </a:spcAft>
              <a:buNone/>
            </a:pPr>
            <a:r>
              <a:rPr lang="en" sz="2100">
                <a:solidFill>
                  <a:srgbClr val="000000"/>
                </a:solidFill>
                <a:latin typeface="Arial"/>
                <a:ea typeface="Arial"/>
                <a:cs typeface="Arial"/>
                <a:sym typeface="Arial"/>
              </a:rPr>
              <a:t>The claim “All Presbyterians are Christians “is an A-claim, and so are “All idolators are heathens,” “All people born between 1946 and 1964 are baby boomers,” and any other claim of the form “All S are P.” </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1200">
              <a:solidFill>
                <a:srgbClr val="000000"/>
              </a:solidFill>
              <a:latin typeface="Arial"/>
              <a:ea typeface="Arial"/>
              <a:cs typeface="Arial"/>
              <a:sym typeface="Arial"/>
            </a:endParaRPr>
          </a:p>
          <a:p>
            <a:pPr indent="0" lvl="0" marL="0" rtl="0" algn="ctr">
              <a:spcBef>
                <a:spcPts val="0"/>
              </a:spcBef>
              <a:spcAft>
                <a:spcPts val="0"/>
              </a:spcAft>
              <a:buNone/>
            </a:pPr>
            <a:r>
              <a:t/>
            </a:r>
            <a:endParaRPr sz="1200">
              <a:solidFill>
                <a:srgbClr val="000000"/>
              </a:solidFill>
              <a:latin typeface="Arial"/>
              <a:ea typeface="Arial"/>
              <a:cs typeface="Arial"/>
              <a:sym typeface="Arial"/>
            </a:endParaRPr>
          </a:p>
          <a:p>
            <a:pPr indent="0" lvl="0" marL="0" rtl="0" algn="ctr">
              <a:spcBef>
                <a:spcPts val="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55"/>
          <p:cNvSpPr txBox="1"/>
          <p:nvPr>
            <p:ph idx="3" type="subTitle"/>
          </p:nvPr>
        </p:nvSpPr>
        <p:spPr>
          <a:xfrm>
            <a:off x="405525" y="320025"/>
            <a:ext cx="7000200" cy="4272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THE SYMBOLS A, E, I, AND O</a:t>
            </a:r>
            <a:endParaRPr b="1" sz="2100">
              <a:solidFill>
                <a:srgbClr val="000000"/>
              </a:solidFill>
              <a:latin typeface="Arial"/>
              <a:ea typeface="Arial"/>
              <a:cs typeface="Arial"/>
              <a:sym typeface="Arial"/>
            </a:endParaRPr>
          </a:p>
          <a:p>
            <a:pPr indent="0" lvl="0" marL="0" rtl="0" algn="ctr">
              <a:spcBef>
                <a:spcPts val="1200"/>
              </a:spcBef>
              <a:spcAft>
                <a:spcPts val="0"/>
              </a:spcAft>
              <a:buNone/>
            </a:pPr>
            <a:r>
              <a:rPr lang="en" sz="2100">
                <a:solidFill>
                  <a:srgbClr val="000000"/>
                </a:solidFill>
                <a:latin typeface="Arial"/>
                <a:ea typeface="Arial"/>
                <a:cs typeface="Arial"/>
                <a:sym typeface="Arial"/>
              </a:rPr>
              <a:t>Viewing propositions on the basis of both quality and quantity, they are designated as A, E, I, and O. The four letters are derived from the Latin words </a:t>
            </a:r>
            <a:r>
              <a:rPr b="1" i="1" lang="en" sz="2100">
                <a:solidFill>
                  <a:srgbClr val="000000"/>
                </a:solidFill>
                <a:latin typeface="Arial"/>
                <a:ea typeface="Arial"/>
                <a:cs typeface="Arial"/>
                <a:sym typeface="Arial"/>
              </a:rPr>
              <a:t>affirmo</a:t>
            </a:r>
            <a:r>
              <a:rPr lang="en" sz="2100">
                <a:solidFill>
                  <a:srgbClr val="000000"/>
                </a:solidFill>
                <a:latin typeface="Arial"/>
                <a:ea typeface="Arial"/>
                <a:cs typeface="Arial"/>
                <a:sym typeface="Arial"/>
              </a:rPr>
              <a:t>, which means "I affirm," and </a:t>
            </a:r>
            <a:r>
              <a:rPr b="1" i="1" lang="en" sz="2100">
                <a:solidFill>
                  <a:srgbClr val="000000"/>
                </a:solidFill>
                <a:latin typeface="Arial"/>
                <a:ea typeface="Arial"/>
                <a:cs typeface="Arial"/>
                <a:sym typeface="Arial"/>
              </a:rPr>
              <a:t>nego</a:t>
            </a:r>
            <a:r>
              <a:rPr lang="en" sz="2100">
                <a:solidFill>
                  <a:srgbClr val="000000"/>
                </a:solidFill>
                <a:latin typeface="Arial"/>
                <a:ea typeface="Arial"/>
                <a:cs typeface="Arial"/>
                <a:sym typeface="Arial"/>
              </a:rPr>
              <a:t>, which means "I deny". A, E, I, and O have the following connotations: A and I (the first two vowels of affirmo) signify affirmative propositions--A is either a universal or a singular, and I a particular; E and O (from the vowels of nego) signify negative propositions--E is either a universal on a singular; and O is a particular. </a:t>
            </a:r>
            <a:endParaRPr sz="2100"/>
          </a:p>
        </p:txBody>
      </p:sp>
      <p:grpSp>
        <p:nvGrpSpPr>
          <p:cNvPr id="415" name="Google Shape;415;p55"/>
          <p:cNvGrpSpPr/>
          <p:nvPr/>
        </p:nvGrpSpPr>
        <p:grpSpPr>
          <a:xfrm>
            <a:off x="8102470" y="608551"/>
            <a:ext cx="627639" cy="516262"/>
            <a:chOff x="1641258" y="3829034"/>
            <a:chExt cx="366719" cy="301625"/>
          </a:xfrm>
        </p:grpSpPr>
        <p:sp>
          <p:nvSpPr>
            <p:cNvPr id="416" name="Google Shape;416;p55"/>
            <p:cNvSpPr/>
            <p:nvPr/>
          </p:nvSpPr>
          <p:spPr>
            <a:xfrm>
              <a:off x="1701891" y="3946956"/>
              <a:ext cx="31382" cy="19348"/>
            </a:xfrm>
            <a:custGeom>
              <a:rect b="b" l="l" r="r" t="t"/>
              <a:pathLst>
                <a:path extrusionOk="0" h="590" w="957">
                  <a:moveTo>
                    <a:pt x="165" y="0"/>
                  </a:moveTo>
                  <a:cubicBezTo>
                    <a:pt x="74" y="0"/>
                    <a:pt x="1" y="74"/>
                    <a:pt x="1" y="162"/>
                  </a:cubicBezTo>
                  <a:cubicBezTo>
                    <a:pt x="1" y="453"/>
                    <a:pt x="248" y="589"/>
                    <a:pt x="495" y="589"/>
                  </a:cubicBezTo>
                  <a:cubicBezTo>
                    <a:pt x="508" y="589"/>
                    <a:pt x="520" y="589"/>
                    <a:pt x="533" y="588"/>
                  </a:cubicBezTo>
                  <a:cubicBezTo>
                    <a:pt x="768" y="588"/>
                    <a:pt x="956" y="397"/>
                    <a:pt x="956" y="162"/>
                  </a:cubicBezTo>
                  <a:cubicBezTo>
                    <a:pt x="956" y="74"/>
                    <a:pt x="883" y="0"/>
                    <a:pt x="795" y="0"/>
                  </a:cubicBezTo>
                  <a:cubicBezTo>
                    <a:pt x="704" y="0"/>
                    <a:pt x="630" y="74"/>
                    <a:pt x="630" y="162"/>
                  </a:cubicBezTo>
                  <a:cubicBezTo>
                    <a:pt x="630" y="231"/>
                    <a:pt x="554" y="266"/>
                    <a:pt x="479" y="266"/>
                  </a:cubicBezTo>
                  <a:cubicBezTo>
                    <a:pt x="403" y="266"/>
                    <a:pt x="327" y="231"/>
                    <a:pt x="327" y="162"/>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55"/>
            <p:cNvSpPr/>
            <p:nvPr/>
          </p:nvSpPr>
          <p:spPr>
            <a:xfrm>
              <a:off x="1915961" y="3946956"/>
              <a:ext cx="31350" cy="19348"/>
            </a:xfrm>
            <a:custGeom>
              <a:rect b="b" l="l" r="r" t="t"/>
              <a:pathLst>
                <a:path extrusionOk="0" h="590" w="956">
                  <a:moveTo>
                    <a:pt x="162" y="0"/>
                  </a:moveTo>
                  <a:cubicBezTo>
                    <a:pt x="74" y="0"/>
                    <a:pt x="0" y="74"/>
                    <a:pt x="0" y="162"/>
                  </a:cubicBezTo>
                  <a:cubicBezTo>
                    <a:pt x="0" y="453"/>
                    <a:pt x="248" y="589"/>
                    <a:pt x="495" y="589"/>
                  </a:cubicBezTo>
                  <a:cubicBezTo>
                    <a:pt x="507" y="589"/>
                    <a:pt x="520" y="589"/>
                    <a:pt x="533" y="588"/>
                  </a:cubicBezTo>
                  <a:cubicBezTo>
                    <a:pt x="765" y="588"/>
                    <a:pt x="956" y="397"/>
                    <a:pt x="956" y="162"/>
                  </a:cubicBezTo>
                  <a:cubicBezTo>
                    <a:pt x="956" y="74"/>
                    <a:pt x="882" y="0"/>
                    <a:pt x="791" y="0"/>
                  </a:cubicBezTo>
                  <a:cubicBezTo>
                    <a:pt x="703" y="0"/>
                    <a:pt x="630" y="74"/>
                    <a:pt x="630" y="162"/>
                  </a:cubicBezTo>
                  <a:cubicBezTo>
                    <a:pt x="630" y="231"/>
                    <a:pt x="554" y="266"/>
                    <a:pt x="478" y="266"/>
                  </a:cubicBezTo>
                  <a:cubicBezTo>
                    <a:pt x="402" y="266"/>
                    <a:pt x="327" y="231"/>
                    <a:pt x="327" y="162"/>
                  </a:cubicBez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55"/>
            <p:cNvSpPr/>
            <p:nvPr/>
          </p:nvSpPr>
          <p:spPr>
            <a:xfrm>
              <a:off x="1641258" y="3829034"/>
              <a:ext cx="366719" cy="301625"/>
            </a:xfrm>
            <a:custGeom>
              <a:rect b="b" l="l" r="r" t="t"/>
              <a:pathLst>
                <a:path extrusionOk="0" h="9198" w="11183">
                  <a:moveTo>
                    <a:pt x="2741" y="1697"/>
                  </a:moveTo>
                  <a:cubicBezTo>
                    <a:pt x="3064" y="1697"/>
                    <a:pt x="3335" y="1938"/>
                    <a:pt x="3376" y="2249"/>
                  </a:cubicBezTo>
                  <a:cubicBezTo>
                    <a:pt x="3205" y="2326"/>
                    <a:pt x="3073" y="2473"/>
                    <a:pt x="3023" y="2658"/>
                  </a:cubicBezTo>
                  <a:cubicBezTo>
                    <a:pt x="2870" y="2570"/>
                    <a:pt x="2779" y="2341"/>
                    <a:pt x="2729" y="2167"/>
                  </a:cubicBezTo>
                  <a:cubicBezTo>
                    <a:pt x="2701" y="2072"/>
                    <a:pt x="2634" y="2019"/>
                    <a:pt x="2568" y="2019"/>
                  </a:cubicBezTo>
                  <a:cubicBezTo>
                    <a:pt x="2516" y="2019"/>
                    <a:pt x="2463" y="2053"/>
                    <a:pt x="2432" y="2129"/>
                  </a:cubicBezTo>
                  <a:cubicBezTo>
                    <a:pt x="2329" y="2382"/>
                    <a:pt x="2076" y="2726"/>
                    <a:pt x="1779" y="2726"/>
                  </a:cubicBezTo>
                  <a:lnTo>
                    <a:pt x="1273" y="2726"/>
                  </a:lnTo>
                  <a:lnTo>
                    <a:pt x="1273" y="2341"/>
                  </a:lnTo>
                  <a:cubicBezTo>
                    <a:pt x="1273" y="1985"/>
                    <a:pt x="1562" y="1697"/>
                    <a:pt x="1917" y="1697"/>
                  </a:cubicBezTo>
                  <a:close/>
                  <a:moveTo>
                    <a:pt x="9265" y="1697"/>
                  </a:moveTo>
                  <a:cubicBezTo>
                    <a:pt x="9621" y="1697"/>
                    <a:pt x="9909" y="1985"/>
                    <a:pt x="9909" y="2341"/>
                  </a:cubicBezTo>
                  <a:lnTo>
                    <a:pt x="9909" y="2726"/>
                  </a:lnTo>
                  <a:cubicBezTo>
                    <a:pt x="9899" y="2726"/>
                    <a:pt x="9889" y="2726"/>
                    <a:pt x="9880" y="2726"/>
                  </a:cubicBezTo>
                  <a:cubicBezTo>
                    <a:pt x="9549" y="2726"/>
                    <a:pt x="9325" y="2487"/>
                    <a:pt x="9256" y="2167"/>
                  </a:cubicBezTo>
                  <a:cubicBezTo>
                    <a:pt x="9236" y="2072"/>
                    <a:pt x="9172" y="2023"/>
                    <a:pt x="9106" y="2023"/>
                  </a:cubicBezTo>
                  <a:cubicBezTo>
                    <a:pt x="9050" y="2023"/>
                    <a:pt x="8993" y="2058"/>
                    <a:pt x="8959" y="2129"/>
                  </a:cubicBezTo>
                  <a:cubicBezTo>
                    <a:pt x="8816" y="2442"/>
                    <a:pt x="8569" y="2727"/>
                    <a:pt x="8223" y="2727"/>
                  </a:cubicBezTo>
                  <a:cubicBezTo>
                    <a:pt x="8208" y="2727"/>
                    <a:pt x="8193" y="2727"/>
                    <a:pt x="8177" y="2726"/>
                  </a:cubicBezTo>
                  <a:cubicBezTo>
                    <a:pt x="8145" y="2511"/>
                    <a:pt x="8001" y="2332"/>
                    <a:pt x="7807" y="2249"/>
                  </a:cubicBezTo>
                  <a:cubicBezTo>
                    <a:pt x="7851" y="1938"/>
                    <a:pt x="8119" y="1697"/>
                    <a:pt x="8442" y="1697"/>
                  </a:cubicBezTo>
                  <a:close/>
                  <a:moveTo>
                    <a:pt x="3785" y="2529"/>
                  </a:moveTo>
                  <a:lnTo>
                    <a:pt x="3785" y="3455"/>
                  </a:lnTo>
                  <a:lnTo>
                    <a:pt x="3620" y="3455"/>
                  </a:lnTo>
                  <a:cubicBezTo>
                    <a:pt x="3458" y="3455"/>
                    <a:pt x="3329" y="3323"/>
                    <a:pt x="3329" y="3164"/>
                  </a:cubicBezTo>
                  <a:lnTo>
                    <a:pt x="3329" y="2820"/>
                  </a:lnTo>
                  <a:cubicBezTo>
                    <a:pt x="3329" y="2658"/>
                    <a:pt x="3461" y="2529"/>
                    <a:pt x="3620" y="2529"/>
                  </a:cubicBezTo>
                  <a:close/>
                  <a:moveTo>
                    <a:pt x="7566" y="2529"/>
                  </a:moveTo>
                  <a:cubicBezTo>
                    <a:pt x="7727" y="2529"/>
                    <a:pt x="7857" y="2658"/>
                    <a:pt x="7857" y="2820"/>
                  </a:cubicBezTo>
                  <a:lnTo>
                    <a:pt x="7857" y="3164"/>
                  </a:lnTo>
                  <a:cubicBezTo>
                    <a:pt x="7857" y="3323"/>
                    <a:pt x="7727" y="3455"/>
                    <a:pt x="7566" y="3455"/>
                  </a:cubicBezTo>
                  <a:lnTo>
                    <a:pt x="7401" y="3455"/>
                  </a:lnTo>
                  <a:lnTo>
                    <a:pt x="7401" y="2529"/>
                  </a:lnTo>
                  <a:close/>
                  <a:moveTo>
                    <a:pt x="1153" y="3052"/>
                  </a:moveTo>
                  <a:lnTo>
                    <a:pt x="1153" y="3499"/>
                  </a:lnTo>
                  <a:lnTo>
                    <a:pt x="918" y="3499"/>
                  </a:lnTo>
                  <a:cubicBezTo>
                    <a:pt x="853" y="3499"/>
                    <a:pt x="800" y="3446"/>
                    <a:pt x="800" y="3382"/>
                  </a:cubicBezTo>
                  <a:lnTo>
                    <a:pt x="800" y="3170"/>
                  </a:lnTo>
                  <a:cubicBezTo>
                    <a:pt x="800" y="3105"/>
                    <a:pt x="853" y="3052"/>
                    <a:pt x="918" y="3052"/>
                  </a:cubicBezTo>
                  <a:close/>
                  <a:moveTo>
                    <a:pt x="10265" y="3052"/>
                  </a:moveTo>
                  <a:cubicBezTo>
                    <a:pt x="10330" y="3052"/>
                    <a:pt x="10383" y="3105"/>
                    <a:pt x="10383" y="3170"/>
                  </a:cubicBezTo>
                  <a:lnTo>
                    <a:pt x="10383" y="3382"/>
                  </a:lnTo>
                  <a:cubicBezTo>
                    <a:pt x="10383" y="3446"/>
                    <a:pt x="10330" y="3499"/>
                    <a:pt x="10265" y="3499"/>
                  </a:cubicBezTo>
                  <a:lnTo>
                    <a:pt x="10030" y="3499"/>
                  </a:lnTo>
                  <a:lnTo>
                    <a:pt x="10030" y="3052"/>
                  </a:lnTo>
                  <a:close/>
                  <a:moveTo>
                    <a:pt x="2529" y="2594"/>
                  </a:moveTo>
                  <a:cubicBezTo>
                    <a:pt x="2626" y="2788"/>
                    <a:pt x="2797" y="2935"/>
                    <a:pt x="2999" y="3005"/>
                  </a:cubicBezTo>
                  <a:cubicBezTo>
                    <a:pt x="2985" y="3208"/>
                    <a:pt x="3035" y="3449"/>
                    <a:pt x="3176" y="3596"/>
                  </a:cubicBezTo>
                  <a:lnTo>
                    <a:pt x="3176" y="3867"/>
                  </a:lnTo>
                  <a:cubicBezTo>
                    <a:pt x="3176" y="4380"/>
                    <a:pt x="2752" y="4636"/>
                    <a:pt x="2328" y="4636"/>
                  </a:cubicBezTo>
                  <a:cubicBezTo>
                    <a:pt x="1903" y="4636"/>
                    <a:pt x="1479" y="4380"/>
                    <a:pt x="1479" y="3867"/>
                  </a:cubicBezTo>
                  <a:lnTo>
                    <a:pt x="1479" y="3052"/>
                  </a:lnTo>
                  <a:lnTo>
                    <a:pt x="1779" y="3052"/>
                  </a:lnTo>
                  <a:cubicBezTo>
                    <a:pt x="2097" y="3052"/>
                    <a:pt x="2370" y="2852"/>
                    <a:pt x="2529" y="2594"/>
                  </a:cubicBezTo>
                  <a:close/>
                  <a:moveTo>
                    <a:pt x="9057" y="2594"/>
                  </a:moveTo>
                  <a:cubicBezTo>
                    <a:pt x="9183" y="2843"/>
                    <a:pt x="9424" y="3014"/>
                    <a:pt x="9703" y="3046"/>
                  </a:cubicBezTo>
                  <a:lnTo>
                    <a:pt x="9703" y="3867"/>
                  </a:lnTo>
                  <a:cubicBezTo>
                    <a:pt x="9703" y="4293"/>
                    <a:pt x="9356" y="4637"/>
                    <a:pt x="8933" y="4637"/>
                  </a:cubicBezTo>
                  <a:cubicBezTo>
                    <a:pt x="8911" y="4639"/>
                    <a:pt x="8889" y="4639"/>
                    <a:pt x="8867" y="4639"/>
                  </a:cubicBezTo>
                  <a:cubicBezTo>
                    <a:pt x="8436" y="4639"/>
                    <a:pt x="8007" y="4340"/>
                    <a:pt x="8007" y="3867"/>
                  </a:cubicBezTo>
                  <a:lnTo>
                    <a:pt x="8007" y="3596"/>
                  </a:lnTo>
                  <a:cubicBezTo>
                    <a:pt x="8142" y="3458"/>
                    <a:pt x="8195" y="3243"/>
                    <a:pt x="8186" y="3052"/>
                  </a:cubicBezTo>
                  <a:lnTo>
                    <a:pt x="8186" y="3052"/>
                  </a:lnTo>
                  <a:cubicBezTo>
                    <a:pt x="8202" y="3053"/>
                    <a:pt x="8218" y="3053"/>
                    <a:pt x="8234" y="3053"/>
                  </a:cubicBezTo>
                  <a:cubicBezTo>
                    <a:pt x="8571" y="3053"/>
                    <a:pt x="8871" y="2877"/>
                    <a:pt x="9057" y="2594"/>
                  </a:cubicBezTo>
                  <a:close/>
                  <a:moveTo>
                    <a:pt x="5940" y="1664"/>
                  </a:moveTo>
                  <a:cubicBezTo>
                    <a:pt x="6101" y="2161"/>
                    <a:pt x="6551" y="2502"/>
                    <a:pt x="7072" y="2526"/>
                  </a:cubicBezTo>
                  <a:lnTo>
                    <a:pt x="7072" y="3952"/>
                  </a:lnTo>
                  <a:cubicBezTo>
                    <a:pt x="7072" y="4851"/>
                    <a:pt x="6333" y="5300"/>
                    <a:pt x="5594" y="5300"/>
                  </a:cubicBezTo>
                  <a:cubicBezTo>
                    <a:pt x="4854" y="5300"/>
                    <a:pt x="4114" y="4851"/>
                    <a:pt x="4114" y="3952"/>
                  </a:cubicBezTo>
                  <a:lnTo>
                    <a:pt x="4114" y="2529"/>
                  </a:lnTo>
                  <a:lnTo>
                    <a:pt x="4705" y="2529"/>
                  </a:lnTo>
                  <a:cubicBezTo>
                    <a:pt x="5278" y="2529"/>
                    <a:pt x="5675" y="2129"/>
                    <a:pt x="5940" y="1664"/>
                  </a:cubicBezTo>
                  <a:close/>
                  <a:moveTo>
                    <a:pt x="7678" y="3773"/>
                  </a:moveTo>
                  <a:cubicBezTo>
                    <a:pt x="7657" y="4140"/>
                    <a:pt x="7807" y="4502"/>
                    <a:pt x="8101" y="4731"/>
                  </a:cubicBezTo>
                  <a:lnTo>
                    <a:pt x="8101" y="5060"/>
                  </a:lnTo>
                  <a:lnTo>
                    <a:pt x="7013" y="5431"/>
                  </a:lnTo>
                  <a:cubicBezTo>
                    <a:pt x="6895" y="5472"/>
                    <a:pt x="6795" y="5540"/>
                    <a:pt x="6716" y="5628"/>
                  </a:cubicBezTo>
                  <a:lnTo>
                    <a:pt x="6716" y="5304"/>
                  </a:lnTo>
                  <a:cubicBezTo>
                    <a:pt x="7195" y="4949"/>
                    <a:pt x="7425" y="4369"/>
                    <a:pt x="7401" y="3781"/>
                  </a:cubicBezTo>
                  <a:lnTo>
                    <a:pt x="7401" y="3781"/>
                  </a:lnTo>
                  <a:cubicBezTo>
                    <a:pt x="7437" y="3783"/>
                    <a:pt x="7476" y="3784"/>
                    <a:pt x="7514" y="3784"/>
                  </a:cubicBezTo>
                  <a:cubicBezTo>
                    <a:pt x="7570" y="3784"/>
                    <a:pt x="7627" y="3781"/>
                    <a:pt x="7678" y="3773"/>
                  </a:cubicBezTo>
                  <a:close/>
                  <a:moveTo>
                    <a:pt x="3505" y="3773"/>
                  </a:moveTo>
                  <a:lnTo>
                    <a:pt x="3505" y="3773"/>
                  </a:lnTo>
                  <a:cubicBezTo>
                    <a:pt x="3564" y="3783"/>
                    <a:pt x="3633" y="3786"/>
                    <a:pt x="3699" y="3786"/>
                  </a:cubicBezTo>
                  <a:cubicBezTo>
                    <a:pt x="3728" y="3786"/>
                    <a:pt x="3757" y="3785"/>
                    <a:pt x="3785" y="3784"/>
                  </a:cubicBezTo>
                  <a:lnTo>
                    <a:pt x="3785" y="3784"/>
                  </a:lnTo>
                  <a:cubicBezTo>
                    <a:pt x="3749" y="4367"/>
                    <a:pt x="3996" y="4955"/>
                    <a:pt x="4470" y="5304"/>
                  </a:cubicBezTo>
                  <a:lnTo>
                    <a:pt x="4470" y="5631"/>
                  </a:lnTo>
                  <a:cubicBezTo>
                    <a:pt x="4390" y="5543"/>
                    <a:pt x="4287" y="5472"/>
                    <a:pt x="4170" y="5431"/>
                  </a:cubicBezTo>
                  <a:lnTo>
                    <a:pt x="3082" y="5060"/>
                  </a:lnTo>
                  <a:lnTo>
                    <a:pt x="3082" y="4731"/>
                  </a:lnTo>
                  <a:cubicBezTo>
                    <a:pt x="3376" y="4502"/>
                    <a:pt x="3526" y="4140"/>
                    <a:pt x="3505" y="3773"/>
                  </a:cubicBezTo>
                  <a:close/>
                  <a:moveTo>
                    <a:pt x="2755" y="4908"/>
                  </a:moveTo>
                  <a:lnTo>
                    <a:pt x="2755" y="5122"/>
                  </a:lnTo>
                  <a:lnTo>
                    <a:pt x="2329" y="5704"/>
                  </a:lnTo>
                  <a:lnTo>
                    <a:pt x="1903" y="5122"/>
                  </a:lnTo>
                  <a:lnTo>
                    <a:pt x="1903" y="4908"/>
                  </a:lnTo>
                  <a:cubicBezTo>
                    <a:pt x="2022" y="4949"/>
                    <a:pt x="2175" y="4969"/>
                    <a:pt x="2328" y="4969"/>
                  </a:cubicBezTo>
                  <a:cubicBezTo>
                    <a:pt x="2481" y="4969"/>
                    <a:pt x="2635" y="4949"/>
                    <a:pt x="2755" y="4908"/>
                  </a:cubicBezTo>
                  <a:close/>
                  <a:moveTo>
                    <a:pt x="9280" y="4908"/>
                  </a:moveTo>
                  <a:lnTo>
                    <a:pt x="9280" y="5122"/>
                  </a:lnTo>
                  <a:lnTo>
                    <a:pt x="8854" y="5704"/>
                  </a:lnTo>
                  <a:lnTo>
                    <a:pt x="8427" y="5122"/>
                  </a:lnTo>
                  <a:lnTo>
                    <a:pt x="8427" y="4908"/>
                  </a:lnTo>
                  <a:cubicBezTo>
                    <a:pt x="8548" y="4949"/>
                    <a:pt x="8701" y="4969"/>
                    <a:pt x="8855" y="4969"/>
                  </a:cubicBezTo>
                  <a:cubicBezTo>
                    <a:pt x="9008" y="4969"/>
                    <a:pt x="9161" y="4949"/>
                    <a:pt x="9280" y="4908"/>
                  </a:cubicBezTo>
                  <a:close/>
                  <a:moveTo>
                    <a:pt x="6387" y="5493"/>
                  </a:moveTo>
                  <a:lnTo>
                    <a:pt x="6387" y="5995"/>
                  </a:lnTo>
                  <a:lnTo>
                    <a:pt x="5593" y="6595"/>
                  </a:lnTo>
                  <a:lnTo>
                    <a:pt x="4799" y="5995"/>
                  </a:lnTo>
                  <a:lnTo>
                    <a:pt x="4799" y="5493"/>
                  </a:lnTo>
                  <a:cubicBezTo>
                    <a:pt x="5028" y="5593"/>
                    <a:pt x="5311" y="5643"/>
                    <a:pt x="5594" y="5643"/>
                  </a:cubicBezTo>
                  <a:cubicBezTo>
                    <a:pt x="5877" y="5643"/>
                    <a:pt x="6159" y="5593"/>
                    <a:pt x="6387" y="5493"/>
                  </a:cubicBezTo>
                  <a:close/>
                  <a:moveTo>
                    <a:pt x="2979" y="5369"/>
                  </a:moveTo>
                  <a:lnTo>
                    <a:pt x="4064" y="5743"/>
                  </a:lnTo>
                  <a:cubicBezTo>
                    <a:pt x="4190" y="5784"/>
                    <a:pt x="4281" y="5890"/>
                    <a:pt x="4317" y="6013"/>
                  </a:cubicBezTo>
                  <a:lnTo>
                    <a:pt x="2638" y="6586"/>
                  </a:lnTo>
                  <a:cubicBezTo>
                    <a:pt x="2485" y="6639"/>
                    <a:pt x="2350" y="6725"/>
                    <a:pt x="2238" y="6833"/>
                  </a:cubicBezTo>
                  <a:lnTo>
                    <a:pt x="330" y="6833"/>
                  </a:lnTo>
                  <a:lnTo>
                    <a:pt x="330" y="6110"/>
                  </a:lnTo>
                  <a:cubicBezTo>
                    <a:pt x="330" y="5945"/>
                    <a:pt x="435" y="5796"/>
                    <a:pt x="594" y="5743"/>
                  </a:cubicBezTo>
                  <a:lnTo>
                    <a:pt x="1676" y="5369"/>
                  </a:lnTo>
                  <a:lnTo>
                    <a:pt x="2197" y="6078"/>
                  </a:lnTo>
                  <a:cubicBezTo>
                    <a:pt x="2241" y="6122"/>
                    <a:pt x="2285" y="6144"/>
                    <a:pt x="2329" y="6144"/>
                  </a:cubicBezTo>
                  <a:cubicBezTo>
                    <a:pt x="2373" y="6144"/>
                    <a:pt x="2417" y="6122"/>
                    <a:pt x="2461" y="6078"/>
                  </a:cubicBezTo>
                  <a:lnTo>
                    <a:pt x="2979" y="5369"/>
                  </a:lnTo>
                  <a:close/>
                  <a:moveTo>
                    <a:pt x="4605" y="6260"/>
                  </a:moveTo>
                  <a:lnTo>
                    <a:pt x="5302" y="6783"/>
                  </a:lnTo>
                  <a:lnTo>
                    <a:pt x="4399" y="7336"/>
                  </a:lnTo>
                  <a:lnTo>
                    <a:pt x="4399" y="6331"/>
                  </a:lnTo>
                  <a:lnTo>
                    <a:pt x="4605" y="6260"/>
                  </a:lnTo>
                  <a:close/>
                  <a:moveTo>
                    <a:pt x="6581" y="6260"/>
                  </a:moveTo>
                  <a:lnTo>
                    <a:pt x="6787" y="6331"/>
                  </a:lnTo>
                  <a:lnTo>
                    <a:pt x="6787" y="7336"/>
                  </a:lnTo>
                  <a:lnTo>
                    <a:pt x="5884" y="6786"/>
                  </a:lnTo>
                  <a:lnTo>
                    <a:pt x="6581" y="6260"/>
                  </a:lnTo>
                  <a:close/>
                  <a:moveTo>
                    <a:pt x="5593" y="6992"/>
                  </a:moveTo>
                  <a:lnTo>
                    <a:pt x="6052" y="7272"/>
                  </a:lnTo>
                  <a:lnTo>
                    <a:pt x="5837" y="7654"/>
                  </a:lnTo>
                  <a:lnTo>
                    <a:pt x="5349" y="7654"/>
                  </a:lnTo>
                  <a:lnTo>
                    <a:pt x="5134" y="7272"/>
                  </a:lnTo>
                  <a:lnTo>
                    <a:pt x="5593" y="6992"/>
                  </a:lnTo>
                  <a:close/>
                  <a:moveTo>
                    <a:pt x="5807" y="7980"/>
                  </a:moveTo>
                  <a:lnTo>
                    <a:pt x="6054" y="8868"/>
                  </a:lnTo>
                  <a:lnTo>
                    <a:pt x="5131" y="8868"/>
                  </a:lnTo>
                  <a:lnTo>
                    <a:pt x="5378" y="7980"/>
                  </a:lnTo>
                  <a:close/>
                  <a:moveTo>
                    <a:pt x="7113" y="6442"/>
                  </a:moveTo>
                  <a:lnTo>
                    <a:pt x="8442" y="6895"/>
                  </a:lnTo>
                  <a:cubicBezTo>
                    <a:pt x="8739" y="6998"/>
                    <a:pt x="8939" y="7277"/>
                    <a:pt x="8939" y="7595"/>
                  </a:cubicBezTo>
                  <a:lnTo>
                    <a:pt x="8939" y="8868"/>
                  </a:lnTo>
                  <a:lnTo>
                    <a:pt x="8130" y="8868"/>
                  </a:lnTo>
                  <a:lnTo>
                    <a:pt x="8130" y="8359"/>
                  </a:lnTo>
                  <a:cubicBezTo>
                    <a:pt x="8130" y="8271"/>
                    <a:pt x="8057" y="8198"/>
                    <a:pt x="7966" y="8198"/>
                  </a:cubicBezTo>
                  <a:cubicBezTo>
                    <a:pt x="7877" y="8198"/>
                    <a:pt x="7804" y="8271"/>
                    <a:pt x="7804" y="8359"/>
                  </a:cubicBezTo>
                  <a:lnTo>
                    <a:pt x="7804" y="8868"/>
                  </a:lnTo>
                  <a:lnTo>
                    <a:pt x="6396" y="8868"/>
                  </a:lnTo>
                  <a:lnTo>
                    <a:pt x="6107" y="7836"/>
                  </a:lnTo>
                  <a:lnTo>
                    <a:pt x="6331" y="7442"/>
                  </a:lnTo>
                  <a:lnTo>
                    <a:pt x="6863" y="7768"/>
                  </a:lnTo>
                  <a:cubicBezTo>
                    <a:pt x="6905" y="7792"/>
                    <a:pt x="6943" y="7804"/>
                    <a:pt x="6977" y="7804"/>
                  </a:cubicBezTo>
                  <a:cubicBezTo>
                    <a:pt x="7055" y="7804"/>
                    <a:pt x="7107" y="7742"/>
                    <a:pt x="7113" y="7627"/>
                  </a:cubicBezTo>
                  <a:lnTo>
                    <a:pt x="7113" y="6442"/>
                  </a:lnTo>
                  <a:close/>
                  <a:moveTo>
                    <a:pt x="4925" y="0"/>
                  </a:moveTo>
                  <a:cubicBezTo>
                    <a:pt x="4114" y="0"/>
                    <a:pt x="3452" y="659"/>
                    <a:pt x="3452" y="1473"/>
                  </a:cubicBezTo>
                  <a:lnTo>
                    <a:pt x="3452" y="1679"/>
                  </a:lnTo>
                  <a:cubicBezTo>
                    <a:pt x="3273" y="1488"/>
                    <a:pt x="3020" y="1367"/>
                    <a:pt x="2741" y="1367"/>
                  </a:cubicBezTo>
                  <a:lnTo>
                    <a:pt x="1917" y="1367"/>
                  </a:lnTo>
                  <a:cubicBezTo>
                    <a:pt x="1382" y="1367"/>
                    <a:pt x="947" y="1803"/>
                    <a:pt x="947" y="2338"/>
                  </a:cubicBezTo>
                  <a:lnTo>
                    <a:pt x="947" y="2726"/>
                  </a:lnTo>
                  <a:cubicBezTo>
                    <a:pt x="712" y="2749"/>
                    <a:pt x="474" y="2896"/>
                    <a:pt x="474" y="3170"/>
                  </a:cubicBezTo>
                  <a:lnTo>
                    <a:pt x="474" y="3382"/>
                  </a:lnTo>
                  <a:cubicBezTo>
                    <a:pt x="474" y="3626"/>
                    <a:pt x="674" y="3826"/>
                    <a:pt x="918" y="3826"/>
                  </a:cubicBezTo>
                  <a:lnTo>
                    <a:pt x="1153" y="3826"/>
                  </a:lnTo>
                  <a:cubicBezTo>
                    <a:pt x="1147" y="4178"/>
                    <a:pt x="1294" y="4511"/>
                    <a:pt x="1573" y="4731"/>
                  </a:cubicBezTo>
                  <a:lnTo>
                    <a:pt x="1573" y="5058"/>
                  </a:lnTo>
                  <a:lnTo>
                    <a:pt x="485" y="5431"/>
                  </a:lnTo>
                  <a:cubicBezTo>
                    <a:pt x="194" y="5531"/>
                    <a:pt x="0" y="5804"/>
                    <a:pt x="0" y="6110"/>
                  </a:cubicBezTo>
                  <a:lnTo>
                    <a:pt x="0" y="6998"/>
                  </a:lnTo>
                  <a:cubicBezTo>
                    <a:pt x="0" y="7086"/>
                    <a:pt x="74" y="7160"/>
                    <a:pt x="165" y="7160"/>
                  </a:cubicBezTo>
                  <a:lnTo>
                    <a:pt x="2011" y="7160"/>
                  </a:lnTo>
                  <a:cubicBezTo>
                    <a:pt x="1935" y="7330"/>
                    <a:pt x="1912" y="7554"/>
                    <a:pt x="1917" y="7748"/>
                  </a:cubicBezTo>
                  <a:cubicBezTo>
                    <a:pt x="1917" y="7839"/>
                    <a:pt x="1991" y="7913"/>
                    <a:pt x="2082" y="7913"/>
                  </a:cubicBezTo>
                  <a:cubicBezTo>
                    <a:pt x="2173" y="7913"/>
                    <a:pt x="2247" y="7839"/>
                    <a:pt x="2247" y="7748"/>
                  </a:cubicBezTo>
                  <a:cubicBezTo>
                    <a:pt x="2220" y="7392"/>
                    <a:pt x="2385" y="7019"/>
                    <a:pt x="2744" y="6895"/>
                  </a:cubicBezTo>
                  <a:lnTo>
                    <a:pt x="4073" y="6442"/>
                  </a:lnTo>
                  <a:lnTo>
                    <a:pt x="4073" y="7627"/>
                  </a:lnTo>
                  <a:cubicBezTo>
                    <a:pt x="4073" y="7727"/>
                    <a:pt x="4158" y="7790"/>
                    <a:pt x="4242" y="7790"/>
                  </a:cubicBezTo>
                  <a:cubicBezTo>
                    <a:pt x="4270" y="7790"/>
                    <a:pt x="4298" y="7783"/>
                    <a:pt x="4323" y="7768"/>
                  </a:cubicBezTo>
                  <a:lnTo>
                    <a:pt x="4855" y="7442"/>
                  </a:lnTo>
                  <a:lnTo>
                    <a:pt x="5078" y="7836"/>
                  </a:lnTo>
                  <a:lnTo>
                    <a:pt x="4790" y="8868"/>
                  </a:lnTo>
                  <a:lnTo>
                    <a:pt x="3382" y="8868"/>
                  </a:lnTo>
                  <a:lnTo>
                    <a:pt x="3382" y="8359"/>
                  </a:lnTo>
                  <a:cubicBezTo>
                    <a:pt x="3382" y="8271"/>
                    <a:pt x="3311" y="8198"/>
                    <a:pt x="3220" y="8198"/>
                  </a:cubicBezTo>
                  <a:cubicBezTo>
                    <a:pt x="3129" y="8198"/>
                    <a:pt x="3055" y="8271"/>
                    <a:pt x="3055" y="8359"/>
                  </a:cubicBezTo>
                  <a:lnTo>
                    <a:pt x="3055" y="8868"/>
                  </a:lnTo>
                  <a:lnTo>
                    <a:pt x="2247" y="8868"/>
                  </a:lnTo>
                  <a:lnTo>
                    <a:pt x="2247" y="8462"/>
                  </a:lnTo>
                  <a:cubicBezTo>
                    <a:pt x="2247" y="8371"/>
                    <a:pt x="2173" y="8298"/>
                    <a:pt x="2082" y="8298"/>
                  </a:cubicBezTo>
                  <a:cubicBezTo>
                    <a:pt x="1991" y="8298"/>
                    <a:pt x="1917" y="8371"/>
                    <a:pt x="1917" y="8462"/>
                  </a:cubicBezTo>
                  <a:lnTo>
                    <a:pt x="1917" y="9033"/>
                  </a:lnTo>
                  <a:cubicBezTo>
                    <a:pt x="1917" y="9124"/>
                    <a:pt x="1991" y="9197"/>
                    <a:pt x="2082" y="9197"/>
                  </a:cubicBezTo>
                  <a:lnTo>
                    <a:pt x="9104" y="9197"/>
                  </a:lnTo>
                  <a:cubicBezTo>
                    <a:pt x="9195" y="9197"/>
                    <a:pt x="9268" y="9124"/>
                    <a:pt x="9268" y="9033"/>
                  </a:cubicBezTo>
                  <a:lnTo>
                    <a:pt x="9268" y="7595"/>
                  </a:lnTo>
                  <a:cubicBezTo>
                    <a:pt x="9268" y="7442"/>
                    <a:pt x="9236" y="7295"/>
                    <a:pt x="9177" y="7163"/>
                  </a:cubicBezTo>
                  <a:lnTo>
                    <a:pt x="9803" y="7163"/>
                  </a:lnTo>
                  <a:cubicBezTo>
                    <a:pt x="9895" y="7163"/>
                    <a:pt x="9968" y="7089"/>
                    <a:pt x="9968" y="6998"/>
                  </a:cubicBezTo>
                  <a:cubicBezTo>
                    <a:pt x="9968" y="6907"/>
                    <a:pt x="9895" y="6833"/>
                    <a:pt x="9803" y="6833"/>
                  </a:cubicBezTo>
                  <a:lnTo>
                    <a:pt x="8948" y="6833"/>
                  </a:lnTo>
                  <a:cubicBezTo>
                    <a:pt x="8839" y="6725"/>
                    <a:pt x="8701" y="6639"/>
                    <a:pt x="8548" y="6586"/>
                  </a:cubicBezTo>
                  <a:lnTo>
                    <a:pt x="6869" y="6013"/>
                  </a:lnTo>
                  <a:cubicBezTo>
                    <a:pt x="6901" y="5887"/>
                    <a:pt x="6992" y="5784"/>
                    <a:pt x="7119" y="5743"/>
                  </a:cubicBezTo>
                  <a:lnTo>
                    <a:pt x="8204" y="5372"/>
                  </a:lnTo>
                  <a:lnTo>
                    <a:pt x="8721" y="6078"/>
                  </a:lnTo>
                  <a:cubicBezTo>
                    <a:pt x="8765" y="6122"/>
                    <a:pt x="8810" y="6144"/>
                    <a:pt x="8854" y="6144"/>
                  </a:cubicBezTo>
                  <a:cubicBezTo>
                    <a:pt x="8898" y="6144"/>
                    <a:pt x="8942" y="6122"/>
                    <a:pt x="8986" y="6078"/>
                  </a:cubicBezTo>
                  <a:lnTo>
                    <a:pt x="9506" y="5372"/>
                  </a:lnTo>
                  <a:lnTo>
                    <a:pt x="10588" y="5743"/>
                  </a:lnTo>
                  <a:cubicBezTo>
                    <a:pt x="10747" y="5796"/>
                    <a:pt x="10853" y="5945"/>
                    <a:pt x="10853" y="6113"/>
                  </a:cubicBezTo>
                  <a:lnTo>
                    <a:pt x="10853" y="6833"/>
                  </a:lnTo>
                  <a:lnTo>
                    <a:pt x="10518" y="6833"/>
                  </a:lnTo>
                  <a:cubicBezTo>
                    <a:pt x="10427" y="6833"/>
                    <a:pt x="10353" y="6907"/>
                    <a:pt x="10353" y="6998"/>
                  </a:cubicBezTo>
                  <a:cubicBezTo>
                    <a:pt x="10353" y="7089"/>
                    <a:pt x="10427" y="7163"/>
                    <a:pt x="10518" y="7163"/>
                  </a:cubicBezTo>
                  <a:lnTo>
                    <a:pt x="11018" y="7163"/>
                  </a:lnTo>
                  <a:cubicBezTo>
                    <a:pt x="11109" y="7163"/>
                    <a:pt x="11182" y="7089"/>
                    <a:pt x="11182" y="6998"/>
                  </a:cubicBezTo>
                  <a:lnTo>
                    <a:pt x="11182" y="6113"/>
                  </a:lnTo>
                  <a:cubicBezTo>
                    <a:pt x="11182" y="5804"/>
                    <a:pt x="10985" y="5531"/>
                    <a:pt x="10697" y="5431"/>
                  </a:cubicBezTo>
                  <a:lnTo>
                    <a:pt x="9609" y="5060"/>
                  </a:lnTo>
                  <a:lnTo>
                    <a:pt x="9609" y="4731"/>
                  </a:lnTo>
                  <a:cubicBezTo>
                    <a:pt x="9889" y="4511"/>
                    <a:pt x="10036" y="4178"/>
                    <a:pt x="10030" y="3826"/>
                  </a:cubicBezTo>
                  <a:lnTo>
                    <a:pt x="10265" y="3826"/>
                  </a:lnTo>
                  <a:cubicBezTo>
                    <a:pt x="10509" y="3826"/>
                    <a:pt x="10709" y="3626"/>
                    <a:pt x="10709" y="3382"/>
                  </a:cubicBezTo>
                  <a:lnTo>
                    <a:pt x="10709" y="3170"/>
                  </a:lnTo>
                  <a:cubicBezTo>
                    <a:pt x="10709" y="2896"/>
                    <a:pt x="10471" y="2749"/>
                    <a:pt x="10239" y="2726"/>
                  </a:cubicBezTo>
                  <a:lnTo>
                    <a:pt x="10239" y="2341"/>
                  </a:lnTo>
                  <a:cubicBezTo>
                    <a:pt x="10239" y="1806"/>
                    <a:pt x="9800" y="1367"/>
                    <a:pt x="9265" y="1367"/>
                  </a:cubicBezTo>
                  <a:lnTo>
                    <a:pt x="8442" y="1367"/>
                  </a:lnTo>
                  <a:cubicBezTo>
                    <a:pt x="8163" y="1367"/>
                    <a:pt x="7913" y="1488"/>
                    <a:pt x="7733" y="1676"/>
                  </a:cubicBezTo>
                  <a:lnTo>
                    <a:pt x="7733" y="1473"/>
                  </a:lnTo>
                  <a:cubicBezTo>
                    <a:pt x="7733" y="706"/>
                    <a:pt x="7136" y="62"/>
                    <a:pt x="6372" y="3"/>
                  </a:cubicBezTo>
                  <a:cubicBezTo>
                    <a:pt x="6368" y="3"/>
                    <a:pt x="6365" y="3"/>
                    <a:pt x="6361" y="3"/>
                  </a:cubicBezTo>
                  <a:cubicBezTo>
                    <a:pt x="6275" y="3"/>
                    <a:pt x="6204" y="69"/>
                    <a:pt x="6199" y="156"/>
                  </a:cubicBezTo>
                  <a:cubicBezTo>
                    <a:pt x="6190" y="244"/>
                    <a:pt x="6257" y="324"/>
                    <a:pt x="6348" y="329"/>
                  </a:cubicBezTo>
                  <a:cubicBezTo>
                    <a:pt x="6942" y="377"/>
                    <a:pt x="7407" y="876"/>
                    <a:pt x="7407" y="1473"/>
                  </a:cubicBezTo>
                  <a:lnTo>
                    <a:pt x="7407" y="2200"/>
                  </a:lnTo>
                  <a:lnTo>
                    <a:pt x="7134" y="2200"/>
                  </a:lnTo>
                  <a:cubicBezTo>
                    <a:pt x="6587" y="2200"/>
                    <a:pt x="6249" y="1714"/>
                    <a:pt x="6146" y="1223"/>
                  </a:cubicBezTo>
                  <a:cubicBezTo>
                    <a:pt x="6126" y="1126"/>
                    <a:pt x="6067" y="1084"/>
                    <a:pt x="6005" y="1084"/>
                  </a:cubicBezTo>
                  <a:cubicBezTo>
                    <a:pt x="5947" y="1084"/>
                    <a:pt x="5886" y="1121"/>
                    <a:pt x="5852" y="1185"/>
                  </a:cubicBezTo>
                  <a:cubicBezTo>
                    <a:pt x="5613" y="1641"/>
                    <a:pt x="5284" y="2200"/>
                    <a:pt x="4705" y="2200"/>
                  </a:cubicBezTo>
                  <a:lnTo>
                    <a:pt x="3779" y="2200"/>
                  </a:lnTo>
                  <a:lnTo>
                    <a:pt x="3779" y="1473"/>
                  </a:lnTo>
                  <a:cubicBezTo>
                    <a:pt x="3779" y="841"/>
                    <a:pt x="4293" y="327"/>
                    <a:pt x="4925" y="327"/>
                  </a:cubicBezTo>
                  <a:lnTo>
                    <a:pt x="5649" y="327"/>
                  </a:lnTo>
                  <a:cubicBezTo>
                    <a:pt x="5737" y="327"/>
                    <a:pt x="5810" y="253"/>
                    <a:pt x="5810" y="162"/>
                  </a:cubicBezTo>
                  <a:cubicBezTo>
                    <a:pt x="5810" y="74"/>
                    <a:pt x="5737" y="0"/>
                    <a:pt x="564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55"/>
            <p:cNvSpPr/>
            <p:nvPr/>
          </p:nvSpPr>
          <p:spPr>
            <a:xfrm>
              <a:off x="1796104" y="3921574"/>
              <a:ext cx="10723" cy="17774"/>
            </a:xfrm>
            <a:custGeom>
              <a:rect b="b" l="l" r="r" t="t"/>
              <a:pathLst>
                <a:path extrusionOk="0" h="542" w="327">
                  <a:moveTo>
                    <a:pt x="165" y="1"/>
                  </a:moveTo>
                  <a:cubicBezTo>
                    <a:pt x="74" y="1"/>
                    <a:pt x="0" y="74"/>
                    <a:pt x="0" y="166"/>
                  </a:cubicBezTo>
                  <a:lnTo>
                    <a:pt x="0" y="380"/>
                  </a:lnTo>
                  <a:cubicBezTo>
                    <a:pt x="0" y="468"/>
                    <a:pt x="74" y="542"/>
                    <a:pt x="165" y="542"/>
                  </a:cubicBezTo>
                  <a:cubicBezTo>
                    <a:pt x="253" y="542"/>
                    <a:pt x="327" y="468"/>
                    <a:pt x="327" y="380"/>
                  </a:cubicBezTo>
                  <a:lnTo>
                    <a:pt x="327" y="166"/>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55"/>
            <p:cNvSpPr/>
            <p:nvPr/>
          </p:nvSpPr>
          <p:spPr>
            <a:xfrm>
              <a:off x="1842374" y="3921574"/>
              <a:ext cx="10756" cy="17774"/>
            </a:xfrm>
            <a:custGeom>
              <a:rect b="b" l="l" r="r" t="t"/>
              <a:pathLst>
                <a:path extrusionOk="0" h="542" w="328">
                  <a:moveTo>
                    <a:pt x="163" y="1"/>
                  </a:moveTo>
                  <a:cubicBezTo>
                    <a:pt x="74" y="1"/>
                    <a:pt x="1" y="74"/>
                    <a:pt x="1" y="166"/>
                  </a:cubicBezTo>
                  <a:lnTo>
                    <a:pt x="1" y="380"/>
                  </a:lnTo>
                  <a:cubicBezTo>
                    <a:pt x="1" y="468"/>
                    <a:pt x="74" y="542"/>
                    <a:pt x="163" y="542"/>
                  </a:cubicBezTo>
                  <a:cubicBezTo>
                    <a:pt x="254" y="542"/>
                    <a:pt x="327" y="468"/>
                    <a:pt x="327" y="380"/>
                  </a:cubicBezTo>
                  <a:lnTo>
                    <a:pt x="327" y="166"/>
                  </a:lnTo>
                  <a:cubicBezTo>
                    <a:pt x="327" y="74"/>
                    <a:pt x="254" y="1"/>
                    <a:pt x="1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55"/>
            <p:cNvSpPr/>
            <p:nvPr/>
          </p:nvSpPr>
          <p:spPr>
            <a:xfrm>
              <a:off x="1805745" y="3957843"/>
              <a:ext cx="37744" cy="24234"/>
            </a:xfrm>
            <a:custGeom>
              <a:rect b="b" l="l" r="r" t="t"/>
              <a:pathLst>
                <a:path extrusionOk="0" h="739" w="1151">
                  <a:moveTo>
                    <a:pt x="165" y="0"/>
                  </a:moveTo>
                  <a:cubicBezTo>
                    <a:pt x="74" y="0"/>
                    <a:pt x="1" y="74"/>
                    <a:pt x="1" y="165"/>
                  </a:cubicBezTo>
                  <a:cubicBezTo>
                    <a:pt x="3" y="480"/>
                    <a:pt x="259" y="738"/>
                    <a:pt x="577" y="738"/>
                  </a:cubicBezTo>
                  <a:cubicBezTo>
                    <a:pt x="894" y="738"/>
                    <a:pt x="1150" y="480"/>
                    <a:pt x="1150" y="165"/>
                  </a:cubicBezTo>
                  <a:cubicBezTo>
                    <a:pt x="1150" y="74"/>
                    <a:pt x="1077" y="0"/>
                    <a:pt x="988" y="0"/>
                  </a:cubicBezTo>
                  <a:cubicBezTo>
                    <a:pt x="897" y="0"/>
                    <a:pt x="824" y="74"/>
                    <a:pt x="824" y="165"/>
                  </a:cubicBezTo>
                  <a:cubicBezTo>
                    <a:pt x="824" y="300"/>
                    <a:pt x="712" y="412"/>
                    <a:pt x="577" y="412"/>
                  </a:cubicBezTo>
                  <a:cubicBezTo>
                    <a:pt x="442" y="412"/>
                    <a:pt x="330" y="300"/>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2" name="Google Shape;422;p55"/>
          <p:cNvGrpSpPr/>
          <p:nvPr/>
        </p:nvGrpSpPr>
        <p:grpSpPr>
          <a:xfrm>
            <a:off x="8193082" y="4200033"/>
            <a:ext cx="627807" cy="627675"/>
            <a:chOff x="4017730" y="2625123"/>
            <a:chExt cx="366817" cy="366719"/>
          </a:xfrm>
        </p:grpSpPr>
        <p:sp>
          <p:nvSpPr>
            <p:cNvPr id="423" name="Google Shape;423;p55"/>
            <p:cNvSpPr/>
            <p:nvPr/>
          </p:nvSpPr>
          <p:spPr>
            <a:xfrm>
              <a:off x="4312404" y="2647389"/>
              <a:ext cx="21905" cy="10822"/>
            </a:xfrm>
            <a:custGeom>
              <a:rect b="b" l="l" r="r" t="t"/>
              <a:pathLst>
                <a:path extrusionOk="0" h="330" w="668">
                  <a:moveTo>
                    <a:pt x="162" y="1"/>
                  </a:moveTo>
                  <a:cubicBezTo>
                    <a:pt x="74" y="1"/>
                    <a:pt x="0" y="74"/>
                    <a:pt x="0" y="165"/>
                  </a:cubicBezTo>
                  <a:cubicBezTo>
                    <a:pt x="0" y="256"/>
                    <a:pt x="74" y="330"/>
                    <a:pt x="162" y="330"/>
                  </a:cubicBezTo>
                  <a:lnTo>
                    <a:pt x="503" y="330"/>
                  </a:lnTo>
                  <a:cubicBezTo>
                    <a:pt x="594" y="330"/>
                    <a:pt x="668" y="256"/>
                    <a:pt x="668" y="165"/>
                  </a:cubicBezTo>
                  <a:cubicBezTo>
                    <a:pt x="668"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55"/>
            <p:cNvSpPr/>
            <p:nvPr/>
          </p:nvSpPr>
          <p:spPr>
            <a:xfrm>
              <a:off x="4351460" y="2919763"/>
              <a:ext cx="10822" cy="21938"/>
            </a:xfrm>
            <a:custGeom>
              <a:rect b="b" l="l" r="r" t="t"/>
              <a:pathLst>
                <a:path extrusionOk="0" h="669" w="330">
                  <a:moveTo>
                    <a:pt x="165" y="1"/>
                  </a:moveTo>
                  <a:cubicBezTo>
                    <a:pt x="74" y="1"/>
                    <a:pt x="0" y="74"/>
                    <a:pt x="0" y="163"/>
                  </a:cubicBezTo>
                  <a:lnTo>
                    <a:pt x="0" y="504"/>
                  </a:lnTo>
                  <a:cubicBezTo>
                    <a:pt x="0" y="595"/>
                    <a:pt x="74" y="668"/>
                    <a:pt x="165" y="668"/>
                  </a:cubicBezTo>
                  <a:cubicBezTo>
                    <a:pt x="256" y="668"/>
                    <a:pt x="329" y="595"/>
                    <a:pt x="329" y="504"/>
                  </a:cubicBezTo>
                  <a:lnTo>
                    <a:pt x="329" y="163"/>
                  </a:lnTo>
                  <a:cubicBezTo>
                    <a:pt x="329"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55"/>
            <p:cNvSpPr/>
            <p:nvPr/>
          </p:nvSpPr>
          <p:spPr>
            <a:xfrm>
              <a:off x="4068067" y="2958819"/>
              <a:ext cx="21905" cy="10854"/>
            </a:xfrm>
            <a:custGeom>
              <a:rect b="b" l="l" r="r" t="t"/>
              <a:pathLst>
                <a:path extrusionOk="0" h="331" w="668">
                  <a:moveTo>
                    <a:pt x="162" y="1"/>
                  </a:moveTo>
                  <a:cubicBezTo>
                    <a:pt x="74" y="1"/>
                    <a:pt x="0" y="74"/>
                    <a:pt x="0" y="165"/>
                  </a:cubicBezTo>
                  <a:cubicBezTo>
                    <a:pt x="0" y="257"/>
                    <a:pt x="71" y="330"/>
                    <a:pt x="162" y="330"/>
                  </a:cubicBezTo>
                  <a:lnTo>
                    <a:pt x="503" y="330"/>
                  </a:lnTo>
                  <a:cubicBezTo>
                    <a:pt x="594" y="330"/>
                    <a:pt x="668" y="257"/>
                    <a:pt x="668" y="165"/>
                  </a:cubicBezTo>
                  <a:cubicBezTo>
                    <a:pt x="665"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55"/>
            <p:cNvSpPr/>
            <p:nvPr/>
          </p:nvSpPr>
          <p:spPr>
            <a:xfrm>
              <a:off x="4017730" y="2625123"/>
              <a:ext cx="366817" cy="366719"/>
            </a:xfrm>
            <a:custGeom>
              <a:rect b="b" l="l" r="r" t="t"/>
              <a:pathLst>
                <a:path extrusionOk="0" h="11183" w="11186">
                  <a:moveTo>
                    <a:pt x="10177" y="330"/>
                  </a:moveTo>
                  <a:lnTo>
                    <a:pt x="10177" y="1359"/>
                  </a:lnTo>
                  <a:lnTo>
                    <a:pt x="7760" y="1359"/>
                  </a:lnTo>
                  <a:cubicBezTo>
                    <a:pt x="7872" y="1062"/>
                    <a:pt x="7616" y="680"/>
                    <a:pt x="7290" y="680"/>
                  </a:cubicBezTo>
                  <a:lnTo>
                    <a:pt x="6993" y="680"/>
                  </a:lnTo>
                  <a:lnTo>
                    <a:pt x="6993" y="330"/>
                  </a:lnTo>
                  <a:close/>
                  <a:moveTo>
                    <a:pt x="9851" y="1685"/>
                  </a:moveTo>
                  <a:lnTo>
                    <a:pt x="9851" y="2038"/>
                  </a:lnTo>
                  <a:lnTo>
                    <a:pt x="8777" y="2038"/>
                  </a:lnTo>
                  <a:cubicBezTo>
                    <a:pt x="8822" y="1920"/>
                    <a:pt x="8822" y="1803"/>
                    <a:pt x="8777" y="1685"/>
                  </a:cubicBezTo>
                  <a:close/>
                  <a:moveTo>
                    <a:pt x="2038" y="1335"/>
                  </a:moveTo>
                  <a:lnTo>
                    <a:pt x="2038" y="2408"/>
                  </a:lnTo>
                  <a:cubicBezTo>
                    <a:pt x="1978" y="2388"/>
                    <a:pt x="1919" y="2376"/>
                    <a:pt x="1859" y="2376"/>
                  </a:cubicBezTo>
                  <a:cubicBezTo>
                    <a:pt x="1802" y="2376"/>
                    <a:pt x="1745" y="2387"/>
                    <a:pt x="1688" y="2408"/>
                  </a:cubicBezTo>
                  <a:lnTo>
                    <a:pt x="1688" y="1335"/>
                  </a:lnTo>
                  <a:close/>
                  <a:moveTo>
                    <a:pt x="1359" y="1009"/>
                  </a:moveTo>
                  <a:lnTo>
                    <a:pt x="1359" y="3426"/>
                  </a:lnTo>
                  <a:cubicBezTo>
                    <a:pt x="1303" y="3405"/>
                    <a:pt x="1244" y="3393"/>
                    <a:pt x="1186" y="3393"/>
                  </a:cubicBezTo>
                  <a:cubicBezTo>
                    <a:pt x="906" y="3393"/>
                    <a:pt x="680" y="3620"/>
                    <a:pt x="680" y="3896"/>
                  </a:cubicBezTo>
                  <a:lnTo>
                    <a:pt x="680" y="4193"/>
                  </a:lnTo>
                  <a:lnTo>
                    <a:pt x="330" y="4193"/>
                  </a:lnTo>
                  <a:lnTo>
                    <a:pt x="330" y="1009"/>
                  </a:lnTo>
                  <a:close/>
                  <a:moveTo>
                    <a:pt x="7290" y="1009"/>
                  </a:moveTo>
                  <a:cubicBezTo>
                    <a:pt x="7510" y="1009"/>
                    <a:pt x="7507" y="1359"/>
                    <a:pt x="7290" y="1359"/>
                  </a:cubicBezTo>
                  <a:lnTo>
                    <a:pt x="5593" y="1359"/>
                  </a:lnTo>
                  <a:cubicBezTo>
                    <a:pt x="5502" y="1359"/>
                    <a:pt x="5428" y="1432"/>
                    <a:pt x="5428" y="1523"/>
                  </a:cubicBezTo>
                  <a:cubicBezTo>
                    <a:pt x="5428" y="1615"/>
                    <a:pt x="5502" y="1688"/>
                    <a:pt x="5593" y="1688"/>
                  </a:cubicBezTo>
                  <a:lnTo>
                    <a:pt x="8307" y="1688"/>
                  </a:lnTo>
                  <a:cubicBezTo>
                    <a:pt x="8528" y="1688"/>
                    <a:pt x="8525" y="2038"/>
                    <a:pt x="8307" y="2038"/>
                  </a:cubicBezTo>
                  <a:lnTo>
                    <a:pt x="5593" y="2038"/>
                  </a:lnTo>
                  <a:cubicBezTo>
                    <a:pt x="5502" y="2038"/>
                    <a:pt x="5428" y="2111"/>
                    <a:pt x="5428" y="2203"/>
                  </a:cubicBezTo>
                  <a:cubicBezTo>
                    <a:pt x="5428" y="2291"/>
                    <a:pt x="5502" y="2364"/>
                    <a:pt x="5593" y="2364"/>
                  </a:cubicBezTo>
                  <a:lnTo>
                    <a:pt x="8645" y="2364"/>
                  </a:lnTo>
                  <a:cubicBezTo>
                    <a:pt x="8875" y="2364"/>
                    <a:pt x="8875" y="2717"/>
                    <a:pt x="8645" y="2717"/>
                  </a:cubicBezTo>
                  <a:lnTo>
                    <a:pt x="5593" y="2717"/>
                  </a:lnTo>
                  <a:cubicBezTo>
                    <a:pt x="5502" y="2717"/>
                    <a:pt x="5428" y="2791"/>
                    <a:pt x="5428" y="2879"/>
                  </a:cubicBezTo>
                  <a:cubicBezTo>
                    <a:pt x="5428" y="2970"/>
                    <a:pt x="5502" y="3044"/>
                    <a:pt x="5593" y="3044"/>
                  </a:cubicBezTo>
                  <a:lnTo>
                    <a:pt x="7969" y="3044"/>
                  </a:lnTo>
                  <a:cubicBezTo>
                    <a:pt x="8189" y="3044"/>
                    <a:pt x="8189" y="3393"/>
                    <a:pt x="7969" y="3393"/>
                  </a:cubicBezTo>
                  <a:lnTo>
                    <a:pt x="5593" y="3393"/>
                  </a:lnTo>
                  <a:cubicBezTo>
                    <a:pt x="5502" y="3393"/>
                    <a:pt x="5428" y="3467"/>
                    <a:pt x="5428" y="3558"/>
                  </a:cubicBezTo>
                  <a:cubicBezTo>
                    <a:pt x="5428" y="3649"/>
                    <a:pt x="5502" y="3723"/>
                    <a:pt x="5593" y="3723"/>
                  </a:cubicBezTo>
                  <a:lnTo>
                    <a:pt x="6572" y="3723"/>
                  </a:lnTo>
                  <a:cubicBezTo>
                    <a:pt x="6863" y="3752"/>
                    <a:pt x="6843" y="4205"/>
                    <a:pt x="6546" y="4205"/>
                  </a:cubicBezTo>
                  <a:lnTo>
                    <a:pt x="4326" y="4205"/>
                  </a:lnTo>
                  <a:cubicBezTo>
                    <a:pt x="4224" y="4117"/>
                    <a:pt x="4091" y="4073"/>
                    <a:pt x="3958" y="4073"/>
                  </a:cubicBezTo>
                  <a:cubicBezTo>
                    <a:pt x="3877" y="4073"/>
                    <a:pt x="3797" y="4089"/>
                    <a:pt x="3723" y="4123"/>
                  </a:cubicBezTo>
                  <a:lnTo>
                    <a:pt x="3723" y="3217"/>
                  </a:lnTo>
                  <a:cubicBezTo>
                    <a:pt x="3723" y="2932"/>
                    <a:pt x="3471" y="2718"/>
                    <a:pt x="3207" y="2718"/>
                  </a:cubicBezTo>
                  <a:cubicBezTo>
                    <a:pt x="3152" y="2718"/>
                    <a:pt x="3097" y="2727"/>
                    <a:pt x="3044" y="2747"/>
                  </a:cubicBezTo>
                  <a:lnTo>
                    <a:pt x="3044" y="2541"/>
                  </a:lnTo>
                  <a:cubicBezTo>
                    <a:pt x="3044" y="2246"/>
                    <a:pt x="2800" y="2039"/>
                    <a:pt x="2538" y="2039"/>
                  </a:cubicBezTo>
                  <a:cubicBezTo>
                    <a:pt x="2480" y="2039"/>
                    <a:pt x="2422" y="2049"/>
                    <a:pt x="2365" y="2070"/>
                  </a:cubicBezTo>
                  <a:lnTo>
                    <a:pt x="2365" y="1688"/>
                  </a:lnTo>
                  <a:lnTo>
                    <a:pt x="2879" y="1688"/>
                  </a:lnTo>
                  <a:cubicBezTo>
                    <a:pt x="2923" y="1688"/>
                    <a:pt x="2964" y="1670"/>
                    <a:pt x="2997" y="1638"/>
                  </a:cubicBezTo>
                  <a:lnTo>
                    <a:pt x="3450" y="1185"/>
                  </a:lnTo>
                  <a:cubicBezTo>
                    <a:pt x="3564" y="1071"/>
                    <a:pt x="3714" y="1009"/>
                    <a:pt x="3876" y="1009"/>
                  </a:cubicBezTo>
                  <a:close/>
                  <a:moveTo>
                    <a:pt x="6655" y="4520"/>
                  </a:moveTo>
                  <a:lnTo>
                    <a:pt x="6655" y="6545"/>
                  </a:lnTo>
                  <a:cubicBezTo>
                    <a:pt x="6655" y="6581"/>
                    <a:pt x="6658" y="6619"/>
                    <a:pt x="6666" y="6654"/>
                  </a:cubicBezTo>
                  <a:lnTo>
                    <a:pt x="4643" y="6654"/>
                  </a:lnTo>
                  <a:cubicBezTo>
                    <a:pt x="4605" y="6654"/>
                    <a:pt x="4567" y="6657"/>
                    <a:pt x="4532" y="6666"/>
                  </a:cubicBezTo>
                  <a:lnTo>
                    <a:pt x="4532" y="4640"/>
                  </a:lnTo>
                  <a:cubicBezTo>
                    <a:pt x="4532" y="4605"/>
                    <a:pt x="4529" y="4567"/>
                    <a:pt x="4523" y="4531"/>
                  </a:cubicBezTo>
                  <a:lnTo>
                    <a:pt x="6546" y="4531"/>
                  </a:lnTo>
                  <a:cubicBezTo>
                    <a:pt x="6581" y="4531"/>
                    <a:pt x="6619" y="4528"/>
                    <a:pt x="6655" y="4520"/>
                  </a:cubicBezTo>
                  <a:close/>
                  <a:moveTo>
                    <a:pt x="2409" y="9148"/>
                  </a:moveTo>
                  <a:cubicBezTo>
                    <a:pt x="2368" y="9265"/>
                    <a:pt x="2368" y="9383"/>
                    <a:pt x="2409" y="9498"/>
                  </a:cubicBezTo>
                  <a:lnTo>
                    <a:pt x="1338" y="9498"/>
                  </a:lnTo>
                  <a:lnTo>
                    <a:pt x="1338" y="9148"/>
                  </a:lnTo>
                  <a:close/>
                  <a:moveTo>
                    <a:pt x="9501" y="8777"/>
                  </a:moveTo>
                  <a:lnTo>
                    <a:pt x="9501" y="9847"/>
                  </a:lnTo>
                  <a:lnTo>
                    <a:pt x="9148" y="9847"/>
                  </a:lnTo>
                  <a:lnTo>
                    <a:pt x="9148" y="8777"/>
                  </a:lnTo>
                  <a:cubicBezTo>
                    <a:pt x="9207" y="8798"/>
                    <a:pt x="9266" y="8808"/>
                    <a:pt x="9324" y="8808"/>
                  </a:cubicBezTo>
                  <a:cubicBezTo>
                    <a:pt x="9383" y="8808"/>
                    <a:pt x="9442" y="8798"/>
                    <a:pt x="9501" y="8777"/>
                  </a:cubicBezTo>
                  <a:close/>
                  <a:moveTo>
                    <a:pt x="10856" y="6992"/>
                  </a:moveTo>
                  <a:lnTo>
                    <a:pt x="10856" y="10177"/>
                  </a:lnTo>
                  <a:lnTo>
                    <a:pt x="9827" y="10177"/>
                  </a:lnTo>
                  <a:lnTo>
                    <a:pt x="9827" y="7760"/>
                  </a:lnTo>
                  <a:cubicBezTo>
                    <a:pt x="9876" y="7778"/>
                    <a:pt x="9926" y="7786"/>
                    <a:pt x="9977" y="7786"/>
                  </a:cubicBezTo>
                  <a:cubicBezTo>
                    <a:pt x="10238" y="7786"/>
                    <a:pt x="10506" y="7563"/>
                    <a:pt x="10506" y="7289"/>
                  </a:cubicBezTo>
                  <a:lnTo>
                    <a:pt x="10506" y="6992"/>
                  </a:lnTo>
                  <a:close/>
                  <a:moveTo>
                    <a:pt x="3426" y="9827"/>
                  </a:moveTo>
                  <a:cubicBezTo>
                    <a:pt x="3314" y="10124"/>
                    <a:pt x="3570" y="10506"/>
                    <a:pt x="3897" y="10506"/>
                  </a:cubicBezTo>
                  <a:lnTo>
                    <a:pt x="4194" y="10506"/>
                  </a:lnTo>
                  <a:lnTo>
                    <a:pt x="4194" y="10856"/>
                  </a:lnTo>
                  <a:lnTo>
                    <a:pt x="1009" y="10856"/>
                  </a:lnTo>
                  <a:lnTo>
                    <a:pt x="1009" y="9827"/>
                  </a:lnTo>
                  <a:close/>
                  <a:moveTo>
                    <a:pt x="6828" y="0"/>
                  </a:moveTo>
                  <a:cubicBezTo>
                    <a:pt x="6740" y="0"/>
                    <a:pt x="6666" y="74"/>
                    <a:pt x="6666" y="165"/>
                  </a:cubicBezTo>
                  <a:lnTo>
                    <a:pt x="6666" y="680"/>
                  </a:lnTo>
                  <a:lnTo>
                    <a:pt x="3876" y="680"/>
                  </a:lnTo>
                  <a:cubicBezTo>
                    <a:pt x="3626" y="680"/>
                    <a:pt x="3394" y="777"/>
                    <a:pt x="3217" y="953"/>
                  </a:cubicBezTo>
                  <a:lnTo>
                    <a:pt x="2812" y="1359"/>
                  </a:lnTo>
                  <a:lnTo>
                    <a:pt x="2365" y="1359"/>
                  </a:lnTo>
                  <a:lnTo>
                    <a:pt x="2365" y="1171"/>
                  </a:lnTo>
                  <a:cubicBezTo>
                    <a:pt x="2365" y="1082"/>
                    <a:pt x="2291" y="1009"/>
                    <a:pt x="2200" y="1009"/>
                  </a:cubicBezTo>
                  <a:lnTo>
                    <a:pt x="1685" y="1009"/>
                  </a:lnTo>
                  <a:lnTo>
                    <a:pt x="1685" y="844"/>
                  </a:lnTo>
                  <a:cubicBezTo>
                    <a:pt x="1685" y="753"/>
                    <a:pt x="1612" y="680"/>
                    <a:pt x="1524" y="680"/>
                  </a:cubicBezTo>
                  <a:lnTo>
                    <a:pt x="165" y="680"/>
                  </a:lnTo>
                  <a:cubicBezTo>
                    <a:pt x="74" y="680"/>
                    <a:pt x="1" y="753"/>
                    <a:pt x="1" y="844"/>
                  </a:cubicBezTo>
                  <a:lnTo>
                    <a:pt x="1" y="4355"/>
                  </a:lnTo>
                  <a:cubicBezTo>
                    <a:pt x="1" y="4446"/>
                    <a:pt x="74" y="4520"/>
                    <a:pt x="165" y="4520"/>
                  </a:cubicBezTo>
                  <a:lnTo>
                    <a:pt x="680" y="4520"/>
                  </a:lnTo>
                  <a:lnTo>
                    <a:pt x="680" y="6422"/>
                  </a:lnTo>
                  <a:cubicBezTo>
                    <a:pt x="680" y="6513"/>
                    <a:pt x="753" y="6587"/>
                    <a:pt x="844" y="6587"/>
                  </a:cubicBezTo>
                  <a:cubicBezTo>
                    <a:pt x="936" y="6587"/>
                    <a:pt x="1009" y="6513"/>
                    <a:pt x="1009" y="6422"/>
                  </a:cubicBezTo>
                  <a:lnTo>
                    <a:pt x="1009" y="3896"/>
                  </a:lnTo>
                  <a:cubicBezTo>
                    <a:pt x="1009" y="3785"/>
                    <a:pt x="1095" y="3731"/>
                    <a:pt x="1182" y="3731"/>
                  </a:cubicBezTo>
                  <a:cubicBezTo>
                    <a:pt x="1270" y="3731"/>
                    <a:pt x="1359" y="3787"/>
                    <a:pt x="1359" y="3896"/>
                  </a:cubicBezTo>
                  <a:lnTo>
                    <a:pt x="1359" y="5593"/>
                  </a:lnTo>
                  <a:cubicBezTo>
                    <a:pt x="1359" y="5681"/>
                    <a:pt x="1433" y="5755"/>
                    <a:pt x="1524" y="5755"/>
                  </a:cubicBezTo>
                  <a:cubicBezTo>
                    <a:pt x="1612" y="5755"/>
                    <a:pt x="1685" y="5681"/>
                    <a:pt x="1685" y="5593"/>
                  </a:cubicBezTo>
                  <a:lnTo>
                    <a:pt x="1685" y="2879"/>
                  </a:lnTo>
                  <a:cubicBezTo>
                    <a:pt x="1685" y="2768"/>
                    <a:pt x="1772" y="2714"/>
                    <a:pt x="1860" y="2714"/>
                  </a:cubicBezTo>
                  <a:cubicBezTo>
                    <a:pt x="1949" y="2714"/>
                    <a:pt x="2038" y="2769"/>
                    <a:pt x="2038" y="2879"/>
                  </a:cubicBezTo>
                  <a:lnTo>
                    <a:pt x="2038" y="5593"/>
                  </a:lnTo>
                  <a:cubicBezTo>
                    <a:pt x="2038" y="5681"/>
                    <a:pt x="2112" y="5755"/>
                    <a:pt x="2200" y="5755"/>
                  </a:cubicBezTo>
                  <a:cubicBezTo>
                    <a:pt x="2291" y="5755"/>
                    <a:pt x="2365" y="5681"/>
                    <a:pt x="2365" y="5593"/>
                  </a:cubicBezTo>
                  <a:lnTo>
                    <a:pt x="2365" y="2538"/>
                  </a:lnTo>
                  <a:cubicBezTo>
                    <a:pt x="2365" y="2417"/>
                    <a:pt x="2442" y="2365"/>
                    <a:pt x="2525" y="2365"/>
                  </a:cubicBezTo>
                  <a:cubicBezTo>
                    <a:pt x="2617" y="2365"/>
                    <a:pt x="2715" y="2431"/>
                    <a:pt x="2715" y="2538"/>
                  </a:cubicBezTo>
                  <a:lnTo>
                    <a:pt x="2715" y="5593"/>
                  </a:lnTo>
                  <a:cubicBezTo>
                    <a:pt x="2715" y="5681"/>
                    <a:pt x="2788" y="5755"/>
                    <a:pt x="2879" y="5755"/>
                  </a:cubicBezTo>
                  <a:cubicBezTo>
                    <a:pt x="2970" y="5755"/>
                    <a:pt x="3044" y="5681"/>
                    <a:pt x="3044" y="5593"/>
                  </a:cubicBezTo>
                  <a:lnTo>
                    <a:pt x="3044" y="3217"/>
                  </a:lnTo>
                  <a:cubicBezTo>
                    <a:pt x="3044" y="3104"/>
                    <a:pt x="3131" y="3047"/>
                    <a:pt x="3219" y="3047"/>
                  </a:cubicBezTo>
                  <a:cubicBezTo>
                    <a:pt x="3306" y="3047"/>
                    <a:pt x="3394" y="3104"/>
                    <a:pt x="3394" y="3217"/>
                  </a:cubicBezTo>
                  <a:lnTo>
                    <a:pt x="3394" y="5593"/>
                  </a:lnTo>
                  <a:cubicBezTo>
                    <a:pt x="3394" y="5681"/>
                    <a:pt x="3467" y="5755"/>
                    <a:pt x="3558" y="5755"/>
                  </a:cubicBezTo>
                  <a:cubicBezTo>
                    <a:pt x="3650" y="5755"/>
                    <a:pt x="3723" y="5681"/>
                    <a:pt x="3723" y="5593"/>
                  </a:cubicBezTo>
                  <a:lnTo>
                    <a:pt x="3723" y="4614"/>
                  </a:lnTo>
                  <a:cubicBezTo>
                    <a:pt x="3737" y="4476"/>
                    <a:pt x="3853" y="4405"/>
                    <a:pt x="3967" y="4405"/>
                  </a:cubicBezTo>
                  <a:cubicBezTo>
                    <a:pt x="4087" y="4405"/>
                    <a:pt x="4205" y="4482"/>
                    <a:pt x="4205" y="4640"/>
                  </a:cubicBezTo>
                  <a:lnTo>
                    <a:pt x="4205" y="6857"/>
                  </a:lnTo>
                  <a:cubicBezTo>
                    <a:pt x="4061" y="7051"/>
                    <a:pt x="4035" y="7254"/>
                    <a:pt x="4126" y="7463"/>
                  </a:cubicBezTo>
                  <a:lnTo>
                    <a:pt x="3220" y="7463"/>
                  </a:lnTo>
                  <a:cubicBezTo>
                    <a:pt x="2826" y="7466"/>
                    <a:pt x="2638" y="7845"/>
                    <a:pt x="2747" y="8142"/>
                  </a:cubicBezTo>
                  <a:lnTo>
                    <a:pt x="2541" y="8142"/>
                  </a:lnTo>
                  <a:cubicBezTo>
                    <a:pt x="2153" y="8148"/>
                    <a:pt x="1959" y="8524"/>
                    <a:pt x="2071" y="8821"/>
                  </a:cubicBezTo>
                  <a:lnTo>
                    <a:pt x="1688" y="8821"/>
                  </a:lnTo>
                  <a:lnTo>
                    <a:pt x="1688" y="8307"/>
                  </a:lnTo>
                  <a:cubicBezTo>
                    <a:pt x="1688" y="8263"/>
                    <a:pt x="1671" y="8221"/>
                    <a:pt x="1638" y="8189"/>
                  </a:cubicBezTo>
                  <a:lnTo>
                    <a:pt x="1186" y="7736"/>
                  </a:lnTo>
                  <a:cubicBezTo>
                    <a:pt x="1041" y="7589"/>
                    <a:pt x="991" y="7339"/>
                    <a:pt x="1009" y="7136"/>
                  </a:cubicBezTo>
                  <a:cubicBezTo>
                    <a:pt x="1009" y="7045"/>
                    <a:pt x="936" y="6972"/>
                    <a:pt x="844" y="6972"/>
                  </a:cubicBezTo>
                  <a:cubicBezTo>
                    <a:pt x="753" y="6972"/>
                    <a:pt x="680" y="7045"/>
                    <a:pt x="680" y="7136"/>
                  </a:cubicBezTo>
                  <a:cubicBezTo>
                    <a:pt x="650" y="7436"/>
                    <a:pt x="736" y="7748"/>
                    <a:pt x="953" y="7966"/>
                  </a:cubicBezTo>
                  <a:lnTo>
                    <a:pt x="1359" y="8374"/>
                  </a:lnTo>
                  <a:lnTo>
                    <a:pt x="1359" y="8821"/>
                  </a:lnTo>
                  <a:lnTo>
                    <a:pt x="1174" y="8821"/>
                  </a:lnTo>
                  <a:cubicBezTo>
                    <a:pt x="1083" y="8821"/>
                    <a:pt x="1009" y="8892"/>
                    <a:pt x="1009" y="8983"/>
                  </a:cubicBezTo>
                  <a:lnTo>
                    <a:pt x="1009" y="9498"/>
                  </a:lnTo>
                  <a:lnTo>
                    <a:pt x="844" y="9498"/>
                  </a:lnTo>
                  <a:cubicBezTo>
                    <a:pt x="753" y="9498"/>
                    <a:pt x="680" y="9571"/>
                    <a:pt x="680" y="9662"/>
                  </a:cubicBezTo>
                  <a:lnTo>
                    <a:pt x="680" y="11021"/>
                  </a:lnTo>
                  <a:cubicBezTo>
                    <a:pt x="680" y="11109"/>
                    <a:pt x="753" y="11182"/>
                    <a:pt x="844" y="11182"/>
                  </a:cubicBezTo>
                  <a:lnTo>
                    <a:pt x="4358" y="11182"/>
                  </a:lnTo>
                  <a:cubicBezTo>
                    <a:pt x="4446" y="11182"/>
                    <a:pt x="4520" y="11109"/>
                    <a:pt x="4520" y="11021"/>
                  </a:cubicBezTo>
                  <a:lnTo>
                    <a:pt x="4520" y="10506"/>
                  </a:lnTo>
                  <a:lnTo>
                    <a:pt x="6472" y="10506"/>
                  </a:lnTo>
                  <a:cubicBezTo>
                    <a:pt x="6563" y="10506"/>
                    <a:pt x="6637" y="10433"/>
                    <a:pt x="6637" y="10341"/>
                  </a:cubicBezTo>
                  <a:cubicBezTo>
                    <a:pt x="6637" y="10250"/>
                    <a:pt x="6563" y="10177"/>
                    <a:pt x="6472" y="10177"/>
                  </a:cubicBezTo>
                  <a:lnTo>
                    <a:pt x="3897" y="10177"/>
                  </a:lnTo>
                  <a:cubicBezTo>
                    <a:pt x="3676" y="10177"/>
                    <a:pt x="3679" y="9827"/>
                    <a:pt x="3897" y="9827"/>
                  </a:cubicBezTo>
                  <a:lnTo>
                    <a:pt x="5593" y="9827"/>
                  </a:lnTo>
                  <a:cubicBezTo>
                    <a:pt x="5684" y="9827"/>
                    <a:pt x="5758" y="9753"/>
                    <a:pt x="5758" y="9662"/>
                  </a:cubicBezTo>
                  <a:cubicBezTo>
                    <a:pt x="5758" y="9571"/>
                    <a:pt x="5684" y="9498"/>
                    <a:pt x="5593" y="9498"/>
                  </a:cubicBezTo>
                  <a:lnTo>
                    <a:pt x="2879" y="9498"/>
                  </a:lnTo>
                  <a:cubicBezTo>
                    <a:pt x="2659" y="9498"/>
                    <a:pt x="2662" y="9148"/>
                    <a:pt x="2879" y="9148"/>
                  </a:cubicBezTo>
                  <a:lnTo>
                    <a:pt x="5593" y="9148"/>
                  </a:lnTo>
                  <a:cubicBezTo>
                    <a:pt x="5684" y="9148"/>
                    <a:pt x="5758" y="9074"/>
                    <a:pt x="5758" y="8983"/>
                  </a:cubicBezTo>
                  <a:cubicBezTo>
                    <a:pt x="5758" y="8895"/>
                    <a:pt x="5684" y="8821"/>
                    <a:pt x="5593" y="8821"/>
                  </a:cubicBezTo>
                  <a:lnTo>
                    <a:pt x="2541" y="8821"/>
                  </a:lnTo>
                  <a:cubicBezTo>
                    <a:pt x="2312" y="8821"/>
                    <a:pt x="2312" y="8468"/>
                    <a:pt x="2541" y="8468"/>
                  </a:cubicBezTo>
                  <a:lnTo>
                    <a:pt x="5593" y="8468"/>
                  </a:lnTo>
                  <a:cubicBezTo>
                    <a:pt x="5684" y="8468"/>
                    <a:pt x="5758" y="8395"/>
                    <a:pt x="5758" y="8307"/>
                  </a:cubicBezTo>
                  <a:cubicBezTo>
                    <a:pt x="5758" y="8216"/>
                    <a:pt x="5684" y="8142"/>
                    <a:pt x="5593" y="8142"/>
                  </a:cubicBezTo>
                  <a:lnTo>
                    <a:pt x="3217" y="8142"/>
                  </a:lnTo>
                  <a:cubicBezTo>
                    <a:pt x="2997" y="8142"/>
                    <a:pt x="2997" y="7792"/>
                    <a:pt x="3217" y="7792"/>
                  </a:cubicBezTo>
                  <a:lnTo>
                    <a:pt x="5593" y="7792"/>
                  </a:lnTo>
                  <a:cubicBezTo>
                    <a:pt x="5684" y="7792"/>
                    <a:pt x="5758" y="7719"/>
                    <a:pt x="5758" y="7628"/>
                  </a:cubicBezTo>
                  <a:cubicBezTo>
                    <a:pt x="5758" y="7536"/>
                    <a:pt x="5684" y="7463"/>
                    <a:pt x="5593" y="7463"/>
                  </a:cubicBezTo>
                  <a:lnTo>
                    <a:pt x="4614" y="7463"/>
                  </a:lnTo>
                  <a:cubicBezTo>
                    <a:pt x="4332" y="7433"/>
                    <a:pt x="4349" y="6981"/>
                    <a:pt x="4640" y="6981"/>
                  </a:cubicBezTo>
                  <a:lnTo>
                    <a:pt x="6857" y="6981"/>
                  </a:lnTo>
                  <a:cubicBezTo>
                    <a:pt x="6976" y="7069"/>
                    <a:pt x="7098" y="7113"/>
                    <a:pt x="7223" y="7113"/>
                  </a:cubicBezTo>
                  <a:cubicBezTo>
                    <a:pt x="7302" y="7113"/>
                    <a:pt x="7382" y="7095"/>
                    <a:pt x="7463" y="7060"/>
                  </a:cubicBezTo>
                  <a:lnTo>
                    <a:pt x="7463" y="7966"/>
                  </a:lnTo>
                  <a:cubicBezTo>
                    <a:pt x="7463" y="8239"/>
                    <a:pt x="7731" y="8463"/>
                    <a:pt x="7993" y="8463"/>
                  </a:cubicBezTo>
                  <a:cubicBezTo>
                    <a:pt x="8043" y="8463"/>
                    <a:pt x="8094" y="8454"/>
                    <a:pt x="8142" y="8436"/>
                  </a:cubicBezTo>
                  <a:lnTo>
                    <a:pt x="8142" y="8645"/>
                  </a:lnTo>
                  <a:cubicBezTo>
                    <a:pt x="8142" y="8919"/>
                    <a:pt x="8412" y="9141"/>
                    <a:pt x="8674" y="9141"/>
                  </a:cubicBezTo>
                  <a:cubicBezTo>
                    <a:pt x="8724" y="9141"/>
                    <a:pt x="8774" y="9133"/>
                    <a:pt x="8822" y="9115"/>
                  </a:cubicBezTo>
                  <a:lnTo>
                    <a:pt x="8822" y="9498"/>
                  </a:lnTo>
                  <a:lnTo>
                    <a:pt x="8307" y="9498"/>
                  </a:lnTo>
                  <a:cubicBezTo>
                    <a:pt x="8263" y="9498"/>
                    <a:pt x="8222" y="9515"/>
                    <a:pt x="8189" y="9545"/>
                  </a:cubicBezTo>
                  <a:lnTo>
                    <a:pt x="7737" y="10000"/>
                  </a:lnTo>
                  <a:cubicBezTo>
                    <a:pt x="7611" y="10126"/>
                    <a:pt x="7416" y="10178"/>
                    <a:pt x="7240" y="10178"/>
                  </a:cubicBezTo>
                  <a:cubicBezTo>
                    <a:pt x="7222" y="10178"/>
                    <a:pt x="7204" y="10178"/>
                    <a:pt x="7187" y="10177"/>
                  </a:cubicBezTo>
                  <a:cubicBezTo>
                    <a:pt x="7096" y="10177"/>
                    <a:pt x="7022" y="10250"/>
                    <a:pt x="7022" y="10341"/>
                  </a:cubicBezTo>
                  <a:cubicBezTo>
                    <a:pt x="7022" y="10430"/>
                    <a:pt x="7096" y="10503"/>
                    <a:pt x="7187" y="10503"/>
                  </a:cubicBezTo>
                  <a:cubicBezTo>
                    <a:pt x="7217" y="10506"/>
                    <a:pt x="7247" y="10507"/>
                    <a:pt x="7277" y="10507"/>
                  </a:cubicBezTo>
                  <a:cubicBezTo>
                    <a:pt x="7532" y="10507"/>
                    <a:pt x="7782" y="10417"/>
                    <a:pt x="7969" y="10233"/>
                  </a:cubicBezTo>
                  <a:lnTo>
                    <a:pt x="8375" y="9827"/>
                  </a:lnTo>
                  <a:lnTo>
                    <a:pt x="8822" y="9827"/>
                  </a:lnTo>
                  <a:lnTo>
                    <a:pt x="8822" y="10012"/>
                  </a:lnTo>
                  <a:cubicBezTo>
                    <a:pt x="8822" y="10103"/>
                    <a:pt x="8895" y="10177"/>
                    <a:pt x="8986" y="10177"/>
                  </a:cubicBezTo>
                  <a:lnTo>
                    <a:pt x="9501" y="10177"/>
                  </a:lnTo>
                  <a:lnTo>
                    <a:pt x="9501" y="10341"/>
                  </a:lnTo>
                  <a:cubicBezTo>
                    <a:pt x="9501" y="10430"/>
                    <a:pt x="9574" y="10503"/>
                    <a:pt x="9663" y="10503"/>
                  </a:cubicBezTo>
                  <a:lnTo>
                    <a:pt x="11021" y="10503"/>
                  </a:lnTo>
                  <a:cubicBezTo>
                    <a:pt x="11112" y="10503"/>
                    <a:pt x="11186" y="10433"/>
                    <a:pt x="11186" y="10341"/>
                  </a:cubicBezTo>
                  <a:lnTo>
                    <a:pt x="11186" y="6828"/>
                  </a:lnTo>
                  <a:cubicBezTo>
                    <a:pt x="11186" y="6740"/>
                    <a:pt x="11112" y="6666"/>
                    <a:pt x="11021" y="6666"/>
                  </a:cubicBezTo>
                  <a:lnTo>
                    <a:pt x="10506" y="6666"/>
                  </a:lnTo>
                  <a:lnTo>
                    <a:pt x="10506" y="4999"/>
                  </a:lnTo>
                  <a:cubicBezTo>
                    <a:pt x="10506" y="4908"/>
                    <a:pt x="10433" y="4834"/>
                    <a:pt x="10342" y="4834"/>
                  </a:cubicBezTo>
                  <a:cubicBezTo>
                    <a:pt x="10251" y="4834"/>
                    <a:pt x="10177" y="4908"/>
                    <a:pt x="10177" y="4999"/>
                  </a:cubicBezTo>
                  <a:lnTo>
                    <a:pt x="10177" y="7289"/>
                  </a:lnTo>
                  <a:cubicBezTo>
                    <a:pt x="10177" y="7399"/>
                    <a:pt x="10091" y="7453"/>
                    <a:pt x="10004" y="7453"/>
                  </a:cubicBezTo>
                  <a:cubicBezTo>
                    <a:pt x="9916" y="7453"/>
                    <a:pt x="9827" y="7397"/>
                    <a:pt x="9827" y="7289"/>
                  </a:cubicBezTo>
                  <a:lnTo>
                    <a:pt x="9827" y="5593"/>
                  </a:lnTo>
                  <a:cubicBezTo>
                    <a:pt x="9827" y="5502"/>
                    <a:pt x="9754" y="5428"/>
                    <a:pt x="9663" y="5428"/>
                  </a:cubicBezTo>
                  <a:cubicBezTo>
                    <a:pt x="9574" y="5428"/>
                    <a:pt x="9501" y="5502"/>
                    <a:pt x="9501" y="5593"/>
                  </a:cubicBezTo>
                  <a:lnTo>
                    <a:pt x="9501" y="8307"/>
                  </a:lnTo>
                  <a:cubicBezTo>
                    <a:pt x="9501" y="8417"/>
                    <a:pt x="9414" y="8471"/>
                    <a:pt x="9327" y="8471"/>
                  </a:cubicBezTo>
                  <a:cubicBezTo>
                    <a:pt x="9238" y="8471"/>
                    <a:pt x="9148" y="8415"/>
                    <a:pt x="9148" y="8307"/>
                  </a:cubicBezTo>
                  <a:lnTo>
                    <a:pt x="9148" y="5593"/>
                  </a:lnTo>
                  <a:cubicBezTo>
                    <a:pt x="9148" y="5502"/>
                    <a:pt x="9074" y="5428"/>
                    <a:pt x="8986" y="5428"/>
                  </a:cubicBezTo>
                  <a:cubicBezTo>
                    <a:pt x="8895" y="5428"/>
                    <a:pt x="8822" y="5502"/>
                    <a:pt x="8822" y="5593"/>
                  </a:cubicBezTo>
                  <a:lnTo>
                    <a:pt x="8822" y="8645"/>
                  </a:lnTo>
                  <a:cubicBezTo>
                    <a:pt x="8822" y="8762"/>
                    <a:pt x="8739" y="8817"/>
                    <a:pt x="8653" y="8817"/>
                  </a:cubicBezTo>
                  <a:cubicBezTo>
                    <a:pt x="8564" y="8817"/>
                    <a:pt x="8472" y="8756"/>
                    <a:pt x="8472" y="8645"/>
                  </a:cubicBezTo>
                  <a:lnTo>
                    <a:pt x="8472" y="5593"/>
                  </a:lnTo>
                  <a:cubicBezTo>
                    <a:pt x="8472" y="5502"/>
                    <a:pt x="8398" y="5428"/>
                    <a:pt x="8307" y="5428"/>
                  </a:cubicBezTo>
                  <a:cubicBezTo>
                    <a:pt x="8216" y="5428"/>
                    <a:pt x="8142" y="5502"/>
                    <a:pt x="8142" y="5593"/>
                  </a:cubicBezTo>
                  <a:lnTo>
                    <a:pt x="8142" y="7969"/>
                  </a:lnTo>
                  <a:cubicBezTo>
                    <a:pt x="8142" y="8079"/>
                    <a:pt x="8055" y="8134"/>
                    <a:pt x="7967" y="8134"/>
                  </a:cubicBezTo>
                  <a:cubicBezTo>
                    <a:pt x="7880" y="8134"/>
                    <a:pt x="7792" y="8079"/>
                    <a:pt x="7792" y="7969"/>
                  </a:cubicBezTo>
                  <a:lnTo>
                    <a:pt x="7792" y="5593"/>
                  </a:lnTo>
                  <a:cubicBezTo>
                    <a:pt x="7792" y="5502"/>
                    <a:pt x="7719" y="5428"/>
                    <a:pt x="7628" y="5428"/>
                  </a:cubicBezTo>
                  <a:cubicBezTo>
                    <a:pt x="7537" y="5428"/>
                    <a:pt x="7463" y="5502"/>
                    <a:pt x="7463" y="5593"/>
                  </a:cubicBezTo>
                  <a:cubicBezTo>
                    <a:pt x="7463" y="5593"/>
                    <a:pt x="7463" y="6557"/>
                    <a:pt x="7466" y="6563"/>
                  </a:cubicBezTo>
                  <a:cubicBezTo>
                    <a:pt x="7452" y="6703"/>
                    <a:pt x="7335" y="6773"/>
                    <a:pt x="7220" y="6773"/>
                  </a:cubicBezTo>
                  <a:cubicBezTo>
                    <a:pt x="7100" y="6773"/>
                    <a:pt x="6981" y="6697"/>
                    <a:pt x="6981" y="6545"/>
                  </a:cubicBezTo>
                  <a:lnTo>
                    <a:pt x="6981" y="4326"/>
                  </a:lnTo>
                  <a:cubicBezTo>
                    <a:pt x="7125" y="4131"/>
                    <a:pt x="7151" y="3932"/>
                    <a:pt x="7060" y="3723"/>
                  </a:cubicBezTo>
                  <a:lnTo>
                    <a:pt x="7966" y="3723"/>
                  </a:lnTo>
                  <a:cubicBezTo>
                    <a:pt x="8292" y="3723"/>
                    <a:pt x="8548" y="3341"/>
                    <a:pt x="8439" y="3044"/>
                  </a:cubicBezTo>
                  <a:lnTo>
                    <a:pt x="8645" y="3044"/>
                  </a:lnTo>
                  <a:cubicBezTo>
                    <a:pt x="8972" y="3044"/>
                    <a:pt x="9227" y="2661"/>
                    <a:pt x="9116" y="2364"/>
                  </a:cubicBezTo>
                  <a:lnTo>
                    <a:pt x="9498" y="2364"/>
                  </a:lnTo>
                  <a:lnTo>
                    <a:pt x="9498" y="2879"/>
                  </a:lnTo>
                  <a:cubicBezTo>
                    <a:pt x="9498" y="2923"/>
                    <a:pt x="9516" y="2964"/>
                    <a:pt x="9548" y="2994"/>
                  </a:cubicBezTo>
                  <a:lnTo>
                    <a:pt x="10001" y="3449"/>
                  </a:lnTo>
                  <a:cubicBezTo>
                    <a:pt x="10115" y="3564"/>
                    <a:pt x="10177" y="3714"/>
                    <a:pt x="10177" y="3876"/>
                  </a:cubicBezTo>
                  <a:lnTo>
                    <a:pt x="10177" y="4284"/>
                  </a:lnTo>
                  <a:cubicBezTo>
                    <a:pt x="10177" y="4376"/>
                    <a:pt x="10251" y="4449"/>
                    <a:pt x="10342" y="4449"/>
                  </a:cubicBezTo>
                  <a:cubicBezTo>
                    <a:pt x="10433" y="4449"/>
                    <a:pt x="10506" y="4376"/>
                    <a:pt x="10506" y="4284"/>
                  </a:cubicBezTo>
                  <a:lnTo>
                    <a:pt x="10506" y="3876"/>
                  </a:lnTo>
                  <a:cubicBezTo>
                    <a:pt x="10506" y="3626"/>
                    <a:pt x="10409" y="3393"/>
                    <a:pt x="10233" y="3217"/>
                  </a:cubicBezTo>
                  <a:lnTo>
                    <a:pt x="9827" y="2811"/>
                  </a:lnTo>
                  <a:lnTo>
                    <a:pt x="9827" y="2364"/>
                  </a:lnTo>
                  <a:lnTo>
                    <a:pt x="10012" y="2364"/>
                  </a:lnTo>
                  <a:cubicBezTo>
                    <a:pt x="10104" y="2364"/>
                    <a:pt x="10177" y="2291"/>
                    <a:pt x="10177" y="2200"/>
                  </a:cubicBezTo>
                  <a:lnTo>
                    <a:pt x="10177" y="1685"/>
                  </a:lnTo>
                  <a:lnTo>
                    <a:pt x="10342" y="1685"/>
                  </a:lnTo>
                  <a:cubicBezTo>
                    <a:pt x="10433" y="1685"/>
                    <a:pt x="10506" y="1612"/>
                    <a:pt x="10506" y="1523"/>
                  </a:cubicBezTo>
                  <a:lnTo>
                    <a:pt x="10506" y="165"/>
                  </a:lnTo>
                  <a:cubicBezTo>
                    <a:pt x="10506" y="74"/>
                    <a:pt x="10433" y="0"/>
                    <a:pt x="103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55"/>
            <p:cNvSpPr/>
            <p:nvPr/>
          </p:nvSpPr>
          <p:spPr>
            <a:xfrm>
              <a:off x="4039996" y="2675361"/>
              <a:ext cx="10854" cy="21905"/>
            </a:xfrm>
            <a:custGeom>
              <a:rect b="b" l="l" r="r" t="t"/>
              <a:pathLst>
                <a:path extrusionOk="0" h="668" w="331">
                  <a:moveTo>
                    <a:pt x="165" y="0"/>
                  </a:moveTo>
                  <a:cubicBezTo>
                    <a:pt x="74" y="0"/>
                    <a:pt x="1" y="74"/>
                    <a:pt x="1" y="165"/>
                  </a:cubicBezTo>
                  <a:lnTo>
                    <a:pt x="1" y="506"/>
                  </a:lnTo>
                  <a:cubicBezTo>
                    <a:pt x="1" y="594"/>
                    <a:pt x="74" y="668"/>
                    <a:pt x="165" y="668"/>
                  </a:cubicBezTo>
                  <a:cubicBezTo>
                    <a:pt x="257" y="668"/>
                    <a:pt x="330" y="594"/>
                    <a:pt x="330" y="506"/>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28" name="Google Shape;428;p55"/>
          <p:cNvCxnSpPr/>
          <p:nvPr/>
        </p:nvCxnSpPr>
        <p:spPr>
          <a:xfrm>
            <a:off x="2533655" y="2644000"/>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29" name="Google Shape;429;p55"/>
          <p:cNvCxnSpPr/>
          <p:nvPr/>
        </p:nvCxnSpPr>
        <p:spPr>
          <a:xfrm>
            <a:off x="6188530" y="2644000"/>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56"/>
          <p:cNvSpPr txBox="1"/>
          <p:nvPr>
            <p:ph idx="15" type="title"/>
          </p:nvPr>
        </p:nvSpPr>
        <p:spPr>
          <a:xfrm>
            <a:off x="597575" y="117375"/>
            <a:ext cx="7634100" cy="35748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100">
                <a:solidFill>
                  <a:srgbClr val="000000"/>
                </a:solidFill>
                <a:latin typeface="Arial"/>
                <a:ea typeface="Arial"/>
                <a:cs typeface="Arial"/>
                <a:sym typeface="Arial"/>
              </a:rPr>
              <a:t>A</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All Christians are believers.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All men are beings-for-death.</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Whoever is inside this room is welcome.</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Pendatum is a revered Muslim leader.</a:t>
            </a:r>
            <a:endParaRPr sz="21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cow is an animal.</a:t>
            </a:r>
            <a:endParaRPr sz="2100">
              <a:solidFill>
                <a:srgbClr val="000000"/>
              </a:solidFill>
              <a:latin typeface="Arial"/>
              <a:ea typeface="Arial"/>
              <a:cs typeface="Arial"/>
              <a:sym typeface="Arial"/>
            </a:endParaRPr>
          </a:p>
        </p:txBody>
      </p:sp>
      <p:grpSp>
        <p:nvGrpSpPr>
          <p:cNvPr id="435" name="Google Shape;435;p56"/>
          <p:cNvGrpSpPr/>
          <p:nvPr/>
        </p:nvGrpSpPr>
        <p:grpSpPr>
          <a:xfrm>
            <a:off x="7334780" y="4514352"/>
            <a:ext cx="425887" cy="484802"/>
            <a:chOff x="5624399" y="3796438"/>
            <a:chExt cx="322154" cy="366719"/>
          </a:xfrm>
        </p:grpSpPr>
        <p:sp>
          <p:nvSpPr>
            <p:cNvPr id="436" name="Google Shape;436;p56"/>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56"/>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56"/>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56"/>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56"/>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56"/>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56"/>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56"/>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56"/>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5" name="Google Shape;445;p56"/>
          <p:cNvGrpSpPr/>
          <p:nvPr/>
        </p:nvGrpSpPr>
        <p:grpSpPr>
          <a:xfrm>
            <a:off x="4329627" y="4543809"/>
            <a:ext cx="484802" cy="425887"/>
            <a:chOff x="849057" y="3233063"/>
            <a:chExt cx="366719" cy="322154"/>
          </a:xfrm>
        </p:grpSpPr>
        <p:sp>
          <p:nvSpPr>
            <p:cNvPr id="446" name="Google Shape;446;p56"/>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56"/>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56"/>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56"/>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56"/>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56"/>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56"/>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56"/>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56"/>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56"/>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6" name="Google Shape;456;p56"/>
          <p:cNvGrpSpPr/>
          <p:nvPr/>
        </p:nvGrpSpPr>
        <p:grpSpPr>
          <a:xfrm>
            <a:off x="1492753" y="4558999"/>
            <a:ext cx="484802" cy="395497"/>
            <a:chOff x="849057" y="2658965"/>
            <a:chExt cx="366719" cy="299166"/>
          </a:xfrm>
        </p:grpSpPr>
        <p:sp>
          <p:nvSpPr>
            <p:cNvPr id="457" name="Google Shape;457;p56"/>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56"/>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56"/>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0" name="Google Shape;460;p56"/>
          <p:cNvSpPr/>
          <p:nvPr/>
        </p:nvSpPr>
        <p:spPr>
          <a:xfrm>
            <a:off x="8669638" y="205512"/>
            <a:ext cx="426025" cy="484811"/>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1" name="Google Shape;461;p56"/>
          <p:cNvGrpSpPr/>
          <p:nvPr/>
        </p:nvGrpSpPr>
        <p:grpSpPr>
          <a:xfrm>
            <a:off x="8640286" y="1546727"/>
            <a:ext cx="484765" cy="425898"/>
            <a:chOff x="6394301" y="1474532"/>
            <a:chExt cx="366719" cy="322186"/>
          </a:xfrm>
        </p:grpSpPr>
        <p:sp>
          <p:nvSpPr>
            <p:cNvPr id="462" name="Google Shape;462;p56"/>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56"/>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56"/>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56"/>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 name="Google Shape;466;p56"/>
          <p:cNvGrpSpPr/>
          <p:nvPr/>
        </p:nvGrpSpPr>
        <p:grpSpPr>
          <a:xfrm>
            <a:off x="8669648" y="3161491"/>
            <a:ext cx="426028" cy="484635"/>
            <a:chOff x="4039996" y="1453906"/>
            <a:chExt cx="322285" cy="366620"/>
          </a:xfrm>
        </p:grpSpPr>
        <p:sp>
          <p:nvSpPr>
            <p:cNvPr id="467" name="Google Shape;467;p56"/>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56"/>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56"/>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56"/>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71" name="Google Shape;471;p56"/>
          <p:cNvCxnSpPr/>
          <p:nvPr/>
        </p:nvCxnSpPr>
        <p:spPr>
          <a:xfrm>
            <a:off x="4361125"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72" name="Google Shape;472;p56"/>
          <p:cNvCxnSpPr/>
          <p:nvPr/>
        </p:nvCxnSpPr>
        <p:spPr>
          <a:xfrm>
            <a:off x="706040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73" name="Google Shape;473;p56"/>
          <p:cNvCxnSpPr/>
          <p:nvPr/>
        </p:nvCxnSpPr>
        <p:spPr>
          <a:xfrm>
            <a:off x="166185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74" name="Google Shape;474;p56"/>
          <p:cNvCxnSpPr/>
          <p:nvPr/>
        </p:nvCxnSpPr>
        <p:spPr>
          <a:xfrm>
            <a:off x="1598963"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75" name="Google Shape;475;p56"/>
          <p:cNvCxnSpPr/>
          <p:nvPr/>
        </p:nvCxnSpPr>
        <p:spPr>
          <a:xfrm>
            <a:off x="4358588"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476" name="Google Shape;476;p56"/>
          <p:cNvCxnSpPr/>
          <p:nvPr/>
        </p:nvCxnSpPr>
        <p:spPr>
          <a:xfrm>
            <a:off x="7118213" y="4018573"/>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57"/>
          <p:cNvSpPr txBox="1"/>
          <p:nvPr>
            <p:ph idx="15" type="title"/>
          </p:nvPr>
        </p:nvSpPr>
        <p:spPr>
          <a:xfrm>
            <a:off x="597575" y="117375"/>
            <a:ext cx="7634100" cy="44265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100">
                <a:solidFill>
                  <a:srgbClr val="000000"/>
                </a:solidFill>
                <a:latin typeface="Arial"/>
                <a:ea typeface="Arial"/>
                <a:cs typeface="Arial"/>
                <a:sym typeface="Arial"/>
              </a:rPr>
              <a:t>E:</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 bird has five legs.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 Ilongo is an Ilocano.</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tomato is not a potato.</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 vitamin is a poison.</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I am not a senator</a:t>
            </a:r>
            <a:endParaRPr sz="21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t/>
            </a:r>
            <a:endParaRPr sz="2100">
              <a:solidFill>
                <a:srgbClr val="000000"/>
              </a:solidFill>
              <a:latin typeface="Arial"/>
              <a:ea typeface="Arial"/>
              <a:cs typeface="Arial"/>
              <a:sym typeface="Arial"/>
            </a:endParaRPr>
          </a:p>
        </p:txBody>
      </p:sp>
      <p:grpSp>
        <p:nvGrpSpPr>
          <p:cNvPr id="482" name="Google Shape;482;p57"/>
          <p:cNvGrpSpPr/>
          <p:nvPr/>
        </p:nvGrpSpPr>
        <p:grpSpPr>
          <a:xfrm>
            <a:off x="7334780" y="4514352"/>
            <a:ext cx="425887" cy="484802"/>
            <a:chOff x="5624399" y="3796438"/>
            <a:chExt cx="322154" cy="366719"/>
          </a:xfrm>
        </p:grpSpPr>
        <p:sp>
          <p:nvSpPr>
            <p:cNvPr id="483" name="Google Shape;483;p57"/>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57"/>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57"/>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57"/>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57"/>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57"/>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57"/>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57"/>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57"/>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2" name="Google Shape;492;p57"/>
          <p:cNvGrpSpPr/>
          <p:nvPr/>
        </p:nvGrpSpPr>
        <p:grpSpPr>
          <a:xfrm>
            <a:off x="4329627" y="4543809"/>
            <a:ext cx="484802" cy="425887"/>
            <a:chOff x="849057" y="3233063"/>
            <a:chExt cx="366719" cy="322154"/>
          </a:xfrm>
        </p:grpSpPr>
        <p:sp>
          <p:nvSpPr>
            <p:cNvPr id="493" name="Google Shape;493;p57"/>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57"/>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57"/>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57"/>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57"/>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57"/>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57"/>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57"/>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57"/>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57"/>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3" name="Google Shape;503;p57"/>
          <p:cNvGrpSpPr/>
          <p:nvPr/>
        </p:nvGrpSpPr>
        <p:grpSpPr>
          <a:xfrm>
            <a:off x="1492753" y="4558999"/>
            <a:ext cx="484802" cy="395497"/>
            <a:chOff x="849057" y="2658965"/>
            <a:chExt cx="366719" cy="299166"/>
          </a:xfrm>
        </p:grpSpPr>
        <p:sp>
          <p:nvSpPr>
            <p:cNvPr id="504" name="Google Shape;504;p57"/>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57"/>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57"/>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7" name="Google Shape;507;p57"/>
          <p:cNvSpPr/>
          <p:nvPr/>
        </p:nvSpPr>
        <p:spPr>
          <a:xfrm>
            <a:off x="8669638" y="205512"/>
            <a:ext cx="426025" cy="484811"/>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8" name="Google Shape;508;p57"/>
          <p:cNvGrpSpPr/>
          <p:nvPr/>
        </p:nvGrpSpPr>
        <p:grpSpPr>
          <a:xfrm>
            <a:off x="8640286" y="1546727"/>
            <a:ext cx="484765" cy="425898"/>
            <a:chOff x="6394301" y="1474532"/>
            <a:chExt cx="366719" cy="322186"/>
          </a:xfrm>
        </p:grpSpPr>
        <p:sp>
          <p:nvSpPr>
            <p:cNvPr id="509" name="Google Shape;509;p57"/>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57"/>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57"/>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57"/>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3" name="Google Shape;513;p57"/>
          <p:cNvGrpSpPr/>
          <p:nvPr/>
        </p:nvGrpSpPr>
        <p:grpSpPr>
          <a:xfrm>
            <a:off x="8669648" y="3161491"/>
            <a:ext cx="426028" cy="484635"/>
            <a:chOff x="4039996" y="1453906"/>
            <a:chExt cx="322285" cy="366620"/>
          </a:xfrm>
        </p:grpSpPr>
        <p:sp>
          <p:nvSpPr>
            <p:cNvPr id="514" name="Google Shape;514;p57"/>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57"/>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57"/>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57"/>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518" name="Google Shape;518;p57"/>
          <p:cNvCxnSpPr/>
          <p:nvPr/>
        </p:nvCxnSpPr>
        <p:spPr>
          <a:xfrm>
            <a:off x="4361125"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19" name="Google Shape;519;p57"/>
          <p:cNvCxnSpPr/>
          <p:nvPr/>
        </p:nvCxnSpPr>
        <p:spPr>
          <a:xfrm>
            <a:off x="706040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20" name="Google Shape;520;p57"/>
          <p:cNvCxnSpPr/>
          <p:nvPr/>
        </p:nvCxnSpPr>
        <p:spPr>
          <a:xfrm>
            <a:off x="166185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21" name="Google Shape;521;p57"/>
          <p:cNvCxnSpPr/>
          <p:nvPr/>
        </p:nvCxnSpPr>
        <p:spPr>
          <a:xfrm>
            <a:off x="1598963"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22" name="Google Shape;522;p57"/>
          <p:cNvCxnSpPr/>
          <p:nvPr/>
        </p:nvCxnSpPr>
        <p:spPr>
          <a:xfrm>
            <a:off x="4358588"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23" name="Google Shape;523;p57"/>
          <p:cNvCxnSpPr/>
          <p:nvPr/>
        </p:nvCxnSpPr>
        <p:spPr>
          <a:xfrm>
            <a:off x="7118213" y="4018573"/>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58"/>
          <p:cNvSpPr txBox="1"/>
          <p:nvPr>
            <p:ph idx="15" type="title"/>
          </p:nvPr>
        </p:nvSpPr>
        <p:spPr>
          <a:xfrm>
            <a:off x="597575" y="490875"/>
            <a:ext cx="7634100" cy="39270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100">
                <a:solidFill>
                  <a:srgbClr val="000000"/>
                </a:solidFill>
                <a:latin typeface="Arial"/>
                <a:ea typeface="Arial"/>
                <a:cs typeface="Arial"/>
                <a:sym typeface="Arial"/>
              </a:rPr>
              <a:t>I:</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Some biologists are chemists.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Several Muslims are good human relationists.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few dogs were seen in the plaza.</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Many women are selfish.</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Majority of the people of Cotabato province favor the Mt. Apo Geothermal Project.</a:t>
            </a:r>
            <a:endParaRPr sz="21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t/>
            </a:r>
            <a:endParaRPr sz="2100">
              <a:solidFill>
                <a:srgbClr val="000000"/>
              </a:solidFill>
              <a:latin typeface="Arial"/>
              <a:ea typeface="Arial"/>
              <a:cs typeface="Arial"/>
              <a:sym typeface="Arial"/>
            </a:endParaRPr>
          </a:p>
        </p:txBody>
      </p:sp>
      <p:grpSp>
        <p:nvGrpSpPr>
          <p:cNvPr id="529" name="Google Shape;529;p58"/>
          <p:cNvGrpSpPr/>
          <p:nvPr/>
        </p:nvGrpSpPr>
        <p:grpSpPr>
          <a:xfrm>
            <a:off x="7334780" y="4514352"/>
            <a:ext cx="425887" cy="484802"/>
            <a:chOff x="5624399" y="3796438"/>
            <a:chExt cx="322154" cy="366719"/>
          </a:xfrm>
        </p:grpSpPr>
        <p:sp>
          <p:nvSpPr>
            <p:cNvPr id="530" name="Google Shape;530;p58"/>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58"/>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58"/>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58"/>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58"/>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58"/>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58"/>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58"/>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58"/>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 name="Google Shape;539;p58"/>
          <p:cNvGrpSpPr/>
          <p:nvPr/>
        </p:nvGrpSpPr>
        <p:grpSpPr>
          <a:xfrm>
            <a:off x="4329627" y="4543809"/>
            <a:ext cx="484802" cy="425887"/>
            <a:chOff x="849057" y="3233063"/>
            <a:chExt cx="366719" cy="322154"/>
          </a:xfrm>
        </p:grpSpPr>
        <p:sp>
          <p:nvSpPr>
            <p:cNvPr id="540" name="Google Shape;540;p58"/>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8"/>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58"/>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58"/>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58"/>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58"/>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58"/>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58"/>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58"/>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58"/>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58"/>
          <p:cNvGrpSpPr/>
          <p:nvPr/>
        </p:nvGrpSpPr>
        <p:grpSpPr>
          <a:xfrm>
            <a:off x="1492753" y="4558999"/>
            <a:ext cx="484802" cy="395497"/>
            <a:chOff x="849057" y="2658965"/>
            <a:chExt cx="366719" cy="299166"/>
          </a:xfrm>
        </p:grpSpPr>
        <p:sp>
          <p:nvSpPr>
            <p:cNvPr id="551" name="Google Shape;551;p58"/>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58"/>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58"/>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54" name="Google Shape;554;p58"/>
          <p:cNvSpPr/>
          <p:nvPr/>
        </p:nvSpPr>
        <p:spPr>
          <a:xfrm>
            <a:off x="8669638" y="205512"/>
            <a:ext cx="426025" cy="484811"/>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55" name="Google Shape;555;p58"/>
          <p:cNvGrpSpPr/>
          <p:nvPr/>
        </p:nvGrpSpPr>
        <p:grpSpPr>
          <a:xfrm>
            <a:off x="8640286" y="1546727"/>
            <a:ext cx="484765" cy="425898"/>
            <a:chOff x="6394301" y="1474532"/>
            <a:chExt cx="366719" cy="322186"/>
          </a:xfrm>
        </p:grpSpPr>
        <p:sp>
          <p:nvSpPr>
            <p:cNvPr id="556" name="Google Shape;556;p58"/>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58"/>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58"/>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58"/>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0" name="Google Shape;560;p58"/>
          <p:cNvGrpSpPr/>
          <p:nvPr/>
        </p:nvGrpSpPr>
        <p:grpSpPr>
          <a:xfrm>
            <a:off x="8669648" y="3161491"/>
            <a:ext cx="426028" cy="484635"/>
            <a:chOff x="4039996" y="1453906"/>
            <a:chExt cx="322285" cy="366620"/>
          </a:xfrm>
        </p:grpSpPr>
        <p:sp>
          <p:nvSpPr>
            <p:cNvPr id="561" name="Google Shape;561;p58"/>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58"/>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58"/>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58"/>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565" name="Google Shape;565;p58"/>
          <p:cNvCxnSpPr/>
          <p:nvPr/>
        </p:nvCxnSpPr>
        <p:spPr>
          <a:xfrm>
            <a:off x="4361125"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66" name="Google Shape;566;p58"/>
          <p:cNvCxnSpPr/>
          <p:nvPr/>
        </p:nvCxnSpPr>
        <p:spPr>
          <a:xfrm>
            <a:off x="706040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67" name="Google Shape;567;p58"/>
          <p:cNvCxnSpPr/>
          <p:nvPr/>
        </p:nvCxnSpPr>
        <p:spPr>
          <a:xfrm>
            <a:off x="166185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68" name="Google Shape;568;p58"/>
          <p:cNvCxnSpPr/>
          <p:nvPr/>
        </p:nvCxnSpPr>
        <p:spPr>
          <a:xfrm>
            <a:off x="1598963"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69" name="Google Shape;569;p58"/>
          <p:cNvCxnSpPr/>
          <p:nvPr/>
        </p:nvCxnSpPr>
        <p:spPr>
          <a:xfrm>
            <a:off x="4358588"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570" name="Google Shape;570;p58"/>
          <p:cNvCxnSpPr/>
          <p:nvPr/>
        </p:nvCxnSpPr>
        <p:spPr>
          <a:xfrm>
            <a:off x="7118213" y="4018573"/>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sp>
        <p:nvSpPr>
          <p:cNvPr id="575" name="Google Shape;575;p59"/>
          <p:cNvSpPr txBox="1"/>
          <p:nvPr>
            <p:ph idx="15" type="title"/>
          </p:nvPr>
        </p:nvSpPr>
        <p:spPr>
          <a:xfrm>
            <a:off x="320125" y="1013750"/>
            <a:ext cx="8537100" cy="32439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100">
                <a:solidFill>
                  <a:srgbClr val="000000"/>
                </a:solidFill>
                <a:latin typeface="Arial"/>
                <a:ea typeface="Arial"/>
                <a:cs typeface="Arial"/>
                <a:sym typeface="Arial"/>
              </a:rPr>
              <a:t>0:</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Most Chinese are not natives of Midsayap.</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few carabaos were not recovered by the Población 7 CAFGU.</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Not everyone who says to me: "Lord, Lord" shall enter the kingdom of heaven.</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Not all carabaos are black.</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All lovers can't see.</a:t>
            </a:r>
            <a:endParaRPr sz="21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t/>
            </a:r>
            <a:endParaRPr sz="2100">
              <a:solidFill>
                <a:srgbClr val="000000"/>
              </a:solidFill>
              <a:latin typeface="Arial"/>
              <a:ea typeface="Arial"/>
              <a:cs typeface="Arial"/>
              <a:sym typeface="Arial"/>
            </a:endParaRPr>
          </a:p>
        </p:txBody>
      </p:sp>
      <p:grpSp>
        <p:nvGrpSpPr>
          <p:cNvPr id="576" name="Google Shape;576;p59"/>
          <p:cNvGrpSpPr/>
          <p:nvPr/>
        </p:nvGrpSpPr>
        <p:grpSpPr>
          <a:xfrm>
            <a:off x="7334780" y="4514352"/>
            <a:ext cx="425887" cy="484802"/>
            <a:chOff x="5624399" y="3796438"/>
            <a:chExt cx="322154" cy="366719"/>
          </a:xfrm>
        </p:grpSpPr>
        <p:sp>
          <p:nvSpPr>
            <p:cNvPr id="577" name="Google Shape;577;p59"/>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59"/>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59"/>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59"/>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59"/>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59"/>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59"/>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59"/>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59"/>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6" name="Google Shape;586;p59"/>
          <p:cNvGrpSpPr/>
          <p:nvPr/>
        </p:nvGrpSpPr>
        <p:grpSpPr>
          <a:xfrm>
            <a:off x="4329627" y="4543809"/>
            <a:ext cx="484802" cy="425887"/>
            <a:chOff x="849057" y="3233063"/>
            <a:chExt cx="366719" cy="322154"/>
          </a:xfrm>
        </p:grpSpPr>
        <p:sp>
          <p:nvSpPr>
            <p:cNvPr id="587" name="Google Shape;587;p59"/>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59"/>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59"/>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59"/>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59"/>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59"/>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59"/>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59"/>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59"/>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59"/>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7" name="Google Shape;597;p59"/>
          <p:cNvGrpSpPr/>
          <p:nvPr/>
        </p:nvGrpSpPr>
        <p:grpSpPr>
          <a:xfrm>
            <a:off x="1492753" y="4558999"/>
            <a:ext cx="484802" cy="395497"/>
            <a:chOff x="849057" y="2658965"/>
            <a:chExt cx="366719" cy="299166"/>
          </a:xfrm>
        </p:grpSpPr>
        <p:sp>
          <p:nvSpPr>
            <p:cNvPr id="598" name="Google Shape;598;p59"/>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59"/>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59"/>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1" name="Google Shape;601;p59"/>
          <p:cNvSpPr/>
          <p:nvPr/>
        </p:nvSpPr>
        <p:spPr>
          <a:xfrm>
            <a:off x="8669638" y="205512"/>
            <a:ext cx="426025" cy="484811"/>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2" name="Google Shape;602;p59"/>
          <p:cNvGrpSpPr/>
          <p:nvPr/>
        </p:nvGrpSpPr>
        <p:grpSpPr>
          <a:xfrm>
            <a:off x="8640286" y="1546727"/>
            <a:ext cx="484765" cy="425898"/>
            <a:chOff x="6394301" y="1474532"/>
            <a:chExt cx="366719" cy="322186"/>
          </a:xfrm>
        </p:grpSpPr>
        <p:sp>
          <p:nvSpPr>
            <p:cNvPr id="603" name="Google Shape;603;p59"/>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59"/>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59"/>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59"/>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7" name="Google Shape;607;p59"/>
          <p:cNvGrpSpPr/>
          <p:nvPr/>
        </p:nvGrpSpPr>
        <p:grpSpPr>
          <a:xfrm>
            <a:off x="8669648" y="3161491"/>
            <a:ext cx="426028" cy="484635"/>
            <a:chOff x="4039996" y="1453906"/>
            <a:chExt cx="322285" cy="366620"/>
          </a:xfrm>
        </p:grpSpPr>
        <p:sp>
          <p:nvSpPr>
            <p:cNvPr id="608" name="Google Shape;608;p59"/>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59"/>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59"/>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59"/>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612" name="Google Shape;612;p59"/>
          <p:cNvCxnSpPr/>
          <p:nvPr/>
        </p:nvCxnSpPr>
        <p:spPr>
          <a:xfrm>
            <a:off x="4361125"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613" name="Google Shape;613;p59"/>
          <p:cNvCxnSpPr/>
          <p:nvPr/>
        </p:nvCxnSpPr>
        <p:spPr>
          <a:xfrm>
            <a:off x="7060400" y="21720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614" name="Google Shape;614;p59"/>
          <p:cNvCxnSpPr/>
          <p:nvPr/>
        </p:nvCxnSpPr>
        <p:spPr>
          <a:xfrm>
            <a:off x="1598963"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615" name="Google Shape;615;p59"/>
          <p:cNvCxnSpPr/>
          <p:nvPr/>
        </p:nvCxnSpPr>
        <p:spPr>
          <a:xfrm>
            <a:off x="4358588" y="40185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616" name="Google Shape;616;p59"/>
          <p:cNvCxnSpPr/>
          <p:nvPr/>
        </p:nvCxnSpPr>
        <p:spPr>
          <a:xfrm>
            <a:off x="7118213" y="4018573"/>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60"/>
          <p:cNvSpPr txBox="1"/>
          <p:nvPr>
            <p:ph idx="1" type="subTitle"/>
          </p:nvPr>
        </p:nvSpPr>
        <p:spPr>
          <a:xfrm>
            <a:off x="448200" y="213425"/>
            <a:ext cx="7053600" cy="47061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200">
                <a:solidFill>
                  <a:srgbClr val="000000"/>
                </a:solidFill>
                <a:latin typeface="Arial"/>
                <a:ea typeface="Arial"/>
                <a:cs typeface="Arial"/>
                <a:sym typeface="Arial"/>
              </a:rPr>
              <a:t>THE DISTRIBUTION OF THE PREDICATE TERM</a:t>
            </a:r>
            <a:endParaRPr b="1"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t>To determine the extension or quantity of the predicate term, we need to take a look at the copula. The rule of the thumb is:</a:t>
            </a:r>
            <a:endParaRPr sz="2100"/>
          </a:p>
          <a:p>
            <a:pPr indent="0" lvl="0" marL="0" rtl="0" algn="just">
              <a:lnSpc>
                <a:spcPct val="115000"/>
              </a:lnSpc>
              <a:spcBef>
                <a:spcPts val="1200"/>
              </a:spcBef>
              <a:spcAft>
                <a:spcPts val="0"/>
              </a:spcAft>
              <a:buNone/>
            </a:pPr>
            <a:r>
              <a:rPr lang="en" sz="2100"/>
              <a:t>a) In an affirmative proposition, the predicate is always taken particularly.</a:t>
            </a:r>
            <a:endParaRPr sz="2100"/>
          </a:p>
          <a:p>
            <a:pPr indent="0" lvl="0" marL="0" rtl="0" algn="just">
              <a:lnSpc>
                <a:spcPct val="115000"/>
              </a:lnSpc>
              <a:spcBef>
                <a:spcPts val="1200"/>
              </a:spcBef>
              <a:spcAft>
                <a:spcPts val="0"/>
              </a:spcAft>
              <a:buNone/>
            </a:pPr>
            <a:r>
              <a:rPr lang="en" sz="2100"/>
              <a:t>b) In a negative proposition, the predicate is always taken universally.</a:t>
            </a:r>
            <a:endParaRPr sz="2100"/>
          </a:p>
          <a:p>
            <a:pPr indent="0" lvl="0" marL="0" rtl="0" algn="l">
              <a:spcBef>
                <a:spcPts val="1200"/>
              </a:spcBef>
              <a:spcAft>
                <a:spcPts val="0"/>
              </a:spcAft>
              <a:buNone/>
            </a:pPr>
            <a:r>
              <a:t/>
            </a:r>
            <a:endParaRPr/>
          </a:p>
        </p:txBody>
      </p:sp>
      <p:cxnSp>
        <p:nvCxnSpPr>
          <p:cNvPr id="622" name="Google Shape;622;p60"/>
          <p:cNvCxnSpPr/>
          <p:nvPr/>
        </p:nvCxnSpPr>
        <p:spPr>
          <a:xfrm>
            <a:off x="4346986" y="3056713"/>
            <a:ext cx="10296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grpSp>
        <p:nvGrpSpPr>
          <p:cNvPr id="627" name="Google Shape;627;p61"/>
          <p:cNvGrpSpPr/>
          <p:nvPr/>
        </p:nvGrpSpPr>
        <p:grpSpPr>
          <a:xfrm>
            <a:off x="3634530" y="2159739"/>
            <a:ext cx="317655" cy="236889"/>
            <a:chOff x="5216456" y="3725484"/>
            <a:chExt cx="356196" cy="265631"/>
          </a:xfrm>
        </p:grpSpPr>
        <p:sp>
          <p:nvSpPr>
            <p:cNvPr id="628" name="Google Shape;628;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0" name="Google Shape;630;p61"/>
          <p:cNvGrpSpPr/>
          <p:nvPr/>
        </p:nvGrpSpPr>
        <p:grpSpPr>
          <a:xfrm>
            <a:off x="3675336" y="2612507"/>
            <a:ext cx="236042" cy="236868"/>
            <a:chOff x="5779408" y="3699191"/>
            <a:chExt cx="317645" cy="318757"/>
          </a:xfrm>
        </p:grpSpPr>
        <p:sp>
          <p:nvSpPr>
            <p:cNvPr id="631" name="Google Shape;631;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3" name="Google Shape;633;p61"/>
          <p:cNvGrpSpPr/>
          <p:nvPr/>
        </p:nvGrpSpPr>
        <p:grpSpPr>
          <a:xfrm>
            <a:off x="3634530" y="3038978"/>
            <a:ext cx="317655" cy="236889"/>
            <a:chOff x="5216456" y="3725484"/>
            <a:chExt cx="356196" cy="265631"/>
          </a:xfrm>
        </p:grpSpPr>
        <p:sp>
          <p:nvSpPr>
            <p:cNvPr id="634" name="Google Shape;634;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6" name="Google Shape;636;p61"/>
          <p:cNvGrpSpPr/>
          <p:nvPr/>
        </p:nvGrpSpPr>
        <p:grpSpPr>
          <a:xfrm>
            <a:off x="3675638" y="3491891"/>
            <a:ext cx="235439" cy="236294"/>
            <a:chOff x="5779408" y="3699191"/>
            <a:chExt cx="317645" cy="318757"/>
          </a:xfrm>
        </p:grpSpPr>
        <p:sp>
          <p:nvSpPr>
            <p:cNvPr id="637" name="Google Shape;637;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9" name="Google Shape;639;p61"/>
          <p:cNvGrpSpPr/>
          <p:nvPr/>
        </p:nvGrpSpPr>
        <p:grpSpPr>
          <a:xfrm>
            <a:off x="3675638" y="3943900"/>
            <a:ext cx="235439" cy="236262"/>
            <a:chOff x="5779408" y="3699191"/>
            <a:chExt cx="317645" cy="318757"/>
          </a:xfrm>
        </p:grpSpPr>
        <p:sp>
          <p:nvSpPr>
            <p:cNvPr id="640" name="Google Shape;640;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2" name="Google Shape;642;p61"/>
          <p:cNvGrpSpPr/>
          <p:nvPr/>
        </p:nvGrpSpPr>
        <p:grpSpPr>
          <a:xfrm>
            <a:off x="4992535" y="2159748"/>
            <a:ext cx="236010" cy="236900"/>
            <a:chOff x="5779408" y="3699191"/>
            <a:chExt cx="317645" cy="318757"/>
          </a:xfrm>
        </p:grpSpPr>
        <p:sp>
          <p:nvSpPr>
            <p:cNvPr id="643" name="Google Shape;643;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5" name="Google Shape;645;p61"/>
          <p:cNvGrpSpPr/>
          <p:nvPr/>
        </p:nvGrpSpPr>
        <p:grpSpPr>
          <a:xfrm>
            <a:off x="4952155" y="2612428"/>
            <a:ext cx="317655" cy="236889"/>
            <a:chOff x="5216456" y="3725484"/>
            <a:chExt cx="356196" cy="265631"/>
          </a:xfrm>
        </p:grpSpPr>
        <p:sp>
          <p:nvSpPr>
            <p:cNvPr id="646" name="Google Shape;646;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8" name="Google Shape;648;p61"/>
          <p:cNvGrpSpPr/>
          <p:nvPr/>
        </p:nvGrpSpPr>
        <p:grpSpPr>
          <a:xfrm>
            <a:off x="4992874" y="3039530"/>
            <a:ext cx="235439" cy="236262"/>
            <a:chOff x="5779408" y="3699191"/>
            <a:chExt cx="317645" cy="318757"/>
          </a:xfrm>
        </p:grpSpPr>
        <p:sp>
          <p:nvSpPr>
            <p:cNvPr id="649" name="Google Shape;649;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1" name="Google Shape;651;p61"/>
          <p:cNvGrpSpPr/>
          <p:nvPr/>
        </p:nvGrpSpPr>
        <p:grpSpPr>
          <a:xfrm>
            <a:off x="4952155" y="3491639"/>
            <a:ext cx="317655" cy="236889"/>
            <a:chOff x="5216456" y="3725484"/>
            <a:chExt cx="356196" cy="265631"/>
          </a:xfrm>
        </p:grpSpPr>
        <p:sp>
          <p:nvSpPr>
            <p:cNvPr id="652" name="Google Shape;652;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4" name="Google Shape;654;p61"/>
          <p:cNvGrpSpPr/>
          <p:nvPr/>
        </p:nvGrpSpPr>
        <p:grpSpPr>
          <a:xfrm>
            <a:off x="4952155" y="3943714"/>
            <a:ext cx="317655" cy="236889"/>
            <a:chOff x="5216456" y="3725484"/>
            <a:chExt cx="356196" cy="265631"/>
          </a:xfrm>
        </p:grpSpPr>
        <p:sp>
          <p:nvSpPr>
            <p:cNvPr id="655" name="Google Shape;655;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7" name="Google Shape;657;p61"/>
          <p:cNvGrpSpPr/>
          <p:nvPr/>
        </p:nvGrpSpPr>
        <p:grpSpPr>
          <a:xfrm>
            <a:off x="6326122" y="2159665"/>
            <a:ext cx="236010" cy="236868"/>
            <a:chOff x="5779408" y="3699191"/>
            <a:chExt cx="317645" cy="318757"/>
          </a:xfrm>
        </p:grpSpPr>
        <p:sp>
          <p:nvSpPr>
            <p:cNvPr id="658" name="Google Shape;658;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0" name="Google Shape;660;p61"/>
          <p:cNvGrpSpPr/>
          <p:nvPr/>
        </p:nvGrpSpPr>
        <p:grpSpPr>
          <a:xfrm>
            <a:off x="6285655" y="2612428"/>
            <a:ext cx="317655" cy="236889"/>
            <a:chOff x="5216456" y="3725484"/>
            <a:chExt cx="356196" cy="265631"/>
          </a:xfrm>
        </p:grpSpPr>
        <p:sp>
          <p:nvSpPr>
            <p:cNvPr id="661" name="Google Shape;661;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3" name="Google Shape;663;p61"/>
          <p:cNvGrpSpPr/>
          <p:nvPr/>
        </p:nvGrpSpPr>
        <p:grpSpPr>
          <a:xfrm>
            <a:off x="6285417" y="3039132"/>
            <a:ext cx="317655" cy="236916"/>
            <a:chOff x="5216456" y="3725484"/>
            <a:chExt cx="356196" cy="265631"/>
          </a:xfrm>
        </p:grpSpPr>
        <p:sp>
          <p:nvSpPr>
            <p:cNvPr id="664" name="Google Shape;664;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6" name="Google Shape;666;p61"/>
          <p:cNvGrpSpPr/>
          <p:nvPr/>
        </p:nvGrpSpPr>
        <p:grpSpPr>
          <a:xfrm>
            <a:off x="6285917" y="3491390"/>
            <a:ext cx="317655" cy="236863"/>
            <a:chOff x="5216456" y="3725484"/>
            <a:chExt cx="356196" cy="265631"/>
          </a:xfrm>
        </p:grpSpPr>
        <p:sp>
          <p:nvSpPr>
            <p:cNvPr id="667" name="Google Shape;667;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9" name="Google Shape;669;p61"/>
          <p:cNvGrpSpPr/>
          <p:nvPr/>
        </p:nvGrpSpPr>
        <p:grpSpPr>
          <a:xfrm>
            <a:off x="6326936" y="3943900"/>
            <a:ext cx="235439" cy="236262"/>
            <a:chOff x="5779408" y="3699191"/>
            <a:chExt cx="317645" cy="318757"/>
          </a:xfrm>
        </p:grpSpPr>
        <p:sp>
          <p:nvSpPr>
            <p:cNvPr id="670" name="Google Shape;670;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2" name="Google Shape;672;p61"/>
          <p:cNvGrpSpPr/>
          <p:nvPr/>
        </p:nvGrpSpPr>
        <p:grpSpPr>
          <a:xfrm>
            <a:off x="7602205" y="2159739"/>
            <a:ext cx="317655" cy="236889"/>
            <a:chOff x="5216456" y="3725484"/>
            <a:chExt cx="356196" cy="265631"/>
          </a:xfrm>
        </p:grpSpPr>
        <p:sp>
          <p:nvSpPr>
            <p:cNvPr id="673" name="Google Shape;673;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5" name="Google Shape;675;p61"/>
          <p:cNvGrpSpPr/>
          <p:nvPr/>
        </p:nvGrpSpPr>
        <p:grpSpPr>
          <a:xfrm>
            <a:off x="7643486" y="2612793"/>
            <a:ext cx="235439" cy="236231"/>
            <a:chOff x="5779408" y="3699191"/>
            <a:chExt cx="317645" cy="318757"/>
          </a:xfrm>
        </p:grpSpPr>
        <p:sp>
          <p:nvSpPr>
            <p:cNvPr id="676" name="Google Shape;676;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8" name="Google Shape;678;p61"/>
          <p:cNvGrpSpPr/>
          <p:nvPr/>
        </p:nvGrpSpPr>
        <p:grpSpPr>
          <a:xfrm>
            <a:off x="7602205" y="3038978"/>
            <a:ext cx="317655" cy="236889"/>
            <a:chOff x="5216456" y="3725484"/>
            <a:chExt cx="356196" cy="265631"/>
          </a:xfrm>
        </p:grpSpPr>
        <p:sp>
          <p:nvSpPr>
            <p:cNvPr id="679" name="Google Shape;679;p61"/>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61"/>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1" name="Google Shape;681;p61"/>
          <p:cNvGrpSpPr/>
          <p:nvPr/>
        </p:nvGrpSpPr>
        <p:grpSpPr>
          <a:xfrm>
            <a:off x="7642672" y="3491565"/>
            <a:ext cx="236010" cy="236868"/>
            <a:chOff x="5779408" y="3699191"/>
            <a:chExt cx="317645" cy="318757"/>
          </a:xfrm>
        </p:grpSpPr>
        <p:sp>
          <p:nvSpPr>
            <p:cNvPr id="682" name="Google Shape;682;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4" name="Google Shape;684;p61"/>
          <p:cNvGrpSpPr/>
          <p:nvPr/>
        </p:nvGrpSpPr>
        <p:grpSpPr>
          <a:xfrm>
            <a:off x="7642672" y="3943640"/>
            <a:ext cx="236010" cy="236868"/>
            <a:chOff x="5779408" y="3699191"/>
            <a:chExt cx="317645" cy="318757"/>
          </a:xfrm>
        </p:grpSpPr>
        <p:sp>
          <p:nvSpPr>
            <p:cNvPr id="685" name="Google Shape;685;p61"/>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61"/>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7" name="Google Shape;687;p61"/>
          <p:cNvSpPr txBox="1"/>
          <p:nvPr/>
        </p:nvSpPr>
        <p:spPr>
          <a:xfrm>
            <a:off x="1003100" y="362825"/>
            <a:ext cx="6639900" cy="22350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t/>
            </a:r>
            <a:endParaRPr sz="2200">
              <a:solidFill>
                <a:schemeClr val="accent1"/>
              </a:solidFill>
              <a:latin typeface="Josefin Sans"/>
              <a:ea typeface="Josefin Sans"/>
              <a:cs typeface="Josefin Sans"/>
              <a:sym typeface="Josefin Sans"/>
            </a:endParaRPr>
          </a:p>
          <a:p>
            <a:pPr indent="12700" lvl="0" marL="0" rtl="0" algn="just">
              <a:lnSpc>
                <a:spcPct val="115000"/>
              </a:lnSpc>
              <a:spcBef>
                <a:spcPts val="1200"/>
              </a:spcBef>
              <a:spcAft>
                <a:spcPts val="1200"/>
              </a:spcAft>
              <a:buNone/>
            </a:pPr>
            <a:r>
              <a:rPr lang="en" sz="2200"/>
              <a:t>"All Manobos are Filipinos," the predicate term "Filipinos" is a particular term, that is, only a certain portion of the extension of "Filipinos" is identified with the subject "Manobos." </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1" name="Shape 691"/>
        <p:cNvGrpSpPr/>
        <p:nvPr/>
      </p:nvGrpSpPr>
      <p:grpSpPr>
        <a:xfrm>
          <a:off x="0" y="0"/>
          <a:ext cx="0" cy="0"/>
          <a:chOff x="0" y="0"/>
          <a:chExt cx="0" cy="0"/>
        </a:xfrm>
      </p:grpSpPr>
      <p:cxnSp>
        <p:nvCxnSpPr>
          <p:cNvPr id="692" name="Google Shape;692;p62"/>
          <p:cNvCxnSpPr/>
          <p:nvPr/>
        </p:nvCxnSpPr>
        <p:spPr>
          <a:xfrm>
            <a:off x="3723317" y="3102550"/>
            <a:ext cx="1029600" cy="0"/>
          </a:xfrm>
          <a:prstGeom prst="straightConnector1">
            <a:avLst/>
          </a:prstGeom>
          <a:noFill/>
          <a:ln cap="flat" cmpd="sng" w="9525">
            <a:solidFill>
              <a:schemeClr val="lt2"/>
            </a:solidFill>
            <a:prstDash val="solid"/>
            <a:round/>
            <a:headEnd len="med" w="med" type="none"/>
            <a:tailEnd len="med" w="med" type="none"/>
          </a:ln>
        </p:spPr>
      </p:cxnSp>
      <p:pic>
        <p:nvPicPr>
          <p:cNvPr id="693" name="Google Shape;693;p62"/>
          <p:cNvPicPr preferRelativeResize="0"/>
          <p:nvPr/>
        </p:nvPicPr>
        <p:blipFill>
          <a:blip r:embed="rId3">
            <a:alphaModFix/>
          </a:blip>
          <a:stretch>
            <a:fillRect/>
          </a:stretch>
        </p:blipFill>
        <p:spPr>
          <a:xfrm>
            <a:off x="618925" y="458850"/>
            <a:ext cx="6572451" cy="42364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sp>
        <p:nvSpPr>
          <p:cNvPr id="698" name="Google Shape;698;p63"/>
          <p:cNvSpPr txBox="1"/>
          <p:nvPr>
            <p:ph type="title"/>
          </p:nvPr>
        </p:nvSpPr>
        <p:spPr>
          <a:xfrm>
            <a:off x="298800" y="234775"/>
            <a:ext cx="7160400" cy="4727400"/>
          </a:xfrm>
          <a:prstGeom prst="rect">
            <a:avLst/>
          </a:prstGeom>
        </p:spPr>
        <p:txBody>
          <a:bodyPr anchorCtr="0" anchor="b" bIns="91425" lIns="91425" spcFirstLastPara="1" rIns="91425" wrap="square" tIns="91425">
            <a:noAutofit/>
          </a:bodyPr>
          <a:lstStyle/>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For our purposes in this lecture, the word “some” means “at least one.” So, the </a:t>
            </a:r>
            <a:r>
              <a:rPr b="1" lang="en" sz="1800">
                <a:solidFill>
                  <a:srgbClr val="000000"/>
                </a:solidFill>
                <a:latin typeface="Arial"/>
                <a:ea typeface="Arial"/>
                <a:cs typeface="Arial"/>
                <a:sym typeface="Arial"/>
              </a:rPr>
              <a:t>third diagram</a:t>
            </a:r>
            <a:r>
              <a:rPr lang="en" sz="1800">
                <a:solidFill>
                  <a:srgbClr val="000000"/>
                </a:solidFill>
                <a:latin typeface="Arial"/>
                <a:ea typeface="Arial"/>
                <a:cs typeface="Arial"/>
                <a:sym typeface="Arial"/>
              </a:rPr>
              <a:t> represents the fact that at least one S is a P, and the X in the area where the two classes overlap shows that at least one thing inhabits this area.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Finally</a:t>
            </a:r>
            <a:r>
              <a:rPr lang="en" sz="1800">
                <a:solidFill>
                  <a:srgbClr val="000000"/>
                </a:solidFill>
                <a:latin typeface="Arial"/>
                <a:ea typeface="Arial"/>
                <a:cs typeface="Arial"/>
                <a:sym typeface="Arial"/>
              </a:rPr>
              <a:t>, the last diagram shows an X in the area of the S circle that is outside the P circle,representing the existence of at least one S that is not a P. We’ll try to keep technical jargon to a minimum, but here’s some terminology we’ll need: The </a:t>
            </a:r>
            <a:r>
              <a:rPr b="1" lang="en" sz="1800">
                <a:solidFill>
                  <a:srgbClr val="000000"/>
                </a:solidFill>
                <a:latin typeface="Arial"/>
                <a:ea typeface="Arial"/>
                <a:cs typeface="Arial"/>
                <a:sym typeface="Arial"/>
              </a:rPr>
              <a:t>two claim types</a:t>
            </a:r>
            <a:r>
              <a:rPr lang="en" sz="1800">
                <a:solidFill>
                  <a:srgbClr val="000000"/>
                </a:solidFill>
                <a:latin typeface="Arial"/>
                <a:ea typeface="Arial"/>
                <a:cs typeface="Arial"/>
                <a:sym typeface="Arial"/>
              </a:rPr>
              <a:t> that include one class or part of one class within another, the A-claims and I-claims, are </a:t>
            </a:r>
            <a:r>
              <a:rPr b="1" lang="en" sz="1800">
                <a:solidFill>
                  <a:srgbClr val="000000"/>
                </a:solidFill>
                <a:latin typeface="Arial"/>
                <a:ea typeface="Arial"/>
                <a:cs typeface="Arial"/>
                <a:sym typeface="Arial"/>
              </a:rPr>
              <a:t>affirmative claims</a:t>
            </a:r>
            <a:r>
              <a:rPr lang="en" sz="1800">
                <a:solidFill>
                  <a:srgbClr val="000000"/>
                </a:solidFill>
                <a:latin typeface="Arial"/>
                <a:ea typeface="Arial"/>
                <a:cs typeface="Arial"/>
                <a:sym typeface="Arial"/>
              </a:rPr>
              <a:t>; the two that exclude one class or part of one class from another, the E-claims and O-claims, are </a:t>
            </a:r>
            <a:r>
              <a:rPr b="1" lang="en" sz="1800">
                <a:solidFill>
                  <a:srgbClr val="000000"/>
                </a:solidFill>
                <a:latin typeface="Arial"/>
                <a:ea typeface="Arial"/>
                <a:cs typeface="Arial"/>
                <a:sym typeface="Arial"/>
              </a:rPr>
              <a:t>negative claims</a:t>
            </a:r>
            <a:r>
              <a:rPr lang="en" sz="1800">
                <a:solidFill>
                  <a:srgbClr val="000000"/>
                </a:solidFill>
                <a:latin typeface="Arial"/>
                <a:ea typeface="Arial"/>
                <a:cs typeface="Arial"/>
                <a:sym typeface="Arial"/>
              </a:rPr>
              <a:t>.</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spcBef>
                <a:spcPts val="0"/>
              </a:spcBef>
              <a:spcAft>
                <a:spcPts val="0"/>
              </a:spcAft>
              <a:buNone/>
            </a:pPr>
            <a:r>
              <a:t/>
            </a:r>
            <a:endParaRPr sz="1800">
              <a:solidFill>
                <a:schemeClr val="accent1"/>
              </a:solidFill>
            </a:endParaRPr>
          </a:p>
        </p:txBody>
      </p:sp>
      <p:cxnSp>
        <p:nvCxnSpPr>
          <p:cNvPr id="699" name="Google Shape;699;p63"/>
          <p:cNvCxnSpPr/>
          <p:nvPr/>
        </p:nvCxnSpPr>
        <p:spPr>
          <a:xfrm>
            <a:off x="824600" y="20519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700" name="Google Shape;700;p63"/>
          <p:cNvCxnSpPr/>
          <p:nvPr/>
        </p:nvCxnSpPr>
        <p:spPr>
          <a:xfrm>
            <a:off x="824600" y="392627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701" name="Google Shape;701;p63"/>
          <p:cNvCxnSpPr/>
          <p:nvPr/>
        </p:nvCxnSpPr>
        <p:spPr>
          <a:xfrm>
            <a:off x="7922100" y="205199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702" name="Google Shape;702;p63"/>
          <p:cNvCxnSpPr/>
          <p:nvPr/>
        </p:nvCxnSpPr>
        <p:spPr>
          <a:xfrm>
            <a:off x="7922100" y="3926273"/>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64"/>
          <p:cNvSpPr/>
          <p:nvPr/>
        </p:nvSpPr>
        <p:spPr>
          <a:xfrm flipH="1">
            <a:off x="5751825" y="-225650"/>
            <a:ext cx="4197900" cy="55947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08" name="Google Shape;708;p64"/>
          <p:cNvPicPr preferRelativeResize="0"/>
          <p:nvPr/>
        </p:nvPicPr>
        <p:blipFill rotWithShape="1">
          <a:blip r:embed="rId3">
            <a:alphaModFix/>
          </a:blip>
          <a:srcRect b="-1368" l="18857" r="25565" t="0"/>
          <a:stretch/>
        </p:blipFill>
        <p:spPr>
          <a:xfrm flipH="1">
            <a:off x="5751774" y="-71600"/>
            <a:ext cx="4047600" cy="5286300"/>
          </a:xfrm>
          <a:prstGeom prst="ellipse">
            <a:avLst/>
          </a:prstGeom>
          <a:noFill/>
          <a:ln>
            <a:noFill/>
          </a:ln>
        </p:spPr>
      </p:pic>
      <p:sp>
        <p:nvSpPr>
          <p:cNvPr id="709" name="Google Shape;709;p64"/>
          <p:cNvSpPr txBox="1"/>
          <p:nvPr>
            <p:ph idx="1" type="subTitle"/>
          </p:nvPr>
        </p:nvSpPr>
        <p:spPr>
          <a:xfrm>
            <a:off x="213425" y="298800"/>
            <a:ext cx="5335500" cy="4599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Correct thinking</a:t>
            </a:r>
            <a:r>
              <a:rPr lang="en" sz="2000">
                <a:solidFill>
                  <a:srgbClr val="000000"/>
                </a:solidFill>
                <a:latin typeface="Arial"/>
                <a:ea typeface="Arial"/>
                <a:cs typeface="Arial"/>
                <a:sym typeface="Arial"/>
              </a:rPr>
              <a:t> is the aim of logic and thinking primarily consists of reasoning. As a consequence, it is the function of logic to look into the various types of argumentation and the rules or laws which govern their consistency, since consistency is the very essence of correct inferential thinking. As mentioned earlier, the </a:t>
            </a:r>
            <a:r>
              <a:rPr b="1" lang="en" sz="2000">
                <a:solidFill>
                  <a:srgbClr val="000000"/>
                </a:solidFill>
                <a:latin typeface="Arial"/>
                <a:ea typeface="Arial"/>
                <a:cs typeface="Arial"/>
                <a:sym typeface="Arial"/>
              </a:rPr>
              <a:t>two-chief division of argumentation</a:t>
            </a:r>
            <a:r>
              <a:rPr lang="en" sz="2000">
                <a:solidFill>
                  <a:srgbClr val="000000"/>
                </a:solidFill>
                <a:latin typeface="Arial"/>
                <a:ea typeface="Arial"/>
                <a:cs typeface="Arial"/>
                <a:sym typeface="Arial"/>
              </a:rPr>
              <a:t> are </a:t>
            </a:r>
            <a:r>
              <a:rPr lang="en" sz="2000" u="sng">
                <a:solidFill>
                  <a:srgbClr val="000000"/>
                </a:solidFill>
                <a:latin typeface="Arial"/>
                <a:ea typeface="Arial"/>
                <a:cs typeface="Arial"/>
                <a:sym typeface="Arial"/>
              </a:rPr>
              <a:t>deduction</a:t>
            </a:r>
            <a:r>
              <a:rPr lang="en" sz="2000">
                <a:solidFill>
                  <a:srgbClr val="000000"/>
                </a:solidFill>
                <a:latin typeface="Arial"/>
                <a:ea typeface="Arial"/>
                <a:cs typeface="Arial"/>
                <a:sym typeface="Arial"/>
              </a:rPr>
              <a:t> and </a:t>
            </a:r>
            <a:r>
              <a:rPr lang="en" sz="2000" u="sng">
                <a:solidFill>
                  <a:srgbClr val="000000"/>
                </a:solidFill>
                <a:latin typeface="Arial"/>
                <a:ea typeface="Arial"/>
                <a:cs typeface="Arial"/>
                <a:sym typeface="Arial"/>
              </a:rPr>
              <a:t>induction</a:t>
            </a:r>
            <a:r>
              <a:rPr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Argumentation</a:t>
            </a:r>
            <a:r>
              <a:rPr lang="en" sz="2000">
                <a:solidFill>
                  <a:srgbClr val="000000"/>
                </a:solidFill>
                <a:latin typeface="Arial"/>
                <a:ea typeface="Arial"/>
                <a:cs typeface="Arial"/>
                <a:sym typeface="Arial"/>
              </a:rPr>
              <a:t> is made up of terms and propositions of </a:t>
            </a:r>
            <a:r>
              <a:rPr b="1" lang="en" sz="2000">
                <a:solidFill>
                  <a:srgbClr val="000000"/>
                </a:solidFill>
                <a:latin typeface="Arial"/>
                <a:ea typeface="Arial"/>
                <a:cs typeface="Arial"/>
                <a:sym typeface="Arial"/>
              </a:rPr>
              <a:t>two main types namely</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p>
        </p:txBody>
      </p:sp>
      <p:sp>
        <p:nvSpPr>
          <p:cNvPr id="710" name="Google Shape;710;p64"/>
          <p:cNvSpPr/>
          <p:nvPr/>
        </p:nvSpPr>
        <p:spPr>
          <a:xfrm flipH="1">
            <a:off x="6221274" y="-71375"/>
            <a:ext cx="3578100" cy="5286300"/>
          </a:xfrm>
          <a:prstGeom prst="ellipse">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11" name="Google Shape;711;p64"/>
          <p:cNvCxnSpPr/>
          <p:nvPr/>
        </p:nvCxnSpPr>
        <p:spPr>
          <a:xfrm>
            <a:off x="836033" y="2829995"/>
            <a:ext cx="4143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sp>
        <p:nvSpPr>
          <p:cNvPr id="716" name="Google Shape;716;p65"/>
          <p:cNvSpPr/>
          <p:nvPr/>
        </p:nvSpPr>
        <p:spPr>
          <a:xfrm>
            <a:off x="3681450" y="1441226"/>
            <a:ext cx="1781100" cy="17808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65"/>
          <p:cNvSpPr/>
          <p:nvPr/>
        </p:nvSpPr>
        <p:spPr>
          <a:xfrm>
            <a:off x="1194200" y="1441226"/>
            <a:ext cx="1781100" cy="17808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18" name="Google Shape;718;p65"/>
          <p:cNvPicPr preferRelativeResize="0"/>
          <p:nvPr/>
        </p:nvPicPr>
        <p:blipFill rotWithShape="1">
          <a:blip r:embed="rId3">
            <a:alphaModFix/>
          </a:blip>
          <a:srcRect b="34084" l="31381" r="31541" t="0"/>
          <a:stretch/>
        </p:blipFill>
        <p:spPr>
          <a:xfrm>
            <a:off x="1299125" y="1546150"/>
            <a:ext cx="1571100" cy="1571100"/>
          </a:xfrm>
          <a:prstGeom prst="ellipse">
            <a:avLst/>
          </a:prstGeom>
          <a:noFill/>
          <a:ln>
            <a:noFill/>
          </a:ln>
        </p:spPr>
      </p:pic>
      <p:sp>
        <p:nvSpPr>
          <p:cNvPr id="719" name="Google Shape;719;p65"/>
          <p:cNvSpPr txBox="1"/>
          <p:nvPr>
            <p:ph idx="1" type="subTitle"/>
          </p:nvPr>
        </p:nvSpPr>
        <p:spPr>
          <a:xfrm>
            <a:off x="872400" y="3393428"/>
            <a:ext cx="2336400" cy="1221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100">
                <a:solidFill>
                  <a:srgbClr val="000000"/>
                </a:solidFill>
                <a:latin typeface="Arial"/>
                <a:ea typeface="Arial"/>
                <a:cs typeface="Arial"/>
                <a:sym typeface="Arial"/>
              </a:rPr>
              <a:t>Categorical propositions</a:t>
            </a:r>
            <a:endParaRPr sz="2100"/>
          </a:p>
        </p:txBody>
      </p:sp>
      <p:sp>
        <p:nvSpPr>
          <p:cNvPr id="720" name="Google Shape;720;p65"/>
          <p:cNvSpPr txBox="1"/>
          <p:nvPr>
            <p:ph idx="4" type="title"/>
          </p:nvPr>
        </p:nvSpPr>
        <p:spPr>
          <a:xfrm>
            <a:off x="4930075" y="3320050"/>
            <a:ext cx="3585600" cy="418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000000"/>
                </a:solidFill>
                <a:latin typeface="Arial"/>
                <a:ea typeface="Arial"/>
                <a:cs typeface="Arial"/>
                <a:sym typeface="Arial"/>
              </a:rPr>
              <a:t>Hypothetical propositions</a:t>
            </a:r>
            <a:endParaRPr/>
          </a:p>
        </p:txBody>
      </p:sp>
      <p:sp>
        <p:nvSpPr>
          <p:cNvPr id="721" name="Google Shape;721;p65"/>
          <p:cNvSpPr/>
          <p:nvPr/>
        </p:nvSpPr>
        <p:spPr>
          <a:xfrm>
            <a:off x="1299125" y="1546150"/>
            <a:ext cx="1571100" cy="1571100"/>
          </a:xfrm>
          <a:prstGeom prst="ellipse">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65"/>
          <p:cNvSpPr/>
          <p:nvPr/>
        </p:nvSpPr>
        <p:spPr>
          <a:xfrm>
            <a:off x="6317850" y="1546141"/>
            <a:ext cx="1571100" cy="1571100"/>
          </a:xfrm>
          <a:prstGeom prst="ellipse">
            <a:avLst/>
          </a:prstGeom>
          <a:solidFill>
            <a:srgbClr val="233294">
              <a:alpha val="30730"/>
            </a:srgbClr>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65"/>
          <p:cNvSpPr/>
          <p:nvPr/>
        </p:nvSpPr>
        <p:spPr>
          <a:xfrm>
            <a:off x="6212850" y="1441226"/>
            <a:ext cx="1781100" cy="17808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24" name="Google Shape;724;p65"/>
          <p:cNvPicPr preferRelativeResize="0"/>
          <p:nvPr/>
        </p:nvPicPr>
        <p:blipFill rotWithShape="1">
          <a:blip r:embed="rId4">
            <a:alphaModFix/>
          </a:blip>
          <a:srcRect b="34273" l="36591" r="35324" t="15801"/>
          <a:stretch/>
        </p:blipFill>
        <p:spPr>
          <a:xfrm>
            <a:off x="6317850" y="1546150"/>
            <a:ext cx="1571100" cy="1571100"/>
          </a:xfrm>
          <a:prstGeom prst="ellipse">
            <a:avLst/>
          </a:prstGeom>
          <a:noFill/>
          <a:ln>
            <a:noFill/>
          </a:ln>
        </p:spPr>
      </p:pic>
      <p:sp>
        <p:nvSpPr>
          <p:cNvPr id="725" name="Google Shape;725;p65"/>
          <p:cNvSpPr/>
          <p:nvPr/>
        </p:nvSpPr>
        <p:spPr>
          <a:xfrm>
            <a:off x="6317850" y="1546150"/>
            <a:ext cx="1571100" cy="1571100"/>
          </a:xfrm>
          <a:prstGeom prst="ellipse">
            <a:avLst/>
          </a:prstGeom>
          <a:solidFill>
            <a:srgbClr val="233294">
              <a:alpha val="307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26" name="Google Shape;726;p65"/>
          <p:cNvCxnSpPr/>
          <p:nvPr/>
        </p:nvCxnSpPr>
        <p:spPr>
          <a:xfrm>
            <a:off x="1829700" y="3945784"/>
            <a:ext cx="421800" cy="0"/>
          </a:xfrm>
          <a:prstGeom prst="straightConnector1">
            <a:avLst/>
          </a:prstGeom>
          <a:noFill/>
          <a:ln cap="flat" cmpd="sng" w="9525">
            <a:solidFill>
              <a:schemeClr val="lt2"/>
            </a:solidFill>
            <a:prstDash val="solid"/>
            <a:round/>
            <a:headEnd len="med" w="med" type="none"/>
            <a:tailEnd len="med" w="med" type="none"/>
          </a:ln>
        </p:spPr>
      </p:cxnSp>
      <p:cxnSp>
        <p:nvCxnSpPr>
          <p:cNvPr id="727" name="Google Shape;727;p65"/>
          <p:cNvCxnSpPr/>
          <p:nvPr/>
        </p:nvCxnSpPr>
        <p:spPr>
          <a:xfrm>
            <a:off x="4361100" y="3945784"/>
            <a:ext cx="421800" cy="0"/>
          </a:xfrm>
          <a:prstGeom prst="straightConnector1">
            <a:avLst/>
          </a:prstGeom>
          <a:noFill/>
          <a:ln cap="flat" cmpd="sng" w="9525">
            <a:solidFill>
              <a:schemeClr val="lt2"/>
            </a:solidFill>
            <a:prstDash val="solid"/>
            <a:round/>
            <a:headEnd len="med" w="med" type="none"/>
            <a:tailEnd len="med" w="med" type="none"/>
          </a:ln>
        </p:spPr>
      </p:cxnSp>
      <p:cxnSp>
        <p:nvCxnSpPr>
          <p:cNvPr id="728" name="Google Shape;728;p65"/>
          <p:cNvCxnSpPr/>
          <p:nvPr/>
        </p:nvCxnSpPr>
        <p:spPr>
          <a:xfrm>
            <a:off x="6892500" y="3945784"/>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2" name="Shape 732"/>
        <p:cNvGrpSpPr/>
        <p:nvPr/>
      </p:nvGrpSpPr>
      <p:grpSpPr>
        <a:xfrm>
          <a:off x="0" y="0"/>
          <a:ext cx="0" cy="0"/>
          <a:chOff x="0" y="0"/>
          <a:chExt cx="0" cy="0"/>
        </a:xfrm>
      </p:grpSpPr>
      <p:sp>
        <p:nvSpPr>
          <p:cNvPr id="733" name="Google Shape;733;p66"/>
          <p:cNvSpPr txBox="1"/>
          <p:nvPr>
            <p:ph idx="1" type="subTitle"/>
          </p:nvPr>
        </p:nvSpPr>
        <p:spPr>
          <a:xfrm>
            <a:off x="1301875" y="469550"/>
            <a:ext cx="5453100" cy="4204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400">
                <a:solidFill>
                  <a:srgbClr val="000000"/>
                </a:solidFill>
                <a:latin typeface="Arial"/>
                <a:ea typeface="Arial"/>
                <a:cs typeface="Arial"/>
                <a:sym typeface="Arial"/>
              </a:rPr>
              <a:t>NATURE OF THE SYLLOGISM</a:t>
            </a:r>
            <a:endParaRPr b="1"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The word syllogism comes from the Greek words "</a:t>
            </a:r>
            <a:r>
              <a:rPr b="1" lang="en" sz="2100">
                <a:solidFill>
                  <a:srgbClr val="000000"/>
                </a:solidFill>
                <a:latin typeface="Arial"/>
                <a:ea typeface="Arial"/>
                <a:cs typeface="Arial"/>
                <a:sym typeface="Arial"/>
              </a:rPr>
              <a:t>syn legein</a:t>
            </a:r>
            <a:r>
              <a:rPr lang="en" sz="2100">
                <a:solidFill>
                  <a:srgbClr val="000000"/>
                </a:solidFill>
                <a:latin typeface="Arial"/>
                <a:ea typeface="Arial"/>
                <a:cs typeface="Arial"/>
                <a:sym typeface="Arial"/>
              </a:rPr>
              <a:t>" which mean 'connected thought'. It is defined as an argumentation in which, from two judgments that contain a common idea and at least one of which is universal, a third judgment, distinct from either of the former, follows with necessity.</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cxnSp>
        <p:nvCxnSpPr>
          <p:cNvPr id="734" name="Google Shape;734;p66"/>
          <p:cNvCxnSpPr/>
          <p:nvPr/>
        </p:nvCxnSpPr>
        <p:spPr>
          <a:xfrm>
            <a:off x="3977650" y="2406800"/>
            <a:ext cx="11886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sp>
        <p:nvSpPr>
          <p:cNvPr id="739" name="Google Shape;739;p67"/>
          <p:cNvSpPr txBox="1"/>
          <p:nvPr>
            <p:ph type="title"/>
          </p:nvPr>
        </p:nvSpPr>
        <p:spPr>
          <a:xfrm>
            <a:off x="715050" y="202750"/>
            <a:ext cx="6509400" cy="4012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100">
                <a:solidFill>
                  <a:srgbClr val="000000"/>
                </a:solidFill>
                <a:latin typeface="Arial"/>
                <a:ea typeface="Arial"/>
                <a:cs typeface="Arial"/>
                <a:sym typeface="Arial"/>
              </a:rPr>
              <a:t>The fundamental arrangement of the syllogism consists, therefore, of </a:t>
            </a:r>
            <a:r>
              <a:rPr b="1" lang="en" sz="2100">
                <a:solidFill>
                  <a:srgbClr val="000000"/>
                </a:solidFill>
                <a:latin typeface="Arial"/>
                <a:ea typeface="Arial"/>
                <a:cs typeface="Arial"/>
                <a:sym typeface="Arial"/>
              </a:rPr>
              <a:t>two premises and a conclusion.</a:t>
            </a:r>
            <a:r>
              <a:rPr lang="en" sz="2100">
                <a:solidFill>
                  <a:srgbClr val="000000"/>
                </a:solidFill>
                <a:latin typeface="Arial"/>
                <a:ea typeface="Arial"/>
                <a:cs typeface="Arial"/>
                <a:sym typeface="Arial"/>
              </a:rPr>
              <a:t> One of the premises contains a comparison of the major term (P) with the middle term (M), and the other contains the comparison of the minor term (S) with the middle term (M). The conclusion expresses the agreement or disagreement between the minor term (S) and the major term (P). The syllogism is considered a categorical syllogism when the premises are categorical propositions. </a:t>
            </a:r>
            <a:endParaRPr sz="21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3" name="Shape 743"/>
        <p:cNvGrpSpPr/>
        <p:nvPr/>
      </p:nvGrpSpPr>
      <p:grpSpPr>
        <a:xfrm>
          <a:off x="0" y="0"/>
          <a:ext cx="0" cy="0"/>
          <a:chOff x="0" y="0"/>
          <a:chExt cx="0" cy="0"/>
        </a:xfrm>
      </p:grpSpPr>
      <p:sp>
        <p:nvSpPr>
          <p:cNvPr id="744" name="Google Shape;744;p68"/>
          <p:cNvSpPr txBox="1"/>
          <p:nvPr>
            <p:ph type="title"/>
          </p:nvPr>
        </p:nvSpPr>
        <p:spPr>
          <a:xfrm>
            <a:off x="693625" y="535000"/>
            <a:ext cx="6157200" cy="3199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solidFill>
                  <a:srgbClr val="191919"/>
                </a:solidFill>
              </a:rPr>
              <a:t>W</a:t>
            </a:r>
            <a:r>
              <a:rPr lang="en" sz="2400"/>
              <a:t>e find it expressed in what is labelled as Dictum de omni et nullo-the Law of All and None:</a:t>
            </a:r>
            <a:endParaRPr sz="2400"/>
          </a:p>
          <a:p>
            <a:pPr indent="0" lvl="0" marL="457200" rtl="0" algn="l">
              <a:lnSpc>
                <a:spcPct val="115000"/>
              </a:lnSpc>
              <a:spcBef>
                <a:spcPts val="1200"/>
              </a:spcBef>
              <a:spcAft>
                <a:spcPts val="0"/>
              </a:spcAft>
              <a:buNone/>
            </a:pPr>
            <a:r>
              <a:rPr lang="en" sz="2400"/>
              <a:t>Dictum de omni dicitur de singulis.</a:t>
            </a:r>
            <a:br>
              <a:rPr lang="en" sz="2400"/>
            </a:br>
            <a:r>
              <a:rPr lang="en" sz="2400"/>
              <a:t>Dictum de nullo negatur de singulis.</a:t>
            </a:r>
            <a:endParaRPr sz="2400"/>
          </a:p>
          <a:p>
            <a:pPr indent="0" lvl="0" marL="0" rtl="0" algn="l">
              <a:spcBef>
                <a:spcPts val="1200"/>
              </a:spcBef>
              <a:spcAft>
                <a:spcPts val="0"/>
              </a:spcAft>
              <a:buNone/>
            </a:pPr>
            <a:r>
              <a:t/>
            </a:r>
            <a:endParaRPr sz="1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8" name="Shape 748"/>
        <p:cNvGrpSpPr/>
        <p:nvPr/>
      </p:nvGrpSpPr>
      <p:grpSpPr>
        <a:xfrm>
          <a:off x="0" y="0"/>
          <a:ext cx="0" cy="0"/>
          <a:chOff x="0" y="0"/>
          <a:chExt cx="0" cy="0"/>
        </a:xfrm>
      </p:grpSpPr>
      <p:sp>
        <p:nvSpPr>
          <p:cNvPr id="749" name="Google Shape;749;p69"/>
          <p:cNvSpPr/>
          <p:nvPr/>
        </p:nvSpPr>
        <p:spPr>
          <a:xfrm>
            <a:off x="849057" y="1682506"/>
            <a:ext cx="366719" cy="366620"/>
          </a:xfrm>
          <a:custGeom>
            <a:rect b="b" l="l" r="r" t="t"/>
            <a:pathLst>
              <a:path extrusionOk="0" h="11180" w="11183">
                <a:moveTo>
                  <a:pt x="5593" y="327"/>
                </a:moveTo>
                <a:cubicBezTo>
                  <a:pt x="6331" y="327"/>
                  <a:pt x="7001" y="903"/>
                  <a:pt x="7107" y="1635"/>
                </a:cubicBezTo>
                <a:cubicBezTo>
                  <a:pt x="6625" y="1451"/>
                  <a:pt x="6108" y="1359"/>
                  <a:pt x="5592" y="1359"/>
                </a:cubicBezTo>
                <a:cubicBezTo>
                  <a:pt x="5075" y="1359"/>
                  <a:pt x="4558" y="1451"/>
                  <a:pt x="4076" y="1635"/>
                </a:cubicBezTo>
                <a:cubicBezTo>
                  <a:pt x="4185" y="897"/>
                  <a:pt x="4823" y="327"/>
                  <a:pt x="5593" y="327"/>
                </a:cubicBezTo>
                <a:close/>
                <a:moveTo>
                  <a:pt x="5593" y="1689"/>
                </a:moveTo>
                <a:cubicBezTo>
                  <a:pt x="6244" y="1689"/>
                  <a:pt x="6894" y="1848"/>
                  <a:pt x="7475" y="2167"/>
                </a:cubicBezTo>
                <a:lnTo>
                  <a:pt x="7260" y="2455"/>
                </a:lnTo>
                <a:cubicBezTo>
                  <a:pt x="6744" y="2181"/>
                  <a:pt x="6168" y="2043"/>
                  <a:pt x="5592" y="2043"/>
                </a:cubicBezTo>
                <a:cubicBezTo>
                  <a:pt x="5016" y="2043"/>
                  <a:pt x="4440" y="2181"/>
                  <a:pt x="3926" y="2455"/>
                </a:cubicBezTo>
                <a:lnTo>
                  <a:pt x="3708" y="2167"/>
                </a:lnTo>
                <a:cubicBezTo>
                  <a:pt x="4291" y="1848"/>
                  <a:pt x="4942" y="1689"/>
                  <a:pt x="5593" y="1689"/>
                </a:cubicBezTo>
                <a:close/>
                <a:moveTo>
                  <a:pt x="5645" y="2367"/>
                </a:moveTo>
                <a:cubicBezTo>
                  <a:pt x="6169" y="2367"/>
                  <a:pt x="6688" y="2477"/>
                  <a:pt x="7060" y="2720"/>
                </a:cubicBezTo>
                <a:lnTo>
                  <a:pt x="6643" y="3279"/>
                </a:lnTo>
                <a:cubicBezTo>
                  <a:pt x="6309" y="3127"/>
                  <a:pt x="5951" y="3052"/>
                  <a:pt x="5593" y="3052"/>
                </a:cubicBezTo>
                <a:cubicBezTo>
                  <a:pt x="5235" y="3052"/>
                  <a:pt x="4877" y="3127"/>
                  <a:pt x="4543" y="3279"/>
                </a:cubicBezTo>
                <a:lnTo>
                  <a:pt x="4123" y="2720"/>
                </a:lnTo>
                <a:cubicBezTo>
                  <a:pt x="4518" y="2494"/>
                  <a:pt x="5084" y="2367"/>
                  <a:pt x="5645" y="2367"/>
                </a:cubicBezTo>
                <a:close/>
                <a:moveTo>
                  <a:pt x="3159" y="2088"/>
                </a:moveTo>
                <a:cubicBezTo>
                  <a:pt x="3208" y="2088"/>
                  <a:pt x="3257" y="2110"/>
                  <a:pt x="3291" y="2153"/>
                </a:cubicBezTo>
                <a:lnTo>
                  <a:pt x="4332" y="3543"/>
                </a:lnTo>
                <a:cubicBezTo>
                  <a:pt x="4379" y="3608"/>
                  <a:pt x="4373" y="3699"/>
                  <a:pt x="4317" y="3758"/>
                </a:cubicBezTo>
                <a:lnTo>
                  <a:pt x="3758" y="4314"/>
                </a:lnTo>
                <a:cubicBezTo>
                  <a:pt x="3728" y="4346"/>
                  <a:pt x="3686" y="4362"/>
                  <a:pt x="3643" y="4362"/>
                </a:cubicBezTo>
                <a:cubicBezTo>
                  <a:pt x="3608" y="4362"/>
                  <a:pt x="3573" y="4351"/>
                  <a:pt x="3544" y="4328"/>
                </a:cubicBezTo>
                <a:lnTo>
                  <a:pt x="2156" y="3288"/>
                </a:lnTo>
                <a:cubicBezTo>
                  <a:pt x="2073" y="3211"/>
                  <a:pt x="2068" y="3129"/>
                  <a:pt x="2138" y="3041"/>
                </a:cubicBezTo>
                <a:lnTo>
                  <a:pt x="3044" y="2135"/>
                </a:lnTo>
                <a:cubicBezTo>
                  <a:pt x="3075" y="2104"/>
                  <a:pt x="3117" y="2088"/>
                  <a:pt x="3159" y="2088"/>
                </a:cubicBezTo>
                <a:close/>
                <a:moveTo>
                  <a:pt x="8021" y="2088"/>
                </a:moveTo>
                <a:cubicBezTo>
                  <a:pt x="8063" y="2088"/>
                  <a:pt x="8106" y="2105"/>
                  <a:pt x="8142" y="2135"/>
                </a:cubicBezTo>
                <a:lnTo>
                  <a:pt x="9048" y="3041"/>
                </a:lnTo>
                <a:cubicBezTo>
                  <a:pt x="9116" y="3129"/>
                  <a:pt x="9110" y="3211"/>
                  <a:pt x="9030" y="3288"/>
                </a:cubicBezTo>
                <a:lnTo>
                  <a:pt x="7640" y="4328"/>
                </a:lnTo>
                <a:cubicBezTo>
                  <a:pt x="7610" y="4351"/>
                  <a:pt x="7576" y="4362"/>
                  <a:pt x="7541" y="4362"/>
                </a:cubicBezTo>
                <a:cubicBezTo>
                  <a:pt x="7499" y="4362"/>
                  <a:pt x="7457" y="4346"/>
                  <a:pt x="7425" y="4314"/>
                </a:cubicBezTo>
                <a:lnTo>
                  <a:pt x="6869" y="3758"/>
                </a:lnTo>
                <a:cubicBezTo>
                  <a:pt x="6810" y="3699"/>
                  <a:pt x="6804" y="3608"/>
                  <a:pt x="6854" y="3543"/>
                </a:cubicBezTo>
                <a:lnTo>
                  <a:pt x="7895" y="2153"/>
                </a:lnTo>
                <a:cubicBezTo>
                  <a:pt x="7928" y="2109"/>
                  <a:pt x="7974" y="2088"/>
                  <a:pt x="8021" y="2088"/>
                </a:cubicBezTo>
                <a:close/>
                <a:moveTo>
                  <a:pt x="2723" y="4123"/>
                </a:moveTo>
                <a:lnTo>
                  <a:pt x="3282" y="4540"/>
                </a:lnTo>
                <a:cubicBezTo>
                  <a:pt x="2979" y="5208"/>
                  <a:pt x="2979" y="5972"/>
                  <a:pt x="3282" y="6640"/>
                </a:cubicBezTo>
                <a:lnTo>
                  <a:pt x="2723" y="7057"/>
                </a:lnTo>
                <a:cubicBezTo>
                  <a:pt x="2253" y="6137"/>
                  <a:pt x="2253" y="5043"/>
                  <a:pt x="2723" y="4123"/>
                </a:cubicBezTo>
                <a:close/>
                <a:moveTo>
                  <a:pt x="9548" y="4076"/>
                </a:moveTo>
                <a:lnTo>
                  <a:pt x="9548" y="4076"/>
                </a:lnTo>
                <a:cubicBezTo>
                  <a:pt x="10286" y="4184"/>
                  <a:pt x="10856" y="4822"/>
                  <a:pt x="10856" y="5590"/>
                </a:cubicBezTo>
                <a:cubicBezTo>
                  <a:pt x="10856" y="6360"/>
                  <a:pt x="10286" y="6998"/>
                  <a:pt x="9548" y="7107"/>
                </a:cubicBezTo>
                <a:cubicBezTo>
                  <a:pt x="9915" y="6143"/>
                  <a:pt x="9915" y="5040"/>
                  <a:pt x="9548" y="4076"/>
                </a:cubicBezTo>
                <a:close/>
                <a:moveTo>
                  <a:pt x="2168" y="3708"/>
                </a:moveTo>
                <a:lnTo>
                  <a:pt x="2456" y="3923"/>
                </a:lnTo>
                <a:cubicBezTo>
                  <a:pt x="1903" y="4964"/>
                  <a:pt x="1903" y="6216"/>
                  <a:pt x="2456" y="7257"/>
                </a:cubicBezTo>
                <a:lnTo>
                  <a:pt x="2168" y="7475"/>
                </a:lnTo>
                <a:cubicBezTo>
                  <a:pt x="1909" y="7001"/>
                  <a:pt x="1747" y="6472"/>
                  <a:pt x="1700" y="5934"/>
                </a:cubicBezTo>
                <a:cubicBezTo>
                  <a:pt x="1692" y="5848"/>
                  <a:pt x="1621" y="5783"/>
                  <a:pt x="1539" y="5783"/>
                </a:cubicBezTo>
                <a:cubicBezTo>
                  <a:pt x="1534" y="5783"/>
                  <a:pt x="1529" y="5783"/>
                  <a:pt x="1524" y="5784"/>
                </a:cubicBezTo>
                <a:cubicBezTo>
                  <a:pt x="1433" y="5793"/>
                  <a:pt x="1365" y="5872"/>
                  <a:pt x="1374" y="5960"/>
                </a:cubicBezTo>
                <a:cubicBezTo>
                  <a:pt x="1409" y="6354"/>
                  <a:pt x="1497" y="6739"/>
                  <a:pt x="1638" y="7107"/>
                </a:cubicBezTo>
                <a:cubicBezTo>
                  <a:pt x="900" y="6998"/>
                  <a:pt x="330" y="6360"/>
                  <a:pt x="330" y="5590"/>
                </a:cubicBezTo>
                <a:cubicBezTo>
                  <a:pt x="330" y="4852"/>
                  <a:pt x="903" y="4181"/>
                  <a:pt x="1638" y="4076"/>
                </a:cubicBezTo>
                <a:lnTo>
                  <a:pt x="1638" y="4076"/>
                </a:lnTo>
                <a:cubicBezTo>
                  <a:pt x="1497" y="4440"/>
                  <a:pt x="1409" y="4828"/>
                  <a:pt x="1374" y="5219"/>
                </a:cubicBezTo>
                <a:cubicBezTo>
                  <a:pt x="1368" y="5311"/>
                  <a:pt x="1433" y="5390"/>
                  <a:pt x="1524" y="5396"/>
                </a:cubicBezTo>
                <a:cubicBezTo>
                  <a:pt x="1527" y="5396"/>
                  <a:pt x="1532" y="5399"/>
                  <a:pt x="1538" y="5399"/>
                </a:cubicBezTo>
                <a:cubicBezTo>
                  <a:pt x="1621" y="5399"/>
                  <a:pt x="1694" y="5334"/>
                  <a:pt x="1700" y="5249"/>
                </a:cubicBezTo>
                <a:cubicBezTo>
                  <a:pt x="1747" y="4708"/>
                  <a:pt x="1909" y="4181"/>
                  <a:pt x="2168" y="3708"/>
                </a:cubicBezTo>
                <a:close/>
                <a:moveTo>
                  <a:pt x="9016" y="3708"/>
                </a:moveTo>
                <a:cubicBezTo>
                  <a:pt x="9654" y="4869"/>
                  <a:pt x="9654" y="6310"/>
                  <a:pt x="9016" y="7475"/>
                </a:cubicBezTo>
                <a:lnTo>
                  <a:pt x="8727" y="7257"/>
                </a:lnTo>
                <a:cubicBezTo>
                  <a:pt x="8933" y="6875"/>
                  <a:pt x="9063" y="6463"/>
                  <a:pt x="9116" y="6031"/>
                </a:cubicBezTo>
                <a:cubicBezTo>
                  <a:pt x="9127" y="5940"/>
                  <a:pt x="9063" y="5857"/>
                  <a:pt x="8974" y="5846"/>
                </a:cubicBezTo>
                <a:cubicBezTo>
                  <a:pt x="8969" y="5845"/>
                  <a:pt x="8963" y="5845"/>
                  <a:pt x="8957" y="5845"/>
                </a:cubicBezTo>
                <a:cubicBezTo>
                  <a:pt x="8873" y="5845"/>
                  <a:pt x="8800" y="5904"/>
                  <a:pt x="8792" y="5990"/>
                </a:cubicBezTo>
                <a:cubicBezTo>
                  <a:pt x="8745" y="6366"/>
                  <a:pt x="8633" y="6725"/>
                  <a:pt x="8463" y="7060"/>
                </a:cubicBezTo>
                <a:lnTo>
                  <a:pt x="7904" y="6640"/>
                </a:lnTo>
                <a:cubicBezTo>
                  <a:pt x="8207" y="5972"/>
                  <a:pt x="8207" y="5208"/>
                  <a:pt x="7904" y="4540"/>
                </a:cubicBezTo>
                <a:lnTo>
                  <a:pt x="8463" y="4123"/>
                </a:lnTo>
                <a:cubicBezTo>
                  <a:pt x="8654" y="4490"/>
                  <a:pt x="8769" y="4890"/>
                  <a:pt x="8804" y="5311"/>
                </a:cubicBezTo>
                <a:cubicBezTo>
                  <a:pt x="8839" y="5408"/>
                  <a:pt x="8892" y="5459"/>
                  <a:pt x="8963" y="5459"/>
                </a:cubicBezTo>
                <a:cubicBezTo>
                  <a:pt x="8969" y="5459"/>
                  <a:pt x="8974" y="5458"/>
                  <a:pt x="8980" y="5458"/>
                </a:cubicBezTo>
                <a:cubicBezTo>
                  <a:pt x="9071" y="5452"/>
                  <a:pt x="9136" y="5372"/>
                  <a:pt x="9130" y="5281"/>
                </a:cubicBezTo>
                <a:cubicBezTo>
                  <a:pt x="9089" y="4799"/>
                  <a:pt x="8954" y="4343"/>
                  <a:pt x="8727" y="3923"/>
                </a:cubicBezTo>
                <a:lnTo>
                  <a:pt x="9016" y="3708"/>
                </a:lnTo>
                <a:close/>
                <a:moveTo>
                  <a:pt x="5592" y="3379"/>
                </a:moveTo>
                <a:cubicBezTo>
                  <a:pt x="5901" y="3379"/>
                  <a:pt x="6211" y="3443"/>
                  <a:pt x="6499" y="3573"/>
                </a:cubicBezTo>
                <a:cubicBezTo>
                  <a:pt x="6478" y="3723"/>
                  <a:pt x="6525" y="3879"/>
                  <a:pt x="6637" y="3987"/>
                </a:cubicBezTo>
                <a:lnTo>
                  <a:pt x="7193" y="4546"/>
                </a:lnTo>
                <a:cubicBezTo>
                  <a:pt x="7302" y="4641"/>
                  <a:pt x="7418" y="4689"/>
                  <a:pt x="7542" y="4689"/>
                </a:cubicBezTo>
                <a:cubicBezTo>
                  <a:pt x="7565" y="4689"/>
                  <a:pt x="7587" y="4687"/>
                  <a:pt x="7610" y="4684"/>
                </a:cubicBezTo>
                <a:cubicBezTo>
                  <a:pt x="7869" y="5261"/>
                  <a:pt x="7869" y="5919"/>
                  <a:pt x="7610" y="6495"/>
                </a:cubicBezTo>
                <a:cubicBezTo>
                  <a:pt x="7590" y="6493"/>
                  <a:pt x="7569" y="6492"/>
                  <a:pt x="7548" y="6492"/>
                </a:cubicBezTo>
                <a:cubicBezTo>
                  <a:pt x="7418" y="6492"/>
                  <a:pt x="7289" y="6540"/>
                  <a:pt x="7193" y="6634"/>
                </a:cubicBezTo>
                <a:lnTo>
                  <a:pt x="6637" y="7192"/>
                </a:lnTo>
                <a:cubicBezTo>
                  <a:pt x="6525" y="7304"/>
                  <a:pt x="6478" y="7460"/>
                  <a:pt x="6499" y="7607"/>
                </a:cubicBezTo>
                <a:cubicBezTo>
                  <a:pt x="6319" y="7689"/>
                  <a:pt x="6128" y="7745"/>
                  <a:pt x="5931" y="7774"/>
                </a:cubicBezTo>
                <a:cubicBezTo>
                  <a:pt x="5843" y="7789"/>
                  <a:pt x="5784" y="7872"/>
                  <a:pt x="5796" y="7963"/>
                </a:cubicBezTo>
                <a:cubicBezTo>
                  <a:pt x="5804" y="8046"/>
                  <a:pt x="5885" y="8099"/>
                  <a:pt x="5960" y="8099"/>
                </a:cubicBezTo>
                <a:cubicBezTo>
                  <a:pt x="5967" y="8099"/>
                  <a:pt x="5974" y="8099"/>
                  <a:pt x="5981" y="8098"/>
                </a:cubicBezTo>
                <a:cubicBezTo>
                  <a:pt x="6211" y="8063"/>
                  <a:pt x="6431" y="7998"/>
                  <a:pt x="6640" y="7901"/>
                </a:cubicBezTo>
                <a:lnTo>
                  <a:pt x="7060" y="8460"/>
                </a:lnTo>
                <a:cubicBezTo>
                  <a:pt x="6607" y="8692"/>
                  <a:pt x="6100" y="8808"/>
                  <a:pt x="5593" y="8808"/>
                </a:cubicBezTo>
                <a:cubicBezTo>
                  <a:pt x="5085" y="8808"/>
                  <a:pt x="4577" y="8692"/>
                  <a:pt x="4123" y="8460"/>
                </a:cubicBezTo>
                <a:lnTo>
                  <a:pt x="4543" y="7901"/>
                </a:lnTo>
                <a:cubicBezTo>
                  <a:pt x="4758" y="7998"/>
                  <a:pt x="4984" y="8066"/>
                  <a:pt x="5220" y="8101"/>
                </a:cubicBezTo>
                <a:cubicBezTo>
                  <a:pt x="5228" y="8102"/>
                  <a:pt x="5237" y="8103"/>
                  <a:pt x="5246" y="8103"/>
                </a:cubicBezTo>
                <a:cubicBezTo>
                  <a:pt x="5319" y="8103"/>
                  <a:pt x="5394" y="8060"/>
                  <a:pt x="5405" y="7963"/>
                </a:cubicBezTo>
                <a:cubicBezTo>
                  <a:pt x="5414" y="7874"/>
                  <a:pt x="5355" y="7789"/>
                  <a:pt x="5267" y="7777"/>
                </a:cubicBezTo>
                <a:cubicBezTo>
                  <a:pt x="5064" y="7748"/>
                  <a:pt x="4870" y="7689"/>
                  <a:pt x="4685" y="7607"/>
                </a:cubicBezTo>
                <a:cubicBezTo>
                  <a:pt x="4705" y="7460"/>
                  <a:pt x="4658" y="7304"/>
                  <a:pt x="4546" y="7192"/>
                </a:cubicBezTo>
                <a:lnTo>
                  <a:pt x="3991" y="6634"/>
                </a:lnTo>
                <a:cubicBezTo>
                  <a:pt x="3894" y="6540"/>
                  <a:pt x="3765" y="6492"/>
                  <a:pt x="3637" y="6492"/>
                </a:cubicBezTo>
                <a:cubicBezTo>
                  <a:pt x="3616" y="6492"/>
                  <a:pt x="3596" y="6493"/>
                  <a:pt x="3576" y="6495"/>
                </a:cubicBezTo>
                <a:cubicBezTo>
                  <a:pt x="3317" y="5922"/>
                  <a:pt x="3317" y="5261"/>
                  <a:pt x="3576" y="4684"/>
                </a:cubicBezTo>
                <a:cubicBezTo>
                  <a:pt x="3598" y="4687"/>
                  <a:pt x="3621" y="4689"/>
                  <a:pt x="3643" y="4689"/>
                </a:cubicBezTo>
                <a:cubicBezTo>
                  <a:pt x="3765" y="4689"/>
                  <a:pt x="3881" y="4641"/>
                  <a:pt x="3991" y="4546"/>
                </a:cubicBezTo>
                <a:lnTo>
                  <a:pt x="4546" y="3987"/>
                </a:lnTo>
                <a:cubicBezTo>
                  <a:pt x="4658" y="3879"/>
                  <a:pt x="4705" y="3723"/>
                  <a:pt x="4685" y="3573"/>
                </a:cubicBezTo>
                <a:cubicBezTo>
                  <a:pt x="4973" y="3443"/>
                  <a:pt x="5282" y="3379"/>
                  <a:pt x="5592" y="3379"/>
                </a:cubicBezTo>
                <a:close/>
                <a:moveTo>
                  <a:pt x="3643" y="6819"/>
                </a:moveTo>
                <a:cubicBezTo>
                  <a:pt x="3682" y="6819"/>
                  <a:pt x="3720" y="6834"/>
                  <a:pt x="3758" y="6866"/>
                </a:cubicBezTo>
                <a:lnTo>
                  <a:pt x="4317" y="7425"/>
                </a:lnTo>
                <a:cubicBezTo>
                  <a:pt x="4373" y="7480"/>
                  <a:pt x="4379" y="7572"/>
                  <a:pt x="4332" y="7636"/>
                </a:cubicBezTo>
                <a:lnTo>
                  <a:pt x="3288" y="9027"/>
                </a:lnTo>
                <a:cubicBezTo>
                  <a:pt x="3250" y="9071"/>
                  <a:pt x="3205" y="9091"/>
                  <a:pt x="3159" y="9091"/>
                </a:cubicBezTo>
                <a:cubicBezTo>
                  <a:pt x="3119" y="9091"/>
                  <a:pt x="3078" y="9075"/>
                  <a:pt x="3044" y="9045"/>
                </a:cubicBezTo>
                <a:lnTo>
                  <a:pt x="2138" y="8139"/>
                </a:lnTo>
                <a:cubicBezTo>
                  <a:pt x="2068" y="8051"/>
                  <a:pt x="2073" y="7971"/>
                  <a:pt x="2156" y="7892"/>
                </a:cubicBezTo>
                <a:lnTo>
                  <a:pt x="3544" y="6851"/>
                </a:lnTo>
                <a:cubicBezTo>
                  <a:pt x="3577" y="6830"/>
                  <a:pt x="3610" y="6819"/>
                  <a:pt x="3643" y="6819"/>
                </a:cubicBezTo>
                <a:close/>
                <a:moveTo>
                  <a:pt x="7543" y="6818"/>
                </a:moveTo>
                <a:cubicBezTo>
                  <a:pt x="7577" y="6818"/>
                  <a:pt x="7611" y="6829"/>
                  <a:pt x="7640" y="6851"/>
                </a:cubicBezTo>
                <a:lnTo>
                  <a:pt x="9027" y="7892"/>
                </a:lnTo>
                <a:cubicBezTo>
                  <a:pt x="9110" y="7971"/>
                  <a:pt x="9116" y="8054"/>
                  <a:pt x="9048" y="8139"/>
                </a:cubicBezTo>
                <a:lnTo>
                  <a:pt x="8142" y="9045"/>
                </a:lnTo>
                <a:cubicBezTo>
                  <a:pt x="8102" y="9077"/>
                  <a:pt x="8062" y="9094"/>
                  <a:pt x="8024" y="9094"/>
                </a:cubicBezTo>
                <a:cubicBezTo>
                  <a:pt x="7979" y="9094"/>
                  <a:pt x="7937" y="9071"/>
                  <a:pt x="7895" y="9027"/>
                </a:cubicBezTo>
                <a:lnTo>
                  <a:pt x="6852" y="7639"/>
                </a:lnTo>
                <a:cubicBezTo>
                  <a:pt x="6804" y="7575"/>
                  <a:pt x="6810" y="7480"/>
                  <a:pt x="6866" y="7425"/>
                </a:cubicBezTo>
                <a:lnTo>
                  <a:pt x="7425" y="6866"/>
                </a:lnTo>
                <a:cubicBezTo>
                  <a:pt x="7458" y="6835"/>
                  <a:pt x="7500" y="6818"/>
                  <a:pt x="7543" y="6818"/>
                </a:cubicBezTo>
                <a:close/>
                <a:moveTo>
                  <a:pt x="7260" y="8727"/>
                </a:moveTo>
                <a:lnTo>
                  <a:pt x="7475" y="9012"/>
                </a:lnTo>
                <a:cubicBezTo>
                  <a:pt x="6894" y="9333"/>
                  <a:pt x="6244" y="9493"/>
                  <a:pt x="5593" y="9493"/>
                </a:cubicBezTo>
                <a:cubicBezTo>
                  <a:pt x="4942" y="9493"/>
                  <a:pt x="4291" y="9333"/>
                  <a:pt x="3708" y="9012"/>
                </a:cubicBezTo>
                <a:lnTo>
                  <a:pt x="3926" y="8727"/>
                </a:lnTo>
                <a:cubicBezTo>
                  <a:pt x="4440" y="9001"/>
                  <a:pt x="5016" y="9137"/>
                  <a:pt x="5592" y="9137"/>
                </a:cubicBezTo>
                <a:cubicBezTo>
                  <a:pt x="6168" y="9137"/>
                  <a:pt x="6744" y="9001"/>
                  <a:pt x="7260" y="8727"/>
                </a:cubicBezTo>
                <a:close/>
                <a:moveTo>
                  <a:pt x="4076" y="9545"/>
                </a:moveTo>
                <a:cubicBezTo>
                  <a:pt x="4558" y="9730"/>
                  <a:pt x="5075" y="9822"/>
                  <a:pt x="5592" y="9822"/>
                </a:cubicBezTo>
                <a:cubicBezTo>
                  <a:pt x="6108" y="9822"/>
                  <a:pt x="6625" y="9730"/>
                  <a:pt x="7107" y="9545"/>
                </a:cubicBezTo>
                <a:lnTo>
                  <a:pt x="7107" y="9545"/>
                </a:lnTo>
                <a:cubicBezTo>
                  <a:pt x="6999" y="10286"/>
                  <a:pt x="6360" y="10853"/>
                  <a:pt x="5593" y="10853"/>
                </a:cubicBezTo>
                <a:cubicBezTo>
                  <a:pt x="4823" y="10853"/>
                  <a:pt x="4185" y="10283"/>
                  <a:pt x="4076" y="9545"/>
                </a:cubicBezTo>
                <a:close/>
                <a:moveTo>
                  <a:pt x="5593" y="0"/>
                </a:moveTo>
                <a:cubicBezTo>
                  <a:pt x="4590" y="0"/>
                  <a:pt x="3773" y="794"/>
                  <a:pt x="3735" y="1785"/>
                </a:cubicBezTo>
                <a:cubicBezTo>
                  <a:pt x="3658" y="1823"/>
                  <a:pt x="3582" y="1862"/>
                  <a:pt x="3505" y="1906"/>
                </a:cubicBezTo>
                <a:cubicBezTo>
                  <a:pt x="3394" y="1809"/>
                  <a:pt x="3280" y="1760"/>
                  <a:pt x="3164" y="1760"/>
                </a:cubicBezTo>
                <a:cubicBezTo>
                  <a:pt x="3048" y="1760"/>
                  <a:pt x="2931" y="1809"/>
                  <a:pt x="2812" y="1906"/>
                </a:cubicBezTo>
                <a:lnTo>
                  <a:pt x="1906" y="2808"/>
                </a:lnTo>
                <a:cubicBezTo>
                  <a:pt x="1715" y="3049"/>
                  <a:pt x="1715" y="3279"/>
                  <a:pt x="1906" y="3505"/>
                </a:cubicBezTo>
                <a:cubicBezTo>
                  <a:pt x="1865" y="3579"/>
                  <a:pt x="1824" y="3655"/>
                  <a:pt x="1788" y="3732"/>
                </a:cubicBezTo>
                <a:cubicBezTo>
                  <a:pt x="812" y="3770"/>
                  <a:pt x="1" y="4611"/>
                  <a:pt x="1" y="5590"/>
                </a:cubicBezTo>
                <a:cubicBezTo>
                  <a:pt x="1" y="6590"/>
                  <a:pt x="794" y="7410"/>
                  <a:pt x="1788" y="7448"/>
                </a:cubicBezTo>
                <a:cubicBezTo>
                  <a:pt x="1824" y="7525"/>
                  <a:pt x="1865" y="7601"/>
                  <a:pt x="1906" y="7677"/>
                </a:cubicBezTo>
                <a:cubicBezTo>
                  <a:pt x="1715" y="7901"/>
                  <a:pt x="1715" y="8133"/>
                  <a:pt x="1906" y="8371"/>
                </a:cubicBezTo>
                <a:lnTo>
                  <a:pt x="2812" y="9277"/>
                </a:lnTo>
                <a:cubicBezTo>
                  <a:pt x="2908" y="9373"/>
                  <a:pt x="3033" y="9420"/>
                  <a:pt x="3158" y="9420"/>
                </a:cubicBezTo>
                <a:cubicBezTo>
                  <a:pt x="3284" y="9420"/>
                  <a:pt x="3411" y="9372"/>
                  <a:pt x="3505" y="9277"/>
                </a:cubicBezTo>
                <a:cubicBezTo>
                  <a:pt x="3582" y="9318"/>
                  <a:pt x="3658" y="9359"/>
                  <a:pt x="3735" y="9395"/>
                </a:cubicBezTo>
                <a:cubicBezTo>
                  <a:pt x="3773" y="10385"/>
                  <a:pt x="4590" y="11179"/>
                  <a:pt x="5593" y="11179"/>
                </a:cubicBezTo>
                <a:cubicBezTo>
                  <a:pt x="6593" y="11179"/>
                  <a:pt x="7410" y="10385"/>
                  <a:pt x="7448" y="9395"/>
                </a:cubicBezTo>
                <a:cubicBezTo>
                  <a:pt x="7528" y="9359"/>
                  <a:pt x="7604" y="9318"/>
                  <a:pt x="7678" y="9277"/>
                </a:cubicBezTo>
                <a:cubicBezTo>
                  <a:pt x="7774" y="9372"/>
                  <a:pt x="7901" y="9420"/>
                  <a:pt x="8028" y="9420"/>
                </a:cubicBezTo>
                <a:cubicBezTo>
                  <a:pt x="8152" y="9420"/>
                  <a:pt x="8277" y="9373"/>
                  <a:pt x="8372" y="9277"/>
                </a:cubicBezTo>
                <a:lnTo>
                  <a:pt x="9277" y="8371"/>
                </a:lnTo>
                <a:cubicBezTo>
                  <a:pt x="9471" y="8133"/>
                  <a:pt x="9468" y="7901"/>
                  <a:pt x="9277" y="7677"/>
                </a:cubicBezTo>
                <a:cubicBezTo>
                  <a:pt x="9321" y="7601"/>
                  <a:pt x="9360" y="7525"/>
                  <a:pt x="9398" y="7448"/>
                </a:cubicBezTo>
                <a:cubicBezTo>
                  <a:pt x="10389" y="7410"/>
                  <a:pt x="11183" y="6590"/>
                  <a:pt x="11183" y="5590"/>
                </a:cubicBezTo>
                <a:cubicBezTo>
                  <a:pt x="11183" y="4590"/>
                  <a:pt x="10389" y="3773"/>
                  <a:pt x="9398" y="3732"/>
                </a:cubicBezTo>
                <a:cubicBezTo>
                  <a:pt x="9360" y="3655"/>
                  <a:pt x="9321" y="3579"/>
                  <a:pt x="9277" y="3505"/>
                </a:cubicBezTo>
                <a:cubicBezTo>
                  <a:pt x="9468" y="3279"/>
                  <a:pt x="9468" y="3046"/>
                  <a:pt x="9277" y="2808"/>
                </a:cubicBezTo>
                <a:lnTo>
                  <a:pt x="8372" y="1906"/>
                </a:lnTo>
                <a:cubicBezTo>
                  <a:pt x="8253" y="1809"/>
                  <a:pt x="8135" y="1760"/>
                  <a:pt x="8019" y="1760"/>
                </a:cubicBezTo>
                <a:cubicBezTo>
                  <a:pt x="7903" y="1760"/>
                  <a:pt x="7789" y="1809"/>
                  <a:pt x="7678" y="1906"/>
                </a:cubicBezTo>
                <a:cubicBezTo>
                  <a:pt x="7604" y="1862"/>
                  <a:pt x="7528" y="1823"/>
                  <a:pt x="7451" y="1785"/>
                </a:cubicBezTo>
                <a:cubicBezTo>
                  <a:pt x="7413" y="809"/>
                  <a:pt x="6572"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50" name="Google Shape;750;p69"/>
          <p:cNvGrpSpPr/>
          <p:nvPr/>
        </p:nvGrpSpPr>
        <p:grpSpPr>
          <a:xfrm>
            <a:off x="7209260" y="4025038"/>
            <a:ext cx="322088" cy="366719"/>
            <a:chOff x="7209260" y="3796438"/>
            <a:chExt cx="322088" cy="366719"/>
          </a:xfrm>
        </p:grpSpPr>
        <p:sp>
          <p:nvSpPr>
            <p:cNvPr id="751" name="Google Shape;751;p69"/>
            <p:cNvSpPr/>
            <p:nvPr/>
          </p:nvSpPr>
          <p:spPr>
            <a:xfrm>
              <a:off x="7209260" y="3796438"/>
              <a:ext cx="322088" cy="366719"/>
            </a:xfrm>
            <a:custGeom>
              <a:rect b="b" l="l" r="r" t="t"/>
              <a:pathLst>
                <a:path extrusionOk="0" h="11183" w="9822">
                  <a:moveTo>
                    <a:pt x="7437" y="1006"/>
                  </a:moveTo>
                  <a:lnTo>
                    <a:pt x="7437" y="3393"/>
                  </a:lnTo>
                  <a:lnTo>
                    <a:pt x="5246" y="3393"/>
                  </a:lnTo>
                  <a:lnTo>
                    <a:pt x="5246" y="1006"/>
                  </a:lnTo>
                  <a:close/>
                  <a:moveTo>
                    <a:pt x="7204" y="3720"/>
                  </a:moveTo>
                  <a:lnTo>
                    <a:pt x="6407" y="4517"/>
                  </a:lnTo>
                  <a:lnTo>
                    <a:pt x="6407" y="3720"/>
                  </a:lnTo>
                  <a:close/>
                  <a:moveTo>
                    <a:pt x="2023" y="7451"/>
                  </a:moveTo>
                  <a:lnTo>
                    <a:pt x="2023" y="10177"/>
                  </a:lnTo>
                  <a:lnTo>
                    <a:pt x="1688" y="10177"/>
                  </a:lnTo>
                  <a:lnTo>
                    <a:pt x="1688" y="7451"/>
                  </a:lnTo>
                  <a:close/>
                  <a:moveTo>
                    <a:pt x="4070" y="6440"/>
                  </a:moveTo>
                  <a:cubicBezTo>
                    <a:pt x="4070" y="6440"/>
                    <a:pt x="4070" y="6834"/>
                    <a:pt x="4070" y="6837"/>
                  </a:cubicBezTo>
                  <a:cubicBezTo>
                    <a:pt x="4073" y="7178"/>
                    <a:pt x="4349" y="7454"/>
                    <a:pt x="4693" y="7454"/>
                  </a:cubicBezTo>
                  <a:lnTo>
                    <a:pt x="5996" y="7454"/>
                  </a:lnTo>
                  <a:cubicBezTo>
                    <a:pt x="6281" y="7483"/>
                    <a:pt x="6290" y="7889"/>
                    <a:pt x="5993" y="7889"/>
                  </a:cubicBezTo>
                  <a:lnTo>
                    <a:pt x="5875" y="7889"/>
                  </a:lnTo>
                  <a:cubicBezTo>
                    <a:pt x="5637" y="7919"/>
                    <a:pt x="5652" y="8189"/>
                    <a:pt x="5861" y="8216"/>
                  </a:cubicBezTo>
                  <a:cubicBezTo>
                    <a:pt x="6143" y="8251"/>
                    <a:pt x="6169" y="8651"/>
                    <a:pt x="5864" y="8651"/>
                  </a:cubicBezTo>
                  <a:lnTo>
                    <a:pt x="5749" y="8651"/>
                  </a:lnTo>
                  <a:cubicBezTo>
                    <a:pt x="5455" y="8654"/>
                    <a:pt x="5484" y="8974"/>
                    <a:pt x="5731" y="8977"/>
                  </a:cubicBezTo>
                  <a:cubicBezTo>
                    <a:pt x="6034" y="8980"/>
                    <a:pt x="6031" y="9415"/>
                    <a:pt x="5737" y="9415"/>
                  </a:cubicBezTo>
                  <a:lnTo>
                    <a:pt x="5593" y="9415"/>
                  </a:lnTo>
                  <a:cubicBezTo>
                    <a:pt x="5317" y="9418"/>
                    <a:pt x="5375" y="9724"/>
                    <a:pt x="5578" y="9742"/>
                  </a:cubicBezTo>
                  <a:cubicBezTo>
                    <a:pt x="5869" y="9765"/>
                    <a:pt x="5884" y="10177"/>
                    <a:pt x="5584" y="10177"/>
                  </a:cubicBezTo>
                  <a:lnTo>
                    <a:pt x="3200" y="10177"/>
                  </a:lnTo>
                  <a:cubicBezTo>
                    <a:pt x="3129" y="10177"/>
                    <a:pt x="3064" y="10156"/>
                    <a:pt x="3011" y="10115"/>
                  </a:cubicBezTo>
                  <a:cubicBezTo>
                    <a:pt x="2797" y="9950"/>
                    <a:pt x="2573" y="9897"/>
                    <a:pt x="2353" y="9874"/>
                  </a:cubicBezTo>
                  <a:lnTo>
                    <a:pt x="2353" y="7654"/>
                  </a:lnTo>
                  <a:cubicBezTo>
                    <a:pt x="2517" y="7431"/>
                    <a:pt x="2667" y="7392"/>
                    <a:pt x="2838" y="7351"/>
                  </a:cubicBezTo>
                  <a:cubicBezTo>
                    <a:pt x="3050" y="7298"/>
                    <a:pt x="3288" y="7239"/>
                    <a:pt x="3494" y="6857"/>
                  </a:cubicBezTo>
                  <a:cubicBezTo>
                    <a:pt x="3682" y="6513"/>
                    <a:pt x="3855" y="6451"/>
                    <a:pt x="4070" y="6440"/>
                  </a:cubicBezTo>
                  <a:close/>
                  <a:moveTo>
                    <a:pt x="4917" y="10503"/>
                  </a:moveTo>
                  <a:lnTo>
                    <a:pt x="4917" y="10856"/>
                  </a:lnTo>
                  <a:lnTo>
                    <a:pt x="4396" y="10856"/>
                  </a:lnTo>
                  <a:lnTo>
                    <a:pt x="4396" y="10503"/>
                  </a:lnTo>
                  <a:close/>
                  <a:moveTo>
                    <a:pt x="4658" y="0"/>
                  </a:moveTo>
                  <a:cubicBezTo>
                    <a:pt x="4332" y="0"/>
                    <a:pt x="4070" y="265"/>
                    <a:pt x="4070" y="588"/>
                  </a:cubicBezTo>
                  <a:lnTo>
                    <a:pt x="4070" y="3199"/>
                  </a:lnTo>
                  <a:cubicBezTo>
                    <a:pt x="4070" y="3291"/>
                    <a:pt x="4143" y="3364"/>
                    <a:pt x="4235" y="3364"/>
                  </a:cubicBezTo>
                  <a:cubicBezTo>
                    <a:pt x="4323" y="3364"/>
                    <a:pt x="4396" y="3291"/>
                    <a:pt x="4396" y="3199"/>
                  </a:cubicBezTo>
                  <a:lnTo>
                    <a:pt x="4396" y="588"/>
                  </a:lnTo>
                  <a:cubicBezTo>
                    <a:pt x="4396" y="444"/>
                    <a:pt x="4514" y="330"/>
                    <a:pt x="4658" y="330"/>
                  </a:cubicBezTo>
                  <a:cubicBezTo>
                    <a:pt x="4799" y="330"/>
                    <a:pt x="4917" y="444"/>
                    <a:pt x="4917" y="588"/>
                  </a:cubicBezTo>
                  <a:lnTo>
                    <a:pt x="4917" y="7125"/>
                  </a:lnTo>
                  <a:lnTo>
                    <a:pt x="4690" y="7125"/>
                  </a:lnTo>
                  <a:cubicBezTo>
                    <a:pt x="4529" y="7125"/>
                    <a:pt x="4396" y="6992"/>
                    <a:pt x="4396" y="6831"/>
                  </a:cubicBezTo>
                  <a:lnTo>
                    <a:pt x="4396" y="3914"/>
                  </a:lnTo>
                  <a:cubicBezTo>
                    <a:pt x="4396" y="3823"/>
                    <a:pt x="4323" y="3749"/>
                    <a:pt x="4232" y="3749"/>
                  </a:cubicBezTo>
                  <a:cubicBezTo>
                    <a:pt x="4143" y="3749"/>
                    <a:pt x="4070" y="3823"/>
                    <a:pt x="4070" y="3914"/>
                  </a:cubicBezTo>
                  <a:lnTo>
                    <a:pt x="4070" y="6110"/>
                  </a:lnTo>
                  <a:cubicBezTo>
                    <a:pt x="3785" y="6122"/>
                    <a:pt x="3479" y="6199"/>
                    <a:pt x="3205" y="6701"/>
                  </a:cubicBezTo>
                  <a:cubicBezTo>
                    <a:pt x="3070" y="6954"/>
                    <a:pt x="2947" y="6987"/>
                    <a:pt x="2759" y="7034"/>
                  </a:cubicBezTo>
                  <a:cubicBezTo>
                    <a:pt x="2632" y="7063"/>
                    <a:pt x="2485" y="7101"/>
                    <a:pt x="2332" y="7210"/>
                  </a:cubicBezTo>
                  <a:cubicBezTo>
                    <a:pt x="2306" y="7160"/>
                    <a:pt x="2250" y="7125"/>
                    <a:pt x="2188" y="7125"/>
                  </a:cubicBezTo>
                  <a:lnTo>
                    <a:pt x="1688" y="7125"/>
                  </a:lnTo>
                  <a:lnTo>
                    <a:pt x="1688" y="6907"/>
                  </a:lnTo>
                  <a:cubicBezTo>
                    <a:pt x="1688" y="6816"/>
                    <a:pt x="1615" y="6742"/>
                    <a:pt x="1524" y="6742"/>
                  </a:cubicBezTo>
                  <a:lnTo>
                    <a:pt x="162" y="6742"/>
                  </a:lnTo>
                  <a:cubicBezTo>
                    <a:pt x="74" y="6742"/>
                    <a:pt x="0" y="6816"/>
                    <a:pt x="0" y="6907"/>
                  </a:cubicBezTo>
                  <a:lnTo>
                    <a:pt x="0" y="8810"/>
                  </a:lnTo>
                  <a:cubicBezTo>
                    <a:pt x="0" y="8901"/>
                    <a:pt x="74" y="8974"/>
                    <a:pt x="162" y="8974"/>
                  </a:cubicBezTo>
                  <a:cubicBezTo>
                    <a:pt x="253" y="8974"/>
                    <a:pt x="327" y="8901"/>
                    <a:pt x="327" y="8810"/>
                  </a:cubicBezTo>
                  <a:lnTo>
                    <a:pt x="327" y="7069"/>
                  </a:lnTo>
                  <a:lnTo>
                    <a:pt x="1359" y="7069"/>
                  </a:lnTo>
                  <a:lnTo>
                    <a:pt x="1359" y="10177"/>
                  </a:lnTo>
                  <a:lnTo>
                    <a:pt x="327" y="10177"/>
                  </a:lnTo>
                  <a:lnTo>
                    <a:pt x="327" y="9524"/>
                  </a:lnTo>
                  <a:cubicBezTo>
                    <a:pt x="327" y="9433"/>
                    <a:pt x="253" y="9359"/>
                    <a:pt x="162" y="9359"/>
                  </a:cubicBezTo>
                  <a:cubicBezTo>
                    <a:pt x="74" y="9359"/>
                    <a:pt x="0" y="9433"/>
                    <a:pt x="0" y="9524"/>
                  </a:cubicBezTo>
                  <a:lnTo>
                    <a:pt x="0" y="10338"/>
                  </a:lnTo>
                  <a:cubicBezTo>
                    <a:pt x="0" y="10430"/>
                    <a:pt x="74" y="10503"/>
                    <a:pt x="162" y="10503"/>
                  </a:cubicBezTo>
                  <a:lnTo>
                    <a:pt x="2188" y="10503"/>
                  </a:lnTo>
                  <a:cubicBezTo>
                    <a:pt x="2276" y="10503"/>
                    <a:pt x="2350" y="10430"/>
                    <a:pt x="2350" y="10338"/>
                  </a:cubicBezTo>
                  <a:lnTo>
                    <a:pt x="2350" y="10203"/>
                  </a:lnTo>
                  <a:cubicBezTo>
                    <a:pt x="2535" y="10227"/>
                    <a:pt x="2676" y="10271"/>
                    <a:pt x="2811" y="10374"/>
                  </a:cubicBezTo>
                  <a:cubicBezTo>
                    <a:pt x="2920" y="10459"/>
                    <a:pt x="3056" y="10503"/>
                    <a:pt x="3197" y="10503"/>
                  </a:cubicBezTo>
                  <a:lnTo>
                    <a:pt x="4067" y="10503"/>
                  </a:lnTo>
                  <a:lnTo>
                    <a:pt x="4067" y="11018"/>
                  </a:lnTo>
                  <a:cubicBezTo>
                    <a:pt x="4067" y="11109"/>
                    <a:pt x="4140" y="11182"/>
                    <a:pt x="4232" y="11182"/>
                  </a:cubicBezTo>
                  <a:lnTo>
                    <a:pt x="5078" y="11182"/>
                  </a:lnTo>
                  <a:cubicBezTo>
                    <a:pt x="5170" y="11182"/>
                    <a:pt x="5243" y="11109"/>
                    <a:pt x="5243" y="11018"/>
                  </a:cubicBezTo>
                  <a:lnTo>
                    <a:pt x="5243" y="10503"/>
                  </a:lnTo>
                  <a:lnTo>
                    <a:pt x="5581" y="10503"/>
                  </a:lnTo>
                  <a:cubicBezTo>
                    <a:pt x="6016" y="10503"/>
                    <a:pt x="6275" y="10009"/>
                    <a:pt x="6043" y="9650"/>
                  </a:cubicBezTo>
                  <a:cubicBezTo>
                    <a:pt x="6305" y="9480"/>
                    <a:pt x="6366" y="9130"/>
                    <a:pt x="6187" y="8874"/>
                  </a:cubicBezTo>
                  <a:cubicBezTo>
                    <a:pt x="6437" y="8698"/>
                    <a:pt x="6490" y="8363"/>
                    <a:pt x="6316" y="8113"/>
                  </a:cubicBezTo>
                  <a:cubicBezTo>
                    <a:pt x="6746" y="7810"/>
                    <a:pt x="6513" y="7172"/>
                    <a:pt x="6019" y="7125"/>
                  </a:cubicBezTo>
                  <a:lnTo>
                    <a:pt x="5243" y="7125"/>
                  </a:lnTo>
                  <a:lnTo>
                    <a:pt x="5243" y="3720"/>
                  </a:lnTo>
                  <a:lnTo>
                    <a:pt x="6078" y="3720"/>
                  </a:lnTo>
                  <a:lnTo>
                    <a:pt x="6078" y="4911"/>
                  </a:lnTo>
                  <a:cubicBezTo>
                    <a:pt x="6078" y="4999"/>
                    <a:pt x="6155" y="5075"/>
                    <a:pt x="6243" y="5075"/>
                  </a:cubicBezTo>
                  <a:lnTo>
                    <a:pt x="7925" y="5075"/>
                  </a:lnTo>
                  <a:cubicBezTo>
                    <a:pt x="8013" y="5075"/>
                    <a:pt x="8086" y="5002"/>
                    <a:pt x="8086" y="4911"/>
                  </a:cubicBezTo>
                  <a:cubicBezTo>
                    <a:pt x="8086" y="4820"/>
                    <a:pt x="8013" y="4749"/>
                    <a:pt x="7925" y="4749"/>
                  </a:cubicBezTo>
                  <a:lnTo>
                    <a:pt x="6640" y="4749"/>
                  </a:lnTo>
                  <a:lnTo>
                    <a:pt x="7716" y="3670"/>
                  </a:lnTo>
                  <a:cubicBezTo>
                    <a:pt x="7745" y="3640"/>
                    <a:pt x="7763" y="3599"/>
                    <a:pt x="7763" y="3555"/>
                  </a:cubicBezTo>
                  <a:lnTo>
                    <a:pt x="7763" y="2361"/>
                  </a:lnTo>
                  <a:lnTo>
                    <a:pt x="9368" y="2361"/>
                  </a:lnTo>
                  <a:lnTo>
                    <a:pt x="8810" y="3482"/>
                  </a:lnTo>
                  <a:cubicBezTo>
                    <a:pt x="8786" y="3529"/>
                    <a:pt x="8786" y="3582"/>
                    <a:pt x="8810" y="3629"/>
                  </a:cubicBezTo>
                  <a:lnTo>
                    <a:pt x="9368" y="4749"/>
                  </a:lnTo>
                  <a:lnTo>
                    <a:pt x="8636" y="4749"/>
                  </a:lnTo>
                  <a:cubicBezTo>
                    <a:pt x="8548" y="4749"/>
                    <a:pt x="8475" y="4820"/>
                    <a:pt x="8475" y="4911"/>
                  </a:cubicBezTo>
                  <a:cubicBezTo>
                    <a:pt x="8475" y="5002"/>
                    <a:pt x="8545" y="5075"/>
                    <a:pt x="8636" y="5075"/>
                  </a:cubicBezTo>
                  <a:lnTo>
                    <a:pt x="9633" y="5075"/>
                  </a:lnTo>
                  <a:cubicBezTo>
                    <a:pt x="9771" y="5052"/>
                    <a:pt x="9821" y="4972"/>
                    <a:pt x="9780" y="4837"/>
                  </a:cubicBezTo>
                  <a:lnTo>
                    <a:pt x="9139" y="3555"/>
                  </a:lnTo>
                  <a:lnTo>
                    <a:pt x="9783" y="2273"/>
                  </a:lnTo>
                  <a:cubicBezTo>
                    <a:pt x="9821" y="2141"/>
                    <a:pt x="9771" y="2061"/>
                    <a:pt x="9636" y="2035"/>
                  </a:cubicBezTo>
                  <a:lnTo>
                    <a:pt x="7766" y="2035"/>
                  </a:lnTo>
                  <a:lnTo>
                    <a:pt x="7766" y="844"/>
                  </a:lnTo>
                  <a:cubicBezTo>
                    <a:pt x="7766" y="753"/>
                    <a:pt x="7692" y="680"/>
                    <a:pt x="7601" y="680"/>
                  </a:cubicBezTo>
                  <a:lnTo>
                    <a:pt x="5243" y="680"/>
                  </a:lnTo>
                  <a:cubicBezTo>
                    <a:pt x="5249" y="330"/>
                    <a:pt x="5046" y="0"/>
                    <a:pt x="46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69"/>
            <p:cNvSpPr/>
            <p:nvPr/>
          </p:nvSpPr>
          <p:spPr>
            <a:xfrm>
              <a:off x="7231527" y="4041234"/>
              <a:ext cx="10854" cy="32629"/>
            </a:xfrm>
            <a:custGeom>
              <a:rect b="b" l="l" r="r" t="t"/>
              <a:pathLst>
                <a:path extrusionOk="0" h="995" w="331">
                  <a:moveTo>
                    <a:pt x="165" y="1"/>
                  </a:moveTo>
                  <a:cubicBezTo>
                    <a:pt x="74" y="1"/>
                    <a:pt x="1" y="74"/>
                    <a:pt x="1" y="165"/>
                  </a:cubicBezTo>
                  <a:lnTo>
                    <a:pt x="1" y="830"/>
                  </a:lnTo>
                  <a:cubicBezTo>
                    <a:pt x="1" y="921"/>
                    <a:pt x="74" y="995"/>
                    <a:pt x="165" y="995"/>
                  </a:cubicBezTo>
                  <a:cubicBezTo>
                    <a:pt x="257" y="995"/>
                    <a:pt x="330" y="921"/>
                    <a:pt x="330" y="830"/>
                  </a:cubicBezTo>
                  <a:lnTo>
                    <a:pt x="330" y="165"/>
                  </a:lnTo>
                  <a:cubicBezTo>
                    <a:pt x="330" y="74"/>
                    <a:pt x="257"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3" name="Google Shape;753;p69"/>
          <p:cNvGrpSpPr/>
          <p:nvPr/>
        </p:nvGrpSpPr>
        <p:grpSpPr>
          <a:xfrm>
            <a:off x="6394301" y="4025038"/>
            <a:ext cx="366719" cy="366719"/>
            <a:chOff x="6394301" y="3796438"/>
            <a:chExt cx="366719" cy="366719"/>
          </a:xfrm>
        </p:grpSpPr>
        <p:sp>
          <p:nvSpPr>
            <p:cNvPr id="754" name="Google Shape;754;p69"/>
            <p:cNvSpPr/>
            <p:nvPr/>
          </p:nvSpPr>
          <p:spPr>
            <a:xfrm>
              <a:off x="6534784" y="3935806"/>
              <a:ext cx="226235" cy="227350"/>
            </a:xfrm>
            <a:custGeom>
              <a:rect b="b" l="l" r="r" t="t"/>
              <a:pathLst>
                <a:path extrusionOk="0" h="6933" w="6899">
                  <a:moveTo>
                    <a:pt x="6133" y="868"/>
                  </a:moveTo>
                  <a:cubicBezTo>
                    <a:pt x="6669" y="868"/>
                    <a:pt x="6721" y="1813"/>
                    <a:pt x="6070" y="1813"/>
                  </a:cubicBezTo>
                  <a:lnTo>
                    <a:pt x="5182" y="1760"/>
                  </a:lnTo>
                  <a:cubicBezTo>
                    <a:pt x="5211" y="1481"/>
                    <a:pt x="5211" y="1202"/>
                    <a:pt x="5182" y="925"/>
                  </a:cubicBezTo>
                  <a:cubicBezTo>
                    <a:pt x="5182" y="925"/>
                    <a:pt x="6090" y="869"/>
                    <a:pt x="6099" y="869"/>
                  </a:cubicBezTo>
                  <a:cubicBezTo>
                    <a:pt x="6111" y="869"/>
                    <a:pt x="6122" y="868"/>
                    <a:pt x="6133" y="868"/>
                  </a:cubicBezTo>
                  <a:close/>
                  <a:moveTo>
                    <a:pt x="4341" y="3783"/>
                  </a:moveTo>
                  <a:lnTo>
                    <a:pt x="5008" y="4374"/>
                  </a:lnTo>
                  <a:cubicBezTo>
                    <a:pt x="5111" y="4462"/>
                    <a:pt x="5170" y="4592"/>
                    <a:pt x="5170" y="4727"/>
                  </a:cubicBezTo>
                  <a:cubicBezTo>
                    <a:pt x="5170" y="4856"/>
                    <a:pt x="5120" y="4974"/>
                    <a:pt x="5029" y="5062"/>
                  </a:cubicBezTo>
                  <a:cubicBezTo>
                    <a:pt x="4940" y="5154"/>
                    <a:pt x="4821" y="5204"/>
                    <a:pt x="4693" y="5204"/>
                  </a:cubicBezTo>
                  <a:cubicBezTo>
                    <a:pt x="4689" y="5204"/>
                    <a:pt x="4686" y="5204"/>
                    <a:pt x="4682" y="5203"/>
                  </a:cubicBezTo>
                  <a:cubicBezTo>
                    <a:pt x="4550" y="5198"/>
                    <a:pt x="4429" y="5142"/>
                    <a:pt x="4341" y="5042"/>
                  </a:cubicBezTo>
                  <a:lnTo>
                    <a:pt x="3750" y="4374"/>
                  </a:lnTo>
                  <a:cubicBezTo>
                    <a:pt x="3967" y="4198"/>
                    <a:pt x="4164" y="4001"/>
                    <a:pt x="4341" y="3783"/>
                  </a:cubicBezTo>
                  <a:close/>
                  <a:moveTo>
                    <a:pt x="1724" y="5215"/>
                  </a:moveTo>
                  <a:lnTo>
                    <a:pt x="1780" y="6103"/>
                  </a:lnTo>
                  <a:cubicBezTo>
                    <a:pt x="1797" y="6350"/>
                    <a:pt x="1553" y="6606"/>
                    <a:pt x="1309" y="6606"/>
                  </a:cubicBezTo>
                  <a:cubicBezTo>
                    <a:pt x="1006" y="6574"/>
                    <a:pt x="848" y="6406"/>
                    <a:pt x="836" y="6103"/>
                  </a:cubicBezTo>
                  <a:lnTo>
                    <a:pt x="892" y="5215"/>
                  </a:lnTo>
                  <a:cubicBezTo>
                    <a:pt x="1030" y="5230"/>
                    <a:pt x="1169" y="5237"/>
                    <a:pt x="1308" y="5237"/>
                  </a:cubicBezTo>
                  <a:cubicBezTo>
                    <a:pt x="1447" y="5237"/>
                    <a:pt x="1586" y="5230"/>
                    <a:pt x="1724" y="5215"/>
                  </a:cubicBezTo>
                  <a:close/>
                  <a:moveTo>
                    <a:pt x="4848" y="0"/>
                  </a:moveTo>
                  <a:cubicBezTo>
                    <a:pt x="4831" y="0"/>
                    <a:pt x="4814" y="3"/>
                    <a:pt x="4797" y="8"/>
                  </a:cubicBezTo>
                  <a:cubicBezTo>
                    <a:pt x="4711" y="37"/>
                    <a:pt x="4664" y="131"/>
                    <a:pt x="4694" y="217"/>
                  </a:cubicBezTo>
                  <a:cubicBezTo>
                    <a:pt x="5477" y="2569"/>
                    <a:pt x="3580" y="4908"/>
                    <a:pt x="1279" y="4908"/>
                  </a:cubicBezTo>
                  <a:cubicBezTo>
                    <a:pt x="937" y="4908"/>
                    <a:pt x="586" y="4856"/>
                    <a:pt x="233" y="4745"/>
                  </a:cubicBezTo>
                  <a:cubicBezTo>
                    <a:pt x="216" y="4739"/>
                    <a:pt x="199" y="4736"/>
                    <a:pt x="183" y="4736"/>
                  </a:cubicBezTo>
                  <a:cubicBezTo>
                    <a:pt x="114" y="4736"/>
                    <a:pt x="49" y="4782"/>
                    <a:pt x="27" y="4851"/>
                  </a:cubicBezTo>
                  <a:cubicBezTo>
                    <a:pt x="1" y="4936"/>
                    <a:pt x="48" y="5030"/>
                    <a:pt x="136" y="5056"/>
                  </a:cubicBezTo>
                  <a:cubicBezTo>
                    <a:pt x="277" y="5101"/>
                    <a:pt x="421" y="5139"/>
                    <a:pt x="565" y="5165"/>
                  </a:cubicBezTo>
                  <a:lnTo>
                    <a:pt x="510" y="6080"/>
                  </a:lnTo>
                  <a:cubicBezTo>
                    <a:pt x="480" y="6535"/>
                    <a:pt x="851" y="6932"/>
                    <a:pt x="1306" y="6932"/>
                  </a:cubicBezTo>
                  <a:cubicBezTo>
                    <a:pt x="1750" y="6932"/>
                    <a:pt x="2109" y="6574"/>
                    <a:pt x="2109" y="6133"/>
                  </a:cubicBezTo>
                  <a:cubicBezTo>
                    <a:pt x="2109" y="6115"/>
                    <a:pt x="2050" y="5165"/>
                    <a:pt x="2050" y="5165"/>
                  </a:cubicBezTo>
                  <a:cubicBezTo>
                    <a:pt x="2574" y="5062"/>
                    <a:pt x="3059" y="4856"/>
                    <a:pt x="3485" y="4568"/>
                  </a:cubicBezTo>
                  <a:lnTo>
                    <a:pt x="4094" y="5259"/>
                  </a:lnTo>
                  <a:cubicBezTo>
                    <a:pt x="4250" y="5435"/>
                    <a:pt x="4473" y="5524"/>
                    <a:pt x="4696" y="5524"/>
                  </a:cubicBezTo>
                  <a:cubicBezTo>
                    <a:pt x="4901" y="5524"/>
                    <a:pt x="5107" y="5448"/>
                    <a:pt x="5261" y="5295"/>
                  </a:cubicBezTo>
                  <a:cubicBezTo>
                    <a:pt x="5582" y="4971"/>
                    <a:pt x="5567" y="4430"/>
                    <a:pt x="5226" y="4127"/>
                  </a:cubicBezTo>
                  <a:lnTo>
                    <a:pt x="4535" y="3519"/>
                  </a:lnTo>
                  <a:cubicBezTo>
                    <a:pt x="4823" y="3092"/>
                    <a:pt x="5029" y="2607"/>
                    <a:pt x="5132" y="2084"/>
                  </a:cubicBezTo>
                  <a:cubicBezTo>
                    <a:pt x="5132" y="2084"/>
                    <a:pt x="6081" y="2143"/>
                    <a:pt x="6096" y="2143"/>
                  </a:cubicBezTo>
                  <a:cubicBezTo>
                    <a:pt x="6534" y="2143"/>
                    <a:pt x="6899" y="1778"/>
                    <a:pt x="6899" y="1343"/>
                  </a:cubicBezTo>
                  <a:cubicBezTo>
                    <a:pt x="6899" y="899"/>
                    <a:pt x="6540" y="540"/>
                    <a:pt x="6099" y="540"/>
                  </a:cubicBezTo>
                  <a:cubicBezTo>
                    <a:pt x="6081" y="540"/>
                    <a:pt x="5132" y="599"/>
                    <a:pt x="5132" y="599"/>
                  </a:cubicBezTo>
                  <a:cubicBezTo>
                    <a:pt x="5099" y="434"/>
                    <a:pt x="5058" y="273"/>
                    <a:pt x="5005" y="114"/>
                  </a:cubicBezTo>
                  <a:cubicBezTo>
                    <a:pt x="4982" y="43"/>
                    <a:pt x="4918" y="0"/>
                    <a:pt x="484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69"/>
            <p:cNvSpPr/>
            <p:nvPr/>
          </p:nvSpPr>
          <p:spPr>
            <a:xfrm>
              <a:off x="6535965" y="3796438"/>
              <a:ext cx="181572" cy="128743"/>
            </a:xfrm>
            <a:custGeom>
              <a:rect b="b" l="l" r="r" t="t"/>
              <a:pathLst>
                <a:path extrusionOk="0" h="3926" w="5537">
                  <a:moveTo>
                    <a:pt x="1273" y="330"/>
                  </a:moveTo>
                  <a:cubicBezTo>
                    <a:pt x="1576" y="359"/>
                    <a:pt x="1732" y="527"/>
                    <a:pt x="1744" y="832"/>
                  </a:cubicBezTo>
                  <a:lnTo>
                    <a:pt x="1691" y="1720"/>
                  </a:lnTo>
                  <a:cubicBezTo>
                    <a:pt x="1548" y="1705"/>
                    <a:pt x="1405" y="1697"/>
                    <a:pt x="1262" y="1697"/>
                  </a:cubicBezTo>
                  <a:cubicBezTo>
                    <a:pt x="1126" y="1697"/>
                    <a:pt x="991" y="1705"/>
                    <a:pt x="856" y="1720"/>
                  </a:cubicBezTo>
                  <a:cubicBezTo>
                    <a:pt x="856" y="1720"/>
                    <a:pt x="800" y="812"/>
                    <a:pt x="800" y="803"/>
                  </a:cubicBezTo>
                  <a:cubicBezTo>
                    <a:pt x="800" y="541"/>
                    <a:pt x="1012" y="330"/>
                    <a:pt x="1273" y="330"/>
                  </a:cubicBezTo>
                  <a:close/>
                  <a:moveTo>
                    <a:pt x="4656" y="1732"/>
                  </a:moveTo>
                  <a:cubicBezTo>
                    <a:pt x="4766" y="1732"/>
                    <a:pt x="4877" y="1777"/>
                    <a:pt x="4990" y="1867"/>
                  </a:cubicBezTo>
                  <a:cubicBezTo>
                    <a:pt x="5163" y="2050"/>
                    <a:pt x="5166" y="2388"/>
                    <a:pt x="4972" y="2561"/>
                  </a:cubicBezTo>
                  <a:lnTo>
                    <a:pt x="4305" y="3149"/>
                  </a:lnTo>
                  <a:cubicBezTo>
                    <a:pt x="4128" y="2932"/>
                    <a:pt x="3931" y="2735"/>
                    <a:pt x="3714" y="2561"/>
                  </a:cubicBezTo>
                  <a:lnTo>
                    <a:pt x="4305" y="1891"/>
                  </a:lnTo>
                  <a:cubicBezTo>
                    <a:pt x="4420" y="1785"/>
                    <a:pt x="4537" y="1732"/>
                    <a:pt x="4656" y="1732"/>
                  </a:cubicBezTo>
                  <a:close/>
                  <a:moveTo>
                    <a:pt x="1273" y="0"/>
                  </a:moveTo>
                  <a:cubicBezTo>
                    <a:pt x="829" y="0"/>
                    <a:pt x="471" y="359"/>
                    <a:pt x="471" y="803"/>
                  </a:cubicBezTo>
                  <a:cubicBezTo>
                    <a:pt x="471" y="818"/>
                    <a:pt x="529" y="1767"/>
                    <a:pt x="529" y="1767"/>
                  </a:cubicBezTo>
                  <a:cubicBezTo>
                    <a:pt x="397" y="1794"/>
                    <a:pt x="265" y="1826"/>
                    <a:pt x="135" y="1864"/>
                  </a:cubicBezTo>
                  <a:cubicBezTo>
                    <a:pt x="50" y="1891"/>
                    <a:pt x="0" y="1982"/>
                    <a:pt x="27" y="2070"/>
                  </a:cubicBezTo>
                  <a:cubicBezTo>
                    <a:pt x="48" y="2140"/>
                    <a:pt x="113" y="2186"/>
                    <a:pt x="184" y="2186"/>
                  </a:cubicBezTo>
                  <a:cubicBezTo>
                    <a:pt x="200" y="2186"/>
                    <a:pt x="216" y="2184"/>
                    <a:pt x="232" y="2179"/>
                  </a:cubicBezTo>
                  <a:cubicBezTo>
                    <a:pt x="566" y="2077"/>
                    <a:pt x="907" y="2029"/>
                    <a:pt x="1246" y="2029"/>
                  </a:cubicBezTo>
                  <a:cubicBezTo>
                    <a:pt x="2512" y="2029"/>
                    <a:pt x="3741" y="2709"/>
                    <a:pt x="4381" y="3843"/>
                  </a:cubicBezTo>
                  <a:cubicBezTo>
                    <a:pt x="4426" y="3898"/>
                    <a:pt x="4474" y="3926"/>
                    <a:pt x="4525" y="3926"/>
                  </a:cubicBezTo>
                  <a:cubicBezTo>
                    <a:pt x="4551" y="3926"/>
                    <a:pt x="4577" y="3919"/>
                    <a:pt x="4605" y="3905"/>
                  </a:cubicBezTo>
                  <a:cubicBezTo>
                    <a:pt x="4684" y="3861"/>
                    <a:pt x="4711" y="3761"/>
                    <a:pt x="4666" y="3682"/>
                  </a:cubicBezTo>
                  <a:cubicBezTo>
                    <a:pt x="4614" y="3590"/>
                    <a:pt x="4558" y="3499"/>
                    <a:pt x="4502" y="3414"/>
                  </a:cubicBezTo>
                  <a:lnTo>
                    <a:pt x="5190" y="2805"/>
                  </a:lnTo>
                  <a:cubicBezTo>
                    <a:pt x="5525" y="2508"/>
                    <a:pt x="5537" y="1956"/>
                    <a:pt x="5225" y="1638"/>
                  </a:cubicBezTo>
                  <a:cubicBezTo>
                    <a:pt x="5071" y="1484"/>
                    <a:pt x="4866" y="1408"/>
                    <a:pt x="4660" y="1408"/>
                  </a:cubicBezTo>
                  <a:cubicBezTo>
                    <a:pt x="4438" y="1408"/>
                    <a:pt x="4215" y="1497"/>
                    <a:pt x="4058" y="1676"/>
                  </a:cubicBezTo>
                  <a:lnTo>
                    <a:pt x="3449" y="2364"/>
                  </a:lnTo>
                  <a:cubicBezTo>
                    <a:pt x="3020" y="2073"/>
                    <a:pt x="2532" y="1870"/>
                    <a:pt x="2014" y="1770"/>
                  </a:cubicBezTo>
                  <a:lnTo>
                    <a:pt x="2073" y="853"/>
                  </a:lnTo>
                  <a:cubicBezTo>
                    <a:pt x="2100" y="397"/>
                    <a:pt x="1729" y="0"/>
                    <a:pt x="12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69"/>
            <p:cNvSpPr/>
            <p:nvPr/>
          </p:nvSpPr>
          <p:spPr>
            <a:xfrm>
              <a:off x="6483890" y="3885732"/>
              <a:ext cx="188131" cy="188131"/>
            </a:xfrm>
            <a:custGeom>
              <a:rect b="b" l="l" r="r" t="t"/>
              <a:pathLst>
                <a:path extrusionOk="0" h="5737" w="5737">
                  <a:moveTo>
                    <a:pt x="2860" y="328"/>
                  </a:moveTo>
                  <a:cubicBezTo>
                    <a:pt x="2971" y="328"/>
                    <a:pt x="3082" y="335"/>
                    <a:pt x="3194" y="350"/>
                  </a:cubicBezTo>
                  <a:lnTo>
                    <a:pt x="3129" y="1373"/>
                  </a:lnTo>
                  <a:cubicBezTo>
                    <a:pt x="3039" y="1357"/>
                    <a:pt x="2950" y="1349"/>
                    <a:pt x="2860" y="1349"/>
                  </a:cubicBezTo>
                  <a:cubicBezTo>
                    <a:pt x="2770" y="1349"/>
                    <a:pt x="2681" y="1357"/>
                    <a:pt x="2591" y="1373"/>
                  </a:cubicBezTo>
                  <a:lnTo>
                    <a:pt x="2529" y="350"/>
                  </a:lnTo>
                  <a:cubicBezTo>
                    <a:pt x="2639" y="335"/>
                    <a:pt x="2750" y="328"/>
                    <a:pt x="2860" y="328"/>
                  </a:cubicBezTo>
                  <a:close/>
                  <a:moveTo>
                    <a:pt x="2203" y="418"/>
                  </a:moveTo>
                  <a:lnTo>
                    <a:pt x="2267" y="1438"/>
                  </a:lnTo>
                  <a:lnTo>
                    <a:pt x="1594" y="673"/>
                  </a:lnTo>
                  <a:cubicBezTo>
                    <a:pt x="1782" y="562"/>
                    <a:pt x="1988" y="476"/>
                    <a:pt x="2203" y="418"/>
                  </a:cubicBezTo>
                  <a:close/>
                  <a:moveTo>
                    <a:pt x="3517" y="412"/>
                  </a:moveTo>
                  <a:cubicBezTo>
                    <a:pt x="3735" y="471"/>
                    <a:pt x="3943" y="556"/>
                    <a:pt x="4135" y="668"/>
                  </a:cubicBezTo>
                  <a:lnTo>
                    <a:pt x="3452" y="1438"/>
                  </a:lnTo>
                  <a:lnTo>
                    <a:pt x="3517" y="412"/>
                  </a:lnTo>
                  <a:close/>
                  <a:moveTo>
                    <a:pt x="1318" y="859"/>
                  </a:moveTo>
                  <a:lnTo>
                    <a:pt x="1994" y="1620"/>
                  </a:lnTo>
                  <a:cubicBezTo>
                    <a:pt x="1844" y="1723"/>
                    <a:pt x="1715" y="1852"/>
                    <a:pt x="1612" y="2002"/>
                  </a:cubicBezTo>
                  <a:lnTo>
                    <a:pt x="850" y="1329"/>
                  </a:lnTo>
                  <a:cubicBezTo>
                    <a:pt x="985" y="1153"/>
                    <a:pt x="1144" y="994"/>
                    <a:pt x="1318" y="859"/>
                  </a:cubicBezTo>
                  <a:close/>
                  <a:moveTo>
                    <a:pt x="4408" y="850"/>
                  </a:moveTo>
                  <a:cubicBezTo>
                    <a:pt x="4587" y="985"/>
                    <a:pt x="4746" y="1144"/>
                    <a:pt x="4881" y="1320"/>
                  </a:cubicBezTo>
                  <a:lnTo>
                    <a:pt x="4108" y="2002"/>
                  </a:lnTo>
                  <a:cubicBezTo>
                    <a:pt x="4005" y="1852"/>
                    <a:pt x="3876" y="1726"/>
                    <a:pt x="3729" y="1620"/>
                  </a:cubicBezTo>
                  <a:lnTo>
                    <a:pt x="4408" y="850"/>
                  </a:lnTo>
                  <a:close/>
                  <a:moveTo>
                    <a:pt x="668" y="1603"/>
                  </a:moveTo>
                  <a:lnTo>
                    <a:pt x="1429" y="2276"/>
                  </a:lnTo>
                  <a:lnTo>
                    <a:pt x="415" y="2211"/>
                  </a:lnTo>
                  <a:cubicBezTo>
                    <a:pt x="474" y="1997"/>
                    <a:pt x="559" y="1794"/>
                    <a:pt x="668" y="1603"/>
                  </a:cubicBezTo>
                  <a:close/>
                  <a:moveTo>
                    <a:pt x="5067" y="1594"/>
                  </a:moveTo>
                  <a:cubicBezTo>
                    <a:pt x="5178" y="1785"/>
                    <a:pt x="5264" y="1994"/>
                    <a:pt x="5322" y="2211"/>
                  </a:cubicBezTo>
                  <a:lnTo>
                    <a:pt x="4290" y="2276"/>
                  </a:lnTo>
                  <a:lnTo>
                    <a:pt x="5067" y="1594"/>
                  </a:lnTo>
                  <a:close/>
                  <a:moveTo>
                    <a:pt x="350" y="2538"/>
                  </a:moveTo>
                  <a:lnTo>
                    <a:pt x="1365" y="2599"/>
                  </a:lnTo>
                  <a:cubicBezTo>
                    <a:pt x="1332" y="2779"/>
                    <a:pt x="1332" y="2958"/>
                    <a:pt x="1365" y="3137"/>
                  </a:cubicBezTo>
                  <a:lnTo>
                    <a:pt x="350" y="3199"/>
                  </a:lnTo>
                  <a:cubicBezTo>
                    <a:pt x="300" y="3032"/>
                    <a:pt x="300" y="2749"/>
                    <a:pt x="350" y="2538"/>
                  </a:cubicBezTo>
                  <a:close/>
                  <a:moveTo>
                    <a:pt x="5387" y="2535"/>
                  </a:moveTo>
                  <a:cubicBezTo>
                    <a:pt x="5416" y="2758"/>
                    <a:pt x="5416" y="2979"/>
                    <a:pt x="5387" y="3202"/>
                  </a:cubicBezTo>
                  <a:lnTo>
                    <a:pt x="4358" y="3137"/>
                  </a:lnTo>
                  <a:cubicBezTo>
                    <a:pt x="4390" y="2958"/>
                    <a:pt x="4390" y="2779"/>
                    <a:pt x="4358" y="2599"/>
                  </a:cubicBezTo>
                  <a:lnTo>
                    <a:pt x="5387" y="2535"/>
                  </a:lnTo>
                  <a:close/>
                  <a:moveTo>
                    <a:pt x="2861" y="1676"/>
                  </a:moveTo>
                  <a:cubicBezTo>
                    <a:pt x="3517" y="1676"/>
                    <a:pt x="4052" y="2211"/>
                    <a:pt x="4052" y="2870"/>
                  </a:cubicBezTo>
                  <a:cubicBezTo>
                    <a:pt x="4052" y="3526"/>
                    <a:pt x="3517" y="4061"/>
                    <a:pt x="2861" y="4061"/>
                  </a:cubicBezTo>
                  <a:cubicBezTo>
                    <a:pt x="2203" y="4061"/>
                    <a:pt x="1668" y="3526"/>
                    <a:pt x="1668" y="2870"/>
                  </a:cubicBezTo>
                  <a:cubicBezTo>
                    <a:pt x="1668" y="2211"/>
                    <a:pt x="2203" y="1676"/>
                    <a:pt x="2861" y="1676"/>
                  </a:cubicBezTo>
                  <a:close/>
                  <a:moveTo>
                    <a:pt x="1429" y="3461"/>
                  </a:moveTo>
                  <a:lnTo>
                    <a:pt x="668" y="4134"/>
                  </a:lnTo>
                  <a:cubicBezTo>
                    <a:pt x="559" y="3946"/>
                    <a:pt x="474" y="3740"/>
                    <a:pt x="415" y="3526"/>
                  </a:cubicBezTo>
                  <a:lnTo>
                    <a:pt x="1429" y="3461"/>
                  </a:lnTo>
                  <a:close/>
                  <a:moveTo>
                    <a:pt x="4290" y="3461"/>
                  </a:moveTo>
                  <a:lnTo>
                    <a:pt x="5322" y="3526"/>
                  </a:lnTo>
                  <a:cubicBezTo>
                    <a:pt x="5264" y="3746"/>
                    <a:pt x="5178" y="3952"/>
                    <a:pt x="5067" y="4146"/>
                  </a:cubicBezTo>
                  <a:lnTo>
                    <a:pt x="4290" y="3461"/>
                  </a:lnTo>
                  <a:close/>
                  <a:moveTo>
                    <a:pt x="1612" y="3737"/>
                  </a:moveTo>
                  <a:cubicBezTo>
                    <a:pt x="1715" y="3884"/>
                    <a:pt x="1844" y="4014"/>
                    <a:pt x="1994" y="4117"/>
                  </a:cubicBezTo>
                  <a:lnTo>
                    <a:pt x="1318" y="4881"/>
                  </a:lnTo>
                  <a:cubicBezTo>
                    <a:pt x="1144" y="4743"/>
                    <a:pt x="985" y="4587"/>
                    <a:pt x="850" y="4411"/>
                  </a:cubicBezTo>
                  <a:lnTo>
                    <a:pt x="1612" y="3737"/>
                  </a:lnTo>
                  <a:close/>
                  <a:moveTo>
                    <a:pt x="4108" y="3737"/>
                  </a:moveTo>
                  <a:lnTo>
                    <a:pt x="4881" y="4419"/>
                  </a:lnTo>
                  <a:cubicBezTo>
                    <a:pt x="4746" y="4596"/>
                    <a:pt x="4587" y="4752"/>
                    <a:pt x="4408" y="4887"/>
                  </a:cubicBezTo>
                  <a:lnTo>
                    <a:pt x="3729" y="4117"/>
                  </a:lnTo>
                  <a:cubicBezTo>
                    <a:pt x="3876" y="4014"/>
                    <a:pt x="4005" y="3884"/>
                    <a:pt x="4108" y="3737"/>
                  </a:cubicBezTo>
                  <a:close/>
                  <a:moveTo>
                    <a:pt x="2267" y="4299"/>
                  </a:moveTo>
                  <a:lnTo>
                    <a:pt x="2203" y="5322"/>
                  </a:lnTo>
                  <a:cubicBezTo>
                    <a:pt x="1988" y="5263"/>
                    <a:pt x="1782" y="5175"/>
                    <a:pt x="1594" y="5063"/>
                  </a:cubicBezTo>
                  <a:lnTo>
                    <a:pt x="2267" y="4299"/>
                  </a:lnTo>
                  <a:close/>
                  <a:moveTo>
                    <a:pt x="3452" y="4299"/>
                  </a:moveTo>
                  <a:lnTo>
                    <a:pt x="4135" y="5072"/>
                  </a:lnTo>
                  <a:cubicBezTo>
                    <a:pt x="3943" y="5181"/>
                    <a:pt x="3735" y="5269"/>
                    <a:pt x="3517" y="5325"/>
                  </a:cubicBezTo>
                  <a:lnTo>
                    <a:pt x="3452" y="4299"/>
                  </a:lnTo>
                  <a:close/>
                  <a:moveTo>
                    <a:pt x="3129" y="4366"/>
                  </a:moveTo>
                  <a:lnTo>
                    <a:pt x="3194" y="5390"/>
                  </a:lnTo>
                  <a:cubicBezTo>
                    <a:pt x="3085" y="5403"/>
                    <a:pt x="2977" y="5409"/>
                    <a:pt x="2869" y="5409"/>
                  </a:cubicBezTo>
                  <a:cubicBezTo>
                    <a:pt x="2755" y="5409"/>
                    <a:pt x="2642" y="5402"/>
                    <a:pt x="2529" y="5387"/>
                  </a:cubicBezTo>
                  <a:lnTo>
                    <a:pt x="2591" y="4366"/>
                  </a:lnTo>
                  <a:cubicBezTo>
                    <a:pt x="2681" y="4383"/>
                    <a:pt x="2770" y="4391"/>
                    <a:pt x="2860" y="4391"/>
                  </a:cubicBezTo>
                  <a:cubicBezTo>
                    <a:pt x="2950" y="4391"/>
                    <a:pt x="3039" y="4383"/>
                    <a:pt x="3129" y="4366"/>
                  </a:cubicBezTo>
                  <a:close/>
                  <a:moveTo>
                    <a:pt x="2870" y="0"/>
                  </a:moveTo>
                  <a:cubicBezTo>
                    <a:pt x="1309" y="0"/>
                    <a:pt x="0" y="1306"/>
                    <a:pt x="0" y="2870"/>
                  </a:cubicBezTo>
                  <a:cubicBezTo>
                    <a:pt x="0" y="4428"/>
                    <a:pt x="1309" y="5737"/>
                    <a:pt x="2870" y="5737"/>
                  </a:cubicBezTo>
                  <a:cubicBezTo>
                    <a:pt x="4537" y="5737"/>
                    <a:pt x="5737" y="4431"/>
                    <a:pt x="5737" y="2870"/>
                  </a:cubicBezTo>
                  <a:cubicBezTo>
                    <a:pt x="5737" y="2305"/>
                    <a:pt x="5564" y="1732"/>
                    <a:pt x="5246" y="1267"/>
                  </a:cubicBezTo>
                  <a:cubicBezTo>
                    <a:pt x="4825" y="465"/>
                    <a:pt x="3723" y="0"/>
                    <a:pt x="28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69"/>
            <p:cNvSpPr/>
            <p:nvPr/>
          </p:nvSpPr>
          <p:spPr>
            <a:xfrm>
              <a:off x="6394301" y="3842577"/>
              <a:ext cx="132154" cy="274473"/>
            </a:xfrm>
            <a:custGeom>
              <a:rect b="b" l="l" r="r" t="t"/>
              <a:pathLst>
                <a:path extrusionOk="0" h="8370" w="4030">
                  <a:moveTo>
                    <a:pt x="2209" y="325"/>
                  </a:moveTo>
                  <a:cubicBezTo>
                    <a:pt x="2329" y="325"/>
                    <a:pt x="2446" y="378"/>
                    <a:pt x="2562" y="484"/>
                  </a:cubicBezTo>
                  <a:lnTo>
                    <a:pt x="3150" y="1151"/>
                  </a:lnTo>
                  <a:cubicBezTo>
                    <a:pt x="2929" y="1328"/>
                    <a:pt x="2732" y="1525"/>
                    <a:pt x="2559" y="1742"/>
                  </a:cubicBezTo>
                  <a:lnTo>
                    <a:pt x="1891" y="1154"/>
                  </a:lnTo>
                  <a:cubicBezTo>
                    <a:pt x="1686" y="928"/>
                    <a:pt x="1680" y="699"/>
                    <a:pt x="1871" y="463"/>
                  </a:cubicBezTo>
                  <a:cubicBezTo>
                    <a:pt x="1985" y="371"/>
                    <a:pt x="2098" y="325"/>
                    <a:pt x="2209" y="325"/>
                  </a:cubicBezTo>
                  <a:close/>
                  <a:moveTo>
                    <a:pt x="833" y="3712"/>
                  </a:moveTo>
                  <a:lnTo>
                    <a:pt x="1721" y="3768"/>
                  </a:lnTo>
                  <a:cubicBezTo>
                    <a:pt x="1692" y="4045"/>
                    <a:pt x="1692" y="4324"/>
                    <a:pt x="1721" y="4603"/>
                  </a:cubicBezTo>
                  <a:cubicBezTo>
                    <a:pt x="1721" y="4603"/>
                    <a:pt x="812" y="4659"/>
                    <a:pt x="804" y="4659"/>
                  </a:cubicBezTo>
                  <a:cubicBezTo>
                    <a:pt x="542" y="4659"/>
                    <a:pt x="330" y="4445"/>
                    <a:pt x="330" y="4186"/>
                  </a:cubicBezTo>
                  <a:cubicBezTo>
                    <a:pt x="360" y="3883"/>
                    <a:pt x="530" y="3724"/>
                    <a:pt x="833" y="3712"/>
                  </a:cubicBezTo>
                  <a:close/>
                  <a:moveTo>
                    <a:pt x="2559" y="6629"/>
                  </a:moveTo>
                  <a:cubicBezTo>
                    <a:pt x="2732" y="6844"/>
                    <a:pt x="2929" y="7041"/>
                    <a:pt x="3150" y="7217"/>
                  </a:cubicBezTo>
                  <a:lnTo>
                    <a:pt x="2562" y="7885"/>
                  </a:lnTo>
                  <a:cubicBezTo>
                    <a:pt x="2442" y="7994"/>
                    <a:pt x="2325" y="8053"/>
                    <a:pt x="2205" y="8053"/>
                  </a:cubicBezTo>
                  <a:cubicBezTo>
                    <a:pt x="2098" y="8053"/>
                    <a:pt x="1988" y="8006"/>
                    <a:pt x="1871" y="7905"/>
                  </a:cubicBezTo>
                  <a:cubicBezTo>
                    <a:pt x="1662" y="7729"/>
                    <a:pt x="1709" y="7379"/>
                    <a:pt x="1891" y="7217"/>
                  </a:cubicBezTo>
                  <a:lnTo>
                    <a:pt x="2559" y="6629"/>
                  </a:lnTo>
                  <a:close/>
                  <a:moveTo>
                    <a:pt x="2204" y="1"/>
                  </a:moveTo>
                  <a:cubicBezTo>
                    <a:pt x="1999" y="1"/>
                    <a:pt x="1794" y="77"/>
                    <a:pt x="1639" y="231"/>
                  </a:cubicBezTo>
                  <a:cubicBezTo>
                    <a:pt x="1315" y="555"/>
                    <a:pt x="1333" y="1098"/>
                    <a:pt x="1677" y="1398"/>
                  </a:cubicBezTo>
                  <a:lnTo>
                    <a:pt x="2365" y="2007"/>
                  </a:lnTo>
                  <a:cubicBezTo>
                    <a:pt x="2074" y="2436"/>
                    <a:pt x="1868" y="2924"/>
                    <a:pt x="1768" y="3442"/>
                  </a:cubicBezTo>
                  <a:lnTo>
                    <a:pt x="854" y="3386"/>
                  </a:lnTo>
                  <a:cubicBezTo>
                    <a:pt x="837" y="3385"/>
                    <a:pt x="820" y="3384"/>
                    <a:pt x="803" y="3384"/>
                  </a:cubicBezTo>
                  <a:cubicBezTo>
                    <a:pt x="369" y="3384"/>
                    <a:pt x="1" y="3747"/>
                    <a:pt x="1" y="4186"/>
                  </a:cubicBezTo>
                  <a:cubicBezTo>
                    <a:pt x="1" y="4615"/>
                    <a:pt x="383" y="4987"/>
                    <a:pt x="810" y="4987"/>
                  </a:cubicBezTo>
                  <a:cubicBezTo>
                    <a:pt x="824" y="4987"/>
                    <a:pt x="839" y="4986"/>
                    <a:pt x="854" y="4986"/>
                  </a:cubicBezTo>
                  <a:lnTo>
                    <a:pt x="1768" y="4927"/>
                  </a:lnTo>
                  <a:cubicBezTo>
                    <a:pt x="1871" y="5444"/>
                    <a:pt x="2074" y="5932"/>
                    <a:pt x="2365" y="6365"/>
                  </a:cubicBezTo>
                  <a:lnTo>
                    <a:pt x="1677" y="6970"/>
                  </a:lnTo>
                  <a:cubicBezTo>
                    <a:pt x="1336" y="7273"/>
                    <a:pt x="1318" y="7817"/>
                    <a:pt x="1639" y="8138"/>
                  </a:cubicBezTo>
                  <a:cubicBezTo>
                    <a:pt x="1795" y="8292"/>
                    <a:pt x="2001" y="8369"/>
                    <a:pt x="2207" y="8369"/>
                  </a:cubicBezTo>
                  <a:cubicBezTo>
                    <a:pt x="2429" y="8369"/>
                    <a:pt x="2649" y="8280"/>
                    <a:pt x="2806" y="8102"/>
                  </a:cubicBezTo>
                  <a:lnTo>
                    <a:pt x="3415" y="7414"/>
                  </a:lnTo>
                  <a:cubicBezTo>
                    <a:pt x="3517" y="7482"/>
                    <a:pt x="3623" y="7547"/>
                    <a:pt x="3732" y="7608"/>
                  </a:cubicBezTo>
                  <a:cubicBezTo>
                    <a:pt x="3759" y="7622"/>
                    <a:pt x="3786" y="7628"/>
                    <a:pt x="3811" y="7628"/>
                  </a:cubicBezTo>
                  <a:cubicBezTo>
                    <a:pt x="3864" y="7628"/>
                    <a:pt x="3912" y="7599"/>
                    <a:pt x="3956" y="7541"/>
                  </a:cubicBezTo>
                  <a:cubicBezTo>
                    <a:pt x="3997" y="7461"/>
                    <a:pt x="3967" y="7364"/>
                    <a:pt x="3888" y="7320"/>
                  </a:cubicBezTo>
                  <a:cubicBezTo>
                    <a:pt x="1474" y="6003"/>
                    <a:pt x="1483" y="2330"/>
                    <a:pt x="3920" y="1034"/>
                  </a:cubicBezTo>
                  <a:cubicBezTo>
                    <a:pt x="4000" y="990"/>
                    <a:pt x="4029" y="893"/>
                    <a:pt x="3988" y="810"/>
                  </a:cubicBezTo>
                  <a:cubicBezTo>
                    <a:pt x="3959" y="755"/>
                    <a:pt x="3902" y="724"/>
                    <a:pt x="3844" y="724"/>
                  </a:cubicBezTo>
                  <a:cubicBezTo>
                    <a:pt x="3818" y="724"/>
                    <a:pt x="3792" y="730"/>
                    <a:pt x="3767" y="743"/>
                  </a:cubicBezTo>
                  <a:cubicBezTo>
                    <a:pt x="3644" y="807"/>
                    <a:pt x="3526" y="881"/>
                    <a:pt x="3415" y="954"/>
                  </a:cubicBezTo>
                  <a:lnTo>
                    <a:pt x="2806" y="269"/>
                  </a:lnTo>
                  <a:cubicBezTo>
                    <a:pt x="2648" y="90"/>
                    <a:pt x="2427" y="1"/>
                    <a:pt x="22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69"/>
            <p:cNvSpPr/>
            <p:nvPr/>
          </p:nvSpPr>
          <p:spPr>
            <a:xfrm>
              <a:off x="6550033" y="3952137"/>
              <a:ext cx="55288" cy="55288"/>
            </a:xfrm>
            <a:custGeom>
              <a:rect b="b" l="l" r="r" t="t"/>
              <a:pathLst>
                <a:path extrusionOk="0" h="1686" w="1686">
                  <a:moveTo>
                    <a:pt x="844" y="330"/>
                  </a:moveTo>
                  <a:cubicBezTo>
                    <a:pt x="1127" y="330"/>
                    <a:pt x="1359" y="560"/>
                    <a:pt x="1359" y="845"/>
                  </a:cubicBezTo>
                  <a:cubicBezTo>
                    <a:pt x="1359" y="1127"/>
                    <a:pt x="1127" y="1359"/>
                    <a:pt x="844" y="1359"/>
                  </a:cubicBezTo>
                  <a:cubicBezTo>
                    <a:pt x="559" y="1359"/>
                    <a:pt x="330" y="1127"/>
                    <a:pt x="330" y="845"/>
                  </a:cubicBezTo>
                  <a:cubicBezTo>
                    <a:pt x="330" y="560"/>
                    <a:pt x="559" y="330"/>
                    <a:pt x="844" y="330"/>
                  </a:cubicBezTo>
                  <a:close/>
                  <a:moveTo>
                    <a:pt x="844" y="1"/>
                  </a:moveTo>
                  <a:cubicBezTo>
                    <a:pt x="380" y="1"/>
                    <a:pt x="0" y="380"/>
                    <a:pt x="0" y="845"/>
                  </a:cubicBezTo>
                  <a:cubicBezTo>
                    <a:pt x="0" y="1309"/>
                    <a:pt x="380" y="1686"/>
                    <a:pt x="844" y="1686"/>
                  </a:cubicBezTo>
                  <a:cubicBezTo>
                    <a:pt x="1309" y="1686"/>
                    <a:pt x="1685" y="1309"/>
                    <a:pt x="1685" y="845"/>
                  </a:cubicBezTo>
                  <a:cubicBezTo>
                    <a:pt x="1685" y="380"/>
                    <a:pt x="1309" y="1"/>
                    <a:pt x="8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9" name="Google Shape;759;p69"/>
          <p:cNvGrpSpPr/>
          <p:nvPr/>
        </p:nvGrpSpPr>
        <p:grpSpPr>
          <a:xfrm>
            <a:off x="5624399" y="4025038"/>
            <a:ext cx="322154" cy="366719"/>
            <a:chOff x="5624399" y="3796438"/>
            <a:chExt cx="322154" cy="366719"/>
          </a:xfrm>
        </p:grpSpPr>
        <p:sp>
          <p:nvSpPr>
            <p:cNvPr id="760" name="Google Shape;760;p69"/>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69"/>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69"/>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69"/>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69"/>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69"/>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69"/>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69"/>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69"/>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9" name="Google Shape;769;p69"/>
          <p:cNvGrpSpPr/>
          <p:nvPr/>
        </p:nvGrpSpPr>
        <p:grpSpPr>
          <a:xfrm>
            <a:off x="4810030" y="4025038"/>
            <a:ext cx="366719" cy="366719"/>
            <a:chOff x="4810030" y="3796438"/>
            <a:chExt cx="366719" cy="366719"/>
          </a:xfrm>
        </p:grpSpPr>
        <p:sp>
          <p:nvSpPr>
            <p:cNvPr id="770" name="Google Shape;770;p69"/>
            <p:cNvSpPr/>
            <p:nvPr/>
          </p:nvSpPr>
          <p:spPr>
            <a:xfrm>
              <a:off x="4868925" y="3862810"/>
              <a:ext cx="249026" cy="234007"/>
            </a:xfrm>
            <a:custGeom>
              <a:rect b="b" l="l" r="r" t="t"/>
              <a:pathLst>
                <a:path extrusionOk="0" h="7136" w="7594">
                  <a:moveTo>
                    <a:pt x="1492" y="614"/>
                  </a:moveTo>
                  <a:cubicBezTo>
                    <a:pt x="1610" y="614"/>
                    <a:pt x="1728" y="657"/>
                    <a:pt x="1833" y="761"/>
                  </a:cubicBezTo>
                  <a:lnTo>
                    <a:pt x="2183" y="1111"/>
                  </a:lnTo>
                  <a:lnTo>
                    <a:pt x="1342" y="1955"/>
                  </a:lnTo>
                  <a:lnTo>
                    <a:pt x="989" y="1605"/>
                  </a:lnTo>
                  <a:cubicBezTo>
                    <a:pt x="789" y="1405"/>
                    <a:pt x="789" y="1078"/>
                    <a:pt x="989" y="878"/>
                  </a:cubicBezTo>
                  <a:cubicBezTo>
                    <a:pt x="1116" y="726"/>
                    <a:pt x="1303" y="614"/>
                    <a:pt x="1492" y="614"/>
                  </a:cubicBezTo>
                  <a:close/>
                  <a:moveTo>
                    <a:pt x="2415" y="1343"/>
                  </a:moveTo>
                  <a:lnTo>
                    <a:pt x="2662" y="1593"/>
                  </a:lnTo>
                  <a:lnTo>
                    <a:pt x="1821" y="2434"/>
                  </a:lnTo>
                  <a:lnTo>
                    <a:pt x="1571" y="2187"/>
                  </a:lnTo>
                  <a:lnTo>
                    <a:pt x="2415" y="1343"/>
                  </a:lnTo>
                  <a:close/>
                  <a:moveTo>
                    <a:pt x="5707" y="328"/>
                  </a:moveTo>
                  <a:cubicBezTo>
                    <a:pt x="5720" y="328"/>
                    <a:pt x="5733" y="328"/>
                    <a:pt x="5746" y="329"/>
                  </a:cubicBezTo>
                  <a:lnTo>
                    <a:pt x="5235" y="840"/>
                  </a:lnTo>
                  <a:cubicBezTo>
                    <a:pt x="5217" y="858"/>
                    <a:pt x="5202" y="878"/>
                    <a:pt x="5196" y="902"/>
                  </a:cubicBezTo>
                  <a:lnTo>
                    <a:pt x="5017" y="1431"/>
                  </a:lnTo>
                  <a:cubicBezTo>
                    <a:pt x="4999" y="1490"/>
                    <a:pt x="5014" y="1558"/>
                    <a:pt x="5058" y="1599"/>
                  </a:cubicBezTo>
                  <a:lnTo>
                    <a:pt x="5764" y="2307"/>
                  </a:lnTo>
                  <a:cubicBezTo>
                    <a:pt x="5795" y="2338"/>
                    <a:pt x="5836" y="2355"/>
                    <a:pt x="5878" y="2355"/>
                  </a:cubicBezTo>
                  <a:cubicBezTo>
                    <a:pt x="5896" y="2355"/>
                    <a:pt x="5914" y="2352"/>
                    <a:pt x="5931" y="2346"/>
                  </a:cubicBezTo>
                  <a:lnTo>
                    <a:pt x="6461" y="2169"/>
                  </a:lnTo>
                  <a:cubicBezTo>
                    <a:pt x="6487" y="2160"/>
                    <a:pt x="6508" y="2149"/>
                    <a:pt x="6525" y="2131"/>
                  </a:cubicBezTo>
                  <a:lnTo>
                    <a:pt x="7037" y="1619"/>
                  </a:lnTo>
                  <a:lnTo>
                    <a:pt x="7037" y="1619"/>
                  </a:lnTo>
                  <a:cubicBezTo>
                    <a:pt x="7060" y="2374"/>
                    <a:pt x="6416" y="2995"/>
                    <a:pt x="5688" y="2995"/>
                  </a:cubicBezTo>
                  <a:cubicBezTo>
                    <a:pt x="5580" y="2995"/>
                    <a:pt x="5469" y="2981"/>
                    <a:pt x="5358" y="2951"/>
                  </a:cubicBezTo>
                  <a:cubicBezTo>
                    <a:pt x="5344" y="2947"/>
                    <a:pt x="5329" y="2945"/>
                    <a:pt x="5314" y="2945"/>
                  </a:cubicBezTo>
                  <a:cubicBezTo>
                    <a:pt x="5271" y="2945"/>
                    <a:pt x="5230" y="2962"/>
                    <a:pt x="5199" y="2993"/>
                  </a:cubicBezTo>
                  <a:lnTo>
                    <a:pt x="4864" y="3328"/>
                  </a:lnTo>
                  <a:lnTo>
                    <a:pt x="4564" y="3031"/>
                  </a:lnTo>
                  <a:lnTo>
                    <a:pt x="4873" y="2725"/>
                  </a:lnTo>
                  <a:cubicBezTo>
                    <a:pt x="4935" y="2660"/>
                    <a:pt x="4935" y="2557"/>
                    <a:pt x="4873" y="2493"/>
                  </a:cubicBezTo>
                  <a:cubicBezTo>
                    <a:pt x="4841" y="2460"/>
                    <a:pt x="4799" y="2444"/>
                    <a:pt x="4757" y="2444"/>
                  </a:cubicBezTo>
                  <a:cubicBezTo>
                    <a:pt x="4715" y="2444"/>
                    <a:pt x="4673" y="2460"/>
                    <a:pt x="4641" y="2493"/>
                  </a:cubicBezTo>
                  <a:lnTo>
                    <a:pt x="4335" y="2798"/>
                  </a:lnTo>
                  <a:lnTo>
                    <a:pt x="4035" y="2501"/>
                  </a:lnTo>
                  <a:lnTo>
                    <a:pt x="4373" y="2163"/>
                  </a:lnTo>
                  <a:cubicBezTo>
                    <a:pt x="4414" y="2122"/>
                    <a:pt x="4429" y="2063"/>
                    <a:pt x="4414" y="2008"/>
                  </a:cubicBezTo>
                  <a:cubicBezTo>
                    <a:pt x="4191" y="1173"/>
                    <a:pt x="4855" y="328"/>
                    <a:pt x="5707" y="328"/>
                  </a:cubicBezTo>
                  <a:close/>
                  <a:moveTo>
                    <a:pt x="2894" y="1822"/>
                  </a:moveTo>
                  <a:lnTo>
                    <a:pt x="5540" y="4469"/>
                  </a:lnTo>
                  <a:lnTo>
                    <a:pt x="4699" y="5312"/>
                  </a:lnTo>
                  <a:lnTo>
                    <a:pt x="2053" y="2666"/>
                  </a:lnTo>
                  <a:lnTo>
                    <a:pt x="2894" y="1822"/>
                  </a:lnTo>
                  <a:close/>
                  <a:moveTo>
                    <a:pt x="5740" y="4733"/>
                  </a:moveTo>
                  <a:lnTo>
                    <a:pt x="6187" y="5477"/>
                  </a:lnTo>
                  <a:lnTo>
                    <a:pt x="5705" y="5959"/>
                  </a:lnTo>
                  <a:lnTo>
                    <a:pt x="4961" y="5512"/>
                  </a:lnTo>
                  <a:lnTo>
                    <a:pt x="5740" y="4733"/>
                  </a:lnTo>
                  <a:close/>
                  <a:moveTo>
                    <a:pt x="6364" y="5765"/>
                  </a:moveTo>
                  <a:lnTo>
                    <a:pt x="6572" y="6115"/>
                  </a:lnTo>
                  <a:cubicBezTo>
                    <a:pt x="6611" y="6183"/>
                    <a:pt x="6599" y="6262"/>
                    <a:pt x="6546" y="6315"/>
                  </a:cubicBezTo>
                  <a:cubicBezTo>
                    <a:pt x="6513" y="6348"/>
                    <a:pt x="6470" y="6365"/>
                    <a:pt x="6426" y="6365"/>
                  </a:cubicBezTo>
                  <a:cubicBezTo>
                    <a:pt x="6398" y="6365"/>
                    <a:pt x="6371" y="6358"/>
                    <a:pt x="6346" y="6344"/>
                  </a:cubicBezTo>
                  <a:lnTo>
                    <a:pt x="5996" y="6133"/>
                  </a:lnTo>
                  <a:lnTo>
                    <a:pt x="6364" y="5765"/>
                  </a:lnTo>
                  <a:close/>
                  <a:moveTo>
                    <a:pt x="2729" y="3807"/>
                  </a:moveTo>
                  <a:lnTo>
                    <a:pt x="3026" y="4104"/>
                  </a:lnTo>
                  <a:lnTo>
                    <a:pt x="2721" y="4413"/>
                  </a:lnTo>
                  <a:cubicBezTo>
                    <a:pt x="2583" y="4548"/>
                    <a:pt x="2721" y="4683"/>
                    <a:pt x="2848" y="4683"/>
                  </a:cubicBezTo>
                  <a:cubicBezTo>
                    <a:pt x="2886" y="4683"/>
                    <a:pt x="2924" y="4671"/>
                    <a:pt x="2953" y="4642"/>
                  </a:cubicBezTo>
                  <a:lnTo>
                    <a:pt x="3259" y="4336"/>
                  </a:lnTo>
                  <a:lnTo>
                    <a:pt x="3559" y="4636"/>
                  </a:lnTo>
                  <a:lnTo>
                    <a:pt x="3220" y="4971"/>
                  </a:lnTo>
                  <a:cubicBezTo>
                    <a:pt x="3179" y="5013"/>
                    <a:pt x="3162" y="5074"/>
                    <a:pt x="3179" y="5130"/>
                  </a:cubicBezTo>
                  <a:cubicBezTo>
                    <a:pt x="3399" y="5964"/>
                    <a:pt x="2738" y="6810"/>
                    <a:pt x="1887" y="6810"/>
                  </a:cubicBezTo>
                  <a:cubicBezTo>
                    <a:pt x="1874" y="6810"/>
                    <a:pt x="1860" y="6809"/>
                    <a:pt x="1847" y="6809"/>
                  </a:cubicBezTo>
                  <a:lnTo>
                    <a:pt x="2359" y="6297"/>
                  </a:lnTo>
                  <a:cubicBezTo>
                    <a:pt x="2377" y="6280"/>
                    <a:pt x="2391" y="6256"/>
                    <a:pt x="2397" y="6233"/>
                  </a:cubicBezTo>
                  <a:lnTo>
                    <a:pt x="2574" y="5703"/>
                  </a:lnTo>
                  <a:cubicBezTo>
                    <a:pt x="2594" y="5645"/>
                    <a:pt x="2580" y="5580"/>
                    <a:pt x="2535" y="5536"/>
                  </a:cubicBezTo>
                  <a:lnTo>
                    <a:pt x="1830" y="4830"/>
                  </a:lnTo>
                  <a:cubicBezTo>
                    <a:pt x="1798" y="4798"/>
                    <a:pt x="1755" y="4782"/>
                    <a:pt x="1712" y="4782"/>
                  </a:cubicBezTo>
                  <a:cubicBezTo>
                    <a:pt x="1695" y="4782"/>
                    <a:pt x="1678" y="4784"/>
                    <a:pt x="1662" y="4789"/>
                  </a:cubicBezTo>
                  <a:lnTo>
                    <a:pt x="1130" y="4965"/>
                  </a:lnTo>
                  <a:cubicBezTo>
                    <a:pt x="1106" y="4974"/>
                    <a:pt x="1086" y="4989"/>
                    <a:pt x="1068" y="5007"/>
                  </a:cubicBezTo>
                  <a:lnTo>
                    <a:pt x="557" y="5518"/>
                  </a:lnTo>
                  <a:cubicBezTo>
                    <a:pt x="545" y="5154"/>
                    <a:pt x="683" y="4795"/>
                    <a:pt x="945" y="4530"/>
                  </a:cubicBezTo>
                  <a:cubicBezTo>
                    <a:pt x="1199" y="4278"/>
                    <a:pt x="1540" y="4141"/>
                    <a:pt x="1890" y="4141"/>
                  </a:cubicBezTo>
                  <a:cubicBezTo>
                    <a:pt x="2005" y="4141"/>
                    <a:pt x="2121" y="4156"/>
                    <a:pt x="2235" y="4186"/>
                  </a:cubicBezTo>
                  <a:cubicBezTo>
                    <a:pt x="2250" y="4190"/>
                    <a:pt x="2264" y="4192"/>
                    <a:pt x="2278" y="4192"/>
                  </a:cubicBezTo>
                  <a:cubicBezTo>
                    <a:pt x="2320" y="4192"/>
                    <a:pt x="2361" y="4176"/>
                    <a:pt x="2391" y="4145"/>
                  </a:cubicBezTo>
                  <a:lnTo>
                    <a:pt x="2729" y="3807"/>
                  </a:lnTo>
                  <a:close/>
                  <a:moveTo>
                    <a:pt x="5716" y="0"/>
                  </a:moveTo>
                  <a:cubicBezTo>
                    <a:pt x="4708" y="0"/>
                    <a:pt x="3861" y="950"/>
                    <a:pt x="4076" y="1999"/>
                  </a:cubicBezTo>
                  <a:lnTo>
                    <a:pt x="3806" y="2269"/>
                  </a:lnTo>
                  <a:lnTo>
                    <a:pt x="2065" y="529"/>
                  </a:lnTo>
                  <a:cubicBezTo>
                    <a:pt x="1893" y="357"/>
                    <a:pt x="1697" y="285"/>
                    <a:pt x="1504" y="285"/>
                  </a:cubicBezTo>
                  <a:cubicBezTo>
                    <a:pt x="808" y="285"/>
                    <a:pt x="145" y="1222"/>
                    <a:pt x="759" y="1834"/>
                  </a:cubicBezTo>
                  <a:lnTo>
                    <a:pt x="2497" y="3575"/>
                  </a:lnTo>
                  <a:lnTo>
                    <a:pt x="2227" y="3848"/>
                  </a:lnTo>
                  <a:cubicBezTo>
                    <a:pt x="2116" y="3825"/>
                    <a:pt x="2006" y="3815"/>
                    <a:pt x="1898" y="3815"/>
                  </a:cubicBezTo>
                  <a:cubicBezTo>
                    <a:pt x="849" y="3815"/>
                    <a:pt x="0" y="4840"/>
                    <a:pt x="283" y="5906"/>
                  </a:cubicBezTo>
                  <a:cubicBezTo>
                    <a:pt x="323" y="5986"/>
                    <a:pt x="373" y="6026"/>
                    <a:pt x="434" y="6026"/>
                  </a:cubicBezTo>
                  <a:cubicBezTo>
                    <a:pt x="471" y="6026"/>
                    <a:pt x="513" y="6010"/>
                    <a:pt x="559" y="5980"/>
                  </a:cubicBezTo>
                  <a:lnTo>
                    <a:pt x="1271" y="5265"/>
                  </a:lnTo>
                  <a:lnTo>
                    <a:pt x="1668" y="5133"/>
                  </a:lnTo>
                  <a:lnTo>
                    <a:pt x="2233" y="5695"/>
                  </a:lnTo>
                  <a:lnTo>
                    <a:pt x="2100" y="6092"/>
                  </a:lnTo>
                  <a:lnTo>
                    <a:pt x="1386" y="6806"/>
                  </a:lnTo>
                  <a:cubicBezTo>
                    <a:pt x="1306" y="6927"/>
                    <a:pt x="1330" y="7018"/>
                    <a:pt x="1459" y="7080"/>
                  </a:cubicBezTo>
                  <a:cubicBezTo>
                    <a:pt x="1601" y="7117"/>
                    <a:pt x="1742" y="7135"/>
                    <a:pt x="1880" y="7135"/>
                  </a:cubicBezTo>
                  <a:cubicBezTo>
                    <a:pt x="2887" y="7135"/>
                    <a:pt x="3732" y="6184"/>
                    <a:pt x="3517" y="5139"/>
                  </a:cubicBezTo>
                  <a:lnTo>
                    <a:pt x="3788" y="4865"/>
                  </a:lnTo>
                  <a:cubicBezTo>
                    <a:pt x="3788" y="4865"/>
                    <a:pt x="4602" y="5677"/>
                    <a:pt x="4614" y="5686"/>
                  </a:cubicBezTo>
                  <a:cubicBezTo>
                    <a:pt x="4614" y="5686"/>
                    <a:pt x="6178" y="6627"/>
                    <a:pt x="6181" y="6627"/>
                  </a:cubicBezTo>
                  <a:cubicBezTo>
                    <a:pt x="6254" y="6664"/>
                    <a:pt x="6329" y="6681"/>
                    <a:pt x="6402" y="6681"/>
                  </a:cubicBezTo>
                  <a:cubicBezTo>
                    <a:pt x="6752" y="6681"/>
                    <a:pt x="7064" y="6296"/>
                    <a:pt x="6855" y="5950"/>
                  </a:cubicBezTo>
                  <a:lnTo>
                    <a:pt x="5914" y="4386"/>
                  </a:lnTo>
                  <a:cubicBezTo>
                    <a:pt x="5905" y="4374"/>
                    <a:pt x="5096" y="3560"/>
                    <a:pt x="5096" y="3560"/>
                  </a:cubicBezTo>
                  <a:lnTo>
                    <a:pt x="5367" y="3289"/>
                  </a:lnTo>
                  <a:cubicBezTo>
                    <a:pt x="5478" y="3312"/>
                    <a:pt x="5587" y="3323"/>
                    <a:pt x="5695" y="3323"/>
                  </a:cubicBezTo>
                  <a:cubicBezTo>
                    <a:pt x="6742" y="3323"/>
                    <a:pt x="7593" y="2298"/>
                    <a:pt x="7310" y="1231"/>
                  </a:cubicBezTo>
                  <a:cubicBezTo>
                    <a:pt x="7271" y="1151"/>
                    <a:pt x="7220" y="1111"/>
                    <a:pt x="7160" y="1111"/>
                  </a:cubicBezTo>
                  <a:cubicBezTo>
                    <a:pt x="7122" y="1111"/>
                    <a:pt x="7080" y="1126"/>
                    <a:pt x="7034" y="1158"/>
                  </a:cubicBezTo>
                  <a:lnTo>
                    <a:pt x="6323" y="1872"/>
                  </a:lnTo>
                  <a:lnTo>
                    <a:pt x="5926" y="2005"/>
                  </a:lnTo>
                  <a:lnTo>
                    <a:pt x="5361" y="1440"/>
                  </a:lnTo>
                  <a:lnTo>
                    <a:pt x="5493" y="1043"/>
                  </a:lnTo>
                  <a:lnTo>
                    <a:pt x="6208" y="329"/>
                  </a:lnTo>
                  <a:cubicBezTo>
                    <a:pt x="6287" y="211"/>
                    <a:pt x="6264" y="120"/>
                    <a:pt x="6134" y="55"/>
                  </a:cubicBezTo>
                  <a:cubicBezTo>
                    <a:pt x="5994" y="18"/>
                    <a:pt x="5853" y="0"/>
                    <a:pt x="571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69"/>
            <p:cNvSpPr/>
            <p:nvPr/>
          </p:nvSpPr>
          <p:spPr>
            <a:xfrm>
              <a:off x="4886863" y="3819163"/>
              <a:ext cx="267620" cy="321268"/>
            </a:xfrm>
            <a:custGeom>
              <a:rect b="b" l="l" r="r" t="t"/>
              <a:pathLst>
                <a:path extrusionOk="0" h="9797" w="8161">
                  <a:moveTo>
                    <a:pt x="3606" y="1"/>
                  </a:moveTo>
                  <a:cubicBezTo>
                    <a:pt x="3523" y="1"/>
                    <a:pt x="3449" y="64"/>
                    <a:pt x="3444" y="151"/>
                  </a:cubicBezTo>
                  <a:cubicBezTo>
                    <a:pt x="3435" y="242"/>
                    <a:pt x="3503" y="322"/>
                    <a:pt x="3594" y="328"/>
                  </a:cubicBezTo>
                  <a:cubicBezTo>
                    <a:pt x="4685" y="410"/>
                    <a:pt x="5714" y="880"/>
                    <a:pt x="6490" y="1657"/>
                  </a:cubicBezTo>
                  <a:cubicBezTo>
                    <a:pt x="7357" y="2524"/>
                    <a:pt x="7834" y="3674"/>
                    <a:pt x="7834" y="4900"/>
                  </a:cubicBezTo>
                  <a:cubicBezTo>
                    <a:pt x="7834" y="6123"/>
                    <a:pt x="7357" y="7276"/>
                    <a:pt x="6490" y="8140"/>
                  </a:cubicBezTo>
                  <a:cubicBezTo>
                    <a:pt x="5612" y="9018"/>
                    <a:pt x="4425" y="9464"/>
                    <a:pt x="3237" y="9464"/>
                  </a:cubicBezTo>
                  <a:cubicBezTo>
                    <a:pt x="2183" y="9464"/>
                    <a:pt x="1129" y="9113"/>
                    <a:pt x="289" y="8402"/>
                  </a:cubicBezTo>
                  <a:cubicBezTo>
                    <a:pt x="259" y="8375"/>
                    <a:pt x="221" y="8363"/>
                    <a:pt x="184" y="8363"/>
                  </a:cubicBezTo>
                  <a:cubicBezTo>
                    <a:pt x="138" y="8363"/>
                    <a:pt x="92" y="8382"/>
                    <a:pt x="60" y="8419"/>
                  </a:cubicBezTo>
                  <a:cubicBezTo>
                    <a:pt x="1" y="8490"/>
                    <a:pt x="10" y="8593"/>
                    <a:pt x="77" y="8652"/>
                  </a:cubicBezTo>
                  <a:cubicBezTo>
                    <a:pt x="983" y="9419"/>
                    <a:pt x="2111" y="9797"/>
                    <a:pt x="3239" y="9797"/>
                  </a:cubicBezTo>
                  <a:cubicBezTo>
                    <a:pt x="4509" y="9797"/>
                    <a:pt x="5778" y="9317"/>
                    <a:pt x="6722" y="8372"/>
                  </a:cubicBezTo>
                  <a:cubicBezTo>
                    <a:pt x="7651" y="7446"/>
                    <a:pt x="8160" y="6211"/>
                    <a:pt x="8160" y="4900"/>
                  </a:cubicBezTo>
                  <a:cubicBezTo>
                    <a:pt x="8160" y="3588"/>
                    <a:pt x="7651" y="2353"/>
                    <a:pt x="6722" y="1424"/>
                  </a:cubicBezTo>
                  <a:cubicBezTo>
                    <a:pt x="5890" y="595"/>
                    <a:pt x="4791" y="89"/>
                    <a:pt x="3617" y="1"/>
                  </a:cubicBezTo>
                  <a:cubicBezTo>
                    <a:pt x="3614" y="1"/>
                    <a:pt x="3610" y="1"/>
                    <a:pt x="360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69"/>
            <p:cNvSpPr/>
            <p:nvPr/>
          </p:nvSpPr>
          <p:spPr>
            <a:xfrm>
              <a:off x="4810030" y="3796438"/>
              <a:ext cx="366719" cy="366719"/>
            </a:xfrm>
            <a:custGeom>
              <a:rect b="b" l="l" r="r" t="t"/>
              <a:pathLst>
                <a:path extrusionOk="0" h="11183" w="11183">
                  <a:moveTo>
                    <a:pt x="5593" y="0"/>
                  </a:moveTo>
                  <a:cubicBezTo>
                    <a:pt x="4099" y="0"/>
                    <a:pt x="2694" y="583"/>
                    <a:pt x="1638" y="1638"/>
                  </a:cubicBezTo>
                  <a:cubicBezTo>
                    <a:pt x="582" y="2694"/>
                    <a:pt x="0" y="4099"/>
                    <a:pt x="0" y="5593"/>
                  </a:cubicBezTo>
                  <a:cubicBezTo>
                    <a:pt x="0" y="7086"/>
                    <a:pt x="582" y="8489"/>
                    <a:pt x="1638" y="9545"/>
                  </a:cubicBezTo>
                  <a:cubicBezTo>
                    <a:pt x="2737" y="10644"/>
                    <a:pt x="4163" y="11182"/>
                    <a:pt x="5584" y="11182"/>
                  </a:cubicBezTo>
                  <a:cubicBezTo>
                    <a:pt x="7025" y="11182"/>
                    <a:pt x="8461" y="10628"/>
                    <a:pt x="9545" y="9545"/>
                  </a:cubicBezTo>
                  <a:cubicBezTo>
                    <a:pt x="10535" y="8554"/>
                    <a:pt x="11118" y="7236"/>
                    <a:pt x="11176" y="5837"/>
                  </a:cubicBezTo>
                  <a:cubicBezTo>
                    <a:pt x="11182" y="5746"/>
                    <a:pt x="11112" y="5669"/>
                    <a:pt x="11021" y="5666"/>
                  </a:cubicBezTo>
                  <a:cubicBezTo>
                    <a:pt x="11017" y="5666"/>
                    <a:pt x="11014" y="5666"/>
                    <a:pt x="11010" y="5666"/>
                  </a:cubicBezTo>
                  <a:cubicBezTo>
                    <a:pt x="10924" y="5666"/>
                    <a:pt x="10853" y="5735"/>
                    <a:pt x="10850" y="5822"/>
                  </a:cubicBezTo>
                  <a:cubicBezTo>
                    <a:pt x="10794" y="7139"/>
                    <a:pt x="10247" y="8380"/>
                    <a:pt x="9312" y="9312"/>
                  </a:cubicBezTo>
                  <a:cubicBezTo>
                    <a:pt x="8299" y="10327"/>
                    <a:pt x="6945" y="10834"/>
                    <a:pt x="5591" y="10834"/>
                  </a:cubicBezTo>
                  <a:cubicBezTo>
                    <a:pt x="4237" y="10834"/>
                    <a:pt x="2883" y="10327"/>
                    <a:pt x="1870" y="9312"/>
                  </a:cubicBezTo>
                  <a:cubicBezTo>
                    <a:pt x="877" y="8318"/>
                    <a:pt x="330" y="6998"/>
                    <a:pt x="330" y="5593"/>
                  </a:cubicBezTo>
                  <a:cubicBezTo>
                    <a:pt x="330" y="4187"/>
                    <a:pt x="877" y="2864"/>
                    <a:pt x="1870" y="1870"/>
                  </a:cubicBezTo>
                  <a:cubicBezTo>
                    <a:pt x="2864" y="877"/>
                    <a:pt x="4187" y="330"/>
                    <a:pt x="5593" y="330"/>
                  </a:cubicBezTo>
                  <a:cubicBezTo>
                    <a:pt x="6998" y="330"/>
                    <a:pt x="8318" y="877"/>
                    <a:pt x="9315" y="1870"/>
                  </a:cubicBezTo>
                  <a:cubicBezTo>
                    <a:pt x="10189" y="2744"/>
                    <a:pt x="10727" y="3902"/>
                    <a:pt x="10835" y="5128"/>
                  </a:cubicBezTo>
                  <a:cubicBezTo>
                    <a:pt x="10844" y="5214"/>
                    <a:pt x="10915" y="5279"/>
                    <a:pt x="10996" y="5279"/>
                  </a:cubicBezTo>
                  <a:cubicBezTo>
                    <a:pt x="11001" y="5279"/>
                    <a:pt x="11007" y="5279"/>
                    <a:pt x="11012" y="5278"/>
                  </a:cubicBezTo>
                  <a:cubicBezTo>
                    <a:pt x="11103" y="5269"/>
                    <a:pt x="11171" y="5190"/>
                    <a:pt x="11162" y="5102"/>
                  </a:cubicBezTo>
                  <a:cubicBezTo>
                    <a:pt x="11047" y="3796"/>
                    <a:pt x="10474" y="2567"/>
                    <a:pt x="9545" y="1638"/>
                  </a:cubicBezTo>
                  <a:cubicBezTo>
                    <a:pt x="8489" y="583"/>
                    <a:pt x="7086"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69"/>
            <p:cNvSpPr/>
            <p:nvPr/>
          </p:nvSpPr>
          <p:spPr>
            <a:xfrm>
              <a:off x="4828263" y="3819163"/>
              <a:ext cx="159011" cy="268571"/>
            </a:xfrm>
            <a:custGeom>
              <a:rect b="b" l="l" r="r" t="t"/>
              <a:pathLst>
                <a:path extrusionOk="0" h="8190" w="4849">
                  <a:moveTo>
                    <a:pt x="4677" y="1"/>
                  </a:moveTo>
                  <a:cubicBezTo>
                    <a:pt x="4674" y="1"/>
                    <a:pt x="4670" y="1"/>
                    <a:pt x="4666" y="1"/>
                  </a:cubicBezTo>
                  <a:cubicBezTo>
                    <a:pt x="3496" y="89"/>
                    <a:pt x="2393" y="595"/>
                    <a:pt x="1561" y="1424"/>
                  </a:cubicBezTo>
                  <a:cubicBezTo>
                    <a:pt x="676" y="2312"/>
                    <a:pt x="165" y="3491"/>
                    <a:pt x="126" y="4747"/>
                  </a:cubicBezTo>
                  <a:cubicBezTo>
                    <a:pt x="88" y="5994"/>
                    <a:pt x="518" y="7196"/>
                    <a:pt x="1338" y="8134"/>
                  </a:cubicBezTo>
                  <a:cubicBezTo>
                    <a:pt x="1379" y="8171"/>
                    <a:pt x="1421" y="8189"/>
                    <a:pt x="1462" y="8189"/>
                  </a:cubicBezTo>
                  <a:cubicBezTo>
                    <a:pt x="1498" y="8189"/>
                    <a:pt x="1534" y="8176"/>
                    <a:pt x="1570" y="8149"/>
                  </a:cubicBezTo>
                  <a:cubicBezTo>
                    <a:pt x="1638" y="8090"/>
                    <a:pt x="1647" y="7984"/>
                    <a:pt x="1585" y="7917"/>
                  </a:cubicBezTo>
                  <a:cubicBezTo>
                    <a:pt x="0" y="6108"/>
                    <a:pt x="91" y="3359"/>
                    <a:pt x="1794" y="1657"/>
                  </a:cubicBezTo>
                  <a:cubicBezTo>
                    <a:pt x="2570" y="880"/>
                    <a:pt x="3599" y="410"/>
                    <a:pt x="4693" y="328"/>
                  </a:cubicBezTo>
                  <a:cubicBezTo>
                    <a:pt x="4781" y="322"/>
                    <a:pt x="4849" y="242"/>
                    <a:pt x="4843" y="151"/>
                  </a:cubicBezTo>
                  <a:cubicBezTo>
                    <a:pt x="4837" y="67"/>
                    <a:pt x="4764" y="1"/>
                    <a:pt x="46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69"/>
            <p:cNvSpPr/>
            <p:nvPr/>
          </p:nvSpPr>
          <p:spPr>
            <a:xfrm>
              <a:off x="4953956" y="3942463"/>
              <a:ext cx="78899" cy="74505"/>
            </a:xfrm>
            <a:custGeom>
              <a:rect b="b" l="l" r="r" t="t"/>
              <a:pathLst>
                <a:path extrusionOk="0" h="2272" w="2406">
                  <a:moveTo>
                    <a:pt x="234" y="1"/>
                  </a:moveTo>
                  <a:cubicBezTo>
                    <a:pt x="108" y="1"/>
                    <a:pt x="0" y="164"/>
                    <a:pt x="128" y="296"/>
                  </a:cubicBezTo>
                  <a:lnTo>
                    <a:pt x="2048" y="2213"/>
                  </a:lnTo>
                  <a:cubicBezTo>
                    <a:pt x="2094" y="2254"/>
                    <a:pt x="2143" y="2271"/>
                    <a:pt x="2186" y="2271"/>
                  </a:cubicBezTo>
                  <a:cubicBezTo>
                    <a:pt x="2318" y="2271"/>
                    <a:pt x="2406" y="2114"/>
                    <a:pt x="2280" y="1984"/>
                  </a:cubicBezTo>
                  <a:lnTo>
                    <a:pt x="360" y="64"/>
                  </a:lnTo>
                  <a:cubicBezTo>
                    <a:pt x="321" y="19"/>
                    <a:pt x="277" y="1"/>
                    <a:pt x="23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5" name="Google Shape;775;p69"/>
          <p:cNvGrpSpPr/>
          <p:nvPr/>
        </p:nvGrpSpPr>
        <p:grpSpPr>
          <a:xfrm>
            <a:off x="8041370" y="3439364"/>
            <a:ext cx="241287" cy="366719"/>
            <a:chOff x="8041370" y="3210764"/>
            <a:chExt cx="241287" cy="366719"/>
          </a:xfrm>
        </p:grpSpPr>
        <p:sp>
          <p:nvSpPr>
            <p:cNvPr id="776" name="Google Shape;776;p69"/>
            <p:cNvSpPr/>
            <p:nvPr/>
          </p:nvSpPr>
          <p:spPr>
            <a:xfrm>
              <a:off x="8041370" y="3210764"/>
              <a:ext cx="241287" cy="366719"/>
            </a:xfrm>
            <a:custGeom>
              <a:rect b="b" l="l" r="r" t="t"/>
              <a:pathLst>
                <a:path extrusionOk="0" h="11183" w="7358">
                  <a:moveTo>
                    <a:pt x="4026" y="1668"/>
                  </a:moveTo>
                  <a:cubicBezTo>
                    <a:pt x="4096" y="1880"/>
                    <a:pt x="4217" y="2062"/>
                    <a:pt x="4373" y="2206"/>
                  </a:cubicBezTo>
                  <a:lnTo>
                    <a:pt x="3638" y="2206"/>
                  </a:lnTo>
                  <a:cubicBezTo>
                    <a:pt x="3785" y="2068"/>
                    <a:pt x="3926" y="1850"/>
                    <a:pt x="4026" y="1668"/>
                  </a:cubicBezTo>
                  <a:close/>
                  <a:moveTo>
                    <a:pt x="4349" y="330"/>
                  </a:moveTo>
                  <a:cubicBezTo>
                    <a:pt x="4981" y="330"/>
                    <a:pt x="5496" y="845"/>
                    <a:pt x="5496" y="1477"/>
                  </a:cubicBezTo>
                  <a:lnTo>
                    <a:pt x="5496" y="2206"/>
                  </a:lnTo>
                  <a:lnTo>
                    <a:pt x="5220" y="2206"/>
                  </a:lnTo>
                  <a:cubicBezTo>
                    <a:pt x="4676" y="2206"/>
                    <a:pt x="4346" y="1715"/>
                    <a:pt x="4232" y="1227"/>
                  </a:cubicBezTo>
                  <a:cubicBezTo>
                    <a:pt x="4211" y="1137"/>
                    <a:pt x="4147" y="1094"/>
                    <a:pt x="4082" y="1094"/>
                  </a:cubicBezTo>
                  <a:cubicBezTo>
                    <a:pt x="4026" y="1094"/>
                    <a:pt x="3969" y="1126"/>
                    <a:pt x="3938" y="1189"/>
                  </a:cubicBezTo>
                  <a:cubicBezTo>
                    <a:pt x="3708" y="1647"/>
                    <a:pt x="3370" y="2206"/>
                    <a:pt x="2791" y="2206"/>
                  </a:cubicBezTo>
                  <a:lnTo>
                    <a:pt x="1865" y="2206"/>
                  </a:lnTo>
                  <a:lnTo>
                    <a:pt x="1865" y="1477"/>
                  </a:lnTo>
                  <a:cubicBezTo>
                    <a:pt x="1865" y="845"/>
                    <a:pt x="2379" y="330"/>
                    <a:pt x="3011" y="330"/>
                  </a:cubicBezTo>
                  <a:close/>
                  <a:moveTo>
                    <a:pt x="1538" y="3044"/>
                  </a:moveTo>
                  <a:lnTo>
                    <a:pt x="1538" y="3491"/>
                  </a:lnTo>
                  <a:lnTo>
                    <a:pt x="983" y="4044"/>
                  </a:lnTo>
                  <a:lnTo>
                    <a:pt x="556" y="4044"/>
                  </a:lnTo>
                  <a:lnTo>
                    <a:pt x="771" y="3635"/>
                  </a:lnTo>
                  <a:cubicBezTo>
                    <a:pt x="794" y="3588"/>
                    <a:pt x="797" y="3532"/>
                    <a:pt x="774" y="3485"/>
                  </a:cubicBezTo>
                  <a:lnTo>
                    <a:pt x="550" y="3044"/>
                  </a:lnTo>
                  <a:close/>
                  <a:moveTo>
                    <a:pt x="5496" y="2532"/>
                  </a:moveTo>
                  <a:lnTo>
                    <a:pt x="5496" y="3397"/>
                  </a:lnTo>
                  <a:lnTo>
                    <a:pt x="4043" y="3397"/>
                  </a:lnTo>
                  <a:cubicBezTo>
                    <a:pt x="3955" y="3397"/>
                    <a:pt x="3882" y="3470"/>
                    <a:pt x="3882" y="3559"/>
                  </a:cubicBezTo>
                  <a:cubicBezTo>
                    <a:pt x="3882" y="3650"/>
                    <a:pt x="3955" y="3723"/>
                    <a:pt x="4043" y="3723"/>
                  </a:cubicBezTo>
                  <a:lnTo>
                    <a:pt x="5161" y="3723"/>
                  </a:lnTo>
                  <a:lnTo>
                    <a:pt x="5161" y="3958"/>
                  </a:lnTo>
                  <a:cubicBezTo>
                    <a:pt x="5161" y="4858"/>
                    <a:pt x="4421" y="5307"/>
                    <a:pt x="3681" y="5307"/>
                  </a:cubicBezTo>
                  <a:cubicBezTo>
                    <a:pt x="2941" y="5307"/>
                    <a:pt x="2200" y="4857"/>
                    <a:pt x="2200" y="3958"/>
                  </a:cubicBezTo>
                  <a:lnTo>
                    <a:pt x="2200" y="3723"/>
                  </a:lnTo>
                  <a:lnTo>
                    <a:pt x="3329" y="3723"/>
                  </a:lnTo>
                  <a:cubicBezTo>
                    <a:pt x="3420" y="3723"/>
                    <a:pt x="3494" y="3650"/>
                    <a:pt x="3494" y="3559"/>
                  </a:cubicBezTo>
                  <a:cubicBezTo>
                    <a:pt x="3494" y="3470"/>
                    <a:pt x="3420" y="3397"/>
                    <a:pt x="3329" y="3397"/>
                  </a:cubicBezTo>
                  <a:lnTo>
                    <a:pt x="1865" y="3397"/>
                  </a:lnTo>
                  <a:lnTo>
                    <a:pt x="1865" y="2532"/>
                  </a:lnTo>
                  <a:close/>
                  <a:moveTo>
                    <a:pt x="1874" y="3723"/>
                  </a:moveTo>
                  <a:cubicBezTo>
                    <a:pt x="1844" y="4094"/>
                    <a:pt x="1912" y="4479"/>
                    <a:pt x="2103" y="4802"/>
                  </a:cubicBezTo>
                  <a:lnTo>
                    <a:pt x="1412" y="5493"/>
                  </a:lnTo>
                  <a:lnTo>
                    <a:pt x="1274" y="5052"/>
                  </a:lnTo>
                  <a:cubicBezTo>
                    <a:pt x="1256" y="5002"/>
                    <a:pt x="1218" y="4964"/>
                    <a:pt x="1168" y="4946"/>
                  </a:cubicBezTo>
                  <a:lnTo>
                    <a:pt x="700" y="4791"/>
                  </a:lnTo>
                  <a:lnTo>
                    <a:pt x="1768" y="3723"/>
                  </a:lnTo>
                  <a:close/>
                  <a:moveTo>
                    <a:pt x="4476" y="5499"/>
                  </a:moveTo>
                  <a:lnTo>
                    <a:pt x="4476" y="6002"/>
                  </a:lnTo>
                  <a:lnTo>
                    <a:pt x="3679" y="6602"/>
                  </a:lnTo>
                  <a:lnTo>
                    <a:pt x="2885" y="6002"/>
                  </a:lnTo>
                  <a:lnTo>
                    <a:pt x="2885" y="5499"/>
                  </a:lnTo>
                  <a:cubicBezTo>
                    <a:pt x="3102" y="5606"/>
                    <a:pt x="3397" y="5656"/>
                    <a:pt x="3686" y="5656"/>
                  </a:cubicBezTo>
                  <a:cubicBezTo>
                    <a:pt x="3987" y="5656"/>
                    <a:pt x="4282" y="5601"/>
                    <a:pt x="4476" y="5499"/>
                  </a:cubicBezTo>
                  <a:close/>
                  <a:moveTo>
                    <a:pt x="2691" y="6267"/>
                  </a:moveTo>
                  <a:lnTo>
                    <a:pt x="3388" y="6793"/>
                  </a:lnTo>
                  <a:lnTo>
                    <a:pt x="2485" y="7343"/>
                  </a:lnTo>
                  <a:lnTo>
                    <a:pt x="2485" y="6337"/>
                  </a:lnTo>
                  <a:lnTo>
                    <a:pt x="2691" y="6267"/>
                  </a:lnTo>
                  <a:close/>
                  <a:moveTo>
                    <a:pt x="4667" y="6267"/>
                  </a:moveTo>
                  <a:lnTo>
                    <a:pt x="4873" y="6337"/>
                  </a:lnTo>
                  <a:lnTo>
                    <a:pt x="4873" y="7343"/>
                  </a:lnTo>
                  <a:lnTo>
                    <a:pt x="3970" y="6793"/>
                  </a:lnTo>
                  <a:lnTo>
                    <a:pt x="4667" y="6267"/>
                  </a:lnTo>
                  <a:close/>
                  <a:moveTo>
                    <a:pt x="3679" y="6999"/>
                  </a:moveTo>
                  <a:lnTo>
                    <a:pt x="4138" y="7278"/>
                  </a:lnTo>
                  <a:lnTo>
                    <a:pt x="3923" y="7660"/>
                  </a:lnTo>
                  <a:lnTo>
                    <a:pt x="3438" y="7660"/>
                  </a:lnTo>
                  <a:lnTo>
                    <a:pt x="3223" y="7278"/>
                  </a:lnTo>
                  <a:lnTo>
                    <a:pt x="3679" y="6999"/>
                  </a:lnTo>
                  <a:close/>
                  <a:moveTo>
                    <a:pt x="3873" y="7990"/>
                  </a:moveTo>
                  <a:lnTo>
                    <a:pt x="4176" y="10856"/>
                  </a:lnTo>
                  <a:lnTo>
                    <a:pt x="3185" y="10856"/>
                  </a:lnTo>
                  <a:lnTo>
                    <a:pt x="3488" y="7990"/>
                  </a:lnTo>
                  <a:close/>
                  <a:moveTo>
                    <a:pt x="3011" y="1"/>
                  </a:moveTo>
                  <a:cubicBezTo>
                    <a:pt x="2197" y="1"/>
                    <a:pt x="1535" y="662"/>
                    <a:pt x="1535" y="1477"/>
                  </a:cubicBezTo>
                  <a:lnTo>
                    <a:pt x="1535" y="2718"/>
                  </a:lnTo>
                  <a:lnTo>
                    <a:pt x="286" y="2718"/>
                  </a:lnTo>
                  <a:cubicBezTo>
                    <a:pt x="148" y="2741"/>
                    <a:pt x="101" y="2821"/>
                    <a:pt x="139" y="2953"/>
                  </a:cubicBezTo>
                  <a:lnTo>
                    <a:pt x="442" y="3559"/>
                  </a:lnTo>
                  <a:lnTo>
                    <a:pt x="139" y="4132"/>
                  </a:lnTo>
                  <a:cubicBezTo>
                    <a:pt x="98" y="4267"/>
                    <a:pt x="148" y="4347"/>
                    <a:pt x="286" y="4373"/>
                  </a:cubicBezTo>
                  <a:lnTo>
                    <a:pt x="653" y="4373"/>
                  </a:lnTo>
                  <a:lnTo>
                    <a:pt x="280" y="4747"/>
                  </a:lnTo>
                  <a:cubicBezTo>
                    <a:pt x="200" y="4861"/>
                    <a:pt x="221" y="4952"/>
                    <a:pt x="345" y="5017"/>
                  </a:cubicBezTo>
                  <a:lnTo>
                    <a:pt x="986" y="5232"/>
                  </a:lnTo>
                  <a:lnTo>
                    <a:pt x="1177" y="5849"/>
                  </a:lnTo>
                  <a:cubicBezTo>
                    <a:pt x="1200" y="5925"/>
                    <a:pt x="1267" y="5964"/>
                    <a:pt x="1334" y="5964"/>
                  </a:cubicBezTo>
                  <a:cubicBezTo>
                    <a:pt x="1376" y="5964"/>
                    <a:pt x="1418" y="5949"/>
                    <a:pt x="1450" y="5917"/>
                  </a:cubicBezTo>
                  <a:lnTo>
                    <a:pt x="2294" y="5073"/>
                  </a:lnTo>
                  <a:cubicBezTo>
                    <a:pt x="2373" y="5161"/>
                    <a:pt x="2462" y="5240"/>
                    <a:pt x="2556" y="5311"/>
                  </a:cubicBezTo>
                  <a:lnTo>
                    <a:pt x="2556" y="5967"/>
                  </a:lnTo>
                  <a:lnTo>
                    <a:pt x="721" y="6593"/>
                  </a:lnTo>
                  <a:cubicBezTo>
                    <a:pt x="292" y="6743"/>
                    <a:pt x="1" y="7146"/>
                    <a:pt x="1" y="7602"/>
                  </a:cubicBezTo>
                  <a:lnTo>
                    <a:pt x="1" y="9101"/>
                  </a:lnTo>
                  <a:cubicBezTo>
                    <a:pt x="1" y="9192"/>
                    <a:pt x="74" y="9266"/>
                    <a:pt x="165" y="9266"/>
                  </a:cubicBezTo>
                  <a:cubicBezTo>
                    <a:pt x="256" y="9266"/>
                    <a:pt x="330" y="9192"/>
                    <a:pt x="330" y="9101"/>
                  </a:cubicBezTo>
                  <a:lnTo>
                    <a:pt x="330" y="7602"/>
                  </a:lnTo>
                  <a:cubicBezTo>
                    <a:pt x="330" y="7287"/>
                    <a:pt x="530" y="7008"/>
                    <a:pt x="827" y="6905"/>
                  </a:cubicBezTo>
                  <a:lnTo>
                    <a:pt x="2159" y="6449"/>
                  </a:lnTo>
                  <a:lnTo>
                    <a:pt x="2159" y="7637"/>
                  </a:lnTo>
                  <a:cubicBezTo>
                    <a:pt x="2159" y="7735"/>
                    <a:pt x="2242" y="7798"/>
                    <a:pt x="2325" y="7798"/>
                  </a:cubicBezTo>
                  <a:cubicBezTo>
                    <a:pt x="2353" y="7798"/>
                    <a:pt x="2381" y="7791"/>
                    <a:pt x="2406" y="7775"/>
                  </a:cubicBezTo>
                  <a:lnTo>
                    <a:pt x="2941" y="7449"/>
                  </a:lnTo>
                  <a:lnTo>
                    <a:pt x="3170" y="7860"/>
                  </a:lnTo>
                  <a:lnTo>
                    <a:pt x="2853" y="10856"/>
                  </a:lnTo>
                  <a:lnTo>
                    <a:pt x="1468" y="10856"/>
                  </a:lnTo>
                  <a:lnTo>
                    <a:pt x="1468" y="8369"/>
                  </a:lnTo>
                  <a:cubicBezTo>
                    <a:pt x="1468" y="8278"/>
                    <a:pt x="1394" y="8204"/>
                    <a:pt x="1303" y="8204"/>
                  </a:cubicBezTo>
                  <a:cubicBezTo>
                    <a:pt x="1212" y="8204"/>
                    <a:pt x="1138" y="8278"/>
                    <a:pt x="1138" y="8369"/>
                  </a:cubicBezTo>
                  <a:lnTo>
                    <a:pt x="1138" y="10856"/>
                  </a:lnTo>
                  <a:lnTo>
                    <a:pt x="330" y="10856"/>
                  </a:lnTo>
                  <a:lnTo>
                    <a:pt x="330" y="9816"/>
                  </a:lnTo>
                  <a:cubicBezTo>
                    <a:pt x="330" y="9727"/>
                    <a:pt x="256" y="9654"/>
                    <a:pt x="165" y="9654"/>
                  </a:cubicBezTo>
                  <a:cubicBezTo>
                    <a:pt x="74" y="9654"/>
                    <a:pt x="1" y="9727"/>
                    <a:pt x="1" y="9816"/>
                  </a:cubicBezTo>
                  <a:lnTo>
                    <a:pt x="1" y="11021"/>
                  </a:lnTo>
                  <a:cubicBezTo>
                    <a:pt x="1" y="11109"/>
                    <a:pt x="74" y="11183"/>
                    <a:pt x="165" y="11183"/>
                  </a:cubicBezTo>
                  <a:lnTo>
                    <a:pt x="7193" y="11183"/>
                  </a:lnTo>
                  <a:cubicBezTo>
                    <a:pt x="7284" y="11183"/>
                    <a:pt x="7357" y="11109"/>
                    <a:pt x="7357" y="11021"/>
                  </a:cubicBezTo>
                  <a:lnTo>
                    <a:pt x="7357" y="7602"/>
                  </a:lnTo>
                  <a:cubicBezTo>
                    <a:pt x="7357" y="7146"/>
                    <a:pt x="7069" y="6740"/>
                    <a:pt x="6637" y="6593"/>
                  </a:cubicBezTo>
                  <a:cubicBezTo>
                    <a:pt x="6606" y="6586"/>
                    <a:pt x="6578" y="6583"/>
                    <a:pt x="6553" y="6583"/>
                  </a:cubicBezTo>
                  <a:cubicBezTo>
                    <a:pt x="6339" y="6583"/>
                    <a:pt x="6310" y="6815"/>
                    <a:pt x="6531" y="6905"/>
                  </a:cubicBezTo>
                  <a:cubicBezTo>
                    <a:pt x="6825" y="7019"/>
                    <a:pt x="7028" y="7287"/>
                    <a:pt x="7028" y="7602"/>
                  </a:cubicBezTo>
                  <a:lnTo>
                    <a:pt x="7028" y="10856"/>
                  </a:lnTo>
                  <a:lnTo>
                    <a:pt x="6219" y="10856"/>
                  </a:lnTo>
                  <a:lnTo>
                    <a:pt x="6219" y="8369"/>
                  </a:lnTo>
                  <a:cubicBezTo>
                    <a:pt x="6219" y="8278"/>
                    <a:pt x="6146" y="8204"/>
                    <a:pt x="6055" y="8204"/>
                  </a:cubicBezTo>
                  <a:cubicBezTo>
                    <a:pt x="5964" y="8204"/>
                    <a:pt x="5890" y="8278"/>
                    <a:pt x="5890" y="8369"/>
                  </a:cubicBezTo>
                  <a:lnTo>
                    <a:pt x="5890" y="10856"/>
                  </a:lnTo>
                  <a:lnTo>
                    <a:pt x="4505" y="10856"/>
                  </a:lnTo>
                  <a:lnTo>
                    <a:pt x="4188" y="7860"/>
                  </a:lnTo>
                  <a:lnTo>
                    <a:pt x="4417" y="7449"/>
                  </a:lnTo>
                  <a:lnTo>
                    <a:pt x="4952" y="7775"/>
                  </a:lnTo>
                  <a:cubicBezTo>
                    <a:pt x="4978" y="7791"/>
                    <a:pt x="5006" y="7798"/>
                    <a:pt x="5035" y="7798"/>
                  </a:cubicBezTo>
                  <a:cubicBezTo>
                    <a:pt x="5119" y="7798"/>
                    <a:pt x="5202" y="7735"/>
                    <a:pt x="5202" y="7637"/>
                  </a:cubicBezTo>
                  <a:lnTo>
                    <a:pt x="5202" y="6449"/>
                  </a:lnTo>
                  <a:lnTo>
                    <a:pt x="5814" y="6658"/>
                  </a:lnTo>
                  <a:cubicBezTo>
                    <a:pt x="5841" y="6668"/>
                    <a:pt x="5867" y="6672"/>
                    <a:pt x="5892" y="6672"/>
                  </a:cubicBezTo>
                  <a:cubicBezTo>
                    <a:pt x="6074" y="6672"/>
                    <a:pt x="6165" y="6432"/>
                    <a:pt x="5919" y="6349"/>
                  </a:cubicBezTo>
                  <a:lnTo>
                    <a:pt x="4802" y="5967"/>
                  </a:lnTo>
                  <a:lnTo>
                    <a:pt x="4802" y="5311"/>
                  </a:lnTo>
                  <a:cubicBezTo>
                    <a:pt x="5217" y="5005"/>
                    <a:pt x="5487" y="4511"/>
                    <a:pt x="5487" y="3958"/>
                  </a:cubicBezTo>
                  <a:lnTo>
                    <a:pt x="5487" y="3723"/>
                  </a:lnTo>
                  <a:lnTo>
                    <a:pt x="5658" y="3723"/>
                  </a:lnTo>
                  <a:cubicBezTo>
                    <a:pt x="5749" y="3723"/>
                    <a:pt x="5822" y="3650"/>
                    <a:pt x="5822" y="3559"/>
                  </a:cubicBezTo>
                  <a:lnTo>
                    <a:pt x="5822" y="1477"/>
                  </a:lnTo>
                  <a:cubicBezTo>
                    <a:pt x="5822" y="662"/>
                    <a:pt x="5161" y="1"/>
                    <a:pt x="434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69"/>
            <p:cNvSpPr/>
            <p:nvPr/>
          </p:nvSpPr>
          <p:spPr>
            <a:xfrm>
              <a:off x="8143191" y="3339770"/>
              <a:ext cx="37744" cy="24234"/>
            </a:xfrm>
            <a:custGeom>
              <a:rect b="b" l="l" r="r" t="t"/>
              <a:pathLst>
                <a:path extrusionOk="0" h="739" w="1151">
                  <a:moveTo>
                    <a:pt x="165" y="1"/>
                  </a:moveTo>
                  <a:cubicBezTo>
                    <a:pt x="74" y="1"/>
                    <a:pt x="1" y="74"/>
                    <a:pt x="1" y="163"/>
                  </a:cubicBezTo>
                  <a:cubicBezTo>
                    <a:pt x="1" y="480"/>
                    <a:pt x="259" y="739"/>
                    <a:pt x="574" y="739"/>
                  </a:cubicBezTo>
                  <a:cubicBezTo>
                    <a:pt x="891" y="739"/>
                    <a:pt x="1150" y="480"/>
                    <a:pt x="1150" y="163"/>
                  </a:cubicBezTo>
                  <a:cubicBezTo>
                    <a:pt x="1150" y="74"/>
                    <a:pt x="1077" y="1"/>
                    <a:pt x="986" y="1"/>
                  </a:cubicBezTo>
                  <a:cubicBezTo>
                    <a:pt x="894" y="1"/>
                    <a:pt x="821" y="74"/>
                    <a:pt x="821" y="163"/>
                  </a:cubicBezTo>
                  <a:cubicBezTo>
                    <a:pt x="821" y="301"/>
                    <a:pt x="712" y="410"/>
                    <a:pt x="574" y="410"/>
                  </a:cubicBezTo>
                  <a:cubicBezTo>
                    <a:pt x="439" y="410"/>
                    <a:pt x="327" y="301"/>
                    <a:pt x="327" y="163"/>
                  </a:cubicBezTo>
                  <a:cubicBezTo>
                    <a:pt x="327" y="72"/>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8" name="Google Shape;778;p69"/>
          <p:cNvGrpSpPr/>
          <p:nvPr/>
        </p:nvGrpSpPr>
        <p:grpSpPr>
          <a:xfrm>
            <a:off x="7186601" y="3439364"/>
            <a:ext cx="366522" cy="366719"/>
            <a:chOff x="7186601" y="3210764"/>
            <a:chExt cx="366522" cy="366719"/>
          </a:xfrm>
        </p:grpSpPr>
        <p:sp>
          <p:nvSpPr>
            <p:cNvPr id="779" name="Google Shape;779;p69"/>
            <p:cNvSpPr/>
            <p:nvPr/>
          </p:nvSpPr>
          <p:spPr>
            <a:xfrm>
              <a:off x="7186601" y="3210764"/>
              <a:ext cx="169340" cy="211020"/>
            </a:xfrm>
            <a:custGeom>
              <a:rect b="b" l="l" r="r" t="t"/>
              <a:pathLst>
                <a:path extrusionOk="0" h="6435" w="5164">
                  <a:moveTo>
                    <a:pt x="3044" y="330"/>
                  </a:moveTo>
                  <a:cubicBezTo>
                    <a:pt x="3450" y="330"/>
                    <a:pt x="3782" y="662"/>
                    <a:pt x="3782" y="1068"/>
                  </a:cubicBezTo>
                  <a:lnTo>
                    <a:pt x="3782" y="1518"/>
                  </a:lnTo>
                  <a:cubicBezTo>
                    <a:pt x="3766" y="1519"/>
                    <a:pt x="3749" y="1519"/>
                    <a:pt x="3734" y="1519"/>
                  </a:cubicBezTo>
                  <a:cubicBezTo>
                    <a:pt x="3353" y="1519"/>
                    <a:pt x="3082" y="1253"/>
                    <a:pt x="3011" y="880"/>
                  </a:cubicBezTo>
                  <a:cubicBezTo>
                    <a:pt x="2989" y="804"/>
                    <a:pt x="2924" y="765"/>
                    <a:pt x="2858" y="765"/>
                  </a:cubicBezTo>
                  <a:cubicBezTo>
                    <a:pt x="2804" y="765"/>
                    <a:pt x="2749" y="792"/>
                    <a:pt x="2717" y="845"/>
                  </a:cubicBezTo>
                  <a:cubicBezTo>
                    <a:pt x="2576" y="1133"/>
                    <a:pt x="2335" y="1518"/>
                    <a:pt x="1971" y="1518"/>
                  </a:cubicBezTo>
                  <a:lnTo>
                    <a:pt x="1385" y="1518"/>
                  </a:lnTo>
                  <a:lnTo>
                    <a:pt x="1385" y="1068"/>
                  </a:lnTo>
                  <a:cubicBezTo>
                    <a:pt x="1385" y="662"/>
                    <a:pt x="1718" y="330"/>
                    <a:pt x="2123" y="330"/>
                  </a:cubicBezTo>
                  <a:close/>
                  <a:moveTo>
                    <a:pt x="1288" y="1844"/>
                  </a:moveTo>
                  <a:lnTo>
                    <a:pt x="1288" y="2382"/>
                  </a:lnTo>
                  <a:lnTo>
                    <a:pt x="1009" y="2382"/>
                  </a:lnTo>
                  <a:cubicBezTo>
                    <a:pt x="924" y="2382"/>
                    <a:pt x="859" y="2315"/>
                    <a:pt x="859" y="2233"/>
                  </a:cubicBezTo>
                  <a:lnTo>
                    <a:pt x="859" y="1997"/>
                  </a:lnTo>
                  <a:cubicBezTo>
                    <a:pt x="859" y="1912"/>
                    <a:pt x="927" y="1844"/>
                    <a:pt x="1009" y="1844"/>
                  </a:cubicBezTo>
                  <a:close/>
                  <a:moveTo>
                    <a:pt x="4158" y="1844"/>
                  </a:moveTo>
                  <a:cubicBezTo>
                    <a:pt x="4243" y="1844"/>
                    <a:pt x="4308" y="1912"/>
                    <a:pt x="4308" y="1997"/>
                  </a:cubicBezTo>
                  <a:lnTo>
                    <a:pt x="4308" y="2233"/>
                  </a:lnTo>
                  <a:cubicBezTo>
                    <a:pt x="4308" y="2315"/>
                    <a:pt x="4243" y="2382"/>
                    <a:pt x="4158" y="2382"/>
                  </a:cubicBezTo>
                  <a:lnTo>
                    <a:pt x="3879" y="2382"/>
                  </a:lnTo>
                  <a:lnTo>
                    <a:pt x="3879" y="1844"/>
                  </a:lnTo>
                  <a:close/>
                  <a:moveTo>
                    <a:pt x="2811" y="1312"/>
                  </a:moveTo>
                  <a:cubicBezTo>
                    <a:pt x="2947" y="1606"/>
                    <a:pt x="3226" y="1809"/>
                    <a:pt x="3552" y="1841"/>
                  </a:cubicBezTo>
                  <a:lnTo>
                    <a:pt x="3552" y="2774"/>
                  </a:lnTo>
                  <a:cubicBezTo>
                    <a:pt x="3552" y="3358"/>
                    <a:pt x="3069" y="3649"/>
                    <a:pt x="2585" y="3649"/>
                  </a:cubicBezTo>
                  <a:cubicBezTo>
                    <a:pt x="2100" y="3649"/>
                    <a:pt x="1615" y="3356"/>
                    <a:pt x="1615" y="2774"/>
                  </a:cubicBezTo>
                  <a:lnTo>
                    <a:pt x="1615" y="1844"/>
                  </a:lnTo>
                  <a:lnTo>
                    <a:pt x="1971" y="1844"/>
                  </a:lnTo>
                  <a:cubicBezTo>
                    <a:pt x="2326" y="1844"/>
                    <a:pt x="2647" y="1621"/>
                    <a:pt x="2811" y="1312"/>
                  </a:cubicBezTo>
                  <a:close/>
                  <a:moveTo>
                    <a:pt x="3079" y="3911"/>
                  </a:moveTo>
                  <a:lnTo>
                    <a:pt x="3079" y="4173"/>
                  </a:lnTo>
                  <a:lnTo>
                    <a:pt x="2564" y="4714"/>
                  </a:lnTo>
                  <a:lnTo>
                    <a:pt x="2088" y="4176"/>
                  </a:lnTo>
                  <a:lnTo>
                    <a:pt x="2088" y="3911"/>
                  </a:lnTo>
                  <a:cubicBezTo>
                    <a:pt x="2216" y="3977"/>
                    <a:pt x="2384" y="4006"/>
                    <a:pt x="2555" y="4006"/>
                  </a:cubicBezTo>
                  <a:cubicBezTo>
                    <a:pt x="2743" y="4006"/>
                    <a:pt x="2934" y="3971"/>
                    <a:pt x="3079" y="3911"/>
                  </a:cubicBezTo>
                  <a:close/>
                  <a:moveTo>
                    <a:pt x="2123" y="1"/>
                  </a:moveTo>
                  <a:cubicBezTo>
                    <a:pt x="1535" y="1"/>
                    <a:pt x="1056" y="480"/>
                    <a:pt x="1056" y="1068"/>
                  </a:cubicBezTo>
                  <a:lnTo>
                    <a:pt x="1056" y="1518"/>
                  </a:lnTo>
                  <a:cubicBezTo>
                    <a:pt x="800" y="1536"/>
                    <a:pt x="530" y="1694"/>
                    <a:pt x="530" y="1997"/>
                  </a:cubicBezTo>
                  <a:lnTo>
                    <a:pt x="530" y="2233"/>
                  </a:lnTo>
                  <a:cubicBezTo>
                    <a:pt x="530" y="2494"/>
                    <a:pt x="744" y="2709"/>
                    <a:pt x="1009" y="2709"/>
                  </a:cubicBezTo>
                  <a:lnTo>
                    <a:pt x="1288" y="2709"/>
                  </a:lnTo>
                  <a:cubicBezTo>
                    <a:pt x="1274" y="3106"/>
                    <a:pt x="1444" y="3488"/>
                    <a:pt x="1759" y="3732"/>
                  </a:cubicBezTo>
                  <a:lnTo>
                    <a:pt x="1759" y="4120"/>
                  </a:lnTo>
                  <a:lnTo>
                    <a:pt x="533" y="4541"/>
                  </a:lnTo>
                  <a:cubicBezTo>
                    <a:pt x="215" y="4649"/>
                    <a:pt x="1" y="4949"/>
                    <a:pt x="1" y="5285"/>
                  </a:cubicBezTo>
                  <a:lnTo>
                    <a:pt x="1" y="6273"/>
                  </a:lnTo>
                  <a:cubicBezTo>
                    <a:pt x="1" y="6361"/>
                    <a:pt x="74" y="6434"/>
                    <a:pt x="165" y="6434"/>
                  </a:cubicBezTo>
                  <a:lnTo>
                    <a:pt x="2197" y="6434"/>
                  </a:lnTo>
                  <a:cubicBezTo>
                    <a:pt x="2288" y="6434"/>
                    <a:pt x="2362" y="6361"/>
                    <a:pt x="2362" y="6273"/>
                  </a:cubicBezTo>
                  <a:cubicBezTo>
                    <a:pt x="2362" y="6181"/>
                    <a:pt x="2288" y="6108"/>
                    <a:pt x="2197" y="6108"/>
                  </a:cubicBezTo>
                  <a:lnTo>
                    <a:pt x="330" y="6108"/>
                  </a:lnTo>
                  <a:lnTo>
                    <a:pt x="330" y="5282"/>
                  </a:lnTo>
                  <a:cubicBezTo>
                    <a:pt x="330" y="5088"/>
                    <a:pt x="453" y="4914"/>
                    <a:pt x="639" y="4852"/>
                  </a:cubicBezTo>
                  <a:lnTo>
                    <a:pt x="1874" y="4429"/>
                  </a:lnTo>
                  <a:lnTo>
                    <a:pt x="2438" y="5067"/>
                  </a:lnTo>
                  <a:cubicBezTo>
                    <a:pt x="2470" y="5103"/>
                    <a:pt x="2514" y="5121"/>
                    <a:pt x="2559" y="5121"/>
                  </a:cubicBezTo>
                  <a:cubicBezTo>
                    <a:pt x="2602" y="5121"/>
                    <a:pt x="2646" y="5104"/>
                    <a:pt x="2679" y="5070"/>
                  </a:cubicBezTo>
                  <a:lnTo>
                    <a:pt x="3288" y="4426"/>
                  </a:lnTo>
                  <a:lnTo>
                    <a:pt x="4529" y="4852"/>
                  </a:lnTo>
                  <a:cubicBezTo>
                    <a:pt x="4714" y="4914"/>
                    <a:pt x="4837" y="5088"/>
                    <a:pt x="4837" y="5285"/>
                  </a:cubicBezTo>
                  <a:lnTo>
                    <a:pt x="4837" y="6108"/>
                  </a:lnTo>
                  <a:lnTo>
                    <a:pt x="2911" y="6108"/>
                  </a:lnTo>
                  <a:cubicBezTo>
                    <a:pt x="2820" y="6108"/>
                    <a:pt x="2747" y="6181"/>
                    <a:pt x="2747" y="6273"/>
                  </a:cubicBezTo>
                  <a:cubicBezTo>
                    <a:pt x="2747" y="6361"/>
                    <a:pt x="2820" y="6434"/>
                    <a:pt x="2911" y="6434"/>
                  </a:cubicBezTo>
                  <a:lnTo>
                    <a:pt x="5002" y="6434"/>
                  </a:lnTo>
                  <a:cubicBezTo>
                    <a:pt x="5090" y="6434"/>
                    <a:pt x="5164" y="6361"/>
                    <a:pt x="5164" y="6273"/>
                  </a:cubicBezTo>
                  <a:lnTo>
                    <a:pt x="5164" y="5285"/>
                  </a:lnTo>
                  <a:cubicBezTo>
                    <a:pt x="5164" y="4949"/>
                    <a:pt x="4952" y="4649"/>
                    <a:pt x="4634" y="4541"/>
                  </a:cubicBezTo>
                  <a:lnTo>
                    <a:pt x="3405" y="4120"/>
                  </a:lnTo>
                  <a:lnTo>
                    <a:pt x="3405" y="3732"/>
                  </a:lnTo>
                  <a:cubicBezTo>
                    <a:pt x="3720" y="3488"/>
                    <a:pt x="3894" y="3106"/>
                    <a:pt x="3879" y="2709"/>
                  </a:cubicBezTo>
                  <a:lnTo>
                    <a:pt x="4158" y="2709"/>
                  </a:lnTo>
                  <a:cubicBezTo>
                    <a:pt x="4423" y="2709"/>
                    <a:pt x="4637" y="2497"/>
                    <a:pt x="4637" y="2233"/>
                  </a:cubicBezTo>
                  <a:lnTo>
                    <a:pt x="4637" y="1997"/>
                  </a:lnTo>
                  <a:cubicBezTo>
                    <a:pt x="4637" y="1694"/>
                    <a:pt x="4393" y="1521"/>
                    <a:pt x="4108" y="1518"/>
                  </a:cubicBezTo>
                  <a:lnTo>
                    <a:pt x="4108" y="1068"/>
                  </a:lnTo>
                  <a:cubicBezTo>
                    <a:pt x="4108" y="480"/>
                    <a:pt x="3632" y="1"/>
                    <a:pt x="30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69"/>
            <p:cNvSpPr/>
            <p:nvPr/>
          </p:nvSpPr>
          <p:spPr>
            <a:xfrm>
              <a:off x="7254383" y="3292254"/>
              <a:ext cx="33875" cy="20364"/>
            </a:xfrm>
            <a:custGeom>
              <a:rect b="b" l="l" r="r" t="t"/>
              <a:pathLst>
                <a:path extrusionOk="0" h="621" w="1033">
                  <a:moveTo>
                    <a:pt x="165" y="0"/>
                  </a:moveTo>
                  <a:cubicBezTo>
                    <a:pt x="74" y="0"/>
                    <a:pt x="1" y="74"/>
                    <a:pt x="1" y="165"/>
                  </a:cubicBezTo>
                  <a:cubicBezTo>
                    <a:pt x="1" y="413"/>
                    <a:pt x="206" y="621"/>
                    <a:pt x="506" y="621"/>
                  </a:cubicBezTo>
                  <a:cubicBezTo>
                    <a:pt x="508" y="621"/>
                    <a:pt x="510" y="621"/>
                    <a:pt x="512" y="621"/>
                  </a:cubicBezTo>
                  <a:cubicBezTo>
                    <a:pt x="516" y="621"/>
                    <a:pt x="519" y="621"/>
                    <a:pt x="522" y="621"/>
                  </a:cubicBezTo>
                  <a:cubicBezTo>
                    <a:pt x="826" y="621"/>
                    <a:pt x="1033" y="491"/>
                    <a:pt x="1033" y="165"/>
                  </a:cubicBezTo>
                  <a:cubicBezTo>
                    <a:pt x="1033" y="74"/>
                    <a:pt x="959" y="0"/>
                    <a:pt x="868" y="0"/>
                  </a:cubicBezTo>
                  <a:cubicBezTo>
                    <a:pt x="777" y="0"/>
                    <a:pt x="703" y="74"/>
                    <a:pt x="703" y="165"/>
                  </a:cubicBezTo>
                  <a:cubicBezTo>
                    <a:pt x="703" y="253"/>
                    <a:pt x="610" y="297"/>
                    <a:pt x="517" y="297"/>
                  </a:cubicBezTo>
                  <a:cubicBezTo>
                    <a:pt x="423" y="297"/>
                    <a:pt x="330" y="253"/>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69"/>
            <p:cNvSpPr/>
            <p:nvPr/>
          </p:nvSpPr>
          <p:spPr>
            <a:xfrm>
              <a:off x="7383782" y="3366496"/>
              <a:ext cx="169340" cy="210987"/>
            </a:xfrm>
            <a:custGeom>
              <a:rect b="b" l="l" r="r" t="t"/>
              <a:pathLst>
                <a:path extrusionOk="0" h="6434" w="5164">
                  <a:moveTo>
                    <a:pt x="1285" y="1844"/>
                  </a:moveTo>
                  <a:lnTo>
                    <a:pt x="1285" y="2382"/>
                  </a:lnTo>
                  <a:lnTo>
                    <a:pt x="1006" y="2382"/>
                  </a:lnTo>
                  <a:cubicBezTo>
                    <a:pt x="924" y="2382"/>
                    <a:pt x="856" y="2314"/>
                    <a:pt x="856" y="2232"/>
                  </a:cubicBezTo>
                  <a:lnTo>
                    <a:pt x="856" y="1997"/>
                  </a:lnTo>
                  <a:cubicBezTo>
                    <a:pt x="856" y="1912"/>
                    <a:pt x="924" y="1844"/>
                    <a:pt x="1006" y="1844"/>
                  </a:cubicBezTo>
                  <a:close/>
                  <a:moveTo>
                    <a:pt x="4155" y="1844"/>
                  </a:moveTo>
                  <a:cubicBezTo>
                    <a:pt x="4240" y="1844"/>
                    <a:pt x="4308" y="1912"/>
                    <a:pt x="4308" y="1997"/>
                  </a:cubicBezTo>
                  <a:lnTo>
                    <a:pt x="4308" y="2232"/>
                  </a:lnTo>
                  <a:cubicBezTo>
                    <a:pt x="4308" y="2314"/>
                    <a:pt x="4240" y="2382"/>
                    <a:pt x="4155" y="2382"/>
                  </a:cubicBezTo>
                  <a:lnTo>
                    <a:pt x="3876" y="2382"/>
                  </a:lnTo>
                  <a:lnTo>
                    <a:pt x="3876" y="1844"/>
                  </a:lnTo>
                  <a:close/>
                  <a:moveTo>
                    <a:pt x="2809" y="1312"/>
                  </a:moveTo>
                  <a:cubicBezTo>
                    <a:pt x="2938" y="1588"/>
                    <a:pt x="3247" y="1809"/>
                    <a:pt x="3549" y="1841"/>
                  </a:cubicBezTo>
                  <a:lnTo>
                    <a:pt x="3549" y="2776"/>
                  </a:lnTo>
                  <a:cubicBezTo>
                    <a:pt x="3549" y="3359"/>
                    <a:pt x="3067" y="3649"/>
                    <a:pt x="2583" y="3649"/>
                  </a:cubicBezTo>
                  <a:cubicBezTo>
                    <a:pt x="2098" y="3649"/>
                    <a:pt x="1612" y="3356"/>
                    <a:pt x="1612" y="2773"/>
                  </a:cubicBezTo>
                  <a:lnTo>
                    <a:pt x="1612" y="1844"/>
                  </a:lnTo>
                  <a:lnTo>
                    <a:pt x="1968" y="1844"/>
                  </a:lnTo>
                  <a:cubicBezTo>
                    <a:pt x="2323" y="1844"/>
                    <a:pt x="2644" y="1618"/>
                    <a:pt x="2809" y="1312"/>
                  </a:cubicBezTo>
                  <a:close/>
                  <a:moveTo>
                    <a:pt x="3076" y="3911"/>
                  </a:moveTo>
                  <a:lnTo>
                    <a:pt x="3076" y="4173"/>
                  </a:lnTo>
                  <a:lnTo>
                    <a:pt x="2562" y="4714"/>
                  </a:lnTo>
                  <a:lnTo>
                    <a:pt x="2085" y="4176"/>
                  </a:lnTo>
                  <a:lnTo>
                    <a:pt x="2085" y="3911"/>
                  </a:lnTo>
                  <a:cubicBezTo>
                    <a:pt x="2223" y="3961"/>
                    <a:pt x="2402" y="3986"/>
                    <a:pt x="2581" y="3986"/>
                  </a:cubicBezTo>
                  <a:cubicBezTo>
                    <a:pt x="2759" y="3986"/>
                    <a:pt x="2938" y="3961"/>
                    <a:pt x="3076" y="3911"/>
                  </a:cubicBezTo>
                  <a:close/>
                  <a:moveTo>
                    <a:pt x="2965" y="0"/>
                  </a:moveTo>
                  <a:cubicBezTo>
                    <a:pt x="2955" y="0"/>
                    <a:pt x="2945" y="0"/>
                    <a:pt x="2935" y="0"/>
                  </a:cubicBezTo>
                  <a:cubicBezTo>
                    <a:pt x="2844" y="0"/>
                    <a:pt x="2770" y="74"/>
                    <a:pt x="2770" y="165"/>
                  </a:cubicBezTo>
                  <a:cubicBezTo>
                    <a:pt x="2770" y="256"/>
                    <a:pt x="2844" y="330"/>
                    <a:pt x="2935" y="330"/>
                  </a:cubicBezTo>
                  <a:cubicBezTo>
                    <a:pt x="3352" y="330"/>
                    <a:pt x="3779" y="606"/>
                    <a:pt x="3779" y="1068"/>
                  </a:cubicBezTo>
                  <a:lnTo>
                    <a:pt x="3779" y="1518"/>
                  </a:lnTo>
                  <a:cubicBezTo>
                    <a:pt x="3755" y="1520"/>
                    <a:pt x="3732" y="1521"/>
                    <a:pt x="3709" y="1521"/>
                  </a:cubicBezTo>
                  <a:cubicBezTo>
                    <a:pt x="3337" y="1521"/>
                    <a:pt x="3070" y="1254"/>
                    <a:pt x="3011" y="883"/>
                  </a:cubicBezTo>
                  <a:cubicBezTo>
                    <a:pt x="3000" y="800"/>
                    <a:pt x="2930" y="751"/>
                    <a:pt x="2859" y="751"/>
                  </a:cubicBezTo>
                  <a:cubicBezTo>
                    <a:pt x="2803" y="751"/>
                    <a:pt x="2746" y="780"/>
                    <a:pt x="2714" y="844"/>
                  </a:cubicBezTo>
                  <a:cubicBezTo>
                    <a:pt x="2573" y="1121"/>
                    <a:pt x="2312" y="1518"/>
                    <a:pt x="1968" y="1518"/>
                  </a:cubicBezTo>
                  <a:lnTo>
                    <a:pt x="1382" y="1518"/>
                  </a:lnTo>
                  <a:lnTo>
                    <a:pt x="1382" y="1068"/>
                  </a:lnTo>
                  <a:cubicBezTo>
                    <a:pt x="1382" y="628"/>
                    <a:pt x="1754" y="328"/>
                    <a:pt x="2173" y="328"/>
                  </a:cubicBezTo>
                  <a:cubicBezTo>
                    <a:pt x="2189" y="328"/>
                    <a:pt x="2205" y="329"/>
                    <a:pt x="2220" y="330"/>
                  </a:cubicBezTo>
                  <a:cubicBezTo>
                    <a:pt x="2312" y="330"/>
                    <a:pt x="2385" y="256"/>
                    <a:pt x="2385" y="165"/>
                  </a:cubicBezTo>
                  <a:cubicBezTo>
                    <a:pt x="2385" y="74"/>
                    <a:pt x="2312" y="0"/>
                    <a:pt x="2220" y="0"/>
                  </a:cubicBezTo>
                  <a:cubicBezTo>
                    <a:pt x="2211" y="0"/>
                    <a:pt x="2201" y="0"/>
                    <a:pt x="2191" y="0"/>
                  </a:cubicBezTo>
                  <a:cubicBezTo>
                    <a:pt x="1600" y="0"/>
                    <a:pt x="1056" y="440"/>
                    <a:pt x="1056" y="1068"/>
                  </a:cubicBezTo>
                  <a:lnTo>
                    <a:pt x="1056" y="1518"/>
                  </a:lnTo>
                  <a:cubicBezTo>
                    <a:pt x="762" y="1521"/>
                    <a:pt x="527" y="1694"/>
                    <a:pt x="527" y="1997"/>
                  </a:cubicBezTo>
                  <a:lnTo>
                    <a:pt x="527" y="2232"/>
                  </a:lnTo>
                  <a:cubicBezTo>
                    <a:pt x="527" y="2494"/>
                    <a:pt x="741" y="2708"/>
                    <a:pt x="1006" y="2708"/>
                  </a:cubicBezTo>
                  <a:lnTo>
                    <a:pt x="1285" y="2708"/>
                  </a:lnTo>
                  <a:cubicBezTo>
                    <a:pt x="1271" y="3105"/>
                    <a:pt x="1441" y="3491"/>
                    <a:pt x="1759" y="3732"/>
                  </a:cubicBezTo>
                  <a:lnTo>
                    <a:pt x="1759" y="4120"/>
                  </a:lnTo>
                  <a:lnTo>
                    <a:pt x="530" y="4540"/>
                  </a:lnTo>
                  <a:cubicBezTo>
                    <a:pt x="212" y="4649"/>
                    <a:pt x="0" y="4946"/>
                    <a:pt x="0" y="5281"/>
                  </a:cubicBezTo>
                  <a:lnTo>
                    <a:pt x="0" y="6269"/>
                  </a:lnTo>
                  <a:cubicBezTo>
                    <a:pt x="0" y="6360"/>
                    <a:pt x="74" y="6434"/>
                    <a:pt x="162" y="6434"/>
                  </a:cubicBezTo>
                  <a:lnTo>
                    <a:pt x="2220" y="6434"/>
                  </a:lnTo>
                  <a:cubicBezTo>
                    <a:pt x="2312" y="6434"/>
                    <a:pt x="2385" y="6360"/>
                    <a:pt x="2385" y="6269"/>
                  </a:cubicBezTo>
                  <a:cubicBezTo>
                    <a:pt x="2385" y="6181"/>
                    <a:pt x="2312" y="6107"/>
                    <a:pt x="2220" y="6107"/>
                  </a:cubicBezTo>
                  <a:lnTo>
                    <a:pt x="327" y="6107"/>
                  </a:lnTo>
                  <a:lnTo>
                    <a:pt x="327" y="5281"/>
                  </a:lnTo>
                  <a:cubicBezTo>
                    <a:pt x="327" y="5087"/>
                    <a:pt x="450" y="4914"/>
                    <a:pt x="636" y="4852"/>
                  </a:cubicBezTo>
                  <a:lnTo>
                    <a:pt x="1871" y="4429"/>
                  </a:lnTo>
                  <a:lnTo>
                    <a:pt x="2435" y="5067"/>
                  </a:lnTo>
                  <a:cubicBezTo>
                    <a:pt x="2468" y="5103"/>
                    <a:pt x="2513" y="5121"/>
                    <a:pt x="2558" y="5121"/>
                  </a:cubicBezTo>
                  <a:cubicBezTo>
                    <a:pt x="2602" y="5121"/>
                    <a:pt x="2645" y="5104"/>
                    <a:pt x="2676" y="5070"/>
                  </a:cubicBezTo>
                  <a:lnTo>
                    <a:pt x="3288" y="4426"/>
                  </a:lnTo>
                  <a:lnTo>
                    <a:pt x="4526" y="4852"/>
                  </a:lnTo>
                  <a:cubicBezTo>
                    <a:pt x="4711" y="4914"/>
                    <a:pt x="4834" y="5087"/>
                    <a:pt x="4834" y="5284"/>
                  </a:cubicBezTo>
                  <a:lnTo>
                    <a:pt x="4834" y="6107"/>
                  </a:lnTo>
                  <a:lnTo>
                    <a:pt x="2935" y="6107"/>
                  </a:lnTo>
                  <a:cubicBezTo>
                    <a:pt x="2844" y="6107"/>
                    <a:pt x="2770" y="6181"/>
                    <a:pt x="2770" y="6272"/>
                  </a:cubicBezTo>
                  <a:cubicBezTo>
                    <a:pt x="2770" y="6360"/>
                    <a:pt x="2844" y="6434"/>
                    <a:pt x="2935" y="6434"/>
                  </a:cubicBezTo>
                  <a:lnTo>
                    <a:pt x="4999" y="6434"/>
                  </a:lnTo>
                  <a:cubicBezTo>
                    <a:pt x="5090" y="6434"/>
                    <a:pt x="5164" y="6360"/>
                    <a:pt x="5164" y="6272"/>
                  </a:cubicBezTo>
                  <a:lnTo>
                    <a:pt x="5164" y="5284"/>
                  </a:lnTo>
                  <a:cubicBezTo>
                    <a:pt x="5164" y="4949"/>
                    <a:pt x="4949" y="4649"/>
                    <a:pt x="4632" y="4540"/>
                  </a:cubicBezTo>
                  <a:lnTo>
                    <a:pt x="3405" y="4120"/>
                  </a:lnTo>
                  <a:lnTo>
                    <a:pt x="3405" y="3732"/>
                  </a:lnTo>
                  <a:cubicBezTo>
                    <a:pt x="3720" y="3488"/>
                    <a:pt x="3891" y="3105"/>
                    <a:pt x="3876" y="2708"/>
                  </a:cubicBezTo>
                  <a:lnTo>
                    <a:pt x="4155" y="2708"/>
                  </a:lnTo>
                  <a:cubicBezTo>
                    <a:pt x="4420" y="2708"/>
                    <a:pt x="4634" y="2494"/>
                    <a:pt x="4634" y="2232"/>
                  </a:cubicBezTo>
                  <a:lnTo>
                    <a:pt x="4634" y="1997"/>
                  </a:lnTo>
                  <a:cubicBezTo>
                    <a:pt x="4634" y="1701"/>
                    <a:pt x="4458" y="1517"/>
                    <a:pt x="4131" y="1517"/>
                  </a:cubicBezTo>
                  <a:cubicBezTo>
                    <a:pt x="4124" y="1517"/>
                    <a:pt x="4116" y="1517"/>
                    <a:pt x="4108" y="1518"/>
                  </a:cubicBezTo>
                  <a:lnTo>
                    <a:pt x="4108" y="1068"/>
                  </a:lnTo>
                  <a:cubicBezTo>
                    <a:pt x="4108" y="434"/>
                    <a:pt x="3559" y="0"/>
                    <a:pt x="29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69"/>
            <p:cNvSpPr/>
            <p:nvPr/>
          </p:nvSpPr>
          <p:spPr>
            <a:xfrm>
              <a:off x="7451466" y="3447985"/>
              <a:ext cx="33875" cy="20364"/>
            </a:xfrm>
            <a:custGeom>
              <a:rect b="b" l="l" r="r" t="t"/>
              <a:pathLst>
                <a:path extrusionOk="0" h="621" w="1033">
                  <a:moveTo>
                    <a:pt x="165" y="0"/>
                  </a:moveTo>
                  <a:cubicBezTo>
                    <a:pt x="74" y="0"/>
                    <a:pt x="1" y="74"/>
                    <a:pt x="1" y="165"/>
                  </a:cubicBezTo>
                  <a:cubicBezTo>
                    <a:pt x="1" y="413"/>
                    <a:pt x="230" y="620"/>
                    <a:pt x="506" y="620"/>
                  </a:cubicBezTo>
                  <a:cubicBezTo>
                    <a:pt x="508" y="620"/>
                    <a:pt x="510" y="620"/>
                    <a:pt x="512" y="620"/>
                  </a:cubicBezTo>
                  <a:cubicBezTo>
                    <a:pt x="777" y="620"/>
                    <a:pt x="1033" y="494"/>
                    <a:pt x="1033" y="165"/>
                  </a:cubicBezTo>
                  <a:cubicBezTo>
                    <a:pt x="1033" y="74"/>
                    <a:pt x="959" y="0"/>
                    <a:pt x="868" y="0"/>
                  </a:cubicBezTo>
                  <a:cubicBezTo>
                    <a:pt x="777" y="0"/>
                    <a:pt x="703" y="74"/>
                    <a:pt x="703" y="165"/>
                  </a:cubicBezTo>
                  <a:cubicBezTo>
                    <a:pt x="703" y="253"/>
                    <a:pt x="610" y="297"/>
                    <a:pt x="517" y="297"/>
                  </a:cubicBezTo>
                  <a:cubicBezTo>
                    <a:pt x="423" y="297"/>
                    <a:pt x="330" y="253"/>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69"/>
            <p:cNvSpPr/>
            <p:nvPr/>
          </p:nvSpPr>
          <p:spPr>
            <a:xfrm>
              <a:off x="7367779" y="3232965"/>
              <a:ext cx="118709" cy="111101"/>
            </a:xfrm>
            <a:custGeom>
              <a:rect b="b" l="l" r="r" t="t"/>
              <a:pathLst>
                <a:path extrusionOk="0" h="3388" w="3620">
                  <a:moveTo>
                    <a:pt x="1077" y="329"/>
                  </a:moveTo>
                  <a:cubicBezTo>
                    <a:pt x="1116" y="329"/>
                    <a:pt x="1155" y="342"/>
                    <a:pt x="1188" y="368"/>
                  </a:cubicBezTo>
                  <a:cubicBezTo>
                    <a:pt x="1268" y="441"/>
                    <a:pt x="1277" y="523"/>
                    <a:pt x="1218" y="618"/>
                  </a:cubicBezTo>
                  <a:lnTo>
                    <a:pt x="1115" y="747"/>
                  </a:lnTo>
                  <a:cubicBezTo>
                    <a:pt x="1003" y="888"/>
                    <a:pt x="1059" y="1006"/>
                    <a:pt x="1244" y="1012"/>
                  </a:cubicBezTo>
                  <a:lnTo>
                    <a:pt x="2414" y="1012"/>
                  </a:lnTo>
                  <a:cubicBezTo>
                    <a:pt x="2897" y="1012"/>
                    <a:pt x="3291" y="1406"/>
                    <a:pt x="3291" y="1888"/>
                  </a:cubicBezTo>
                  <a:lnTo>
                    <a:pt x="3291" y="2882"/>
                  </a:lnTo>
                  <a:cubicBezTo>
                    <a:pt x="3291" y="2979"/>
                    <a:pt x="3211" y="3058"/>
                    <a:pt x="3111" y="3058"/>
                  </a:cubicBezTo>
                  <a:cubicBezTo>
                    <a:pt x="3014" y="3058"/>
                    <a:pt x="2935" y="2979"/>
                    <a:pt x="2935" y="2882"/>
                  </a:cubicBezTo>
                  <a:lnTo>
                    <a:pt x="2935" y="1888"/>
                  </a:lnTo>
                  <a:cubicBezTo>
                    <a:pt x="2935" y="1600"/>
                    <a:pt x="2700" y="1367"/>
                    <a:pt x="2414" y="1367"/>
                  </a:cubicBezTo>
                  <a:lnTo>
                    <a:pt x="1247" y="1367"/>
                  </a:lnTo>
                  <a:cubicBezTo>
                    <a:pt x="1032" y="1379"/>
                    <a:pt x="1021" y="1532"/>
                    <a:pt x="1118" y="1632"/>
                  </a:cubicBezTo>
                  <a:lnTo>
                    <a:pt x="1218" y="1758"/>
                  </a:lnTo>
                  <a:cubicBezTo>
                    <a:pt x="1274" y="1850"/>
                    <a:pt x="1268" y="1932"/>
                    <a:pt x="1191" y="2005"/>
                  </a:cubicBezTo>
                  <a:cubicBezTo>
                    <a:pt x="1153" y="2031"/>
                    <a:pt x="1117" y="2048"/>
                    <a:pt x="1079" y="2048"/>
                  </a:cubicBezTo>
                  <a:cubicBezTo>
                    <a:pt x="1034" y="2048"/>
                    <a:pt x="986" y="2025"/>
                    <a:pt x="930" y="1970"/>
                  </a:cubicBezTo>
                  <a:lnTo>
                    <a:pt x="400" y="1300"/>
                  </a:lnTo>
                  <a:cubicBezTo>
                    <a:pt x="350" y="1235"/>
                    <a:pt x="350" y="1141"/>
                    <a:pt x="400" y="1079"/>
                  </a:cubicBezTo>
                  <a:lnTo>
                    <a:pt x="938" y="397"/>
                  </a:lnTo>
                  <a:cubicBezTo>
                    <a:pt x="972" y="353"/>
                    <a:pt x="1024" y="329"/>
                    <a:pt x="1077" y="329"/>
                  </a:cubicBezTo>
                  <a:close/>
                  <a:moveTo>
                    <a:pt x="1078" y="0"/>
                  </a:moveTo>
                  <a:cubicBezTo>
                    <a:pt x="928" y="0"/>
                    <a:pt x="780" y="67"/>
                    <a:pt x="680" y="194"/>
                  </a:cubicBezTo>
                  <a:lnTo>
                    <a:pt x="144" y="876"/>
                  </a:lnTo>
                  <a:cubicBezTo>
                    <a:pt x="0" y="1059"/>
                    <a:pt x="0" y="1320"/>
                    <a:pt x="144" y="1503"/>
                  </a:cubicBezTo>
                  <a:cubicBezTo>
                    <a:pt x="144" y="1503"/>
                    <a:pt x="688" y="2194"/>
                    <a:pt x="694" y="2197"/>
                  </a:cubicBezTo>
                  <a:cubicBezTo>
                    <a:pt x="805" y="2325"/>
                    <a:pt x="931" y="2383"/>
                    <a:pt x="1061" y="2383"/>
                  </a:cubicBezTo>
                  <a:cubicBezTo>
                    <a:pt x="1168" y="2383"/>
                    <a:pt x="1277" y="2344"/>
                    <a:pt x="1382" y="2273"/>
                  </a:cubicBezTo>
                  <a:cubicBezTo>
                    <a:pt x="1606" y="2120"/>
                    <a:pt x="1612" y="1858"/>
                    <a:pt x="1553" y="1694"/>
                  </a:cubicBezTo>
                  <a:lnTo>
                    <a:pt x="2414" y="1694"/>
                  </a:lnTo>
                  <a:cubicBezTo>
                    <a:pt x="2520" y="1694"/>
                    <a:pt x="2608" y="1782"/>
                    <a:pt x="2608" y="1888"/>
                  </a:cubicBezTo>
                  <a:lnTo>
                    <a:pt x="2608" y="2882"/>
                  </a:lnTo>
                  <a:cubicBezTo>
                    <a:pt x="2608" y="3161"/>
                    <a:pt x="2835" y="3387"/>
                    <a:pt x="3114" y="3387"/>
                  </a:cubicBezTo>
                  <a:cubicBezTo>
                    <a:pt x="3394" y="3387"/>
                    <a:pt x="3620" y="3161"/>
                    <a:pt x="3620" y="2882"/>
                  </a:cubicBezTo>
                  <a:lnTo>
                    <a:pt x="3620" y="1888"/>
                  </a:lnTo>
                  <a:cubicBezTo>
                    <a:pt x="3620" y="1223"/>
                    <a:pt x="3079" y="682"/>
                    <a:pt x="2414" y="682"/>
                  </a:cubicBezTo>
                  <a:lnTo>
                    <a:pt x="1553" y="682"/>
                  </a:lnTo>
                  <a:cubicBezTo>
                    <a:pt x="1623" y="468"/>
                    <a:pt x="1571" y="276"/>
                    <a:pt x="1391" y="109"/>
                  </a:cubicBezTo>
                  <a:cubicBezTo>
                    <a:pt x="1298" y="36"/>
                    <a:pt x="1188" y="0"/>
                    <a:pt x="107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69"/>
            <p:cNvSpPr/>
            <p:nvPr/>
          </p:nvSpPr>
          <p:spPr>
            <a:xfrm>
              <a:off x="7252940" y="3444607"/>
              <a:ext cx="118709" cy="111035"/>
            </a:xfrm>
            <a:custGeom>
              <a:rect b="b" l="l" r="r" t="t"/>
              <a:pathLst>
                <a:path extrusionOk="0" h="3386" w="3620">
                  <a:moveTo>
                    <a:pt x="509" y="326"/>
                  </a:moveTo>
                  <a:cubicBezTo>
                    <a:pt x="606" y="326"/>
                    <a:pt x="686" y="409"/>
                    <a:pt x="686" y="506"/>
                  </a:cubicBezTo>
                  <a:lnTo>
                    <a:pt x="686" y="1500"/>
                  </a:lnTo>
                  <a:cubicBezTo>
                    <a:pt x="686" y="1785"/>
                    <a:pt x="921" y="2020"/>
                    <a:pt x="1206" y="2020"/>
                  </a:cubicBezTo>
                  <a:lnTo>
                    <a:pt x="2373" y="2020"/>
                  </a:lnTo>
                  <a:cubicBezTo>
                    <a:pt x="2547" y="2020"/>
                    <a:pt x="2606" y="1902"/>
                    <a:pt x="2503" y="1755"/>
                  </a:cubicBezTo>
                  <a:lnTo>
                    <a:pt x="2403" y="1629"/>
                  </a:lnTo>
                  <a:cubicBezTo>
                    <a:pt x="2344" y="1538"/>
                    <a:pt x="2353" y="1456"/>
                    <a:pt x="2429" y="1382"/>
                  </a:cubicBezTo>
                  <a:cubicBezTo>
                    <a:pt x="2468" y="1356"/>
                    <a:pt x="2504" y="1340"/>
                    <a:pt x="2543" y="1340"/>
                  </a:cubicBezTo>
                  <a:cubicBezTo>
                    <a:pt x="2586" y="1340"/>
                    <a:pt x="2633" y="1361"/>
                    <a:pt x="2688" y="1414"/>
                  </a:cubicBezTo>
                  <a:lnTo>
                    <a:pt x="3220" y="2088"/>
                  </a:lnTo>
                  <a:cubicBezTo>
                    <a:pt x="3270" y="2149"/>
                    <a:pt x="3270" y="2244"/>
                    <a:pt x="3220" y="2308"/>
                  </a:cubicBezTo>
                  <a:lnTo>
                    <a:pt x="2682" y="2990"/>
                  </a:lnTo>
                  <a:cubicBezTo>
                    <a:pt x="2648" y="3035"/>
                    <a:pt x="2595" y="3058"/>
                    <a:pt x="2542" y="3058"/>
                  </a:cubicBezTo>
                  <a:cubicBezTo>
                    <a:pt x="2503" y="3058"/>
                    <a:pt x="2464" y="3046"/>
                    <a:pt x="2432" y="3020"/>
                  </a:cubicBezTo>
                  <a:cubicBezTo>
                    <a:pt x="2353" y="2946"/>
                    <a:pt x="2344" y="2861"/>
                    <a:pt x="2403" y="2770"/>
                  </a:cubicBezTo>
                  <a:lnTo>
                    <a:pt x="2506" y="2641"/>
                  </a:lnTo>
                  <a:cubicBezTo>
                    <a:pt x="2597" y="2508"/>
                    <a:pt x="2559" y="2376"/>
                    <a:pt x="2376" y="2376"/>
                  </a:cubicBezTo>
                  <a:lnTo>
                    <a:pt x="1206" y="2376"/>
                  </a:lnTo>
                  <a:cubicBezTo>
                    <a:pt x="724" y="2376"/>
                    <a:pt x="330" y="1982"/>
                    <a:pt x="330" y="1500"/>
                  </a:cubicBezTo>
                  <a:lnTo>
                    <a:pt x="330" y="506"/>
                  </a:lnTo>
                  <a:cubicBezTo>
                    <a:pt x="330" y="409"/>
                    <a:pt x="409" y="326"/>
                    <a:pt x="509" y="326"/>
                  </a:cubicBezTo>
                  <a:close/>
                  <a:moveTo>
                    <a:pt x="506" y="0"/>
                  </a:moveTo>
                  <a:cubicBezTo>
                    <a:pt x="230" y="0"/>
                    <a:pt x="0" y="227"/>
                    <a:pt x="0" y="506"/>
                  </a:cubicBezTo>
                  <a:lnTo>
                    <a:pt x="0" y="1500"/>
                  </a:lnTo>
                  <a:cubicBezTo>
                    <a:pt x="0" y="2164"/>
                    <a:pt x="541" y="2702"/>
                    <a:pt x="1206" y="2702"/>
                  </a:cubicBezTo>
                  <a:lnTo>
                    <a:pt x="2068" y="2702"/>
                  </a:lnTo>
                  <a:cubicBezTo>
                    <a:pt x="1997" y="2920"/>
                    <a:pt x="2050" y="3111"/>
                    <a:pt x="2229" y="3279"/>
                  </a:cubicBezTo>
                  <a:cubicBezTo>
                    <a:pt x="2336" y="3350"/>
                    <a:pt x="2440" y="3386"/>
                    <a:pt x="2542" y="3386"/>
                  </a:cubicBezTo>
                  <a:cubicBezTo>
                    <a:pt x="2678" y="3386"/>
                    <a:pt x="2811" y="3321"/>
                    <a:pt x="2941" y="3193"/>
                  </a:cubicBezTo>
                  <a:lnTo>
                    <a:pt x="3476" y="2511"/>
                  </a:lnTo>
                  <a:cubicBezTo>
                    <a:pt x="3620" y="2329"/>
                    <a:pt x="3620" y="2064"/>
                    <a:pt x="3476" y="1885"/>
                  </a:cubicBezTo>
                  <a:lnTo>
                    <a:pt x="2938" y="1206"/>
                  </a:lnTo>
                  <a:cubicBezTo>
                    <a:pt x="2845" y="1087"/>
                    <a:pt x="2690" y="1028"/>
                    <a:pt x="2537" y="1028"/>
                  </a:cubicBezTo>
                  <a:cubicBezTo>
                    <a:pt x="2429" y="1028"/>
                    <a:pt x="2322" y="1057"/>
                    <a:pt x="2238" y="1114"/>
                  </a:cubicBezTo>
                  <a:cubicBezTo>
                    <a:pt x="2085" y="1220"/>
                    <a:pt x="2006" y="1529"/>
                    <a:pt x="2068" y="1694"/>
                  </a:cubicBezTo>
                  <a:lnTo>
                    <a:pt x="1206" y="1694"/>
                  </a:lnTo>
                  <a:cubicBezTo>
                    <a:pt x="1100" y="1694"/>
                    <a:pt x="1012" y="1606"/>
                    <a:pt x="1012" y="1500"/>
                  </a:cubicBezTo>
                  <a:lnTo>
                    <a:pt x="1012" y="506"/>
                  </a:lnTo>
                  <a:cubicBezTo>
                    <a:pt x="1012" y="227"/>
                    <a:pt x="786" y="0"/>
                    <a:pt x="50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85" name="Google Shape;785;p69"/>
          <p:cNvSpPr/>
          <p:nvPr/>
        </p:nvSpPr>
        <p:spPr>
          <a:xfrm>
            <a:off x="6394301" y="3444972"/>
            <a:ext cx="366719" cy="355635"/>
          </a:xfrm>
          <a:custGeom>
            <a:rect b="b" l="l" r="r" t="t"/>
            <a:pathLst>
              <a:path extrusionOk="0" h="10845" w="11183">
                <a:moveTo>
                  <a:pt x="5593" y="327"/>
                </a:moveTo>
                <a:cubicBezTo>
                  <a:pt x="5782" y="327"/>
                  <a:pt x="5937" y="483"/>
                  <a:pt x="5937" y="674"/>
                </a:cubicBezTo>
                <a:lnTo>
                  <a:pt x="5937" y="1012"/>
                </a:lnTo>
                <a:cubicBezTo>
                  <a:pt x="5937" y="1218"/>
                  <a:pt x="5764" y="1356"/>
                  <a:pt x="5587" y="1356"/>
                </a:cubicBezTo>
                <a:cubicBezTo>
                  <a:pt x="5399" y="1356"/>
                  <a:pt x="5246" y="1200"/>
                  <a:pt x="5246" y="1012"/>
                </a:cubicBezTo>
                <a:lnTo>
                  <a:pt x="5246" y="674"/>
                </a:lnTo>
                <a:cubicBezTo>
                  <a:pt x="5246" y="483"/>
                  <a:pt x="5402" y="327"/>
                  <a:pt x="5593" y="327"/>
                </a:cubicBezTo>
                <a:close/>
                <a:moveTo>
                  <a:pt x="6108" y="4061"/>
                </a:moveTo>
                <a:lnTo>
                  <a:pt x="6108" y="7122"/>
                </a:lnTo>
                <a:lnTo>
                  <a:pt x="5755" y="7122"/>
                </a:lnTo>
                <a:lnTo>
                  <a:pt x="5755" y="4573"/>
                </a:lnTo>
                <a:cubicBezTo>
                  <a:pt x="5755" y="4481"/>
                  <a:pt x="5682" y="4408"/>
                  <a:pt x="5593" y="4408"/>
                </a:cubicBezTo>
                <a:cubicBezTo>
                  <a:pt x="5502" y="4408"/>
                  <a:pt x="5429" y="4481"/>
                  <a:pt x="5429" y="4573"/>
                </a:cubicBezTo>
                <a:lnTo>
                  <a:pt x="5429" y="7122"/>
                </a:lnTo>
                <a:lnTo>
                  <a:pt x="5076" y="7122"/>
                </a:lnTo>
                <a:lnTo>
                  <a:pt x="5076" y="4061"/>
                </a:lnTo>
                <a:close/>
                <a:moveTo>
                  <a:pt x="7463" y="7451"/>
                </a:moveTo>
                <a:lnTo>
                  <a:pt x="7463" y="10515"/>
                </a:lnTo>
                <a:lnTo>
                  <a:pt x="3720" y="10515"/>
                </a:lnTo>
                <a:lnTo>
                  <a:pt x="3720" y="7451"/>
                </a:lnTo>
                <a:close/>
                <a:moveTo>
                  <a:pt x="5593" y="0"/>
                </a:moveTo>
                <a:cubicBezTo>
                  <a:pt x="5220" y="0"/>
                  <a:pt x="4920" y="303"/>
                  <a:pt x="4920" y="674"/>
                </a:cubicBezTo>
                <a:lnTo>
                  <a:pt x="4920" y="1012"/>
                </a:lnTo>
                <a:cubicBezTo>
                  <a:pt x="4920" y="1138"/>
                  <a:pt x="4952" y="1256"/>
                  <a:pt x="5014" y="1356"/>
                </a:cubicBezTo>
                <a:lnTo>
                  <a:pt x="4444" y="1356"/>
                </a:lnTo>
                <a:lnTo>
                  <a:pt x="4061" y="971"/>
                </a:lnTo>
                <a:lnTo>
                  <a:pt x="4061" y="818"/>
                </a:lnTo>
                <a:cubicBezTo>
                  <a:pt x="4061" y="538"/>
                  <a:pt x="3835" y="312"/>
                  <a:pt x="3556" y="312"/>
                </a:cubicBezTo>
                <a:cubicBezTo>
                  <a:pt x="3276" y="312"/>
                  <a:pt x="3050" y="538"/>
                  <a:pt x="3050" y="818"/>
                </a:cubicBezTo>
                <a:lnTo>
                  <a:pt x="3050" y="1182"/>
                </a:lnTo>
                <a:cubicBezTo>
                  <a:pt x="3050" y="1318"/>
                  <a:pt x="3103" y="1444"/>
                  <a:pt x="3200" y="1538"/>
                </a:cubicBezTo>
                <a:lnTo>
                  <a:pt x="3879" y="2217"/>
                </a:lnTo>
                <a:cubicBezTo>
                  <a:pt x="3973" y="2314"/>
                  <a:pt x="4100" y="2367"/>
                  <a:pt x="4235" y="2367"/>
                </a:cubicBezTo>
                <a:lnTo>
                  <a:pt x="4749" y="2367"/>
                </a:lnTo>
                <a:lnTo>
                  <a:pt x="4749" y="7122"/>
                </a:lnTo>
                <a:lnTo>
                  <a:pt x="3556" y="7122"/>
                </a:lnTo>
                <a:cubicBezTo>
                  <a:pt x="3467" y="7122"/>
                  <a:pt x="3394" y="7195"/>
                  <a:pt x="3394" y="7286"/>
                </a:cubicBezTo>
                <a:lnTo>
                  <a:pt x="3394" y="9159"/>
                </a:lnTo>
                <a:lnTo>
                  <a:pt x="2853" y="9159"/>
                </a:lnTo>
                <a:cubicBezTo>
                  <a:pt x="2762" y="9159"/>
                  <a:pt x="2688" y="9230"/>
                  <a:pt x="2688" y="9321"/>
                </a:cubicBezTo>
                <a:cubicBezTo>
                  <a:pt x="2688" y="9412"/>
                  <a:pt x="2762" y="9486"/>
                  <a:pt x="2853" y="9486"/>
                </a:cubicBezTo>
                <a:lnTo>
                  <a:pt x="3394" y="9486"/>
                </a:lnTo>
                <a:lnTo>
                  <a:pt x="3394" y="10515"/>
                </a:lnTo>
                <a:lnTo>
                  <a:pt x="330" y="10515"/>
                </a:lnTo>
                <a:lnTo>
                  <a:pt x="330" y="9486"/>
                </a:lnTo>
                <a:lnTo>
                  <a:pt x="2138" y="9486"/>
                </a:lnTo>
                <a:cubicBezTo>
                  <a:pt x="2227" y="9486"/>
                  <a:pt x="2300" y="9412"/>
                  <a:pt x="2300" y="9321"/>
                </a:cubicBezTo>
                <a:cubicBezTo>
                  <a:pt x="2300" y="9233"/>
                  <a:pt x="2227" y="9159"/>
                  <a:pt x="2138" y="9159"/>
                </a:cubicBezTo>
                <a:lnTo>
                  <a:pt x="165" y="9159"/>
                </a:lnTo>
                <a:cubicBezTo>
                  <a:pt x="74" y="9159"/>
                  <a:pt x="1" y="9230"/>
                  <a:pt x="1" y="9321"/>
                </a:cubicBezTo>
                <a:lnTo>
                  <a:pt x="1" y="10680"/>
                </a:lnTo>
                <a:cubicBezTo>
                  <a:pt x="1" y="10771"/>
                  <a:pt x="74" y="10844"/>
                  <a:pt x="165" y="10844"/>
                </a:cubicBezTo>
                <a:lnTo>
                  <a:pt x="11018" y="10844"/>
                </a:lnTo>
                <a:cubicBezTo>
                  <a:pt x="11109" y="10844"/>
                  <a:pt x="11183" y="10771"/>
                  <a:pt x="11183" y="10680"/>
                </a:cubicBezTo>
                <a:lnTo>
                  <a:pt x="11183" y="8645"/>
                </a:lnTo>
                <a:cubicBezTo>
                  <a:pt x="11183" y="8554"/>
                  <a:pt x="11109" y="8480"/>
                  <a:pt x="11018" y="8480"/>
                </a:cubicBezTo>
                <a:lnTo>
                  <a:pt x="10360" y="8480"/>
                </a:lnTo>
                <a:cubicBezTo>
                  <a:pt x="10268" y="8480"/>
                  <a:pt x="10195" y="8554"/>
                  <a:pt x="10195" y="8645"/>
                </a:cubicBezTo>
                <a:cubicBezTo>
                  <a:pt x="10195" y="8733"/>
                  <a:pt x="10268" y="8807"/>
                  <a:pt x="10360" y="8807"/>
                </a:cubicBezTo>
                <a:lnTo>
                  <a:pt x="10857" y="8807"/>
                </a:lnTo>
                <a:lnTo>
                  <a:pt x="10857" y="10515"/>
                </a:lnTo>
                <a:lnTo>
                  <a:pt x="7793" y="10515"/>
                </a:lnTo>
                <a:lnTo>
                  <a:pt x="7793" y="8807"/>
                </a:lnTo>
                <a:lnTo>
                  <a:pt x="9645" y="8807"/>
                </a:lnTo>
                <a:cubicBezTo>
                  <a:pt x="9733" y="8807"/>
                  <a:pt x="9807" y="8733"/>
                  <a:pt x="9807" y="8645"/>
                </a:cubicBezTo>
                <a:cubicBezTo>
                  <a:pt x="9807" y="8554"/>
                  <a:pt x="9733" y="8480"/>
                  <a:pt x="9645" y="8480"/>
                </a:cubicBezTo>
                <a:lnTo>
                  <a:pt x="7793" y="8480"/>
                </a:lnTo>
                <a:lnTo>
                  <a:pt x="7793" y="7286"/>
                </a:lnTo>
                <a:cubicBezTo>
                  <a:pt x="7793" y="7195"/>
                  <a:pt x="7719" y="7122"/>
                  <a:pt x="7628" y="7122"/>
                </a:cubicBezTo>
                <a:lnTo>
                  <a:pt x="6434" y="7122"/>
                </a:lnTo>
                <a:lnTo>
                  <a:pt x="6434" y="3408"/>
                </a:lnTo>
                <a:cubicBezTo>
                  <a:pt x="6434" y="3317"/>
                  <a:pt x="6361" y="3244"/>
                  <a:pt x="6270" y="3244"/>
                </a:cubicBezTo>
                <a:cubicBezTo>
                  <a:pt x="6178" y="3244"/>
                  <a:pt x="6105" y="3317"/>
                  <a:pt x="6105" y="3408"/>
                </a:cubicBezTo>
                <a:lnTo>
                  <a:pt x="6105" y="3732"/>
                </a:lnTo>
                <a:lnTo>
                  <a:pt x="5076" y="3732"/>
                </a:lnTo>
                <a:lnTo>
                  <a:pt x="5076" y="2203"/>
                </a:lnTo>
                <a:cubicBezTo>
                  <a:pt x="5076" y="2112"/>
                  <a:pt x="5002" y="2038"/>
                  <a:pt x="4911" y="2038"/>
                </a:cubicBezTo>
                <a:lnTo>
                  <a:pt x="4235" y="2038"/>
                </a:lnTo>
                <a:cubicBezTo>
                  <a:pt x="4188" y="2038"/>
                  <a:pt x="4144" y="2020"/>
                  <a:pt x="4108" y="1988"/>
                </a:cubicBezTo>
                <a:lnTo>
                  <a:pt x="3429" y="1309"/>
                </a:lnTo>
                <a:cubicBezTo>
                  <a:pt x="3397" y="1274"/>
                  <a:pt x="3379" y="1229"/>
                  <a:pt x="3379" y="1182"/>
                </a:cubicBezTo>
                <a:lnTo>
                  <a:pt x="3376" y="818"/>
                </a:lnTo>
                <a:cubicBezTo>
                  <a:pt x="3376" y="721"/>
                  <a:pt x="3456" y="638"/>
                  <a:pt x="3556" y="638"/>
                </a:cubicBezTo>
                <a:cubicBezTo>
                  <a:pt x="3653" y="638"/>
                  <a:pt x="3732" y="721"/>
                  <a:pt x="3732" y="818"/>
                </a:cubicBezTo>
                <a:lnTo>
                  <a:pt x="3735" y="1041"/>
                </a:lnTo>
                <a:cubicBezTo>
                  <a:pt x="3735" y="1082"/>
                  <a:pt x="3753" y="1124"/>
                  <a:pt x="3782" y="1156"/>
                </a:cubicBezTo>
                <a:lnTo>
                  <a:pt x="4261" y="1635"/>
                </a:lnTo>
                <a:cubicBezTo>
                  <a:pt x="4291" y="1665"/>
                  <a:pt x="4332" y="1682"/>
                  <a:pt x="4376" y="1682"/>
                </a:cubicBezTo>
                <a:lnTo>
                  <a:pt x="6805" y="1682"/>
                </a:lnTo>
                <a:cubicBezTo>
                  <a:pt x="6846" y="1682"/>
                  <a:pt x="6890" y="1665"/>
                  <a:pt x="6919" y="1635"/>
                </a:cubicBezTo>
                <a:lnTo>
                  <a:pt x="7399" y="1156"/>
                </a:lnTo>
                <a:cubicBezTo>
                  <a:pt x="7428" y="1127"/>
                  <a:pt x="7446" y="1082"/>
                  <a:pt x="7446" y="1041"/>
                </a:cubicBezTo>
                <a:lnTo>
                  <a:pt x="7449" y="818"/>
                </a:lnTo>
                <a:cubicBezTo>
                  <a:pt x="7449" y="718"/>
                  <a:pt x="7528" y="638"/>
                  <a:pt x="7625" y="638"/>
                </a:cubicBezTo>
                <a:cubicBezTo>
                  <a:pt x="7725" y="641"/>
                  <a:pt x="7804" y="721"/>
                  <a:pt x="7804" y="818"/>
                </a:cubicBezTo>
                <a:lnTo>
                  <a:pt x="7802" y="1182"/>
                </a:lnTo>
                <a:cubicBezTo>
                  <a:pt x="7802" y="1229"/>
                  <a:pt x="7784" y="1274"/>
                  <a:pt x="7752" y="1309"/>
                </a:cubicBezTo>
                <a:lnTo>
                  <a:pt x="7072" y="1988"/>
                </a:lnTo>
                <a:cubicBezTo>
                  <a:pt x="7037" y="2020"/>
                  <a:pt x="6993" y="2038"/>
                  <a:pt x="6946" y="2038"/>
                </a:cubicBezTo>
                <a:lnTo>
                  <a:pt x="6270" y="2038"/>
                </a:lnTo>
                <a:cubicBezTo>
                  <a:pt x="6181" y="2038"/>
                  <a:pt x="6108" y="2112"/>
                  <a:pt x="6108" y="2203"/>
                </a:cubicBezTo>
                <a:lnTo>
                  <a:pt x="6108" y="2694"/>
                </a:lnTo>
                <a:cubicBezTo>
                  <a:pt x="6108" y="2782"/>
                  <a:pt x="6181" y="2855"/>
                  <a:pt x="6270" y="2855"/>
                </a:cubicBezTo>
                <a:cubicBezTo>
                  <a:pt x="6361" y="2855"/>
                  <a:pt x="6434" y="2785"/>
                  <a:pt x="6434" y="2694"/>
                </a:cubicBezTo>
                <a:lnTo>
                  <a:pt x="6434" y="2367"/>
                </a:lnTo>
                <a:lnTo>
                  <a:pt x="6946" y="2367"/>
                </a:lnTo>
                <a:cubicBezTo>
                  <a:pt x="7078" y="2367"/>
                  <a:pt x="7208" y="2311"/>
                  <a:pt x="7302" y="2217"/>
                </a:cubicBezTo>
                <a:lnTo>
                  <a:pt x="7981" y="1538"/>
                </a:lnTo>
                <a:cubicBezTo>
                  <a:pt x="8078" y="1444"/>
                  <a:pt x="8131" y="1318"/>
                  <a:pt x="8131" y="1182"/>
                </a:cubicBezTo>
                <a:lnTo>
                  <a:pt x="8131" y="818"/>
                </a:lnTo>
                <a:cubicBezTo>
                  <a:pt x="8131" y="538"/>
                  <a:pt x="7904" y="312"/>
                  <a:pt x="7625" y="312"/>
                </a:cubicBezTo>
                <a:cubicBezTo>
                  <a:pt x="7346" y="312"/>
                  <a:pt x="7119" y="538"/>
                  <a:pt x="7119" y="818"/>
                </a:cubicBezTo>
                <a:lnTo>
                  <a:pt x="7119" y="971"/>
                </a:lnTo>
                <a:lnTo>
                  <a:pt x="6737" y="1356"/>
                </a:lnTo>
                <a:lnTo>
                  <a:pt x="6170" y="1356"/>
                </a:lnTo>
                <a:cubicBezTo>
                  <a:pt x="6231" y="1256"/>
                  <a:pt x="6264" y="1138"/>
                  <a:pt x="6264" y="1012"/>
                </a:cubicBezTo>
                <a:lnTo>
                  <a:pt x="6264" y="674"/>
                </a:lnTo>
                <a:cubicBezTo>
                  <a:pt x="6264" y="303"/>
                  <a:pt x="5964"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6" name="Google Shape;786;p69"/>
          <p:cNvGrpSpPr/>
          <p:nvPr/>
        </p:nvGrpSpPr>
        <p:grpSpPr>
          <a:xfrm>
            <a:off x="5583310" y="3439364"/>
            <a:ext cx="385541" cy="366719"/>
            <a:chOff x="5583310" y="3210764"/>
            <a:chExt cx="385541" cy="366719"/>
          </a:xfrm>
        </p:grpSpPr>
        <p:sp>
          <p:nvSpPr>
            <p:cNvPr id="787" name="Google Shape;787;p69"/>
            <p:cNvSpPr/>
            <p:nvPr/>
          </p:nvSpPr>
          <p:spPr>
            <a:xfrm>
              <a:off x="5628629" y="3255329"/>
              <a:ext cx="295756" cy="277720"/>
            </a:xfrm>
            <a:custGeom>
              <a:rect b="b" l="l" r="r" t="t"/>
              <a:pathLst>
                <a:path extrusionOk="0" h="8469" w="9019">
                  <a:moveTo>
                    <a:pt x="3682" y="3723"/>
                  </a:moveTo>
                  <a:lnTo>
                    <a:pt x="3682" y="6243"/>
                  </a:lnTo>
                  <a:lnTo>
                    <a:pt x="3329" y="6243"/>
                  </a:lnTo>
                  <a:lnTo>
                    <a:pt x="3329" y="3723"/>
                  </a:lnTo>
                  <a:close/>
                  <a:moveTo>
                    <a:pt x="3003" y="3367"/>
                  </a:moveTo>
                  <a:lnTo>
                    <a:pt x="3003" y="6581"/>
                  </a:lnTo>
                  <a:lnTo>
                    <a:pt x="1665" y="6581"/>
                  </a:lnTo>
                  <a:cubicBezTo>
                    <a:pt x="980" y="5672"/>
                    <a:pt x="724" y="4478"/>
                    <a:pt x="977" y="3367"/>
                  </a:cubicBezTo>
                  <a:close/>
                  <a:moveTo>
                    <a:pt x="4785" y="0"/>
                  </a:moveTo>
                  <a:cubicBezTo>
                    <a:pt x="2976" y="0"/>
                    <a:pt x="1042" y="1318"/>
                    <a:pt x="686" y="3173"/>
                  </a:cubicBezTo>
                  <a:cubicBezTo>
                    <a:pt x="1" y="5813"/>
                    <a:pt x="2065" y="8468"/>
                    <a:pt x="4785" y="8468"/>
                  </a:cubicBezTo>
                  <a:cubicBezTo>
                    <a:pt x="7119" y="8468"/>
                    <a:pt x="9019" y="6569"/>
                    <a:pt x="9019" y="4234"/>
                  </a:cubicBezTo>
                  <a:cubicBezTo>
                    <a:pt x="9019" y="3240"/>
                    <a:pt x="8669" y="2276"/>
                    <a:pt x="8031" y="1517"/>
                  </a:cubicBezTo>
                  <a:cubicBezTo>
                    <a:pt x="7999" y="1479"/>
                    <a:pt x="7953" y="1459"/>
                    <a:pt x="7906" y="1459"/>
                  </a:cubicBezTo>
                  <a:cubicBezTo>
                    <a:pt x="7869" y="1459"/>
                    <a:pt x="7832" y="1471"/>
                    <a:pt x="7801" y="1497"/>
                  </a:cubicBezTo>
                  <a:cubicBezTo>
                    <a:pt x="7731" y="1556"/>
                    <a:pt x="7722" y="1659"/>
                    <a:pt x="7781" y="1729"/>
                  </a:cubicBezTo>
                  <a:cubicBezTo>
                    <a:pt x="8366" y="2429"/>
                    <a:pt x="8689" y="3320"/>
                    <a:pt x="8689" y="4234"/>
                  </a:cubicBezTo>
                  <a:cubicBezTo>
                    <a:pt x="8689" y="6387"/>
                    <a:pt x="6937" y="8139"/>
                    <a:pt x="4785" y="8139"/>
                  </a:cubicBezTo>
                  <a:cubicBezTo>
                    <a:pt x="3664" y="8139"/>
                    <a:pt x="2653" y="7666"/>
                    <a:pt x="1941" y="6910"/>
                  </a:cubicBezTo>
                  <a:lnTo>
                    <a:pt x="3167" y="6910"/>
                  </a:lnTo>
                  <a:cubicBezTo>
                    <a:pt x="3256" y="6910"/>
                    <a:pt x="3329" y="6836"/>
                    <a:pt x="3329" y="6745"/>
                  </a:cubicBezTo>
                  <a:lnTo>
                    <a:pt x="3329" y="6569"/>
                  </a:lnTo>
                  <a:lnTo>
                    <a:pt x="3847" y="6569"/>
                  </a:lnTo>
                  <a:cubicBezTo>
                    <a:pt x="3935" y="6569"/>
                    <a:pt x="4008" y="6495"/>
                    <a:pt x="4008" y="6404"/>
                  </a:cubicBezTo>
                  <a:lnTo>
                    <a:pt x="4008" y="6293"/>
                  </a:lnTo>
                  <a:cubicBezTo>
                    <a:pt x="4173" y="6313"/>
                    <a:pt x="4297" y="6351"/>
                    <a:pt x="4417" y="6445"/>
                  </a:cubicBezTo>
                  <a:cubicBezTo>
                    <a:pt x="4523" y="6525"/>
                    <a:pt x="4652" y="6569"/>
                    <a:pt x="4782" y="6569"/>
                  </a:cubicBezTo>
                  <a:lnTo>
                    <a:pt x="5434" y="6569"/>
                  </a:lnTo>
                  <a:cubicBezTo>
                    <a:pt x="5523" y="6569"/>
                    <a:pt x="5596" y="6495"/>
                    <a:pt x="5596" y="6404"/>
                  </a:cubicBezTo>
                  <a:cubicBezTo>
                    <a:pt x="5596" y="6316"/>
                    <a:pt x="5523" y="6243"/>
                    <a:pt x="5434" y="6243"/>
                  </a:cubicBezTo>
                  <a:lnTo>
                    <a:pt x="4782" y="6243"/>
                  </a:lnTo>
                  <a:cubicBezTo>
                    <a:pt x="4723" y="6243"/>
                    <a:pt x="4664" y="6222"/>
                    <a:pt x="4617" y="6184"/>
                  </a:cubicBezTo>
                  <a:cubicBezTo>
                    <a:pt x="4420" y="6034"/>
                    <a:pt x="4211" y="5984"/>
                    <a:pt x="4008" y="5960"/>
                  </a:cubicBezTo>
                  <a:lnTo>
                    <a:pt x="4008" y="3914"/>
                  </a:lnTo>
                  <a:cubicBezTo>
                    <a:pt x="4182" y="3729"/>
                    <a:pt x="4367" y="3590"/>
                    <a:pt x="4546" y="3455"/>
                  </a:cubicBezTo>
                  <a:cubicBezTo>
                    <a:pt x="4973" y="3138"/>
                    <a:pt x="5376" y="2838"/>
                    <a:pt x="5334" y="2047"/>
                  </a:cubicBezTo>
                  <a:cubicBezTo>
                    <a:pt x="5329" y="1946"/>
                    <a:pt x="5409" y="1891"/>
                    <a:pt x="5488" y="1891"/>
                  </a:cubicBezTo>
                  <a:cubicBezTo>
                    <a:pt x="5548" y="1891"/>
                    <a:pt x="5607" y="1922"/>
                    <a:pt x="5628" y="1991"/>
                  </a:cubicBezTo>
                  <a:cubicBezTo>
                    <a:pt x="5802" y="2564"/>
                    <a:pt x="5799" y="3043"/>
                    <a:pt x="5620" y="3502"/>
                  </a:cubicBezTo>
                  <a:cubicBezTo>
                    <a:pt x="5593" y="3629"/>
                    <a:pt x="5643" y="3705"/>
                    <a:pt x="5773" y="3726"/>
                  </a:cubicBezTo>
                  <a:lnTo>
                    <a:pt x="7401" y="3726"/>
                  </a:lnTo>
                  <a:cubicBezTo>
                    <a:pt x="7651" y="3726"/>
                    <a:pt x="7651" y="4108"/>
                    <a:pt x="7401" y="4108"/>
                  </a:cubicBezTo>
                  <a:lnTo>
                    <a:pt x="6960" y="4108"/>
                  </a:lnTo>
                  <a:cubicBezTo>
                    <a:pt x="6749" y="4108"/>
                    <a:pt x="6749" y="4437"/>
                    <a:pt x="6960" y="4437"/>
                  </a:cubicBezTo>
                  <a:lnTo>
                    <a:pt x="7281" y="4437"/>
                  </a:lnTo>
                  <a:cubicBezTo>
                    <a:pt x="7531" y="4437"/>
                    <a:pt x="7531" y="4819"/>
                    <a:pt x="7281" y="4819"/>
                  </a:cubicBezTo>
                  <a:lnTo>
                    <a:pt x="6960" y="4819"/>
                  </a:lnTo>
                  <a:cubicBezTo>
                    <a:pt x="6749" y="4819"/>
                    <a:pt x="6749" y="5146"/>
                    <a:pt x="6960" y="5146"/>
                  </a:cubicBezTo>
                  <a:lnTo>
                    <a:pt x="7163" y="5146"/>
                  </a:lnTo>
                  <a:cubicBezTo>
                    <a:pt x="7410" y="5146"/>
                    <a:pt x="7410" y="5531"/>
                    <a:pt x="7163" y="5531"/>
                  </a:cubicBezTo>
                  <a:lnTo>
                    <a:pt x="6843" y="5531"/>
                  </a:lnTo>
                  <a:cubicBezTo>
                    <a:pt x="6631" y="5531"/>
                    <a:pt x="6631" y="5857"/>
                    <a:pt x="6843" y="5857"/>
                  </a:cubicBezTo>
                  <a:lnTo>
                    <a:pt x="7019" y="5857"/>
                  </a:lnTo>
                  <a:cubicBezTo>
                    <a:pt x="7269" y="5857"/>
                    <a:pt x="7266" y="6243"/>
                    <a:pt x="7019" y="6243"/>
                  </a:cubicBezTo>
                  <a:lnTo>
                    <a:pt x="6146" y="6243"/>
                  </a:lnTo>
                  <a:cubicBezTo>
                    <a:pt x="6058" y="6243"/>
                    <a:pt x="5984" y="6316"/>
                    <a:pt x="5984" y="6404"/>
                  </a:cubicBezTo>
                  <a:cubicBezTo>
                    <a:pt x="5984" y="6495"/>
                    <a:pt x="6055" y="6569"/>
                    <a:pt x="6146" y="6569"/>
                  </a:cubicBezTo>
                  <a:lnTo>
                    <a:pt x="7019" y="6569"/>
                  </a:lnTo>
                  <a:cubicBezTo>
                    <a:pt x="7407" y="6569"/>
                    <a:pt x="7660" y="6084"/>
                    <a:pt x="7457" y="5769"/>
                  </a:cubicBezTo>
                  <a:cubicBezTo>
                    <a:pt x="7666" y="5625"/>
                    <a:pt x="7734" y="5255"/>
                    <a:pt x="7593" y="5046"/>
                  </a:cubicBezTo>
                  <a:cubicBezTo>
                    <a:pt x="7790" y="4899"/>
                    <a:pt x="7848" y="4537"/>
                    <a:pt x="7710" y="4334"/>
                  </a:cubicBezTo>
                  <a:cubicBezTo>
                    <a:pt x="8101" y="4046"/>
                    <a:pt x="7901" y="3399"/>
                    <a:pt x="7401" y="3399"/>
                  </a:cubicBezTo>
                  <a:lnTo>
                    <a:pt x="5999" y="3399"/>
                  </a:lnTo>
                  <a:cubicBezTo>
                    <a:pt x="6131" y="2935"/>
                    <a:pt x="6111" y="2452"/>
                    <a:pt x="5940" y="1897"/>
                  </a:cubicBezTo>
                  <a:cubicBezTo>
                    <a:pt x="5864" y="1685"/>
                    <a:pt x="5711" y="1573"/>
                    <a:pt x="5484" y="1559"/>
                  </a:cubicBezTo>
                  <a:cubicBezTo>
                    <a:pt x="5182" y="1591"/>
                    <a:pt x="5023" y="1759"/>
                    <a:pt x="5008" y="2061"/>
                  </a:cubicBezTo>
                  <a:cubicBezTo>
                    <a:pt x="5037" y="2679"/>
                    <a:pt x="4749" y="2896"/>
                    <a:pt x="4349" y="3193"/>
                  </a:cubicBezTo>
                  <a:cubicBezTo>
                    <a:pt x="4235" y="3279"/>
                    <a:pt x="4111" y="3373"/>
                    <a:pt x="3988" y="3482"/>
                  </a:cubicBezTo>
                  <a:cubicBezTo>
                    <a:pt x="3961" y="3432"/>
                    <a:pt x="3905" y="3396"/>
                    <a:pt x="3847" y="3396"/>
                  </a:cubicBezTo>
                  <a:lnTo>
                    <a:pt x="3329" y="3396"/>
                  </a:lnTo>
                  <a:lnTo>
                    <a:pt x="3329" y="3205"/>
                  </a:lnTo>
                  <a:cubicBezTo>
                    <a:pt x="3329" y="3114"/>
                    <a:pt x="3256" y="3041"/>
                    <a:pt x="3167" y="3041"/>
                  </a:cubicBezTo>
                  <a:lnTo>
                    <a:pt x="1065" y="3041"/>
                  </a:lnTo>
                  <a:cubicBezTo>
                    <a:pt x="1571" y="1470"/>
                    <a:pt x="3047" y="330"/>
                    <a:pt x="4785" y="330"/>
                  </a:cubicBezTo>
                  <a:cubicBezTo>
                    <a:pt x="5702" y="330"/>
                    <a:pt x="6596" y="653"/>
                    <a:pt x="7296" y="1244"/>
                  </a:cubicBezTo>
                  <a:cubicBezTo>
                    <a:pt x="7327" y="1270"/>
                    <a:pt x="7365" y="1283"/>
                    <a:pt x="7402" y="1283"/>
                  </a:cubicBezTo>
                  <a:cubicBezTo>
                    <a:pt x="7449" y="1283"/>
                    <a:pt x="7495" y="1263"/>
                    <a:pt x="7528" y="1223"/>
                  </a:cubicBezTo>
                  <a:cubicBezTo>
                    <a:pt x="7584" y="1156"/>
                    <a:pt x="7575" y="1053"/>
                    <a:pt x="7507" y="994"/>
                  </a:cubicBezTo>
                  <a:cubicBezTo>
                    <a:pt x="6746" y="353"/>
                    <a:pt x="5778" y="0"/>
                    <a:pt x="47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69"/>
            <p:cNvSpPr/>
            <p:nvPr/>
          </p:nvSpPr>
          <p:spPr>
            <a:xfrm>
              <a:off x="5583310" y="3210764"/>
              <a:ext cx="385541" cy="366719"/>
            </a:xfrm>
            <a:custGeom>
              <a:rect b="b" l="l" r="r" t="t"/>
              <a:pathLst>
                <a:path extrusionOk="0" h="11183" w="11757">
                  <a:moveTo>
                    <a:pt x="6167" y="1"/>
                  </a:moveTo>
                  <a:cubicBezTo>
                    <a:pt x="4967" y="1"/>
                    <a:pt x="3823" y="377"/>
                    <a:pt x="2859" y="1086"/>
                  </a:cubicBezTo>
                  <a:cubicBezTo>
                    <a:pt x="2785" y="1142"/>
                    <a:pt x="2768" y="1242"/>
                    <a:pt x="2823" y="1315"/>
                  </a:cubicBezTo>
                  <a:cubicBezTo>
                    <a:pt x="2855" y="1359"/>
                    <a:pt x="2905" y="1382"/>
                    <a:pt x="2955" y="1382"/>
                  </a:cubicBezTo>
                  <a:cubicBezTo>
                    <a:pt x="2989" y="1382"/>
                    <a:pt x="3023" y="1372"/>
                    <a:pt x="3053" y="1350"/>
                  </a:cubicBezTo>
                  <a:cubicBezTo>
                    <a:pt x="3958" y="683"/>
                    <a:pt x="5038" y="330"/>
                    <a:pt x="6167" y="330"/>
                  </a:cubicBezTo>
                  <a:cubicBezTo>
                    <a:pt x="9069" y="330"/>
                    <a:pt x="11430" y="2691"/>
                    <a:pt x="11430" y="5593"/>
                  </a:cubicBezTo>
                  <a:cubicBezTo>
                    <a:pt x="11430" y="8495"/>
                    <a:pt x="9069" y="10854"/>
                    <a:pt x="6167" y="10854"/>
                  </a:cubicBezTo>
                  <a:cubicBezTo>
                    <a:pt x="3264" y="10854"/>
                    <a:pt x="903" y="8495"/>
                    <a:pt x="903" y="5593"/>
                  </a:cubicBezTo>
                  <a:cubicBezTo>
                    <a:pt x="903" y="4147"/>
                    <a:pt x="1477" y="2800"/>
                    <a:pt x="2521" y="1797"/>
                  </a:cubicBezTo>
                  <a:cubicBezTo>
                    <a:pt x="2585" y="1736"/>
                    <a:pt x="2588" y="1633"/>
                    <a:pt x="2524" y="1565"/>
                  </a:cubicBezTo>
                  <a:cubicBezTo>
                    <a:pt x="2492" y="1532"/>
                    <a:pt x="2451" y="1516"/>
                    <a:pt x="2408" y="1516"/>
                  </a:cubicBezTo>
                  <a:cubicBezTo>
                    <a:pt x="2367" y="1516"/>
                    <a:pt x="2325" y="1532"/>
                    <a:pt x="2291" y="1562"/>
                  </a:cubicBezTo>
                  <a:cubicBezTo>
                    <a:pt x="1" y="3750"/>
                    <a:pt x="30" y="7363"/>
                    <a:pt x="2212" y="9545"/>
                  </a:cubicBezTo>
                  <a:cubicBezTo>
                    <a:pt x="3270" y="10601"/>
                    <a:pt x="4673" y="11183"/>
                    <a:pt x="6167" y="11183"/>
                  </a:cubicBezTo>
                  <a:cubicBezTo>
                    <a:pt x="7660" y="11183"/>
                    <a:pt x="9063" y="10601"/>
                    <a:pt x="10118" y="9545"/>
                  </a:cubicBezTo>
                  <a:cubicBezTo>
                    <a:pt x="11174" y="8490"/>
                    <a:pt x="11756" y="7087"/>
                    <a:pt x="11756" y="5593"/>
                  </a:cubicBezTo>
                  <a:cubicBezTo>
                    <a:pt x="11756" y="4100"/>
                    <a:pt x="11174" y="2697"/>
                    <a:pt x="10118" y="1639"/>
                  </a:cubicBezTo>
                  <a:cubicBezTo>
                    <a:pt x="9063" y="583"/>
                    <a:pt x="7660" y="1"/>
                    <a:pt x="61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69"/>
            <p:cNvSpPr/>
            <p:nvPr/>
          </p:nvSpPr>
          <p:spPr>
            <a:xfrm>
              <a:off x="5624497" y="3233063"/>
              <a:ext cx="322154" cy="322154"/>
            </a:xfrm>
            <a:custGeom>
              <a:rect b="b" l="l" r="r" t="t"/>
              <a:pathLst>
                <a:path extrusionOk="0" h="9824" w="9824">
                  <a:moveTo>
                    <a:pt x="4911" y="329"/>
                  </a:moveTo>
                  <a:cubicBezTo>
                    <a:pt x="7439" y="329"/>
                    <a:pt x="9495" y="2385"/>
                    <a:pt x="9495" y="4913"/>
                  </a:cubicBezTo>
                  <a:cubicBezTo>
                    <a:pt x="9495" y="7439"/>
                    <a:pt x="7439" y="9497"/>
                    <a:pt x="4911" y="9497"/>
                  </a:cubicBezTo>
                  <a:cubicBezTo>
                    <a:pt x="2382" y="9497"/>
                    <a:pt x="327" y="7442"/>
                    <a:pt x="327" y="4913"/>
                  </a:cubicBezTo>
                  <a:cubicBezTo>
                    <a:pt x="327" y="2385"/>
                    <a:pt x="2382" y="329"/>
                    <a:pt x="4911" y="329"/>
                  </a:cubicBezTo>
                  <a:close/>
                  <a:moveTo>
                    <a:pt x="4911" y="0"/>
                  </a:moveTo>
                  <a:cubicBezTo>
                    <a:pt x="3599" y="0"/>
                    <a:pt x="2364" y="512"/>
                    <a:pt x="1438" y="1441"/>
                  </a:cubicBezTo>
                  <a:cubicBezTo>
                    <a:pt x="509" y="2367"/>
                    <a:pt x="0" y="3602"/>
                    <a:pt x="0" y="4913"/>
                  </a:cubicBezTo>
                  <a:cubicBezTo>
                    <a:pt x="0" y="6225"/>
                    <a:pt x="509" y="7460"/>
                    <a:pt x="1438" y="8386"/>
                  </a:cubicBezTo>
                  <a:cubicBezTo>
                    <a:pt x="2364" y="9315"/>
                    <a:pt x="3599" y="9824"/>
                    <a:pt x="4911" y="9824"/>
                  </a:cubicBezTo>
                  <a:cubicBezTo>
                    <a:pt x="6222" y="9824"/>
                    <a:pt x="7457" y="9315"/>
                    <a:pt x="8383" y="8386"/>
                  </a:cubicBezTo>
                  <a:cubicBezTo>
                    <a:pt x="9312" y="7460"/>
                    <a:pt x="9824" y="6225"/>
                    <a:pt x="9824" y="4913"/>
                  </a:cubicBezTo>
                  <a:cubicBezTo>
                    <a:pt x="9824" y="3602"/>
                    <a:pt x="9312" y="2367"/>
                    <a:pt x="8383" y="1441"/>
                  </a:cubicBezTo>
                  <a:cubicBezTo>
                    <a:pt x="7457" y="512"/>
                    <a:pt x="6222" y="0"/>
                    <a:pt x="491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69"/>
            <p:cNvSpPr/>
            <p:nvPr/>
          </p:nvSpPr>
          <p:spPr>
            <a:xfrm>
              <a:off x="5702314" y="3377678"/>
              <a:ext cx="10723" cy="32727"/>
            </a:xfrm>
            <a:custGeom>
              <a:rect b="b" l="l" r="r" t="t"/>
              <a:pathLst>
                <a:path extrusionOk="0" h="998" w="327">
                  <a:moveTo>
                    <a:pt x="165" y="1"/>
                  </a:moveTo>
                  <a:cubicBezTo>
                    <a:pt x="74" y="1"/>
                    <a:pt x="0" y="74"/>
                    <a:pt x="0" y="162"/>
                  </a:cubicBezTo>
                  <a:lnTo>
                    <a:pt x="0" y="836"/>
                  </a:lnTo>
                  <a:cubicBezTo>
                    <a:pt x="0" y="927"/>
                    <a:pt x="74" y="997"/>
                    <a:pt x="165" y="997"/>
                  </a:cubicBezTo>
                  <a:cubicBezTo>
                    <a:pt x="253" y="997"/>
                    <a:pt x="326" y="924"/>
                    <a:pt x="326" y="836"/>
                  </a:cubicBezTo>
                  <a:lnTo>
                    <a:pt x="326" y="162"/>
                  </a:lnTo>
                  <a:cubicBezTo>
                    <a:pt x="326"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1" name="Google Shape;791;p69"/>
          <p:cNvGrpSpPr/>
          <p:nvPr/>
        </p:nvGrpSpPr>
        <p:grpSpPr>
          <a:xfrm>
            <a:off x="4832198" y="3439364"/>
            <a:ext cx="322285" cy="366719"/>
            <a:chOff x="4832198" y="3210764"/>
            <a:chExt cx="322285" cy="366719"/>
          </a:xfrm>
        </p:grpSpPr>
        <p:sp>
          <p:nvSpPr>
            <p:cNvPr id="792" name="Google Shape;792;p69"/>
            <p:cNvSpPr/>
            <p:nvPr/>
          </p:nvSpPr>
          <p:spPr>
            <a:xfrm>
              <a:off x="4987929" y="3210764"/>
              <a:ext cx="10822" cy="55288"/>
            </a:xfrm>
            <a:custGeom>
              <a:rect b="b" l="l" r="r" t="t"/>
              <a:pathLst>
                <a:path extrusionOk="0" h="1686" w="330">
                  <a:moveTo>
                    <a:pt x="165" y="1"/>
                  </a:moveTo>
                  <a:cubicBezTo>
                    <a:pt x="74" y="1"/>
                    <a:pt x="0" y="74"/>
                    <a:pt x="0" y="165"/>
                  </a:cubicBezTo>
                  <a:lnTo>
                    <a:pt x="0" y="1524"/>
                  </a:lnTo>
                  <a:cubicBezTo>
                    <a:pt x="0" y="1612"/>
                    <a:pt x="74" y="1686"/>
                    <a:pt x="165" y="1686"/>
                  </a:cubicBezTo>
                  <a:cubicBezTo>
                    <a:pt x="256" y="1686"/>
                    <a:pt x="330" y="1612"/>
                    <a:pt x="330" y="1524"/>
                  </a:cubicBezTo>
                  <a:lnTo>
                    <a:pt x="330" y="165"/>
                  </a:lnTo>
                  <a:cubicBezTo>
                    <a:pt x="330"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69"/>
            <p:cNvSpPr/>
            <p:nvPr/>
          </p:nvSpPr>
          <p:spPr>
            <a:xfrm>
              <a:off x="5042791" y="3231686"/>
              <a:ext cx="34531" cy="49189"/>
            </a:xfrm>
            <a:custGeom>
              <a:rect b="b" l="l" r="r" t="t"/>
              <a:pathLst>
                <a:path extrusionOk="0" h="1500" w="1053">
                  <a:moveTo>
                    <a:pt x="867" y="0"/>
                  </a:moveTo>
                  <a:cubicBezTo>
                    <a:pt x="811" y="0"/>
                    <a:pt x="755" y="30"/>
                    <a:pt x="724" y="83"/>
                  </a:cubicBezTo>
                  <a:lnTo>
                    <a:pt x="47" y="1256"/>
                  </a:lnTo>
                  <a:cubicBezTo>
                    <a:pt x="0" y="1336"/>
                    <a:pt x="30" y="1430"/>
                    <a:pt x="106" y="1480"/>
                  </a:cubicBezTo>
                  <a:cubicBezTo>
                    <a:pt x="126" y="1494"/>
                    <a:pt x="150" y="1499"/>
                    <a:pt x="175" y="1499"/>
                  </a:cubicBezTo>
                  <a:cubicBezTo>
                    <a:pt x="239" y="1499"/>
                    <a:pt x="308" y="1459"/>
                    <a:pt x="330" y="1421"/>
                  </a:cubicBezTo>
                  <a:lnTo>
                    <a:pt x="1009" y="245"/>
                  </a:lnTo>
                  <a:cubicBezTo>
                    <a:pt x="1053" y="168"/>
                    <a:pt x="1026" y="69"/>
                    <a:pt x="947" y="21"/>
                  </a:cubicBezTo>
                  <a:cubicBezTo>
                    <a:pt x="922" y="7"/>
                    <a:pt x="895" y="0"/>
                    <a:pt x="8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69"/>
            <p:cNvSpPr/>
            <p:nvPr/>
          </p:nvSpPr>
          <p:spPr>
            <a:xfrm>
              <a:off x="5083388" y="3288646"/>
              <a:ext cx="50927" cy="32956"/>
            </a:xfrm>
            <a:custGeom>
              <a:rect b="b" l="l" r="r" t="t"/>
              <a:pathLst>
                <a:path extrusionOk="0" h="1005" w="1553">
                  <a:moveTo>
                    <a:pt x="1365" y="1"/>
                  </a:moveTo>
                  <a:cubicBezTo>
                    <a:pt x="1338" y="1"/>
                    <a:pt x="1310" y="8"/>
                    <a:pt x="1285" y="22"/>
                  </a:cubicBezTo>
                  <a:lnTo>
                    <a:pt x="109" y="701"/>
                  </a:lnTo>
                  <a:cubicBezTo>
                    <a:pt x="32" y="746"/>
                    <a:pt x="0" y="848"/>
                    <a:pt x="50" y="925"/>
                  </a:cubicBezTo>
                  <a:cubicBezTo>
                    <a:pt x="82" y="977"/>
                    <a:pt x="139" y="1005"/>
                    <a:pt x="196" y="1005"/>
                  </a:cubicBezTo>
                  <a:cubicBezTo>
                    <a:pt x="223" y="1005"/>
                    <a:pt x="249" y="999"/>
                    <a:pt x="274" y="987"/>
                  </a:cubicBezTo>
                  <a:lnTo>
                    <a:pt x="1450" y="307"/>
                  </a:lnTo>
                  <a:cubicBezTo>
                    <a:pt x="1526" y="260"/>
                    <a:pt x="1553" y="160"/>
                    <a:pt x="1509" y="84"/>
                  </a:cubicBezTo>
                  <a:cubicBezTo>
                    <a:pt x="1479" y="30"/>
                    <a:pt x="1422" y="1"/>
                    <a:pt x="13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69"/>
            <p:cNvSpPr/>
            <p:nvPr/>
          </p:nvSpPr>
          <p:spPr>
            <a:xfrm>
              <a:off x="4852365" y="3422145"/>
              <a:ext cx="50828" cy="32989"/>
            </a:xfrm>
            <a:custGeom>
              <a:rect b="b" l="l" r="r" t="t"/>
              <a:pathLst>
                <a:path extrusionOk="0" h="1006" w="1550">
                  <a:moveTo>
                    <a:pt x="1363" y="0"/>
                  </a:moveTo>
                  <a:cubicBezTo>
                    <a:pt x="1335" y="0"/>
                    <a:pt x="1306" y="8"/>
                    <a:pt x="1279" y="24"/>
                  </a:cubicBezTo>
                  <a:lnTo>
                    <a:pt x="106" y="700"/>
                  </a:lnTo>
                  <a:cubicBezTo>
                    <a:pt x="27" y="747"/>
                    <a:pt x="0" y="847"/>
                    <a:pt x="44" y="923"/>
                  </a:cubicBezTo>
                  <a:cubicBezTo>
                    <a:pt x="76" y="982"/>
                    <a:pt x="132" y="1005"/>
                    <a:pt x="186" y="1005"/>
                  </a:cubicBezTo>
                  <a:cubicBezTo>
                    <a:pt x="215" y="1005"/>
                    <a:pt x="244" y="998"/>
                    <a:pt x="268" y="985"/>
                  </a:cubicBezTo>
                  <a:lnTo>
                    <a:pt x="1444" y="306"/>
                  </a:lnTo>
                  <a:cubicBezTo>
                    <a:pt x="1523" y="262"/>
                    <a:pt x="1550" y="162"/>
                    <a:pt x="1503" y="82"/>
                  </a:cubicBezTo>
                  <a:cubicBezTo>
                    <a:pt x="1473" y="30"/>
                    <a:pt x="1419" y="0"/>
                    <a:pt x="1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69"/>
            <p:cNvSpPr/>
            <p:nvPr/>
          </p:nvSpPr>
          <p:spPr>
            <a:xfrm>
              <a:off x="5099194" y="3366496"/>
              <a:ext cx="55288" cy="10822"/>
            </a:xfrm>
            <a:custGeom>
              <a:rect b="b" l="l" r="r" t="t"/>
              <a:pathLst>
                <a:path extrusionOk="0" h="330" w="1686">
                  <a:moveTo>
                    <a:pt x="165" y="0"/>
                  </a:moveTo>
                  <a:cubicBezTo>
                    <a:pt x="74" y="0"/>
                    <a:pt x="0" y="74"/>
                    <a:pt x="0" y="165"/>
                  </a:cubicBezTo>
                  <a:cubicBezTo>
                    <a:pt x="0" y="256"/>
                    <a:pt x="74" y="330"/>
                    <a:pt x="165" y="330"/>
                  </a:cubicBezTo>
                  <a:lnTo>
                    <a:pt x="1520" y="330"/>
                  </a:lnTo>
                  <a:cubicBezTo>
                    <a:pt x="1612" y="330"/>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69"/>
            <p:cNvSpPr/>
            <p:nvPr/>
          </p:nvSpPr>
          <p:spPr>
            <a:xfrm>
              <a:off x="4832198" y="3366496"/>
              <a:ext cx="55288" cy="10822"/>
            </a:xfrm>
            <a:custGeom>
              <a:rect b="b" l="l" r="r" t="t"/>
              <a:pathLst>
                <a:path extrusionOk="0" h="330" w="1686">
                  <a:moveTo>
                    <a:pt x="165" y="0"/>
                  </a:moveTo>
                  <a:cubicBezTo>
                    <a:pt x="74" y="0"/>
                    <a:pt x="1" y="74"/>
                    <a:pt x="1" y="165"/>
                  </a:cubicBezTo>
                  <a:cubicBezTo>
                    <a:pt x="1" y="256"/>
                    <a:pt x="74" y="330"/>
                    <a:pt x="165" y="330"/>
                  </a:cubicBezTo>
                  <a:lnTo>
                    <a:pt x="1521" y="330"/>
                  </a:lnTo>
                  <a:cubicBezTo>
                    <a:pt x="1612" y="330"/>
                    <a:pt x="1685" y="256"/>
                    <a:pt x="1685" y="165"/>
                  </a:cubicBez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69"/>
            <p:cNvSpPr/>
            <p:nvPr/>
          </p:nvSpPr>
          <p:spPr>
            <a:xfrm>
              <a:off x="4909326" y="3231686"/>
              <a:ext cx="34563" cy="49287"/>
            </a:xfrm>
            <a:custGeom>
              <a:rect b="b" l="l" r="r" t="t"/>
              <a:pathLst>
                <a:path extrusionOk="0" h="1503" w="1054">
                  <a:moveTo>
                    <a:pt x="186" y="0"/>
                  </a:moveTo>
                  <a:cubicBezTo>
                    <a:pt x="159" y="0"/>
                    <a:pt x="132" y="7"/>
                    <a:pt x="107" y="21"/>
                  </a:cubicBezTo>
                  <a:cubicBezTo>
                    <a:pt x="27" y="69"/>
                    <a:pt x="1" y="168"/>
                    <a:pt x="45" y="245"/>
                  </a:cubicBezTo>
                  <a:lnTo>
                    <a:pt x="724" y="1421"/>
                  </a:lnTo>
                  <a:cubicBezTo>
                    <a:pt x="754" y="1472"/>
                    <a:pt x="806" y="1503"/>
                    <a:pt x="863" y="1503"/>
                  </a:cubicBezTo>
                  <a:cubicBezTo>
                    <a:pt x="891" y="1503"/>
                    <a:pt x="920" y="1495"/>
                    <a:pt x="948" y="1480"/>
                  </a:cubicBezTo>
                  <a:cubicBezTo>
                    <a:pt x="1027" y="1439"/>
                    <a:pt x="1053" y="1336"/>
                    <a:pt x="1006" y="1256"/>
                  </a:cubicBezTo>
                  <a:lnTo>
                    <a:pt x="330" y="83"/>
                  </a:lnTo>
                  <a:cubicBezTo>
                    <a:pt x="298" y="30"/>
                    <a:pt x="243" y="0"/>
                    <a:pt x="1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69"/>
            <p:cNvSpPr/>
            <p:nvPr/>
          </p:nvSpPr>
          <p:spPr>
            <a:xfrm>
              <a:off x="4852365" y="3288646"/>
              <a:ext cx="50828" cy="33186"/>
            </a:xfrm>
            <a:custGeom>
              <a:rect b="b" l="l" r="r" t="t"/>
              <a:pathLst>
                <a:path extrusionOk="0" h="1012" w="1550">
                  <a:moveTo>
                    <a:pt x="186" y="1"/>
                  </a:moveTo>
                  <a:cubicBezTo>
                    <a:pt x="129" y="1"/>
                    <a:pt x="74" y="30"/>
                    <a:pt x="44" y="84"/>
                  </a:cubicBezTo>
                  <a:cubicBezTo>
                    <a:pt x="0" y="160"/>
                    <a:pt x="27" y="260"/>
                    <a:pt x="103" y="307"/>
                  </a:cubicBezTo>
                  <a:lnTo>
                    <a:pt x="1279" y="987"/>
                  </a:lnTo>
                  <a:cubicBezTo>
                    <a:pt x="1308" y="1004"/>
                    <a:pt x="1338" y="1012"/>
                    <a:pt x="1366" y="1012"/>
                  </a:cubicBezTo>
                  <a:cubicBezTo>
                    <a:pt x="1420" y="1012"/>
                    <a:pt x="1470" y="981"/>
                    <a:pt x="1503" y="925"/>
                  </a:cubicBezTo>
                  <a:cubicBezTo>
                    <a:pt x="1550" y="848"/>
                    <a:pt x="1520" y="746"/>
                    <a:pt x="1444" y="701"/>
                  </a:cubicBezTo>
                  <a:lnTo>
                    <a:pt x="268" y="22"/>
                  </a:lnTo>
                  <a:cubicBezTo>
                    <a:pt x="242" y="8"/>
                    <a:pt x="214" y="1"/>
                    <a:pt x="1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69"/>
            <p:cNvSpPr/>
            <p:nvPr/>
          </p:nvSpPr>
          <p:spPr>
            <a:xfrm>
              <a:off x="5083487" y="3422145"/>
              <a:ext cx="50828" cy="32924"/>
            </a:xfrm>
            <a:custGeom>
              <a:rect b="b" l="l" r="r" t="t"/>
              <a:pathLst>
                <a:path extrusionOk="0" h="1004" w="1550">
                  <a:moveTo>
                    <a:pt x="187" y="0"/>
                  </a:moveTo>
                  <a:cubicBezTo>
                    <a:pt x="130" y="0"/>
                    <a:pt x="76" y="30"/>
                    <a:pt x="47" y="82"/>
                  </a:cubicBezTo>
                  <a:cubicBezTo>
                    <a:pt x="0" y="162"/>
                    <a:pt x="27" y="262"/>
                    <a:pt x="106" y="306"/>
                  </a:cubicBezTo>
                  <a:lnTo>
                    <a:pt x="1282" y="985"/>
                  </a:lnTo>
                  <a:cubicBezTo>
                    <a:pt x="1304" y="998"/>
                    <a:pt x="1328" y="1004"/>
                    <a:pt x="1352" y="1004"/>
                  </a:cubicBezTo>
                  <a:cubicBezTo>
                    <a:pt x="1418" y="1004"/>
                    <a:pt x="1484" y="962"/>
                    <a:pt x="1506" y="923"/>
                  </a:cubicBezTo>
                  <a:cubicBezTo>
                    <a:pt x="1550" y="847"/>
                    <a:pt x="1523" y="747"/>
                    <a:pt x="1444" y="700"/>
                  </a:cubicBezTo>
                  <a:lnTo>
                    <a:pt x="271" y="24"/>
                  </a:lnTo>
                  <a:cubicBezTo>
                    <a:pt x="244" y="8"/>
                    <a:pt x="215" y="0"/>
                    <a:pt x="1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69"/>
            <p:cNvSpPr/>
            <p:nvPr/>
          </p:nvSpPr>
          <p:spPr>
            <a:xfrm>
              <a:off x="4926804" y="3288679"/>
              <a:ext cx="133072" cy="288804"/>
            </a:xfrm>
            <a:custGeom>
              <a:rect b="b" l="l" r="r" t="t"/>
              <a:pathLst>
                <a:path extrusionOk="0" h="8807" w="4058">
                  <a:moveTo>
                    <a:pt x="2538" y="330"/>
                  </a:moveTo>
                  <a:cubicBezTo>
                    <a:pt x="2643" y="339"/>
                    <a:pt x="2702" y="398"/>
                    <a:pt x="2714" y="503"/>
                  </a:cubicBezTo>
                  <a:lnTo>
                    <a:pt x="2714" y="1018"/>
                  </a:lnTo>
                  <a:lnTo>
                    <a:pt x="2361" y="1018"/>
                  </a:lnTo>
                  <a:lnTo>
                    <a:pt x="2361" y="503"/>
                  </a:lnTo>
                  <a:cubicBezTo>
                    <a:pt x="2361" y="406"/>
                    <a:pt x="2441" y="330"/>
                    <a:pt x="2538" y="330"/>
                  </a:cubicBezTo>
                  <a:close/>
                  <a:moveTo>
                    <a:pt x="1858" y="668"/>
                  </a:moveTo>
                  <a:cubicBezTo>
                    <a:pt x="1967" y="680"/>
                    <a:pt x="2023" y="736"/>
                    <a:pt x="2035" y="844"/>
                  </a:cubicBezTo>
                  <a:lnTo>
                    <a:pt x="2035" y="1018"/>
                  </a:lnTo>
                  <a:cubicBezTo>
                    <a:pt x="2015" y="1017"/>
                    <a:pt x="1994" y="1016"/>
                    <a:pt x="1973" y="1016"/>
                  </a:cubicBezTo>
                  <a:cubicBezTo>
                    <a:pt x="1874" y="1016"/>
                    <a:pt x="1765" y="1029"/>
                    <a:pt x="1685" y="1065"/>
                  </a:cubicBezTo>
                  <a:lnTo>
                    <a:pt x="1685" y="844"/>
                  </a:lnTo>
                  <a:cubicBezTo>
                    <a:pt x="1685" y="747"/>
                    <a:pt x="1761" y="668"/>
                    <a:pt x="1858" y="668"/>
                  </a:cubicBezTo>
                  <a:close/>
                  <a:moveTo>
                    <a:pt x="503" y="1347"/>
                  </a:moveTo>
                  <a:cubicBezTo>
                    <a:pt x="603" y="1350"/>
                    <a:pt x="659" y="1409"/>
                    <a:pt x="679" y="1521"/>
                  </a:cubicBezTo>
                  <a:lnTo>
                    <a:pt x="679" y="2200"/>
                  </a:lnTo>
                  <a:cubicBezTo>
                    <a:pt x="679" y="2297"/>
                    <a:pt x="600" y="2376"/>
                    <a:pt x="503" y="2376"/>
                  </a:cubicBezTo>
                  <a:cubicBezTo>
                    <a:pt x="406" y="2376"/>
                    <a:pt x="326" y="2297"/>
                    <a:pt x="326" y="2200"/>
                  </a:cubicBezTo>
                  <a:lnTo>
                    <a:pt x="326" y="1521"/>
                  </a:lnTo>
                  <a:cubicBezTo>
                    <a:pt x="326" y="1424"/>
                    <a:pt x="406" y="1347"/>
                    <a:pt x="503" y="1347"/>
                  </a:cubicBezTo>
                  <a:close/>
                  <a:moveTo>
                    <a:pt x="1182" y="1009"/>
                  </a:moveTo>
                  <a:cubicBezTo>
                    <a:pt x="1276" y="1009"/>
                    <a:pt x="1356" y="1086"/>
                    <a:pt x="1356" y="1183"/>
                  </a:cubicBezTo>
                  <a:lnTo>
                    <a:pt x="1356" y="2541"/>
                  </a:lnTo>
                  <a:cubicBezTo>
                    <a:pt x="1356" y="2638"/>
                    <a:pt x="1276" y="2715"/>
                    <a:pt x="1182" y="2715"/>
                  </a:cubicBezTo>
                  <a:cubicBezTo>
                    <a:pt x="1085" y="2715"/>
                    <a:pt x="1006" y="2635"/>
                    <a:pt x="1006" y="2541"/>
                  </a:cubicBezTo>
                  <a:lnTo>
                    <a:pt x="1006" y="1183"/>
                  </a:lnTo>
                  <a:cubicBezTo>
                    <a:pt x="1006" y="1086"/>
                    <a:pt x="1085" y="1009"/>
                    <a:pt x="1182" y="1009"/>
                  </a:cubicBezTo>
                  <a:close/>
                  <a:moveTo>
                    <a:pt x="1685" y="2065"/>
                  </a:moveTo>
                  <a:cubicBezTo>
                    <a:pt x="1711" y="2076"/>
                    <a:pt x="2035" y="2159"/>
                    <a:pt x="2035" y="2159"/>
                  </a:cubicBezTo>
                  <a:lnTo>
                    <a:pt x="2035" y="2541"/>
                  </a:lnTo>
                  <a:cubicBezTo>
                    <a:pt x="2035" y="2635"/>
                    <a:pt x="1955" y="2715"/>
                    <a:pt x="1858" y="2715"/>
                  </a:cubicBezTo>
                  <a:cubicBezTo>
                    <a:pt x="1761" y="2715"/>
                    <a:pt x="1685" y="2638"/>
                    <a:pt x="1685" y="2541"/>
                  </a:cubicBezTo>
                  <a:lnTo>
                    <a:pt x="1685" y="2065"/>
                  </a:lnTo>
                  <a:close/>
                  <a:moveTo>
                    <a:pt x="2361" y="2241"/>
                  </a:moveTo>
                  <a:lnTo>
                    <a:pt x="2714" y="2329"/>
                  </a:lnTo>
                  <a:lnTo>
                    <a:pt x="2714" y="2541"/>
                  </a:lnTo>
                  <a:cubicBezTo>
                    <a:pt x="2714" y="2635"/>
                    <a:pt x="2635" y="2715"/>
                    <a:pt x="2538" y="2715"/>
                  </a:cubicBezTo>
                  <a:cubicBezTo>
                    <a:pt x="2441" y="2715"/>
                    <a:pt x="2361" y="2635"/>
                    <a:pt x="2361" y="2541"/>
                  </a:cubicBezTo>
                  <a:lnTo>
                    <a:pt x="2361" y="2241"/>
                  </a:lnTo>
                  <a:close/>
                  <a:moveTo>
                    <a:pt x="2538" y="1"/>
                  </a:moveTo>
                  <a:cubicBezTo>
                    <a:pt x="2305" y="4"/>
                    <a:pt x="2105" y="162"/>
                    <a:pt x="2049" y="380"/>
                  </a:cubicBezTo>
                  <a:cubicBezTo>
                    <a:pt x="1996" y="357"/>
                    <a:pt x="1938" y="347"/>
                    <a:pt x="1880" y="347"/>
                  </a:cubicBezTo>
                  <a:cubicBezTo>
                    <a:pt x="1658" y="347"/>
                    <a:pt x="1429" y="499"/>
                    <a:pt x="1373" y="718"/>
                  </a:cubicBezTo>
                  <a:cubicBezTo>
                    <a:pt x="1320" y="696"/>
                    <a:pt x="1263" y="686"/>
                    <a:pt x="1205" y="686"/>
                  </a:cubicBezTo>
                  <a:cubicBezTo>
                    <a:pt x="981" y="686"/>
                    <a:pt x="750" y="839"/>
                    <a:pt x="694" y="1059"/>
                  </a:cubicBezTo>
                  <a:cubicBezTo>
                    <a:pt x="641" y="1037"/>
                    <a:pt x="585" y="1027"/>
                    <a:pt x="529" y="1027"/>
                  </a:cubicBezTo>
                  <a:cubicBezTo>
                    <a:pt x="267" y="1027"/>
                    <a:pt x="0" y="1248"/>
                    <a:pt x="0" y="1524"/>
                  </a:cubicBezTo>
                  <a:lnTo>
                    <a:pt x="0" y="4164"/>
                  </a:lnTo>
                  <a:cubicBezTo>
                    <a:pt x="0" y="4402"/>
                    <a:pt x="71" y="4632"/>
                    <a:pt x="206" y="4826"/>
                  </a:cubicBezTo>
                  <a:cubicBezTo>
                    <a:pt x="244" y="4882"/>
                    <a:pt x="288" y="4932"/>
                    <a:pt x="338" y="4982"/>
                  </a:cubicBezTo>
                  <a:lnTo>
                    <a:pt x="679" y="5323"/>
                  </a:lnTo>
                  <a:lnTo>
                    <a:pt x="679" y="5767"/>
                  </a:lnTo>
                  <a:lnTo>
                    <a:pt x="503" y="5767"/>
                  </a:lnTo>
                  <a:cubicBezTo>
                    <a:pt x="412" y="5767"/>
                    <a:pt x="338" y="5840"/>
                    <a:pt x="338" y="5931"/>
                  </a:cubicBezTo>
                  <a:lnTo>
                    <a:pt x="338" y="6446"/>
                  </a:lnTo>
                  <a:lnTo>
                    <a:pt x="162" y="6446"/>
                  </a:lnTo>
                  <a:cubicBezTo>
                    <a:pt x="74" y="6446"/>
                    <a:pt x="0" y="6519"/>
                    <a:pt x="0" y="6610"/>
                  </a:cubicBezTo>
                  <a:lnTo>
                    <a:pt x="0" y="7275"/>
                  </a:lnTo>
                  <a:cubicBezTo>
                    <a:pt x="0" y="7363"/>
                    <a:pt x="74" y="7437"/>
                    <a:pt x="162" y="7437"/>
                  </a:cubicBezTo>
                  <a:cubicBezTo>
                    <a:pt x="253" y="7437"/>
                    <a:pt x="326" y="7363"/>
                    <a:pt x="326" y="7275"/>
                  </a:cubicBezTo>
                  <a:lnTo>
                    <a:pt x="326" y="6775"/>
                  </a:lnTo>
                  <a:lnTo>
                    <a:pt x="3731" y="6775"/>
                  </a:lnTo>
                  <a:lnTo>
                    <a:pt x="3731" y="8480"/>
                  </a:lnTo>
                  <a:lnTo>
                    <a:pt x="326" y="8480"/>
                  </a:lnTo>
                  <a:lnTo>
                    <a:pt x="326" y="7987"/>
                  </a:lnTo>
                  <a:cubicBezTo>
                    <a:pt x="326" y="7898"/>
                    <a:pt x="253" y="7825"/>
                    <a:pt x="162" y="7825"/>
                  </a:cubicBezTo>
                  <a:cubicBezTo>
                    <a:pt x="74" y="7825"/>
                    <a:pt x="0" y="7898"/>
                    <a:pt x="0" y="7987"/>
                  </a:cubicBezTo>
                  <a:lnTo>
                    <a:pt x="0" y="8645"/>
                  </a:lnTo>
                  <a:cubicBezTo>
                    <a:pt x="0" y="8733"/>
                    <a:pt x="74" y="8807"/>
                    <a:pt x="162" y="8807"/>
                  </a:cubicBezTo>
                  <a:lnTo>
                    <a:pt x="3893" y="8807"/>
                  </a:lnTo>
                  <a:cubicBezTo>
                    <a:pt x="3984" y="8807"/>
                    <a:pt x="4058" y="8733"/>
                    <a:pt x="4058" y="8645"/>
                  </a:cubicBezTo>
                  <a:lnTo>
                    <a:pt x="4058" y="6610"/>
                  </a:lnTo>
                  <a:cubicBezTo>
                    <a:pt x="4058" y="6519"/>
                    <a:pt x="3984" y="6446"/>
                    <a:pt x="3893" y="6446"/>
                  </a:cubicBezTo>
                  <a:lnTo>
                    <a:pt x="3720" y="6446"/>
                  </a:lnTo>
                  <a:lnTo>
                    <a:pt x="3720" y="5931"/>
                  </a:lnTo>
                  <a:cubicBezTo>
                    <a:pt x="3720" y="5840"/>
                    <a:pt x="3646" y="5767"/>
                    <a:pt x="3555" y="5767"/>
                  </a:cubicBezTo>
                  <a:lnTo>
                    <a:pt x="3378" y="5767"/>
                  </a:lnTo>
                  <a:lnTo>
                    <a:pt x="3378" y="5323"/>
                  </a:lnTo>
                  <a:lnTo>
                    <a:pt x="3720" y="4982"/>
                  </a:lnTo>
                  <a:cubicBezTo>
                    <a:pt x="3937" y="4764"/>
                    <a:pt x="4058" y="4473"/>
                    <a:pt x="4058" y="4164"/>
                  </a:cubicBezTo>
                  <a:lnTo>
                    <a:pt x="4058" y="2812"/>
                  </a:lnTo>
                  <a:cubicBezTo>
                    <a:pt x="4058" y="2720"/>
                    <a:pt x="3984" y="2647"/>
                    <a:pt x="3893" y="2647"/>
                  </a:cubicBezTo>
                  <a:cubicBezTo>
                    <a:pt x="3802" y="2647"/>
                    <a:pt x="3728" y="2720"/>
                    <a:pt x="3728" y="2812"/>
                  </a:cubicBezTo>
                  <a:lnTo>
                    <a:pt x="3728" y="4164"/>
                  </a:lnTo>
                  <a:cubicBezTo>
                    <a:pt x="3728" y="4385"/>
                    <a:pt x="3643" y="4593"/>
                    <a:pt x="3487" y="4749"/>
                  </a:cubicBezTo>
                  <a:lnTo>
                    <a:pt x="3099" y="5137"/>
                  </a:lnTo>
                  <a:cubicBezTo>
                    <a:pt x="3070" y="5170"/>
                    <a:pt x="3052" y="5211"/>
                    <a:pt x="3052" y="5252"/>
                  </a:cubicBezTo>
                  <a:lnTo>
                    <a:pt x="3052" y="5767"/>
                  </a:lnTo>
                  <a:lnTo>
                    <a:pt x="2108" y="5767"/>
                  </a:lnTo>
                  <a:cubicBezTo>
                    <a:pt x="2017" y="5767"/>
                    <a:pt x="1944" y="5840"/>
                    <a:pt x="1944" y="5931"/>
                  </a:cubicBezTo>
                  <a:cubicBezTo>
                    <a:pt x="1944" y="6022"/>
                    <a:pt x="2017" y="6096"/>
                    <a:pt x="2108" y="6096"/>
                  </a:cubicBezTo>
                  <a:lnTo>
                    <a:pt x="3390" y="6093"/>
                  </a:lnTo>
                  <a:lnTo>
                    <a:pt x="3390" y="6446"/>
                  </a:lnTo>
                  <a:lnTo>
                    <a:pt x="665" y="6446"/>
                  </a:lnTo>
                  <a:lnTo>
                    <a:pt x="665" y="6093"/>
                  </a:lnTo>
                  <a:lnTo>
                    <a:pt x="1394" y="6096"/>
                  </a:lnTo>
                  <a:cubicBezTo>
                    <a:pt x="1485" y="6096"/>
                    <a:pt x="1558" y="6022"/>
                    <a:pt x="1558" y="5931"/>
                  </a:cubicBezTo>
                  <a:cubicBezTo>
                    <a:pt x="1558" y="5840"/>
                    <a:pt x="1485" y="5767"/>
                    <a:pt x="1394" y="5767"/>
                  </a:cubicBezTo>
                  <a:lnTo>
                    <a:pt x="1006" y="5767"/>
                  </a:lnTo>
                  <a:lnTo>
                    <a:pt x="1006" y="5252"/>
                  </a:lnTo>
                  <a:cubicBezTo>
                    <a:pt x="1006" y="5211"/>
                    <a:pt x="988" y="5170"/>
                    <a:pt x="956" y="5137"/>
                  </a:cubicBezTo>
                  <a:lnTo>
                    <a:pt x="568" y="4749"/>
                  </a:lnTo>
                  <a:cubicBezTo>
                    <a:pt x="532" y="4714"/>
                    <a:pt x="503" y="4676"/>
                    <a:pt x="473" y="4637"/>
                  </a:cubicBezTo>
                  <a:cubicBezTo>
                    <a:pt x="376" y="4499"/>
                    <a:pt x="326" y="4335"/>
                    <a:pt x="326" y="4164"/>
                  </a:cubicBezTo>
                  <a:lnTo>
                    <a:pt x="326" y="2673"/>
                  </a:lnTo>
                  <a:cubicBezTo>
                    <a:pt x="384" y="2694"/>
                    <a:pt x="442" y="2704"/>
                    <a:pt x="499" y="2704"/>
                  </a:cubicBezTo>
                  <a:cubicBezTo>
                    <a:pt x="564" y="2704"/>
                    <a:pt x="628" y="2691"/>
                    <a:pt x="694" y="2665"/>
                  </a:cubicBezTo>
                  <a:cubicBezTo>
                    <a:pt x="750" y="2882"/>
                    <a:pt x="947" y="3044"/>
                    <a:pt x="1179" y="3044"/>
                  </a:cubicBezTo>
                  <a:cubicBezTo>
                    <a:pt x="1311" y="3044"/>
                    <a:pt x="1429" y="2994"/>
                    <a:pt x="1520" y="2912"/>
                  </a:cubicBezTo>
                  <a:cubicBezTo>
                    <a:pt x="1579" y="2967"/>
                    <a:pt x="1655" y="3009"/>
                    <a:pt x="1738" y="3029"/>
                  </a:cubicBezTo>
                  <a:cubicBezTo>
                    <a:pt x="1503" y="3244"/>
                    <a:pt x="1356" y="3553"/>
                    <a:pt x="1356" y="3897"/>
                  </a:cubicBezTo>
                  <a:cubicBezTo>
                    <a:pt x="1356" y="3988"/>
                    <a:pt x="1429" y="4061"/>
                    <a:pt x="1520" y="4061"/>
                  </a:cubicBezTo>
                  <a:cubicBezTo>
                    <a:pt x="1608" y="4061"/>
                    <a:pt x="1682" y="3988"/>
                    <a:pt x="1682" y="3897"/>
                  </a:cubicBezTo>
                  <a:cubicBezTo>
                    <a:pt x="1682" y="3426"/>
                    <a:pt x="2067" y="3044"/>
                    <a:pt x="2538" y="3044"/>
                  </a:cubicBezTo>
                  <a:lnTo>
                    <a:pt x="2876" y="3044"/>
                  </a:lnTo>
                  <a:cubicBezTo>
                    <a:pt x="2967" y="3044"/>
                    <a:pt x="3040" y="2970"/>
                    <a:pt x="3040" y="2879"/>
                  </a:cubicBezTo>
                  <a:lnTo>
                    <a:pt x="3040" y="2200"/>
                  </a:lnTo>
                  <a:cubicBezTo>
                    <a:pt x="3040" y="2126"/>
                    <a:pt x="2987" y="2059"/>
                    <a:pt x="2917" y="2041"/>
                  </a:cubicBezTo>
                  <a:lnTo>
                    <a:pt x="1847" y="1774"/>
                  </a:lnTo>
                  <a:cubicBezTo>
                    <a:pt x="1747" y="1750"/>
                    <a:pt x="1694" y="1656"/>
                    <a:pt x="1682" y="1562"/>
                  </a:cubicBezTo>
                  <a:cubicBezTo>
                    <a:pt x="1685" y="1444"/>
                    <a:pt x="1782" y="1347"/>
                    <a:pt x="1899" y="1347"/>
                  </a:cubicBezTo>
                  <a:lnTo>
                    <a:pt x="3211" y="1347"/>
                  </a:lnTo>
                  <a:cubicBezTo>
                    <a:pt x="3496" y="1347"/>
                    <a:pt x="3728" y="1580"/>
                    <a:pt x="3728" y="1865"/>
                  </a:cubicBezTo>
                  <a:lnTo>
                    <a:pt x="3728" y="2097"/>
                  </a:lnTo>
                  <a:cubicBezTo>
                    <a:pt x="3731" y="2188"/>
                    <a:pt x="3805" y="2262"/>
                    <a:pt x="3893" y="2262"/>
                  </a:cubicBezTo>
                  <a:cubicBezTo>
                    <a:pt x="3984" y="2262"/>
                    <a:pt x="4058" y="2188"/>
                    <a:pt x="4058" y="2097"/>
                  </a:cubicBezTo>
                  <a:lnTo>
                    <a:pt x="4058" y="1868"/>
                  </a:lnTo>
                  <a:cubicBezTo>
                    <a:pt x="4058" y="1400"/>
                    <a:pt x="3678" y="1018"/>
                    <a:pt x="3211" y="1018"/>
                  </a:cubicBezTo>
                  <a:lnTo>
                    <a:pt x="3040" y="1018"/>
                  </a:lnTo>
                  <a:lnTo>
                    <a:pt x="3040" y="503"/>
                  </a:lnTo>
                  <a:cubicBezTo>
                    <a:pt x="3037" y="248"/>
                    <a:pt x="2846" y="1"/>
                    <a:pt x="253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69"/>
            <p:cNvSpPr/>
            <p:nvPr/>
          </p:nvSpPr>
          <p:spPr>
            <a:xfrm>
              <a:off x="5010195" y="3522227"/>
              <a:ext cx="21905" cy="10822"/>
            </a:xfrm>
            <a:custGeom>
              <a:rect b="b" l="l" r="r" t="t"/>
              <a:pathLst>
                <a:path extrusionOk="0" h="330" w="668">
                  <a:moveTo>
                    <a:pt x="165" y="0"/>
                  </a:moveTo>
                  <a:cubicBezTo>
                    <a:pt x="74" y="0"/>
                    <a:pt x="0" y="74"/>
                    <a:pt x="0" y="165"/>
                  </a:cubicBezTo>
                  <a:cubicBezTo>
                    <a:pt x="0" y="256"/>
                    <a:pt x="74" y="329"/>
                    <a:pt x="165" y="329"/>
                  </a:cubicBezTo>
                  <a:lnTo>
                    <a:pt x="503" y="329"/>
                  </a:lnTo>
                  <a:cubicBezTo>
                    <a:pt x="594" y="329"/>
                    <a:pt x="668" y="256"/>
                    <a:pt x="668" y="165"/>
                  </a:cubicBezTo>
                  <a:cubicBezTo>
                    <a:pt x="668" y="74"/>
                    <a:pt x="594" y="0"/>
                    <a:pt x="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3" name="Google Shape;803;p69"/>
          <p:cNvGrpSpPr/>
          <p:nvPr/>
        </p:nvGrpSpPr>
        <p:grpSpPr>
          <a:xfrm>
            <a:off x="4091677" y="4025071"/>
            <a:ext cx="219021" cy="366686"/>
            <a:chOff x="4091677" y="3796471"/>
            <a:chExt cx="219021" cy="366686"/>
          </a:xfrm>
        </p:grpSpPr>
        <p:sp>
          <p:nvSpPr>
            <p:cNvPr id="804" name="Google Shape;804;p69"/>
            <p:cNvSpPr/>
            <p:nvPr/>
          </p:nvSpPr>
          <p:spPr>
            <a:xfrm>
              <a:off x="4145096" y="3796471"/>
              <a:ext cx="111790" cy="100083"/>
            </a:xfrm>
            <a:custGeom>
              <a:rect b="b" l="l" r="r" t="t"/>
              <a:pathLst>
                <a:path extrusionOk="0" h="3052" w="3409">
                  <a:moveTo>
                    <a:pt x="1709" y="328"/>
                  </a:moveTo>
                  <a:cubicBezTo>
                    <a:pt x="1712" y="328"/>
                    <a:pt x="1715" y="330"/>
                    <a:pt x="1718" y="335"/>
                  </a:cubicBezTo>
                  <a:lnTo>
                    <a:pt x="2024" y="952"/>
                  </a:lnTo>
                  <a:cubicBezTo>
                    <a:pt x="2071" y="1049"/>
                    <a:pt x="2168" y="1120"/>
                    <a:pt x="2277" y="1134"/>
                  </a:cubicBezTo>
                  <a:lnTo>
                    <a:pt x="2959" y="1234"/>
                  </a:lnTo>
                  <a:cubicBezTo>
                    <a:pt x="2965" y="1237"/>
                    <a:pt x="2968" y="1243"/>
                    <a:pt x="2962" y="1249"/>
                  </a:cubicBezTo>
                  <a:lnTo>
                    <a:pt x="2471" y="1731"/>
                  </a:lnTo>
                  <a:cubicBezTo>
                    <a:pt x="2391" y="1808"/>
                    <a:pt x="2353" y="1919"/>
                    <a:pt x="2374" y="2028"/>
                  </a:cubicBezTo>
                  <a:lnTo>
                    <a:pt x="2488" y="2707"/>
                  </a:lnTo>
                  <a:cubicBezTo>
                    <a:pt x="2488" y="2714"/>
                    <a:pt x="2487" y="2717"/>
                    <a:pt x="2482" y="2717"/>
                  </a:cubicBezTo>
                  <a:cubicBezTo>
                    <a:pt x="2481" y="2717"/>
                    <a:pt x="2479" y="2717"/>
                    <a:pt x="2477" y="2716"/>
                  </a:cubicBezTo>
                  <a:lnTo>
                    <a:pt x="1868" y="2396"/>
                  </a:lnTo>
                  <a:cubicBezTo>
                    <a:pt x="1815" y="2371"/>
                    <a:pt x="1763" y="2358"/>
                    <a:pt x="1711" y="2358"/>
                  </a:cubicBezTo>
                  <a:cubicBezTo>
                    <a:pt x="1658" y="2358"/>
                    <a:pt x="1606" y="2371"/>
                    <a:pt x="1553" y="2396"/>
                  </a:cubicBezTo>
                  <a:lnTo>
                    <a:pt x="945" y="2716"/>
                  </a:lnTo>
                  <a:cubicBezTo>
                    <a:pt x="942" y="2717"/>
                    <a:pt x="941" y="2717"/>
                    <a:pt x="939" y="2717"/>
                  </a:cubicBezTo>
                  <a:cubicBezTo>
                    <a:pt x="934" y="2717"/>
                    <a:pt x="932" y="2714"/>
                    <a:pt x="930" y="2707"/>
                  </a:cubicBezTo>
                  <a:lnTo>
                    <a:pt x="1048" y="2028"/>
                  </a:lnTo>
                  <a:cubicBezTo>
                    <a:pt x="1065" y="1919"/>
                    <a:pt x="1030" y="1808"/>
                    <a:pt x="951" y="1731"/>
                  </a:cubicBezTo>
                  <a:lnTo>
                    <a:pt x="459" y="1249"/>
                  </a:lnTo>
                  <a:cubicBezTo>
                    <a:pt x="454" y="1249"/>
                    <a:pt x="448" y="1237"/>
                    <a:pt x="462" y="1234"/>
                  </a:cubicBezTo>
                  <a:lnTo>
                    <a:pt x="1145" y="1134"/>
                  </a:lnTo>
                  <a:cubicBezTo>
                    <a:pt x="1253" y="1120"/>
                    <a:pt x="1347" y="1049"/>
                    <a:pt x="1397" y="952"/>
                  </a:cubicBezTo>
                  <a:lnTo>
                    <a:pt x="1700" y="335"/>
                  </a:lnTo>
                  <a:cubicBezTo>
                    <a:pt x="1703" y="330"/>
                    <a:pt x="1706" y="328"/>
                    <a:pt x="1709" y="328"/>
                  </a:cubicBezTo>
                  <a:close/>
                  <a:moveTo>
                    <a:pt x="1716" y="1"/>
                  </a:moveTo>
                  <a:cubicBezTo>
                    <a:pt x="1600" y="1"/>
                    <a:pt x="1480" y="64"/>
                    <a:pt x="1406" y="190"/>
                  </a:cubicBezTo>
                  <a:lnTo>
                    <a:pt x="1100" y="808"/>
                  </a:lnTo>
                  <a:cubicBezTo>
                    <a:pt x="1100" y="808"/>
                    <a:pt x="1098" y="811"/>
                    <a:pt x="1095" y="811"/>
                  </a:cubicBezTo>
                  <a:lnTo>
                    <a:pt x="412" y="911"/>
                  </a:lnTo>
                  <a:cubicBezTo>
                    <a:pt x="57" y="1002"/>
                    <a:pt x="1" y="1270"/>
                    <a:pt x="227" y="1484"/>
                  </a:cubicBezTo>
                  <a:lnTo>
                    <a:pt x="721" y="1963"/>
                  </a:lnTo>
                  <a:cubicBezTo>
                    <a:pt x="724" y="1966"/>
                    <a:pt x="724" y="1969"/>
                    <a:pt x="724" y="1972"/>
                  </a:cubicBezTo>
                  <a:lnTo>
                    <a:pt x="606" y="2651"/>
                  </a:lnTo>
                  <a:cubicBezTo>
                    <a:pt x="580" y="2907"/>
                    <a:pt x="693" y="3049"/>
                    <a:pt x="890" y="3049"/>
                  </a:cubicBezTo>
                  <a:cubicBezTo>
                    <a:pt x="951" y="3049"/>
                    <a:pt x="1020" y="3035"/>
                    <a:pt x="1095" y="3007"/>
                  </a:cubicBezTo>
                  <a:lnTo>
                    <a:pt x="1706" y="2687"/>
                  </a:lnTo>
                  <a:cubicBezTo>
                    <a:pt x="1706" y="2685"/>
                    <a:pt x="1708" y="2685"/>
                    <a:pt x="1709" y="2685"/>
                  </a:cubicBezTo>
                  <a:cubicBezTo>
                    <a:pt x="1711" y="2685"/>
                    <a:pt x="1712" y="2685"/>
                    <a:pt x="1712" y="2687"/>
                  </a:cubicBezTo>
                  <a:lnTo>
                    <a:pt x="2324" y="3007"/>
                  </a:lnTo>
                  <a:cubicBezTo>
                    <a:pt x="2386" y="3037"/>
                    <a:pt x="2447" y="3051"/>
                    <a:pt x="2504" y="3051"/>
                  </a:cubicBezTo>
                  <a:cubicBezTo>
                    <a:pt x="2695" y="3051"/>
                    <a:pt x="2832" y="2890"/>
                    <a:pt x="2812" y="2651"/>
                  </a:cubicBezTo>
                  <a:lnTo>
                    <a:pt x="2694" y="1972"/>
                  </a:lnTo>
                  <a:cubicBezTo>
                    <a:pt x="2694" y="1969"/>
                    <a:pt x="2694" y="1966"/>
                    <a:pt x="2697" y="1966"/>
                  </a:cubicBezTo>
                  <a:lnTo>
                    <a:pt x="3191" y="1484"/>
                  </a:lnTo>
                  <a:cubicBezTo>
                    <a:pt x="3409" y="1249"/>
                    <a:pt x="3320" y="949"/>
                    <a:pt x="3003" y="911"/>
                  </a:cubicBezTo>
                  <a:lnTo>
                    <a:pt x="2321" y="811"/>
                  </a:lnTo>
                  <a:cubicBezTo>
                    <a:pt x="2318" y="811"/>
                    <a:pt x="2318" y="811"/>
                    <a:pt x="2315" y="808"/>
                  </a:cubicBezTo>
                  <a:lnTo>
                    <a:pt x="2009" y="190"/>
                  </a:lnTo>
                  <a:cubicBezTo>
                    <a:pt x="1947" y="64"/>
                    <a:pt x="1833" y="1"/>
                    <a:pt x="17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69"/>
            <p:cNvSpPr/>
            <p:nvPr/>
          </p:nvSpPr>
          <p:spPr>
            <a:xfrm>
              <a:off x="4128995" y="3907802"/>
              <a:ext cx="144287" cy="255355"/>
            </a:xfrm>
            <a:custGeom>
              <a:rect b="b" l="l" r="r" t="t"/>
              <a:pathLst>
                <a:path extrusionOk="0" h="7787" w="4400">
                  <a:moveTo>
                    <a:pt x="3394" y="1685"/>
                  </a:moveTo>
                  <a:lnTo>
                    <a:pt x="3394" y="2032"/>
                  </a:lnTo>
                  <a:lnTo>
                    <a:pt x="1009" y="2032"/>
                  </a:lnTo>
                  <a:lnTo>
                    <a:pt x="1009" y="1685"/>
                  </a:lnTo>
                  <a:close/>
                  <a:moveTo>
                    <a:pt x="3394" y="2359"/>
                  </a:moveTo>
                  <a:lnTo>
                    <a:pt x="3394" y="2711"/>
                  </a:lnTo>
                  <a:lnTo>
                    <a:pt x="1009" y="2711"/>
                  </a:lnTo>
                  <a:lnTo>
                    <a:pt x="1009" y="2359"/>
                  </a:lnTo>
                  <a:close/>
                  <a:moveTo>
                    <a:pt x="3394" y="3041"/>
                  </a:moveTo>
                  <a:lnTo>
                    <a:pt x="3394" y="3391"/>
                  </a:lnTo>
                  <a:lnTo>
                    <a:pt x="1009" y="3391"/>
                  </a:lnTo>
                  <a:lnTo>
                    <a:pt x="1009" y="3041"/>
                  </a:lnTo>
                  <a:close/>
                  <a:moveTo>
                    <a:pt x="3394" y="3717"/>
                  </a:moveTo>
                  <a:lnTo>
                    <a:pt x="3394" y="4067"/>
                  </a:lnTo>
                  <a:lnTo>
                    <a:pt x="1009" y="4067"/>
                  </a:lnTo>
                  <a:lnTo>
                    <a:pt x="1009" y="3717"/>
                  </a:lnTo>
                  <a:close/>
                  <a:moveTo>
                    <a:pt x="3394" y="4393"/>
                  </a:moveTo>
                  <a:lnTo>
                    <a:pt x="3394" y="4746"/>
                  </a:lnTo>
                  <a:lnTo>
                    <a:pt x="1009" y="4746"/>
                  </a:lnTo>
                  <a:lnTo>
                    <a:pt x="1009" y="4393"/>
                  </a:lnTo>
                  <a:close/>
                  <a:moveTo>
                    <a:pt x="3394" y="5072"/>
                  </a:moveTo>
                  <a:lnTo>
                    <a:pt x="3394" y="5425"/>
                  </a:lnTo>
                  <a:lnTo>
                    <a:pt x="1009" y="5425"/>
                  </a:lnTo>
                  <a:lnTo>
                    <a:pt x="1009" y="5072"/>
                  </a:lnTo>
                  <a:close/>
                  <a:moveTo>
                    <a:pt x="3394" y="5755"/>
                  </a:moveTo>
                  <a:lnTo>
                    <a:pt x="3394" y="6107"/>
                  </a:lnTo>
                  <a:lnTo>
                    <a:pt x="1009" y="6107"/>
                  </a:lnTo>
                  <a:lnTo>
                    <a:pt x="1009" y="5755"/>
                  </a:lnTo>
                  <a:close/>
                  <a:moveTo>
                    <a:pt x="3394" y="6434"/>
                  </a:moveTo>
                  <a:lnTo>
                    <a:pt x="3394" y="6787"/>
                  </a:lnTo>
                  <a:lnTo>
                    <a:pt x="1009" y="6787"/>
                  </a:lnTo>
                  <a:lnTo>
                    <a:pt x="1009" y="6434"/>
                  </a:lnTo>
                  <a:close/>
                  <a:moveTo>
                    <a:pt x="165" y="0"/>
                  </a:moveTo>
                  <a:cubicBezTo>
                    <a:pt x="74" y="0"/>
                    <a:pt x="1" y="74"/>
                    <a:pt x="1" y="165"/>
                  </a:cubicBezTo>
                  <a:lnTo>
                    <a:pt x="1" y="5910"/>
                  </a:lnTo>
                  <a:cubicBezTo>
                    <a:pt x="1" y="6002"/>
                    <a:pt x="74" y="6072"/>
                    <a:pt x="165" y="6072"/>
                  </a:cubicBezTo>
                  <a:cubicBezTo>
                    <a:pt x="257" y="6072"/>
                    <a:pt x="330" y="6002"/>
                    <a:pt x="330" y="5910"/>
                  </a:cubicBezTo>
                  <a:lnTo>
                    <a:pt x="330" y="327"/>
                  </a:lnTo>
                  <a:lnTo>
                    <a:pt x="680" y="327"/>
                  </a:lnTo>
                  <a:lnTo>
                    <a:pt x="680" y="7460"/>
                  </a:lnTo>
                  <a:lnTo>
                    <a:pt x="330" y="7460"/>
                  </a:lnTo>
                  <a:lnTo>
                    <a:pt x="330" y="6622"/>
                  </a:lnTo>
                  <a:cubicBezTo>
                    <a:pt x="330" y="6534"/>
                    <a:pt x="257" y="6460"/>
                    <a:pt x="165" y="6460"/>
                  </a:cubicBezTo>
                  <a:cubicBezTo>
                    <a:pt x="74" y="6460"/>
                    <a:pt x="1" y="6534"/>
                    <a:pt x="1" y="6622"/>
                  </a:cubicBezTo>
                  <a:lnTo>
                    <a:pt x="1" y="7622"/>
                  </a:lnTo>
                  <a:cubicBezTo>
                    <a:pt x="1" y="7713"/>
                    <a:pt x="74" y="7786"/>
                    <a:pt x="165" y="7786"/>
                  </a:cubicBezTo>
                  <a:lnTo>
                    <a:pt x="845" y="7786"/>
                  </a:lnTo>
                  <a:cubicBezTo>
                    <a:pt x="936" y="7786"/>
                    <a:pt x="1009" y="7713"/>
                    <a:pt x="1009" y="7622"/>
                  </a:cubicBezTo>
                  <a:lnTo>
                    <a:pt x="1009" y="7113"/>
                  </a:lnTo>
                  <a:lnTo>
                    <a:pt x="3394" y="7113"/>
                  </a:lnTo>
                  <a:lnTo>
                    <a:pt x="3394" y="7622"/>
                  </a:lnTo>
                  <a:cubicBezTo>
                    <a:pt x="3394" y="7713"/>
                    <a:pt x="3467" y="7786"/>
                    <a:pt x="3556" y="7786"/>
                  </a:cubicBezTo>
                  <a:lnTo>
                    <a:pt x="4235" y="7786"/>
                  </a:lnTo>
                  <a:cubicBezTo>
                    <a:pt x="4326" y="7786"/>
                    <a:pt x="4399" y="7713"/>
                    <a:pt x="4399" y="7622"/>
                  </a:cubicBezTo>
                  <a:lnTo>
                    <a:pt x="4399" y="3911"/>
                  </a:lnTo>
                  <a:cubicBezTo>
                    <a:pt x="4399" y="3820"/>
                    <a:pt x="4326" y="3746"/>
                    <a:pt x="4235" y="3746"/>
                  </a:cubicBezTo>
                  <a:cubicBezTo>
                    <a:pt x="4144" y="3746"/>
                    <a:pt x="4070" y="3820"/>
                    <a:pt x="4070" y="3911"/>
                  </a:cubicBezTo>
                  <a:lnTo>
                    <a:pt x="4070" y="7460"/>
                  </a:lnTo>
                  <a:lnTo>
                    <a:pt x="3720" y="7460"/>
                  </a:lnTo>
                  <a:lnTo>
                    <a:pt x="3720" y="327"/>
                  </a:lnTo>
                  <a:lnTo>
                    <a:pt x="4070" y="327"/>
                  </a:lnTo>
                  <a:lnTo>
                    <a:pt x="4070" y="3197"/>
                  </a:lnTo>
                  <a:cubicBezTo>
                    <a:pt x="4070" y="3288"/>
                    <a:pt x="4144" y="3361"/>
                    <a:pt x="4235" y="3361"/>
                  </a:cubicBezTo>
                  <a:cubicBezTo>
                    <a:pt x="4326" y="3361"/>
                    <a:pt x="4399" y="3288"/>
                    <a:pt x="4399" y="3197"/>
                  </a:cubicBezTo>
                  <a:lnTo>
                    <a:pt x="4399" y="165"/>
                  </a:lnTo>
                  <a:cubicBezTo>
                    <a:pt x="4399" y="74"/>
                    <a:pt x="4326" y="0"/>
                    <a:pt x="4235" y="0"/>
                  </a:cubicBezTo>
                  <a:lnTo>
                    <a:pt x="3556" y="0"/>
                  </a:lnTo>
                  <a:cubicBezTo>
                    <a:pt x="3467" y="0"/>
                    <a:pt x="3394" y="74"/>
                    <a:pt x="3394" y="165"/>
                  </a:cubicBezTo>
                  <a:lnTo>
                    <a:pt x="3394" y="677"/>
                  </a:lnTo>
                  <a:lnTo>
                    <a:pt x="2559" y="677"/>
                  </a:lnTo>
                  <a:cubicBezTo>
                    <a:pt x="2468" y="677"/>
                    <a:pt x="2394" y="750"/>
                    <a:pt x="2394" y="841"/>
                  </a:cubicBezTo>
                  <a:cubicBezTo>
                    <a:pt x="2394" y="932"/>
                    <a:pt x="2468" y="1006"/>
                    <a:pt x="2559" y="1006"/>
                  </a:cubicBezTo>
                  <a:lnTo>
                    <a:pt x="3394" y="1006"/>
                  </a:lnTo>
                  <a:lnTo>
                    <a:pt x="3394" y="1356"/>
                  </a:lnTo>
                  <a:lnTo>
                    <a:pt x="1009" y="1356"/>
                  </a:lnTo>
                  <a:lnTo>
                    <a:pt x="1009" y="1006"/>
                  </a:lnTo>
                  <a:lnTo>
                    <a:pt x="1844" y="1006"/>
                  </a:lnTo>
                  <a:cubicBezTo>
                    <a:pt x="1935" y="1006"/>
                    <a:pt x="2009" y="932"/>
                    <a:pt x="2009" y="841"/>
                  </a:cubicBezTo>
                  <a:cubicBezTo>
                    <a:pt x="2009" y="750"/>
                    <a:pt x="1935" y="677"/>
                    <a:pt x="1844" y="677"/>
                  </a:cubicBezTo>
                  <a:lnTo>
                    <a:pt x="1009" y="677"/>
                  </a:lnTo>
                  <a:lnTo>
                    <a:pt x="1009" y="165"/>
                  </a:lnTo>
                  <a:cubicBezTo>
                    <a:pt x="1009" y="74"/>
                    <a:pt x="936" y="0"/>
                    <a:pt x="8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69"/>
            <p:cNvSpPr/>
            <p:nvPr/>
          </p:nvSpPr>
          <p:spPr>
            <a:xfrm>
              <a:off x="4284825" y="3840970"/>
              <a:ext cx="25873" cy="10756"/>
            </a:xfrm>
            <a:custGeom>
              <a:rect b="b" l="l" r="r" t="t"/>
              <a:pathLst>
                <a:path extrusionOk="0" h="328" w="789">
                  <a:moveTo>
                    <a:pt x="162" y="1"/>
                  </a:moveTo>
                  <a:cubicBezTo>
                    <a:pt x="74" y="1"/>
                    <a:pt x="0" y="74"/>
                    <a:pt x="0" y="162"/>
                  </a:cubicBezTo>
                  <a:cubicBezTo>
                    <a:pt x="0" y="254"/>
                    <a:pt x="74" y="327"/>
                    <a:pt x="162" y="327"/>
                  </a:cubicBezTo>
                  <a:lnTo>
                    <a:pt x="624" y="327"/>
                  </a:lnTo>
                  <a:cubicBezTo>
                    <a:pt x="715" y="327"/>
                    <a:pt x="788" y="254"/>
                    <a:pt x="788" y="162"/>
                  </a:cubicBezTo>
                  <a:cubicBezTo>
                    <a:pt x="788"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69"/>
            <p:cNvSpPr/>
            <p:nvPr/>
          </p:nvSpPr>
          <p:spPr>
            <a:xfrm>
              <a:off x="4282497" y="3809457"/>
              <a:ext cx="26267" cy="18200"/>
            </a:xfrm>
            <a:custGeom>
              <a:rect b="b" l="l" r="r" t="t"/>
              <a:pathLst>
                <a:path extrusionOk="0" h="555" w="801">
                  <a:moveTo>
                    <a:pt x="612" y="1"/>
                  </a:moveTo>
                  <a:cubicBezTo>
                    <a:pt x="586" y="1"/>
                    <a:pt x="560" y="7"/>
                    <a:pt x="536" y="21"/>
                  </a:cubicBezTo>
                  <a:lnTo>
                    <a:pt x="112" y="244"/>
                  </a:lnTo>
                  <a:cubicBezTo>
                    <a:pt x="33" y="288"/>
                    <a:pt x="1" y="388"/>
                    <a:pt x="45" y="468"/>
                  </a:cubicBezTo>
                  <a:cubicBezTo>
                    <a:pt x="79" y="523"/>
                    <a:pt x="138" y="555"/>
                    <a:pt x="194" y="555"/>
                  </a:cubicBezTo>
                  <a:cubicBezTo>
                    <a:pt x="221" y="555"/>
                    <a:pt x="246" y="548"/>
                    <a:pt x="268" y="532"/>
                  </a:cubicBezTo>
                  <a:lnTo>
                    <a:pt x="689" y="309"/>
                  </a:lnTo>
                  <a:cubicBezTo>
                    <a:pt x="768" y="268"/>
                    <a:pt x="801" y="168"/>
                    <a:pt x="756" y="88"/>
                  </a:cubicBezTo>
                  <a:cubicBezTo>
                    <a:pt x="728" y="33"/>
                    <a:pt x="671" y="1"/>
                    <a:pt x="6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69"/>
            <p:cNvSpPr/>
            <p:nvPr/>
          </p:nvSpPr>
          <p:spPr>
            <a:xfrm>
              <a:off x="4282595" y="3865237"/>
              <a:ext cx="26168" cy="18101"/>
            </a:xfrm>
            <a:custGeom>
              <a:rect b="b" l="l" r="r" t="t"/>
              <a:pathLst>
                <a:path extrusionOk="0" h="552" w="798">
                  <a:moveTo>
                    <a:pt x="189" y="1"/>
                  </a:moveTo>
                  <a:cubicBezTo>
                    <a:pt x="130" y="1"/>
                    <a:pt x="73" y="32"/>
                    <a:pt x="45" y="87"/>
                  </a:cubicBezTo>
                  <a:cubicBezTo>
                    <a:pt x="1" y="166"/>
                    <a:pt x="30" y="266"/>
                    <a:pt x="112" y="308"/>
                  </a:cubicBezTo>
                  <a:lnTo>
                    <a:pt x="533" y="534"/>
                  </a:lnTo>
                  <a:cubicBezTo>
                    <a:pt x="559" y="546"/>
                    <a:pt x="583" y="552"/>
                    <a:pt x="607" y="552"/>
                  </a:cubicBezTo>
                  <a:cubicBezTo>
                    <a:pt x="660" y="552"/>
                    <a:pt x="709" y="523"/>
                    <a:pt x="753" y="466"/>
                  </a:cubicBezTo>
                  <a:cubicBezTo>
                    <a:pt x="798" y="384"/>
                    <a:pt x="765" y="287"/>
                    <a:pt x="686" y="243"/>
                  </a:cubicBezTo>
                  <a:lnTo>
                    <a:pt x="265" y="19"/>
                  </a:lnTo>
                  <a:cubicBezTo>
                    <a:pt x="241" y="7"/>
                    <a:pt x="215" y="1"/>
                    <a:pt x="18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69"/>
            <p:cNvSpPr/>
            <p:nvPr/>
          </p:nvSpPr>
          <p:spPr>
            <a:xfrm>
              <a:off x="4091677" y="3840970"/>
              <a:ext cx="25873" cy="10756"/>
            </a:xfrm>
            <a:custGeom>
              <a:rect b="b" l="l" r="r" t="t"/>
              <a:pathLst>
                <a:path extrusionOk="0" h="328" w="789">
                  <a:moveTo>
                    <a:pt x="163" y="1"/>
                  </a:moveTo>
                  <a:cubicBezTo>
                    <a:pt x="74" y="1"/>
                    <a:pt x="1" y="74"/>
                    <a:pt x="1" y="162"/>
                  </a:cubicBezTo>
                  <a:cubicBezTo>
                    <a:pt x="1" y="254"/>
                    <a:pt x="74" y="327"/>
                    <a:pt x="163" y="327"/>
                  </a:cubicBezTo>
                  <a:lnTo>
                    <a:pt x="624" y="327"/>
                  </a:lnTo>
                  <a:cubicBezTo>
                    <a:pt x="715" y="327"/>
                    <a:pt x="789" y="254"/>
                    <a:pt x="789" y="162"/>
                  </a:cubicBezTo>
                  <a:cubicBezTo>
                    <a:pt x="789"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69"/>
            <p:cNvSpPr/>
            <p:nvPr/>
          </p:nvSpPr>
          <p:spPr>
            <a:xfrm>
              <a:off x="4093612" y="3809522"/>
              <a:ext cx="26070" cy="18069"/>
            </a:xfrm>
            <a:custGeom>
              <a:rect b="b" l="l" r="r" t="t"/>
              <a:pathLst>
                <a:path extrusionOk="0" h="551" w="795">
                  <a:moveTo>
                    <a:pt x="186" y="0"/>
                  </a:moveTo>
                  <a:cubicBezTo>
                    <a:pt x="127" y="0"/>
                    <a:pt x="70" y="31"/>
                    <a:pt x="42" y="86"/>
                  </a:cubicBezTo>
                  <a:cubicBezTo>
                    <a:pt x="1" y="166"/>
                    <a:pt x="30" y="266"/>
                    <a:pt x="109" y="307"/>
                  </a:cubicBezTo>
                  <a:lnTo>
                    <a:pt x="530" y="530"/>
                  </a:lnTo>
                  <a:cubicBezTo>
                    <a:pt x="558" y="544"/>
                    <a:pt x="587" y="551"/>
                    <a:pt x="614" y="551"/>
                  </a:cubicBezTo>
                  <a:cubicBezTo>
                    <a:pt x="670" y="551"/>
                    <a:pt x="722" y="522"/>
                    <a:pt x="753" y="463"/>
                  </a:cubicBezTo>
                  <a:cubicBezTo>
                    <a:pt x="795" y="383"/>
                    <a:pt x="765" y="286"/>
                    <a:pt x="686" y="242"/>
                  </a:cubicBezTo>
                  <a:lnTo>
                    <a:pt x="262" y="19"/>
                  </a:lnTo>
                  <a:cubicBezTo>
                    <a:pt x="238" y="6"/>
                    <a:pt x="212" y="0"/>
                    <a:pt x="1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69"/>
            <p:cNvSpPr/>
            <p:nvPr/>
          </p:nvSpPr>
          <p:spPr>
            <a:xfrm>
              <a:off x="4093514" y="3865237"/>
              <a:ext cx="26168" cy="18134"/>
            </a:xfrm>
            <a:custGeom>
              <a:rect b="b" l="l" r="r" t="t"/>
              <a:pathLst>
                <a:path extrusionOk="0" h="553" w="798">
                  <a:moveTo>
                    <a:pt x="610" y="1"/>
                  </a:moveTo>
                  <a:cubicBezTo>
                    <a:pt x="585" y="1"/>
                    <a:pt x="558" y="7"/>
                    <a:pt x="533" y="19"/>
                  </a:cubicBezTo>
                  <a:lnTo>
                    <a:pt x="112" y="243"/>
                  </a:lnTo>
                  <a:cubicBezTo>
                    <a:pt x="33" y="287"/>
                    <a:pt x="1" y="384"/>
                    <a:pt x="45" y="466"/>
                  </a:cubicBezTo>
                  <a:cubicBezTo>
                    <a:pt x="89" y="524"/>
                    <a:pt x="137" y="552"/>
                    <a:pt x="189" y="552"/>
                  </a:cubicBezTo>
                  <a:cubicBezTo>
                    <a:pt x="214" y="552"/>
                    <a:pt x="239" y="546"/>
                    <a:pt x="265" y="534"/>
                  </a:cubicBezTo>
                  <a:lnTo>
                    <a:pt x="689" y="308"/>
                  </a:lnTo>
                  <a:cubicBezTo>
                    <a:pt x="768" y="266"/>
                    <a:pt x="798" y="166"/>
                    <a:pt x="756" y="87"/>
                  </a:cubicBezTo>
                  <a:cubicBezTo>
                    <a:pt x="726" y="32"/>
                    <a:pt x="670" y="1"/>
                    <a:pt x="6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2" name="Google Shape;812;p69"/>
          <p:cNvGrpSpPr/>
          <p:nvPr/>
        </p:nvGrpSpPr>
        <p:grpSpPr>
          <a:xfrm>
            <a:off x="4017829" y="3449431"/>
            <a:ext cx="366719" cy="346715"/>
            <a:chOff x="4017829" y="3220831"/>
            <a:chExt cx="366719" cy="346715"/>
          </a:xfrm>
        </p:grpSpPr>
        <p:sp>
          <p:nvSpPr>
            <p:cNvPr id="813" name="Google Shape;813;p69"/>
            <p:cNvSpPr/>
            <p:nvPr/>
          </p:nvSpPr>
          <p:spPr>
            <a:xfrm>
              <a:off x="4271905" y="3220831"/>
              <a:ext cx="103198" cy="167111"/>
            </a:xfrm>
            <a:custGeom>
              <a:rect b="b" l="l" r="r" t="t"/>
              <a:pathLst>
                <a:path extrusionOk="0" h="5096" w="3147">
                  <a:moveTo>
                    <a:pt x="1573" y="349"/>
                  </a:moveTo>
                  <a:cubicBezTo>
                    <a:pt x="1616" y="349"/>
                    <a:pt x="1658" y="367"/>
                    <a:pt x="1700" y="402"/>
                  </a:cubicBezTo>
                  <a:lnTo>
                    <a:pt x="2717" y="1426"/>
                  </a:lnTo>
                  <a:cubicBezTo>
                    <a:pt x="2788" y="1508"/>
                    <a:pt x="2788" y="1593"/>
                    <a:pt x="2717" y="1676"/>
                  </a:cubicBezTo>
                  <a:cubicBezTo>
                    <a:pt x="2698" y="1695"/>
                    <a:pt x="2660" y="1732"/>
                    <a:pt x="2601" y="1732"/>
                  </a:cubicBezTo>
                  <a:cubicBezTo>
                    <a:pt x="2563" y="1732"/>
                    <a:pt x="2515" y="1716"/>
                    <a:pt x="2458" y="1670"/>
                  </a:cubicBezTo>
                  <a:lnTo>
                    <a:pt x="2029" y="1237"/>
                  </a:lnTo>
                  <a:cubicBezTo>
                    <a:pt x="1980" y="1194"/>
                    <a:pt x="1931" y="1174"/>
                    <a:pt x="1887" y="1174"/>
                  </a:cubicBezTo>
                  <a:cubicBezTo>
                    <a:pt x="1805" y="1174"/>
                    <a:pt x="1744" y="1244"/>
                    <a:pt x="1750" y="1352"/>
                  </a:cubicBezTo>
                  <a:lnTo>
                    <a:pt x="1750" y="4769"/>
                  </a:lnTo>
                  <a:lnTo>
                    <a:pt x="1397" y="4769"/>
                  </a:lnTo>
                  <a:lnTo>
                    <a:pt x="1397" y="1349"/>
                  </a:lnTo>
                  <a:cubicBezTo>
                    <a:pt x="1389" y="1237"/>
                    <a:pt x="1330" y="1168"/>
                    <a:pt x="1254" y="1168"/>
                  </a:cubicBezTo>
                  <a:cubicBezTo>
                    <a:pt x="1212" y="1168"/>
                    <a:pt x="1164" y="1189"/>
                    <a:pt x="1118" y="1235"/>
                  </a:cubicBezTo>
                  <a:lnTo>
                    <a:pt x="682" y="1670"/>
                  </a:lnTo>
                  <a:cubicBezTo>
                    <a:pt x="647" y="1705"/>
                    <a:pt x="602" y="1723"/>
                    <a:pt x="556" y="1723"/>
                  </a:cubicBezTo>
                  <a:cubicBezTo>
                    <a:pt x="510" y="1723"/>
                    <a:pt x="465" y="1705"/>
                    <a:pt x="430" y="1670"/>
                  </a:cubicBezTo>
                  <a:cubicBezTo>
                    <a:pt x="362" y="1602"/>
                    <a:pt x="362" y="1487"/>
                    <a:pt x="430" y="1420"/>
                  </a:cubicBezTo>
                  <a:lnTo>
                    <a:pt x="1447" y="400"/>
                  </a:lnTo>
                  <a:cubicBezTo>
                    <a:pt x="1489" y="366"/>
                    <a:pt x="1531" y="349"/>
                    <a:pt x="1573" y="349"/>
                  </a:cubicBezTo>
                  <a:close/>
                  <a:moveTo>
                    <a:pt x="1580" y="0"/>
                  </a:moveTo>
                  <a:cubicBezTo>
                    <a:pt x="1460" y="0"/>
                    <a:pt x="1338" y="57"/>
                    <a:pt x="1215" y="170"/>
                  </a:cubicBezTo>
                  <a:lnTo>
                    <a:pt x="197" y="1188"/>
                  </a:lnTo>
                  <a:cubicBezTo>
                    <a:pt x="0" y="1385"/>
                    <a:pt x="0" y="1705"/>
                    <a:pt x="197" y="1902"/>
                  </a:cubicBezTo>
                  <a:cubicBezTo>
                    <a:pt x="296" y="2001"/>
                    <a:pt x="426" y="2050"/>
                    <a:pt x="556" y="2050"/>
                  </a:cubicBezTo>
                  <a:cubicBezTo>
                    <a:pt x="686" y="2050"/>
                    <a:pt x="816" y="2001"/>
                    <a:pt x="915" y="1902"/>
                  </a:cubicBezTo>
                  <a:lnTo>
                    <a:pt x="1071" y="1746"/>
                  </a:lnTo>
                  <a:lnTo>
                    <a:pt x="1071" y="4933"/>
                  </a:lnTo>
                  <a:cubicBezTo>
                    <a:pt x="1071" y="5022"/>
                    <a:pt x="1144" y="5095"/>
                    <a:pt x="1235" y="5095"/>
                  </a:cubicBezTo>
                  <a:lnTo>
                    <a:pt x="1912" y="5095"/>
                  </a:lnTo>
                  <a:cubicBezTo>
                    <a:pt x="2003" y="5095"/>
                    <a:pt x="2076" y="5022"/>
                    <a:pt x="2076" y="4933"/>
                  </a:cubicBezTo>
                  <a:lnTo>
                    <a:pt x="2076" y="1749"/>
                  </a:lnTo>
                  <a:cubicBezTo>
                    <a:pt x="2076" y="1749"/>
                    <a:pt x="2241" y="1914"/>
                    <a:pt x="2244" y="1917"/>
                  </a:cubicBezTo>
                  <a:cubicBezTo>
                    <a:pt x="2347" y="2024"/>
                    <a:pt x="2467" y="2073"/>
                    <a:pt x="2585" y="2073"/>
                  </a:cubicBezTo>
                  <a:cubicBezTo>
                    <a:pt x="2715" y="2073"/>
                    <a:pt x="2843" y="2014"/>
                    <a:pt x="2947" y="1911"/>
                  </a:cubicBezTo>
                  <a:cubicBezTo>
                    <a:pt x="3146" y="1673"/>
                    <a:pt x="3146" y="1434"/>
                    <a:pt x="2949" y="1193"/>
                  </a:cubicBezTo>
                  <a:lnTo>
                    <a:pt x="1932" y="170"/>
                  </a:lnTo>
                  <a:cubicBezTo>
                    <a:pt x="1817" y="57"/>
                    <a:pt x="1700" y="0"/>
                    <a:pt x="15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69"/>
            <p:cNvSpPr/>
            <p:nvPr/>
          </p:nvSpPr>
          <p:spPr>
            <a:xfrm>
              <a:off x="4017829" y="3254837"/>
              <a:ext cx="366719" cy="312709"/>
            </a:xfrm>
            <a:custGeom>
              <a:rect b="b" l="l" r="r" t="t"/>
              <a:pathLst>
                <a:path extrusionOk="0" h="9536" w="11183">
                  <a:moveTo>
                    <a:pt x="4235" y="327"/>
                  </a:moveTo>
                  <a:cubicBezTo>
                    <a:pt x="4426" y="327"/>
                    <a:pt x="4579" y="483"/>
                    <a:pt x="4579" y="674"/>
                  </a:cubicBezTo>
                  <a:lnTo>
                    <a:pt x="4579" y="1012"/>
                  </a:lnTo>
                  <a:cubicBezTo>
                    <a:pt x="4579" y="1203"/>
                    <a:pt x="4426" y="1356"/>
                    <a:pt x="4235" y="1356"/>
                  </a:cubicBezTo>
                  <a:cubicBezTo>
                    <a:pt x="4043" y="1356"/>
                    <a:pt x="3888" y="1203"/>
                    <a:pt x="3888" y="1012"/>
                  </a:cubicBezTo>
                  <a:lnTo>
                    <a:pt x="3888" y="674"/>
                  </a:lnTo>
                  <a:cubicBezTo>
                    <a:pt x="3888" y="483"/>
                    <a:pt x="4043" y="327"/>
                    <a:pt x="4235" y="327"/>
                  </a:cubicBezTo>
                  <a:close/>
                  <a:moveTo>
                    <a:pt x="4867" y="4058"/>
                  </a:moveTo>
                  <a:cubicBezTo>
                    <a:pt x="4867" y="4058"/>
                    <a:pt x="6002" y="4749"/>
                    <a:pt x="6005" y="4752"/>
                  </a:cubicBezTo>
                  <a:cubicBezTo>
                    <a:pt x="6066" y="4782"/>
                    <a:pt x="6108" y="4843"/>
                    <a:pt x="6108" y="4914"/>
                  </a:cubicBezTo>
                  <a:lnTo>
                    <a:pt x="6108" y="6496"/>
                  </a:lnTo>
                  <a:lnTo>
                    <a:pt x="5752" y="6496"/>
                  </a:lnTo>
                  <a:lnTo>
                    <a:pt x="5752" y="5128"/>
                  </a:lnTo>
                  <a:cubicBezTo>
                    <a:pt x="5752" y="5067"/>
                    <a:pt x="5717" y="5008"/>
                    <a:pt x="5658" y="4981"/>
                  </a:cubicBezTo>
                  <a:lnTo>
                    <a:pt x="4302" y="4338"/>
                  </a:lnTo>
                  <a:cubicBezTo>
                    <a:pt x="4271" y="4325"/>
                    <a:pt x="4241" y="4319"/>
                    <a:pt x="4214" y="4319"/>
                  </a:cubicBezTo>
                  <a:cubicBezTo>
                    <a:pt x="4129" y="4319"/>
                    <a:pt x="4068" y="4377"/>
                    <a:pt x="4070" y="4487"/>
                  </a:cubicBezTo>
                  <a:lnTo>
                    <a:pt x="4070" y="7172"/>
                  </a:lnTo>
                  <a:lnTo>
                    <a:pt x="3720" y="7172"/>
                  </a:lnTo>
                  <a:lnTo>
                    <a:pt x="3720" y="4058"/>
                  </a:lnTo>
                  <a:close/>
                  <a:moveTo>
                    <a:pt x="4396" y="4746"/>
                  </a:moveTo>
                  <a:lnTo>
                    <a:pt x="5423" y="5231"/>
                  </a:lnTo>
                  <a:lnTo>
                    <a:pt x="5425" y="7172"/>
                  </a:lnTo>
                  <a:lnTo>
                    <a:pt x="4396" y="7172"/>
                  </a:lnTo>
                  <a:lnTo>
                    <a:pt x="4396" y="4746"/>
                  </a:lnTo>
                  <a:close/>
                  <a:moveTo>
                    <a:pt x="5425" y="7501"/>
                  </a:moveTo>
                  <a:lnTo>
                    <a:pt x="5425" y="9207"/>
                  </a:lnTo>
                  <a:lnTo>
                    <a:pt x="3041" y="9207"/>
                  </a:lnTo>
                  <a:lnTo>
                    <a:pt x="3041" y="7501"/>
                  </a:lnTo>
                  <a:close/>
                  <a:moveTo>
                    <a:pt x="8139" y="6822"/>
                  </a:moveTo>
                  <a:lnTo>
                    <a:pt x="8139" y="9207"/>
                  </a:lnTo>
                  <a:lnTo>
                    <a:pt x="5755" y="9207"/>
                  </a:lnTo>
                  <a:lnTo>
                    <a:pt x="5755" y="6822"/>
                  </a:lnTo>
                  <a:close/>
                  <a:moveTo>
                    <a:pt x="4232" y="1"/>
                  </a:moveTo>
                  <a:cubicBezTo>
                    <a:pt x="3861" y="1"/>
                    <a:pt x="3561" y="303"/>
                    <a:pt x="3561" y="674"/>
                  </a:cubicBezTo>
                  <a:lnTo>
                    <a:pt x="3561" y="1012"/>
                  </a:lnTo>
                  <a:cubicBezTo>
                    <a:pt x="3561" y="1138"/>
                    <a:pt x="3597" y="1256"/>
                    <a:pt x="3655" y="1359"/>
                  </a:cubicBezTo>
                  <a:lnTo>
                    <a:pt x="3544" y="1359"/>
                  </a:lnTo>
                  <a:cubicBezTo>
                    <a:pt x="3085" y="1359"/>
                    <a:pt x="2712" y="1729"/>
                    <a:pt x="2712" y="2188"/>
                  </a:cubicBezTo>
                  <a:lnTo>
                    <a:pt x="2712" y="4191"/>
                  </a:lnTo>
                  <a:cubicBezTo>
                    <a:pt x="2712" y="4579"/>
                    <a:pt x="3038" y="4790"/>
                    <a:pt x="3391" y="4790"/>
                  </a:cubicBezTo>
                  <a:lnTo>
                    <a:pt x="3391" y="7172"/>
                  </a:lnTo>
                  <a:lnTo>
                    <a:pt x="2876" y="7172"/>
                  </a:lnTo>
                  <a:cubicBezTo>
                    <a:pt x="2785" y="7172"/>
                    <a:pt x="2712" y="7246"/>
                    <a:pt x="2712" y="7337"/>
                  </a:cubicBezTo>
                  <a:lnTo>
                    <a:pt x="2712" y="7851"/>
                  </a:lnTo>
                  <a:lnTo>
                    <a:pt x="1800" y="7851"/>
                  </a:lnTo>
                  <a:cubicBezTo>
                    <a:pt x="1709" y="7851"/>
                    <a:pt x="1635" y="7925"/>
                    <a:pt x="1635" y="8016"/>
                  </a:cubicBezTo>
                  <a:cubicBezTo>
                    <a:pt x="1635" y="8107"/>
                    <a:pt x="1709" y="8181"/>
                    <a:pt x="1800" y="8181"/>
                  </a:cubicBezTo>
                  <a:lnTo>
                    <a:pt x="2712" y="8181"/>
                  </a:lnTo>
                  <a:lnTo>
                    <a:pt x="2712" y="9210"/>
                  </a:lnTo>
                  <a:lnTo>
                    <a:pt x="327" y="9210"/>
                  </a:lnTo>
                  <a:lnTo>
                    <a:pt x="327" y="8181"/>
                  </a:lnTo>
                  <a:lnTo>
                    <a:pt x="1086" y="8181"/>
                  </a:lnTo>
                  <a:cubicBezTo>
                    <a:pt x="1177" y="8181"/>
                    <a:pt x="1250" y="8107"/>
                    <a:pt x="1250" y="8016"/>
                  </a:cubicBezTo>
                  <a:cubicBezTo>
                    <a:pt x="1250" y="7925"/>
                    <a:pt x="1177" y="7851"/>
                    <a:pt x="1086" y="7851"/>
                  </a:cubicBezTo>
                  <a:lnTo>
                    <a:pt x="162" y="7851"/>
                  </a:lnTo>
                  <a:cubicBezTo>
                    <a:pt x="74" y="7851"/>
                    <a:pt x="1" y="7925"/>
                    <a:pt x="1" y="8016"/>
                  </a:cubicBezTo>
                  <a:lnTo>
                    <a:pt x="1" y="9371"/>
                  </a:lnTo>
                  <a:cubicBezTo>
                    <a:pt x="1" y="9463"/>
                    <a:pt x="74" y="9536"/>
                    <a:pt x="162" y="9536"/>
                  </a:cubicBezTo>
                  <a:lnTo>
                    <a:pt x="11018" y="9536"/>
                  </a:lnTo>
                  <a:cubicBezTo>
                    <a:pt x="11106" y="9536"/>
                    <a:pt x="11180" y="9463"/>
                    <a:pt x="11180" y="9371"/>
                  </a:cubicBezTo>
                  <a:lnTo>
                    <a:pt x="11180" y="5981"/>
                  </a:lnTo>
                  <a:cubicBezTo>
                    <a:pt x="11183" y="5890"/>
                    <a:pt x="11109" y="5817"/>
                    <a:pt x="11018" y="5817"/>
                  </a:cubicBezTo>
                  <a:lnTo>
                    <a:pt x="9957" y="5817"/>
                  </a:lnTo>
                  <a:cubicBezTo>
                    <a:pt x="9865" y="5817"/>
                    <a:pt x="9792" y="5890"/>
                    <a:pt x="9792" y="5981"/>
                  </a:cubicBezTo>
                  <a:cubicBezTo>
                    <a:pt x="9792" y="6069"/>
                    <a:pt x="9865" y="6143"/>
                    <a:pt x="9957" y="6143"/>
                  </a:cubicBezTo>
                  <a:lnTo>
                    <a:pt x="10853" y="6143"/>
                  </a:lnTo>
                  <a:lnTo>
                    <a:pt x="10853" y="9207"/>
                  </a:lnTo>
                  <a:lnTo>
                    <a:pt x="8469" y="9207"/>
                  </a:lnTo>
                  <a:lnTo>
                    <a:pt x="8469" y="6143"/>
                  </a:lnTo>
                  <a:lnTo>
                    <a:pt x="9242" y="6143"/>
                  </a:lnTo>
                  <a:cubicBezTo>
                    <a:pt x="9333" y="6143"/>
                    <a:pt x="9407" y="6069"/>
                    <a:pt x="9407" y="5981"/>
                  </a:cubicBezTo>
                  <a:cubicBezTo>
                    <a:pt x="9407" y="5890"/>
                    <a:pt x="9333" y="5817"/>
                    <a:pt x="9242" y="5817"/>
                  </a:cubicBezTo>
                  <a:lnTo>
                    <a:pt x="8304" y="5817"/>
                  </a:lnTo>
                  <a:cubicBezTo>
                    <a:pt x="8213" y="5817"/>
                    <a:pt x="8139" y="5890"/>
                    <a:pt x="8139" y="5981"/>
                  </a:cubicBezTo>
                  <a:lnTo>
                    <a:pt x="8139" y="6496"/>
                  </a:lnTo>
                  <a:lnTo>
                    <a:pt x="6434" y="6496"/>
                  </a:lnTo>
                  <a:lnTo>
                    <a:pt x="6434" y="4914"/>
                  </a:lnTo>
                  <a:cubicBezTo>
                    <a:pt x="6434" y="4723"/>
                    <a:pt x="6325" y="4543"/>
                    <a:pt x="6155" y="4461"/>
                  </a:cubicBezTo>
                  <a:lnTo>
                    <a:pt x="5076" y="3802"/>
                  </a:lnTo>
                  <a:lnTo>
                    <a:pt x="5076" y="2365"/>
                  </a:lnTo>
                  <a:lnTo>
                    <a:pt x="6607" y="2365"/>
                  </a:lnTo>
                  <a:cubicBezTo>
                    <a:pt x="6884" y="2365"/>
                    <a:pt x="7110" y="2138"/>
                    <a:pt x="7110" y="1862"/>
                  </a:cubicBezTo>
                  <a:cubicBezTo>
                    <a:pt x="7081" y="1553"/>
                    <a:pt x="6913" y="1385"/>
                    <a:pt x="6607" y="1359"/>
                  </a:cubicBezTo>
                  <a:lnTo>
                    <a:pt x="6384" y="1359"/>
                  </a:lnTo>
                  <a:cubicBezTo>
                    <a:pt x="6293" y="1359"/>
                    <a:pt x="6219" y="1430"/>
                    <a:pt x="6219" y="1521"/>
                  </a:cubicBezTo>
                  <a:cubicBezTo>
                    <a:pt x="6219" y="1612"/>
                    <a:pt x="6293" y="1685"/>
                    <a:pt x="6384" y="1685"/>
                  </a:cubicBezTo>
                  <a:lnTo>
                    <a:pt x="6607" y="1685"/>
                  </a:lnTo>
                  <a:cubicBezTo>
                    <a:pt x="6713" y="1694"/>
                    <a:pt x="6772" y="1753"/>
                    <a:pt x="6784" y="1862"/>
                  </a:cubicBezTo>
                  <a:cubicBezTo>
                    <a:pt x="6784" y="1959"/>
                    <a:pt x="6704" y="2035"/>
                    <a:pt x="6607" y="2035"/>
                  </a:cubicBezTo>
                  <a:lnTo>
                    <a:pt x="4911" y="2035"/>
                  </a:lnTo>
                  <a:cubicBezTo>
                    <a:pt x="4823" y="2035"/>
                    <a:pt x="4749" y="2109"/>
                    <a:pt x="4749" y="2200"/>
                  </a:cubicBezTo>
                  <a:lnTo>
                    <a:pt x="4749" y="3732"/>
                  </a:lnTo>
                  <a:lnTo>
                    <a:pt x="3720" y="3732"/>
                  </a:lnTo>
                  <a:lnTo>
                    <a:pt x="3720" y="2532"/>
                  </a:lnTo>
                  <a:cubicBezTo>
                    <a:pt x="3720" y="2441"/>
                    <a:pt x="3647" y="2368"/>
                    <a:pt x="3555" y="2368"/>
                  </a:cubicBezTo>
                  <a:cubicBezTo>
                    <a:pt x="3464" y="2368"/>
                    <a:pt x="3391" y="2441"/>
                    <a:pt x="3391" y="2532"/>
                  </a:cubicBezTo>
                  <a:lnTo>
                    <a:pt x="3391" y="4464"/>
                  </a:lnTo>
                  <a:cubicBezTo>
                    <a:pt x="3386" y="4464"/>
                    <a:pt x="3381" y="4464"/>
                    <a:pt x="3376" y="4464"/>
                  </a:cubicBezTo>
                  <a:cubicBezTo>
                    <a:pt x="3217" y="4464"/>
                    <a:pt x="3041" y="4376"/>
                    <a:pt x="3041" y="4191"/>
                  </a:cubicBezTo>
                  <a:lnTo>
                    <a:pt x="3041" y="2188"/>
                  </a:lnTo>
                  <a:cubicBezTo>
                    <a:pt x="3041" y="1912"/>
                    <a:pt x="3267" y="1685"/>
                    <a:pt x="3544" y="1685"/>
                  </a:cubicBezTo>
                  <a:lnTo>
                    <a:pt x="5670" y="1685"/>
                  </a:lnTo>
                  <a:cubicBezTo>
                    <a:pt x="5761" y="1685"/>
                    <a:pt x="5834" y="1612"/>
                    <a:pt x="5834" y="1521"/>
                  </a:cubicBezTo>
                  <a:cubicBezTo>
                    <a:pt x="5834" y="1432"/>
                    <a:pt x="5761" y="1359"/>
                    <a:pt x="5670" y="1359"/>
                  </a:cubicBezTo>
                  <a:lnTo>
                    <a:pt x="4811" y="1359"/>
                  </a:lnTo>
                  <a:cubicBezTo>
                    <a:pt x="4870" y="1256"/>
                    <a:pt x="4905" y="1138"/>
                    <a:pt x="4905" y="1012"/>
                  </a:cubicBezTo>
                  <a:lnTo>
                    <a:pt x="4905" y="674"/>
                  </a:lnTo>
                  <a:cubicBezTo>
                    <a:pt x="4905" y="303"/>
                    <a:pt x="4605" y="1"/>
                    <a:pt x="42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5" name="Google Shape;815;p69"/>
          <p:cNvGrpSpPr/>
          <p:nvPr/>
        </p:nvGrpSpPr>
        <p:grpSpPr>
          <a:xfrm>
            <a:off x="3225628" y="4025530"/>
            <a:ext cx="366719" cy="365833"/>
            <a:chOff x="3225628" y="3796930"/>
            <a:chExt cx="366719" cy="365833"/>
          </a:xfrm>
        </p:grpSpPr>
        <p:sp>
          <p:nvSpPr>
            <p:cNvPr id="816" name="Google Shape;816;p69"/>
            <p:cNvSpPr/>
            <p:nvPr/>
          </p:nvSpPr>
          <p:spPr>
            <a:xfrm>
              <a:off x="3225627" y="4018115"/>
              <a:ext cx="366719" cy="144648"/>
            </a:xfrm>
            <a:custGeom>
              <a:rect b="b" l="l" r="r" t="t"/>
              <a:pathLst>
                <a:path extrusionOk="0" h="4411" w="11183">
                  <a:moveTo>
                    <a:pt x="5867" y="326"/>
                  </a:moveTo>
                  <a:cubicBezTo>
                    <a:pt x="6105" y="326"/>
                    <a:pt x="6302" y="523"/>
                    <a:pt x="6302" y="762"/>
                  </a:cubicBezTo>
                  <a:lnTo>
                    <a:pt x="6302" y="1144"/>
                  </a:lnTo>
                  <a:lnTo>
                    <a:pt x="6046" y="1144"/>
                  </a:lnTo>
                  <a:cubicBezTo>
                    <a:pt x="6011" y="1144"/>
                    <a:pt x="5976" y="1123"/>
                    <a:pt x="5958" y="1091"/>
                  </a:cubicBezTo>
                  <a:lnTo>
                    <a:pt x="5802" y="820"/>
                  </a:lnTo>
                  <a:cubicBezTo>
                    <a:pt x="5771" y="766"/>
                    <a:pt x="5716" y="738"/>
                    <a:pt x="5660" y="738"/>
                  </a:cubicBezTo>
                  <a:cubicBezTo>
                    <a:pt x="5617" y="738"/>
                    <a:pt x="5574" y="755"/>
                    <a:pt x="5540" y="788"/>
                  </a:cubicBezTo>
                  <a:lnTo>
                    <a:pt x="5302" y="1044"/>
                  </a:lnTo>
                  <a:cubicBezTo>
                    <a:pt x="5240" y="1106"/>
                    <a:pt x="5155" y="1144"/>
                    <a:pt x="5067" y="1144"/>
                  </a:cubicBezTo>
                  <a:lnTo>
                    <a:pt x="4882" y="1144"/>
                  </a:lnTo>
                  <a:lnTo>
                    <a:pt x="4882" y="762"/>
                  </a:lnTo>
                  <a:cubicBezTo>
                    <a:pt x="4882" y="523"/>
                    <a:pt x="5076" y="326"/>
                    <a:pt x="5317" y="326"/>
                  </a:cubicBezTo>
                  <a:close/>
                  <a:moveTo>
                    <a:pt x="9427" y="326"/>
                  </a:moveTo>
                  <a:cubicBezTo>
                    <a:pt x="9666" y="326"/>
                    <a:pt x="9863" y="523"/>
                    <a:pt x="9863" y="762"/>
                  </a:cubicBezTo>
                  <a:lnTo>
                    <a:pt x="9863" y="1144"/>
                  </a:lnTo>
                  <a:lnTo>
                    <a:pt x="9607" y="1144"/>
                  </a:lnTo>
                  <a:cubicBezTo>
                    <a:pt x="9572" y="1144"/>
                    <a:pt x="9536" y="1123"/>
                    <a:pt x="9519" y="1091"/>
                  </a:cubicBezTo>
                  <a:lnTo>
                    <a:pt x="9363" y="820"/>
                  </a:lnTo>
                  <a:cubicBezTo>
                    <a:pt x="9331" y="766"/>
                    <a:pt x="9277" y="738"/>
                    <a:pt x="9221" y="738"/>
                  </a:cubicBezTo>
                  <a:cubicBezTo>
                    <a:pt x="9178" y="738"/>
                    <a:pt x="9134" y="755"/>
                    <a:pt x="9101" y="788"/>
                  </a:cubicBezTo>
                  <a:lnTo>
                    <a:pt x="8863" y="1044"/>
                  </a:lnTo>
                  <a:cubicBezTo>
                    <a:pt x="8801" y="1106"/>
                    <a:pt x="8716" y="1144"/>
                    <a:pt x="8628" y="1144"/>
                  </a:cubicBezTo>
                  <a:lnTo>
                    <a:pt x="8442" y="1144"/>
                  </a:lnTo>
                  <a:lnTo>
                    <a:pt x="8442" y="762"/>
                  </a:lnTo>
                  <a:cubicBezTo>
                    <a:pt x="8442" y="523"/>
                    <a:pt x="8637" y="326"/>
                    <a:pt x="8878" y="326"/>
                  </a:cubicBezTo>
                  <a:close/>
                  <a:moveTo>
                    <a:pt x="2068" y="1173"/>
                  </a:moveTo>
                  <a:lnTo>
                    <a:pt x="2112" y="1253"/>
                  </a:lnTo>
                  <a:cubicBezTo>
                    <a:pt x="2188" y="1388"/>
                    <a:pt x="2332" y="1470"/>
                    <a:pt x="2485" y="1470"/>
                  </a:cubicBezTo>
                  <a:lnTo>
                    <a:pt x="2738" y="1470"/>
                  </a:lnTo>
                  <a:lnTo>
                    <a:pt x="2738" y="2091"/>
                  </a:lnTo>
                  <a:cubicBezTo>
                    <a:pt x="2738" y="2519"/>
                    <a:pt x="2384" y="2732"/>
                    <a:pt x="2030" y="2732"/>
                  </a:cubicBezTo>
                  <a:cubicBezTo>
                    <a:pt x="1675" y="2732"/>
                    <a:pt x="1321" y="2519"/>
                    <a:pt x="1321" y="2091"/>
                  </a:cubicBezTo>
                  <a:lnTo>
                    <a:pt x="1321" y="1470"/>
                  </a:lnTo>
                  <a:lnTo>
                    <a:pt x="1506" y="1470"/>
                  </a:lnTo>
                  <a:cubicBezTo>
                    <a:pt x="1686" y="1470"/>
                    <a:pt x="1856" y="1397"/>
                    <a:pt x="1980" y="1267"/>
                  </a:cubicBezTo>
                  <a:lnTo>
                    <a:pt x="2068" y="1173"/>
                  </a:lnTo>
                  <a:close/>
                  <a:moveTo>
                    <a:pt x="5629" y="1173"/>
                  </a:moveTo>
                  <a:cubicBezTo>
                    <a:pt x="5705" y="1332"/>
                    <a:pt x="5861" y="1470"/>
                    <a:pt x="6046" y="1470"/>
                  </a:cubicBezTo>
                  <a:lnTo>
                    <a:pt x="6299" y="1470"/>
                  </a:lnTo>
                  <a:lnTo>
                    <a:pt x="6299" y="2091"/>
                  </a:lnTo>
                  <a:cubicBezTo>
                    <a:pt x="6299" y="2519"/>
                    <a:pt x="5945" y="2732"/>
                    <a:pt x="5590" y="2732"/>
                  </a:cubicBezTo>
                  <a:cubicBezTo>
                    <a:pt x="5236" y="2732"/>
                    <a:pt x="4882" y="2519"/>
                    <a:pt x="4882" y="2091"/>
                  </a:cubicBezTo>
                  <a:lnTo>
                    <a:pt x="4882" y="1470"/>
                  </a:lnTo>
                  <a:lnTo>
                    <a:pt x="5067" y="1470"/>
                  </a:lnTo>
                  <a:cubicBezTo>
                    <a:pt x="5290" y="1470"/>
                    <a:pt x="5493" y="1347"/>
                    <a:pt x="5629" y="1173"/>
                  </a:cubicBezTo>
                  <a:close/>
                  <a:moveTo>
                    <a:pt x="9189" y="1173"/>
                  </a:moveTo>
                  <a:cubicBezTo>
                    <a:pt x="9266" y="1332"/>
                    <a:pt x="9422" y="1470"/>
                    <a:pt x="9607" y="1470"/>
                  </a:cubicBezTo>
                  <a:lnTo>
                    <a:pt x="9863" y="1470"/>
                  </a:lnTo>
                  <a:lnTo>
                    <a:pt x="9863" y="2091"/>
                  </a:lnTo>
                  <a:cubicBezTo>
                    <a:pt x="9863" y="2519"/>
                    <a:pt x="9508" y="2732"/>
                    <a:pt x="9153" y="2732"/>
                  </a:cubicBezTo>
                  <a:cubicBezTo>
                    <a:pt x="8798" y="2732"/>
                    <a:pt x="8442" y="2519"/>
                    <a:pt x="8442" y="2091"/>
                  </a:cubicBezTo>
                  <a:lnTo>
                    <a:pt x="8442" y="1470"/>
                  </a:lnTo>
                  <a:lnTo>
                    <a:pt x="8628" y="1470"/>
                  </a:lnTo>
                  <a:cubicBezTo>
                    <a:pt x="8851" y="1470"/>
                    <a:pt x="9054" y="1347"/>
                    <a:pt x="9189" y="1173"/>
                  </a:cubicBezTo>
                  <a:close/>
                  <a:moveTo>
                    <a:pt x="2706" y="2846"/>
                  </a:moveTo>
                  <a:cubicBezTo>
                    <a:pt x="2706" y="2846"/>
                    <a:pt x="3585" y="3152"/>
                    <a:pt x="3612" y="3173"/>
                  </a:cubicBezTo>
                  <a:cubicBezTo>
                    <a:pt x="3579" y="3252"/>
                    <a:pt x="3562" y="3334"/>
                    <a:pt x="3562" y="3423"/>
                  </a:cubicBezTo>
                  <a:lnTo>
                    <a:pt x="3562" y="4081"/>
                  </a:lnTo>
                  <a:lnTo>
                    <a:pt x="327" y="4081"/>
                  </a:lnTo>
                  <a:lnTo>
                    <a:pt x="327" y="3423"/>
                  </a:lnTo>
                  <a:cubicBezTo>
                    <a:pt x="327" y="3287"/>
                    <a:pt x="412" y="3167"/>
                    <a:pt x="542" y="3123"/>
                  </a:cubicBezTo>
                  <a:lnTo>
                    <a:pt x="1353" y="2846"/>
                  </a:lnTo>
                  <a:cubicBezTo>
                    <a:pt x="1534" y="2992"/>
                    <a:pt x="1783" y="3065"/>
                    <a:pt x="2031" y="3065"/>
                  </a:cubicBezTo>
                  <a:cubicBezTo>
                    <a:pt x="2279" y="3065"/>
                    <a:pt x="2527" y="2992"/>
                    <a:pt x="2706" y="2846"/>
                  </a:cubicBezTo>
                  <a:close/>
                  <a:moveTo>
                    <a:pt x="6267" y="2846"/>
                  </a:moveTo>
                  <a:lnTo>
                    <a:pt x="7081" y="3123"/>
                  </a:lnTo>
                  <a:cubicBezTo>
                    <a:pt x="7216" y="3179"/>
                    <a:pt x="7287" y="3279"/>
                    <a:pt x="7293" y="3423"/>
                  </a:cubicBezTo>
                  <a:lnTo>
                    <a:pt x="7293" y="4081"/>
                  </a:lnTo>
                  <a:lnTo>
                    <a:pt x="3888" y="4081"/>
                  </a:lnTo>
                  <a:lnTo>
                    <a:pt x="3888" y="3423"/>
                  </a:lnTo>
                  <a:cubicBezTo>
                    <a:pt x="3888" y="3287"/>
                    <a:pt x="3973" y="3167"/>
                    <a:pt x="4103" y="3123"/>
                  </a:cubicBezTo>
                  <a:lnTo>
                    <a:pt x="4914" y="2846"/>
                  </a:lnTo>
                  <a:cubicBezTo>
                    <a:pt x="5095" y="2992"/>
                    <a:pt x="5343" y="3065"/>
                    <a:pt x="5590" y="3065"/>
                  </a:cubicBezTo>
                  <a:cubicBezTo>
                    <a:pt x="5838" y="3065"/>
                    <a:pt x="6086" y="2992"/>
                    <a:pt x="6267" y="2846"/>
                  </a:cubicBezTo>
                  <a:close/>
                  <a:moveTo>
                    <a:pt x="5317" y="0"/>
                  </a:moveTo>
                  <a:cubicBezTo>
                    <a:pt x="4896" y="0"/>
                    <a:pt x="4555" y="341"/>
                    <a:pt x="4555" y="762"/>
                  </a:cubicBezTo>
                  <a:lnTo>
                    <a:pt x="4555" y="2091"/>
                  </a:lnTo>
                  <a:cubicBezTo>
                    <a:pt x="4555" y="2267"/>
                    <a:pt x="4602" y="2435"/>
                    <a:pt x="4685" y="2579"/>
                  </a:cubicBezTo>
                  <a:lnTo>
                    <a:pt x="3997" y="2814"/>
                  </a:lnTo>
                  <a:cubicBezTo>
                    <a:pt x="3929" y="2838"/>
                    <a:pt x="3864" y="2873"/>
                    <a:pt x="3811" y="2914"/>
                  </a:cubicBezTo>
                  <a:cubicBezTo>
                    <a:pt x="3756" y="2870"/>
                    <a:pt x="3694" y="2838"/>
                    <a:pt x="3626" y="2814"/>
                  </a:cubicBezTo>
                  <a:lnTo>
                    <a:pt x="2935" y="2579"/>
                  </a:lnTo>
                  <a:cubicBezTo>
                    <a:pt x="3018" y="2435"/>
                    <a:pt x="3068" y="2267"/>
                    <a:pt x="3068" y="2091"/>
                  </a:cubicBezTo>
                  <a:lnTo>
                    <a:pt x="3068" y="762"/>
                  </a:lnTo>
                  <a:cubicBezTo>
                    <a:pt x="3068" y="382"/>
                    <a:pt x="2785" y="59"/>
                    <a:pt x="2409" y="6"/>
                  </a:cubicBezTo>
                  <a:cubicBezTo>
                    <a:pt x="2402" y="5"/>
                    <a:pt x="2395" y="5"/>
                    <a:pt x="2388" y="5"/>
                  </a:cubicBezTo>
                  <a:cubicBezTo>
                    <a:pt x="2308" y="5"/>
                    <a:pt x="2237" y="66"/>
                    <a:pt x="2224" y="147"/>
                  </a:cubicBezTo>
                  <a:cubicBezTo>
                    <a:pt x="2212" y="238"/>
                    <a:pt x="2274" y="321"/>
                    <a:pt x="2365" y="332"/>
                  </a:cubicBezTo>
                  <a:cubicBezTo>
                    <a:pt x="2579" y="362"/>
                    <a:pt x="2738" y="547"/>
                    <a:pt x="2738" y="762"/>
                  </a:cubicBezTo>
                  <a:lnTo>
                    <a:pt x="2738" y="1144"/>
                  </a:lnTo>
                  <a:lnTo>
                    <a:pt x="2485" y="1144"/>
                  </a:lnTo>
                  <a:cubicBezTo>
                    <a:pt x="2450" y="1144"/>
                    <a:pt x="2415" y="1123"/>
                    <a:pt x="2397" y="1091"/>
                  </a:cubicBezTo>
                  <a:lnTo>
                    <a:pt x="2241" y="820"/>
                  </a:lnTo>
                  <a:cubicBezTo>
                    <a:pt x="2215" y="776"/>
                    <a:pt x="2171" y="747"/>
                    <a:pt x="2118" y="738"/>
                  </a:cubicBezTo>
                  <a:cubicBezTo>
                    <a:pt x="2112" y="737"/>
                    <a:pt x="2106" y="737"/>
                    <a:pt x="2101" y="737"/>
                  </a:cubicBezTo>
                  <a:cubicBezTo>
                    <a:pt x="2056" y="737"/>
                    <a:pt x="2011" y="757"/>
                    <a:pt x="1980" y="788"/>
                  </a:cubicBezTo>
                  <a:lnTo>
                    <a:pt x="1739" y="1044"/>
                  </a:lnTo>
                  <a:cubicBezTo>
                    <a:pt x="1680" y="1106"/>
                    <a:pt x="1594" y="1144"/>
                    <a:pt x="1506" y="1144"/>
                  </a:cubicBezTo>
                  <a:lnTo>
                    <a:pt x="1321" y="1144"/>
                  </a:lnTo>
                  <a:lnTo>
                    <a:pt x="1321" y="762"/>
                  </a:lnTo>
                  <a:cubicBezTo>
                    <a:pt x="1321" y="547"/>
                    <a:pt x="1483" y="362"/>
                    <a:pt x="1694" y="332"/>
                  </a:cubicBezTo>
                  <a:cubicBezTo>
                    <a:pt x="1786" y="321"/>
                    <a:pt x="1847" y="238"/>
                    <a:pt x="1836" y="147"/>
                  </a:cubicBezTo>
                  <a:cubicBezTo>
                    <a:pt x="1825" y="66"/>
                    <a:pt x="1754" y="5"/>
                    <a:pt x="1672" y="5"/>
                  </a:cubicBezTo>
                  <a:cubicBezTo>
                    <a:pt x="1665" y="5"/>
                    <a:pt x="1658" y="5"/>
                    <a:pt x="1650" y="6"/>
                  </a:cubicBezTo>
                  <a:cubicBezTo>
                    <a:pt x="1274" y="59"/>
                    <a:pt x="992" y="382"/>
                    <a:pt x="992" y="762"/>
                  </a:cubicBezTo>
                  <a:lnTo>
                    <a:pt x="992" y="2091"/>
                  </a:lnTo>
                  <a:cubicBezTo>
                    <a:pt x="992" y="2267"/>
                    <a:pt x="1042" y="2435"/>
                    <a:pt x="1124" y="2579"/>
                  </a:cubicBezTo>
                  <a:lnTo>
                    <a:pt x="433" y="2814"/>
                  </a:lnTo>
                  <a:cubicBezTo>
                    <a:pt x="174" y="2902"/>
                    <a:pt x="1" y="3146"/>
                    <a:pt x="1" y="3423"/>
                  </a:cubicBezTo>
                  <a:lnTo>
                    <a:pt x="1" y="4246"/>
                  </a:lnTo>
                  <a:cubicBezTo>
                    <a:pt x="1" y="4337"/>
                    <a:pt x="71" y="4411"/>
                    <a:pt x="163" y="4411"/>
                  </a:cubicBezTo>
                  <a:lnTo>
                    <a:pt x="8795" y="4411"/>
                  </a:lnTo>
                  <a:cubicBezTo>
                    <a:pt x="8884" y="4411"/>
                    <a:pt x="8957" y="4337"/>
                    <a:pt x="8957" y="4246"/>
                  </a:cubicBezTo>
                  <a:cubicBezTo>
                    <a:pt x="8957" y="4155"/>
                    <a:pt x="8884" y="4081"/>
                    <a:pt x="8795" y="4081"/>
                  </a:cubicBezTo>
                  <a:lnTo>
                    <a:pt x="7619" y="4081"/>
                  </a:lnTo>
                  <a:lnTo>
                    <a:pt x="7619" y="3423"/>
                  </a:lnTo>
                  <a:cubicBezTo>
                    <a:pt x="7619" y="3334"/>
                    <a:pt x="7602" y="3252"/>
                    <a:pt x="7569" y="3173"/>
                  </a:cubicBezTo>
                  <a:cubicBezTo>
                    <a:pt x="7599" y="3152"/>
                    <a:pt x="8475" y="2846"/>
                    <a:pt x="8475" y="2846"/>
                  </a:cubicBezTo>
                  <a:cubicBezTo>
                    <a:pt x="8656" y="2992"/>
                    <a:pt x="8903" y="3065"/>
                    <a:pt x="9151" y="3065"/>
                  </a:cubicBezTo>
                  <a:cubicBezTo>
                    <a:pt x="9399" y="3065"/>
                    <a:pt x="9647" y="2992"/>
                    <a:pt x="9827" y="2846"/>
                  </a:cubicBezTo>
                  <a:lnTo>
                    <a:pt x="10642" y="3123"/>
                  </a:lnTo>
                  <a:cubicBezTo>
                    <a:pt x="10768" y="3167"/>
                    <a:pt x="10854" y="3287"/>
                    <a:pt x="10854" y="3423"/>
                  </a:cubicBezTo>
                  <a:lnTo>
                    <a:pt x="10854" y="4081"/>
                  </a:lnTo>
                  <a:lnTo>
                    <a:pt x="9507" y="4081"/>
                  </a:lnTo>
                  <a:cubicBezTo>
                    <a:pt x="9419" y="4081"/>
                    <a:pt x="9345" y="4155"/>
                    <a:pt x="9345" y="4246"/>
                  </a:cubicBezTo>
                  <a:cubicBezTo>
                    <a:pt x="9345" y="4337"/>
                    <a:pt x="9419" y="4411"/>
                    <a:pt x="9507" y="4411"/>
                  </a:cubicBezTo>
                  <a:lnTo>
                    <a:pt x="11018" y="4411"/>
                  </a:lnTo>
                  <a:cubicBezTo>
                    <a:pt x="11106" y="4411"/>
                    <a:pt x="11180" y="4337"/>
                    <a:pt x="11180" y="4246"/>
                  </a:cubicBezTo>
                  <a:lnTo>
                    <a:pt x="11180" y="3423"/>
                  </a:lnTo>
                  <a:cubicBezTo>
                    <a:pt x="11183" y="3146"/>
                    <a:pt x="11006" y="2902"/>
                    <a:pt x="10748" y="2814"/>
                  </a:cubicBezTo>
                  <a:lnTo>
                    <a:pt x="10057" y="2579"/>
                  </a:lnTo>
                  <a:cubicBezTo>
                    <a:pt x="10142" y="2435"/>
                    <a:pt x="10189" y="2267"/>
                    <a:pt x="10189" y="2091"/>
                  </a:cubicBezTo>
                  <a:lnTo>
                    <a:pt x="10189" y="762"/>
                  </a:lnTo>
                  <a:cubicBezTo>
                    <a:pt x="10189" y="341"/>
                    <a:pt x="9848" y="0"/>
                    <a:pt x="9427" y="0"/>
                  </a:cubicBezTo>
                  <a:lnTo>
                    <a:pt x="8878" y="0"/>
                  </a:lnTo>
                  <a:cubicBezTo>
                    <a:pt x="8457" y="0"/>
                    <a:pt x="8116" y="341"/>
                    <a:pt x="8116" y="762"/>
                  </a:cubicBezTo>
                  <a:lnTo>
                    <a:pt x="8116" y="2091"/>
                  </a:lnTo>
                  <a:cubicBezTo>
                    <a:pt x="8116" y="2267"/>
                    <a:pt x="8163" y="2435"/>
                    <a:pt x="8248" y="2579"/>
                  </a:cubicBezTo>
                  <a:lnTo>
                    <a:pt x="7557" y="2814"/>
                  </a:lnTo>
                  <a:cubicBezTo>
                    <a:pt x="7490" y="2838"/>
                    <a:pt x="7428" y="2870"/>
                    <a:pt x="7372" y="2914"/>
                  </a:cubicBezTo>
                  <a:cubicBezTo>
                    <a:pt x="7316" y="2870"/>
                    <a:pt x="7255" y="2838"/>
                    <a:pt x="7187" y="2814"/>
                  </a:cubicBezTo>
                  <a:lnTo>
                    <a:pt x="6496" y="2579"/>
                  </a:lnTo>
                  <a:cubicBezTo>
                    <a:pt x="6581" y="2435"/>
                    <a:pt x="6628" y="2267"/>
                    <a:pt x="6628" y="2091"/>
                  </a:cubicBezTo>
                  <a:lnTo>
                    <a:pt x="6628" y="762"/>
                  </a:lnTo>
                  <a:cubicBezTo>
                    <a:pt x="6628" y="341"/>
                    <a:pt x="6287" y="0"/>
                    <a:pt x="58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69"/>
            <p:cNvSpPr/>
            <p:nvPr/>
          </p:nvSpPr>
          <p:spPr>
            <a:xfrm>
              <a:off x="3286753" y="3796930"/>
              <a:ext cx="244370" cy="210495"/>
            </a:xfrm>
            <a:custGeom>
              <a:rect b="b" l="l" r="r" t="t"/>
              <a:pathLst>
                <a:path extrusionOk="0" h="6419" w="7452">
                  <a:moveTo>
                    <a:pt x="4044" y="326"/>
                  </a:moveTo>
                  <a:cubicBezTo>
                    <a:pt x="4338" y="326"/>
                    <a:pt x="4576" y="565"/>
                    <a:pt x="4576" y="856"/>
                  </a:cubicBezTo>
                  <a:lnTo>
                    <a:pt x="4576" y="1326"/>
                  </a:lnTo>
                  <a:lnTo>
                    <a:pt x="4256" y="1326"/>
                  </a:lnTo>
                  <a:cubicBezTo>
                    <a:pt x="4203" y="1326"/>
                    <a:pt x="4156" y="1297"/>
                    <a:pt x="4129" y="1253"/>
                  </a:cubicBezTo>
                  <a:lnTo>
                    <a:pt x="3950" y="938"/>
                  </a:lnTo>
                  <a:cubicBezTo>
                    <a:pt x="3918" y="883"/>
                    <a:pt x="3863" y="856"/>
                    <a:pt x="3807" y="856"/>
                  </a:cubicBezTo>
                  <a:cubicBezTo>
                    <a:pt x="3764" y="856"/>
                    <a:pt x="3720" y="872"/>
                    <a:pt x="3688" y="906"/>
                  </a:cubicBezTo>
                  <a:lnTo>
                    <a:pt x="3412" y="1200"/>
                  </a:lnTo>
                  <a:cubicBezTo>
                    <a:pt x="3335" y="1279"/>
                    <a:pt x="3229" y="1326"/>
                    <a:pt x="3121" y="1326"/>
                  </a:cubicBezTo>
                  <a:lnTo>
                    <a:pt x="2880" y="1326"/>
                  </a:lnTo>
                  <a:lnTo>
                    <a:pt x="2880" y="856"/>
                  </a:lnTo>
                  <a:cubicBezTo>
                    <a:pt x="2880" y="565"/>
                    <a:pt x="3118" y="326"/>
                    <a:pt x="3409" y="326"/>
                  </a:cubicBezTo>
                  <a:close/>
                  <a:moveTo>
                    <a:pt x="3773" y="1291"/>
                  </a:moveTo>
                  <a:cubicBezTo>
                    <a:pt x="3856" y="1485"/>
                    <a:pt x="4032" y="1652"/>
                    <a:pt x="4256" y="1652"/>
                  </a:cubicBezTo>
                  <a:lnTo>
                    <a:pt x="4576" y="1652"/>
                  </a:lnTo>
                  <a:lnTo>
                    <a:pt x="4576" y="2396"/>
                  </a:lnTo>
                  <a:cubicBezTo>
                    <a:pt x="4576" y="2909"/>
                    <a:pt x="4152" y="3166"/>
                    <a:pt x="3728" y="3166"/>
                  </a:cubicBezTo>
                  <a:cubicBezTo>
                    <a:pt x="3304" y="3166"/>
                    <a:pt x="2880" y="2909"/>
                    <a:pt x="2880" y="2396"/>
                  </a:cubicBezTo>
                  <a:lnTo>
                    <a:pt x="2880" y="1652"/>
                  </a:lnTo>
                  <a:lnTo>
                    <a:pt x="3121" y="1652"/>
                  </a:lnTo>
                  <a:cubicBezTo>
                    <a:pt x="3382" y="1652"/>
                    <a:pt x="3621" y="1497"/>
                    <a:pt x="3773" y="1291"/>
                  </a:cubicBezTo>
                  <a:close/>
                  <a:moveTo>
                    <a:pt x="3409" y="0"/>
                  </a:moveTo>
                  <a:cubicBezTo>
                    <a:pt x="2935" y="0"/>
                    <a:pt x="2550" y="382"/>
                    <a:pt x="2550" y="856"/>
                  </a:cubicBezTo>
                  <a:lnTo>
                    <a:pt x="2550" y="2396"/>
                  </a:lnTo>
                  <a:cubicBezTo>
                    <a:pt x="2550" y="2608"/>
                    <a:pt x="2612" y="2808"/>
                    <a:pt x="2715" y="2976"/>
                  </a:cubicBezTo>
                  <a:lnTo>
                    <a:pt x="1886" y="3261"/>
                  </a:lnTo>
                  <a:cubicBezTo>
                    <a:pt x="1595" y="3358"/>
                    <a:pt x="1401" y="3631"/>
                    <a:pt x="1401" y="3940"/>
                  </a:cubicBezTo>
                  <a:lnTo>
                    <a:pt x="1401" y="4896"/>
                  </a:lnTo>
                  <a:cubicBezTo>
                    <a:pt x="1401" y="4987"/>
                    <a:pt x="1474" y="5060"/>
                    <a:pt x="1565" y="5060"/>
                  </a:cubicBezTo>
                  <a:lnTo>
                    <a:pt x="3562" y="5060"/>
                  </a:lnTo>
                  <a:lnTo>
                    <a:pt x="3562" y="5413"/>
                  </a:lnTo>
                  <a:lnTo>
                    <a:pt x="166" y="5413"/>
                  </a:lnTo>
                  <a:cubicBezTo>
                    <a:pt x="74" y="5413"/>
                    <a:pt x="1" y="5487"/>
                    <a:pt x="1" y="5578"/>
                  </a:cubicBezTo>
                  <a:lnTo>
                    <a:pt x="1" y="6248"/>
                  </a:lnTo>
                  <a:cubicBezTo>
                    <a:pt x="1" y="6339"/>
                    <a:pt x="74" y="6413"/>
                    <a:pt x="166" y="6413"/>
                  </a:cubicBezTo>
                  <a:cubicBezTo>
                    <a:pt x="257" y="6413"/>
                    <a:pt x="330" y="6339"/>
                    <a:pt x="330" y="6248"/>
                  </a:cubicBezTo>
                  <a:lnTo>
                    <a:pt x="330" y="5740"/>
                  </a:lnTo>
                  <a:lnTo>
                    <a:pt x="3565" y="5740"/>
                  </a:lnTo>
                  <a:lnTo>
                    <a:pt x="3565" y="6254"/>
                  </a:lnTo>
                  <a:cubicBezTo>
                    <a:pt x="3565" y="6345"/>
                    <a:pt x="3638" y="6419"/>
                    <a:pt x="3726" y="6419"/>
                  </a:cubicBezTo>
                  <a:cubicBezTo>
                    <a:pt x="3818" y="6419"/>
                    <a:pt x="3891" y="6345"/>
                    <a:pt x="3891" y="6254"/>
                  </a:cubicBezTo>
                  <a:lnTo>
                    <a:pt x="3891" y="5740"/>
                  </a:lnTo>
                  <a:lnTo>
                    <a:pt x="7125" y="5740"/>
                  </a:lnTo>
                  <a:lnTo>
                    <a:pt x="7125" y="6254"/>
                  </a:lnTo>
                  <a:cubicBezTo>
                    <a:pt x="7125" y="6345"/>
                    <a:pt x="7199" y="6419"/>
                    <a:pt x="7287" y="6419"/>
                  </a:cubicBezTo>
                  <a:cubicBezTo>
                    <a:pt x="7378" y="6419"/>
                    <a:pt x="7452" y="6345"/>
                    <a:pt x="7452" y="6254"/>
                  </a:cubicBezTo>
                  <a:lnTo>
                    <a:pt x="7452" y="5578"/>
                  </a:lnTo>
                  <a:cubicBezTo>
                    <a:pt x="7452" y="5487"/>
                    <a:pt x="7378" y="5413"/>
                    <a:pt x="7287" y="5413"/>
                  </a:cubicBezTo>
                  <a:lnTo>
                    <a:pt x="3891" y="5413"/>
                  </a:lnTo>
                  <a:lnTo>
                    <a:pt x="3891" y="5060"/>
                  </a:lnTo>
                  <a:lnTo>
                    <a:pt x="4635" y="5060"/>
                  </a:lnTo>
                  <a:cubicBezTo>
                    <a:pt x="4726" y="5060"/>
                    <a:pt x="4800" y="4987"/>
                    <a:pt x="4800" y="4896"/>
                  </a:cubicBezTo>
                  <a:cubicBezTo>
                    <a:pt x="4800" y="4805"/>
                    <a:pt x="4726" y="4731"/>
                    <a:pt x="4635" y="4731"/>
                  </a:cubicBezTo>
                  <a:lnTo>
                    <a:pt x="1727" y="4731"/>
                  </a:lnTo>
                  <a:lnTo>
                    <a:pt x="1727" y="3940"/>
                  </a:lnTo>
                  <a:cubicBezTo>
                    <a:pt x="1727" y="3772"/>
                    <a:pt x="1833" y="3622"/>
                    <a:pt x="1992" y="3570"/>
                  </a:cubicBezTo>
                  <a:lnTo>
                    <a:pt x="2947" y="3243"/>
                  </a:lnTo>
                  <a:cubicBezTo>
                    <a:pt x="3154" y="3415"/>
                    <a:pt x="3440" y="3500"/>
                    <a:pt x="3726" y="3500"/>
                  </a:cubicBezTo>
                  <a:cubicBezTo>
                    <a:pt x="4013" y="3500"/>
                    <a:pt x="4299" y="3414"/>
                    <a:pt x="4506" y="3243"/>
                  </a:cubicBezTo>
                  <a:lnTo>
                    <a:pt x="5461" y="3570"/>
                  </a:lnTo>
                  <a:cubicBezTo>
                    <a:pt x="5617" y="3625"/>
                    <a:pt x="5720" y="3772"/>
                    <a:pt x="5726" y="3940"/>
                  </a:cubicBezTo>
                  <a:lnTo>
                    <a:pt x="5726" y="4731"/>
                  </a:lnTo>
                  <a:lnTo>
                    <a:pt x="5349" y="4731"/>
                  </a:lnTo>
                  <a:cubicBezTo>
                    <a:pt x="5258" y="4731"/>
                    <a:pt x="5185" y="4805"/>
                    <a:pt x="5185" y="4896"/>
                  </a:cubicBezTo>
                  <a:cubicBezTo>
                    <a:pt x="5185" y="4987"/>
                    <a:pt x="5258" y="5060"/>
                    <a:pt x="5349" y="5060"/>
                  </a:cubicBezTo>
                  <a:lnTo>
                    <a:pt x="5890" y="5060"/>
                  </a:lnTo>
                  <a:cubicBezTo>
                    <a:pt x="5982" y="5060"/>
                    <a:pt x="6052" y="4987"/>
                    <a:pt x="6052" y="4896"/>
                  </a:cubicBezTo>
                  <a:lnTo>
                    <a:pt x="6052" y="3940"/>
                  </a:lnTo>
                  <a:cubicBezTo>
                    <a:pt x="6052" y="3652"/>
                    <a:pt x="5840" y="3355"/>
                    <a:pt x="5567" y="3261"/>
                  </a:cubicBezTo>
                  <a:lnTo>
                    <a:pt x="4738" y="2976"/>
                  </a:lnTo>
                  <a:cubicBezTo>
                    <a:pt x="4841" y="2808"/>
                    <a:pt x="4902" y="2608"/>
                    <a:pt x="4902" y="2396"/>
                  </a:cubicBezTo>
                  <a:lnTo>
                    <a:pt x="4902" y="856"/>
                  </a:lnTo>
                  <a:cubicBezTo>
                    <a:pt x="4902" y="385"/>
                    <a:pt x="4517" y="0"/>
                    <a:pt x="40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8" name="Google Shape;818;p69"/>
          <p:cNvSpPr/>
          <p:nvPr/>
        </p:nvSpPr>
        <p:spPr>
          <a:xfrm>
            <a:off x="3225627" y="3439364"/>
            <a:ext cx="366719" cy="366719"/>
          </a:xfrm>
          <a:custGeom>
            <a:rect b="b" l="l" r="r" t="t"/>
            <a:pathLst>
              <a:path extrusionOk="0" h="11183" w="11183">
                <a:moveTo>
                  <a:pt x="2812" y="1292"/>
                </a:moveTo>
                <a:cubicBezTo>
                  <a:pt x="3053" y="1292"/>
                  <a:pt x="3247" y="1489"/>
                  <a:pt x="3247" y="1727"/>
                </a:cubicBezTo>
                <a:lnTo>
                  <a:pt x="3247" y="2109"/>
                </a:lnTo>
                <a:lnTo>
                  <a:pt x="2994" y="2109"/>
                </a:lnTo>
                <a:cubicBezTo>
                  <a:pt x="2959" y="2109"/>
                  <a:pt x="2923" y="2088"/>
                  <a:pt x="2906" y="2056"/>
                </a:cubicBezTo>
                <a:lnTo>
                  <a:pt x="2750" y="1786"/>
                </a:lnTo>
                <a:cubicBezTo>
                  <a:pt x="2719" y="1731"/>
                  <a:pt x="2663" y="1703"/>
                  <a:pt x="2607" y="1703"/>
                </a:cubicBezTo>
                <a:cubicBezTo>
                  <a:pt x="2564" y="1703"/>
                  <a:pt x="2520" y="1720"/>
                  <a:pt x="2488" y="1753"/>
                </a:cubicBezTo>
                <a:lnTo>
                  <a:pt x="2250" y="2009"/>
                </a:lnTo>
                <a:cubicBezTo>
                  <a:pt x="2188" y="2071"/>
                  <a:pt x="2103" y="2109"/>
                  <a:pt x="2015" y="2109"/>
                </a:cubicBezTo>
                <a:lnTo>
                  <a:pt x="1830" y="2109"/>
                </a:lnTo>
                <a:lnTo>
                  <a:pt x="1830" y="1727"/>
                </a:lnTo>
                <a:cubicBezTo>
                  <a:pt x="1830" y="1489"/>
                  <a:pt x="2024" y="1292"/>
                  <a:pt x="2265" y="1292"/>
                </a:cubicBezTo>
                <a:close/>
                <a:moveTo>
                  <a:pt x="8919" y="1292"/>
                </a:moveTo>
                <a:cubicBezTo>
                  <a:pt x="9157" y="1292"/>
                  <a:pt x="9354" y="1489"/>
                  <a:pt x="9354" y="1727"/>
                </a:cubicBezTo>
                <a:lnTo>
                  <a:pt x="9354" y="2109"/>
                </a:lnTo>
                <a:lnTo>
                  <a:pt x="9101" y="2109"/>
                </a:lnTo>
                <a:cubicBezTo>
                  <a:pt x="9063" y="2109"/>
                  <a:pt x="9028" y="2088"/>
                  <a:pt x="9010" y="2056"/>
                </a:cubicBezTo>
                <a:lnTo>
                  <a:pt x="8854" y="1786"/>
                </a:lnTo>
                <a:cubicBezTo>
                  <a:pt x="8823" y="1731"/>
                  <a:pt x="8768" y="1703"/>
                  <a:pt x="8712" y="1703"/>
                </a:cubicBezTo>
                <a:cubicBezTo>
                  <a:pt x="8669" y="1703"/>
                  <a:pt x="8626" y="1720"/>
                  <a:pt x="8592" y="1753"/>
                </a:cubicBezTo>
                <a:lnTo>
                  <a:pt x="8354" y="2009"/>
                </a:lnTo>
                <a:cubicBezTo>
                  <a:pt x="8293" y="2071"/>
                  <a:pt x="8207" y="2109"/>
                  <a:pt x="8119" y="2109"/>
                </a:cubicBezTo>
                <a:lnTo>
                  <a:pt x="7934" y="2109"/>
                </a:lnTo>
                <a:lnTo>
                  <a:pt x="7934" y="1727"/>
                </a:lnTo>
                <a:cubicBezTo>
                  <a:pt x="7934" y="1489"/>
                  <a:pt x="8128" y="1292"/>
                  <a:pt x="8369" y="1292"/>
                </a:cubicBezTo>
                <a:close/>
                <a:moveTo>
                  <a:pt x="2577" y="2138"/>
                </a:moveTo>
                <a:cubicBezTo>
                  <a:pt x="2653" y="2297"/>
                  <a:pt x="2809" y="2435"/>
                  <a:pt x="2994" y="2435"/>
                </a:cubicBezTo>
                <a:lnTo>
                  <a:pt x="3250" y="2435"/>
                </a:lnTo>
                <a:lnTo>
                  <a:pt x="3250" y="3056"/>
                </a:lnTo>
                <a:cubicBezTo>
                  <a:pt x="3250" y="3484"/>
                  <a:pt x="2895" y="3698"/>
                  <a:pt x="2540" y="3698"/>
                </a:cubicBezTo>
                <a:cubicBezTo>
                  <a:pt x="2185" y="3698"/>
                  <a:pt x="1830" y="3484"/>
                  <a:pt x="1830" y="3056"/>
                </a:cubicBezTo>
                <a:lnTo>
                  <a:pt x="1830" y="2435"/>
                </a:lnTo>
                <a:lnTo>
                  <a:pt x="2015" y="2435"/>
                </a:lnTo>
                <a:cubicBezTo>
                  <a:pt x="2238" y="2435"/>
                  <a:pt x="2441" y="2312"/>
                  <a:pt x="2577" y="2138"/>
                </a:cubicBezTo>
                <a:close/>
                <a:moveTo>
                  <a:pt x="8681" y="2138"/>
                </a:moveTo>
                <a:cubicBezTo>
                  <a:pt x="8757" y="2297"/>
                  <a:pt x="8913" y="2435"/>
                  <a:pt x="9101" y="2435"/>
                </a:cubicBezTo>
                <a:lnTo>
                  <a:pt x="9354" y="2435"/>
                </a:lnTo>
                <a:lnTo>
                  <a:pt x="9354" y="3056"/>
                </a:lnTo>
                <a:cubicBezTo>
                  <a:pt x="9354" y="3484"/>
                  <a:pt x="8999" y="3698"/>
                  <a:pt x="8644" y="3698"/>
                </a:cubicBezTo>
                <a:cubicBezTo>
                  <a:pt x="8289" y="3698"/>
                  <a:pt x="7934" y="3484"/>
                  <a:pt x="7934" y="3056"/>
                </a:cubicBezTo>
                <a:lnTo>
                  <a:pt x="7934" y="2435"/>
                </a:lnTo>
                <a:lnTo>
                  <a:pt x="8119" y="2435"/>
                </a:lnTo>
                <a:cubicBezTo>
                  <a:pt x="8345" y="2435"/>
                  <a:pt x="8545" y="2312"/>
                  <a:pt x="8681" y="2138"/>
                </a:cubicBezTo>
                <a:close/>
                <a:moveTo>
                  <a:pt x="2538" y="330"/>
                </a:moveTo>
                <a:cubicBezTo>
                  <a:pt x="3759" y="330"/>
                  <a:pt x="4749" y="1321"/>
                  <a:pt x="4749" y="2541"/>
                </a:cubicBezTo>
                <a:cubicBezTo>
                  <a:pt x="4749" y="3026"/>
                  <a:pt x="4591" y="3479"/>
                  <a:pt x="4323" y="3844"/>
                </a:cubicBezTo>
                <a:lnTo>
                  <a:pt x="3444" y="3544"/>
                </a:lnTo>
                <a:cubicBezTo>
                  <a:pt x="3526" y="3400"/>
                  <a:pt x="3576" y="3235"/>
                  <a:pt x="3576" y="3056"/>
                </a:cubicBezTo>
                <a:lnTo>
                  <a:pt x="3576" y="1727"/>
                </a:lnTo>
                <a:cubicBezTo>
                  <a:pt x="3576" y="1306"/>
                  <a:pt x="3232" y="965"/>
                  <a:pt x="2812" y="965"/>
                </a:cubicBezTo>
                <a:lnTo>
                  <a:pt x="2265" y="965"/>
                </a:lnTo>
                <a:cubicBezTo>
                  <a:pt x="1844" y="965"/>
                  <a:pt x="1500" y="1306"/>
                  <a:pt x="1500" y="1727"/>
                </a:cubicBezTo>
                <a:lnTo>
                  <a:pt x="1500" y="3056"/>
                </a:lnTo>
                <a:cubicBezTo>
                  <a:pt x="1500" y="3232"/>
                  <a:pt x="1550" y="3400"/>
                  <a:pt x="1633" y="3544"/>
                </a:cubicBezTo>
                <a:lnTo>
                  <a:pt x="754" y="3844"/>
                </a:lnTo>
                <a:cubicBezTo>
                  <a:pt x="486" y="3479"/>
                  <a:pt x="327" y="3026"/>
                  <a:pt x="327" y="2541"/>
                </a:cubicBezTo>
                <a:cubicBezTo>
                  <a:pt x="327" y="1321"/>
                  <a:pt x="1321" y="330"/>
                  <a:pt x="2538" y="330"/>
                </a:cubicBezTo>
                <a:close/>
                <a:moveTo>
                  <a:pt x="3215" y="3811"/>
                </a:moveTo>
                <a:lnTo>
                  <a:pt x="4091" y="4111"/>
                </a:lnTo>
                <a:cubicBezTo>
                  <a:pt x="3691" y="4505"/>
                  <a:pt x="3144" y="4749"/>
                  <a:pt x="2538" y="4749"/>
                </a:cubicBezTo>
                <a:cubicBezTo>
                  <a:pt x="1933" y="4749"/>
                  <a:pt x="1386" y="4505"/>
                  <a:pt x="986" y="4111"/>
                </a:cubicBezTo>
                <a:lnTo>
                  <a:pt x="1862" y="3811"/>
                </a:lnTo>
                <a:cubicBezTo>
                  <a:pt x="2042" y="3958"/>
                  <a:pt x="2289" y="4031"/>
                  <a:pt x="2536" y="4031"/>
                </a:cubicBezTo>
                <a:cubicBezTo>
                  <a:pt x="2785" y="4031"/>
                  <a:pt x="3033" y="3957"/>
                  <a:pt x="3215" y="3811"/>
                </a:cubicBezTo>
                <a:close/>
                <a:moveTo>
                  <a:pt x="9319" y="3811"/>
                </a:moveTo>
                <a:lnTo>
                  <a:pt x="10198" y="4111"/>
                </a:lnTo>
                <a:cubicBezTo>
                  <a:pt x="9786" y="4520"/>
                  <a:pt x="9230" y="4749"/>
                  <a:pt x="8642" y="4749"/>
                </a:cubicBezTo>
                <a:cubicBezTo>
                  <a:pt x="8057" y="4749"/>
                  <a:pt x="7502" y="4520"/>
                  <a:pt x="7090" y="4111"/>
                </a:cubicBezTo>
                <a:lnTo>
                  <a:pt x="7969" y="3811"/>
                </a:lnTo>
                <a:cubicBezTo>
                  <a:pt x="8149" y="3958"/>
                  <a:pt x="8396" y="4031"/>
                  <a:pt x="8643" y="4031"/>
                </a:cubicBezTo>
                <a:cubicBezTo>
                  <a:pt x="8891" y="4031"/>
                  <a:pt x="9139" y="3957"/>
                  <a:pt x="9319" y="3811"/>
                </a:cubicBezTo>
                <a:close/>
                <a:moveTo>
                  <a:pt x="2812" y="7399"/>
                </a:moveTo>
                <a:cubicBezTo>
                  <a:pt x="3053" y="7399"/>
                  <a:pt x="3247" y="7593"/>
                  <a:pt x="3247" y="7834"/>
                </a:cubicBezTo>
                <a:lnTo>
                  <a:pt x="3247" y="8213"/>
                </a:lnTo>
                <a:lnTo>
                  <a:pt x="2994" y="8213"/>
                </a:lnTo>
                <a:cubicBezTo>
                  <a:pt x="2959" y="8213"/>
                  <a:pt x="2923" y="8195"/>
                  <a:pt x="2906" y="8163"/>
                </a:cubicBezTo>
                <a:lnTo>
                  <a:pt x="2750" y="7893"/>
                </a:lnTo>
                <a:cubicBezTo>
                  <a:pt x="2718" y="7838"/>
                  <a:pt x="2662" y="7809"/>
                  <a:pt x="2606" y="7809"/>
                </a:cubicBezTo>
                <a:cubicBezTo>
                  <a:pt x="2563" y="7809"/>
                  <a:pt x="2520" y="7826"/>
                  <a:pt x="2488" y="7860"/>
                </a:cubicBezTo>
                <a:lnTo>
                  <a:pt x="2250" y="8113"/>
                </a:lnTo>
                <a:cubicBezTo>
                  <a:pt x="2188" y="8178"/>
                  <a:pt x="2103" y="8213"/>
                  <a:pt x="2015" y="8213"/>
                </a:cubicBezTo>
                <a:lnTo>
                  <a:pt x="1830" y="8213"/>
                </a:lnTo>
                <a:lnTo>
                  <a:pt x="1830" y="7834"/>
                </a:lnTo>
                <a:cubicBezTo>
                  <a:pt x="1830" y="7593"/>
                  <a:pt x="2024" y="7399"/>
                  <a:pt x="2265" y="7399"/>
                </a:cubicBezTo>
                <a:close/>
                <a:moveTo>
                  <a:pt x="8919" y="7399"/>
                </a:moveTo>
                <a:cubicBezTo>
                  <a:pt x="9157" y="7399"/>
                  <a:pt x="9354" y="7593"/>
                  <a:pt x="9354" y="7834"/>
                </a:cubicBezTo>
                <a:lnTo>
                  <a:pt x="9354" y="8213"/>
                </a:lnTo>
                <a:lnTo>
                  <a:pt x="9101" y="8213"/>
                </a:lnTo>
                <a:cubicBezTo>
                  <a:pt x="9063" y="8213"/>
                  <a:pt x="9028" y="8195"/>
                  <a:pt x="9010" y="8163"/>
                </a:cubicBezTo>
                <a:lnTo>
                  <a:pt x="8854" y="7893"/>
                </a:lnTo>
                <a:cubicBezTo>
                  <a:pt x="8822" y="7838"/>
                  <a:pt x="8767" y="7809"/>
                  <a:pt x="8711" y="7809"/>
                </a:cubicBezTo>
                <a:cubicBezTo>
                  <a:pt x="8669" y="7809"/>
                  <a:pt x="8626" y="7826"/>
                  <a:pt x="8592" y="7860"/>
                </a:cubicBezTo>
                <a:lnTo>
                  <a:pt x="8354" y="8113"/>
                </a:lnTo>
                <a:cubicBezTo>
                  <a:pt x="8293" y="8178"/>
                  <a:pt x="8207" y="8213"/>
                  <a:pt x="8119" y="8213"/>
                </a:cubicBezTo>
                <a:lnTo>
                  <a:pt x="7934" y="8213"/>
                </a:lnTo>
                <a:lnTo>
                  <a:pt x="7934" y="7834"/>
                </a:lnTo>
                <a:cubicBezTo>
                  <a:pt x="7934" y="7593"/>
                  <a:pt x="8128" y="7399"/>
                  <a:pt x="8369" y="7399"/>
                </a:cubicBezTo>
                <a:close/>
                <a:moveTo>
                  <a:pt x="5876" y="2703"/>
                </a:moveTo>
                <a:lnTo>
                  <a:pt x="5476" y="3103"/>
                </a:lnTo>
                <a:cubicBezTo>
                  <a:pt x="5411" y="3168"/>
                  <a:pt x="5411" y="3270"/>
                  <a:pt x="5476" y="3335"/>
                </a:cubicBezTo>
                <a:cubicBezTo>
                  <a:pt x="5514" y="3366"/>
                  <a:pt x="5552" y="3381"/>
                  <a:pt x="5591" y="3381"/>
                </a:cubicBezTo>
                <a:cubicBezTo>
                  <a:pt x="5629" y="3381"/>
                  <a:pt x="5668" y="3366"/>
                  <a:pt x="5708" y="3335"/>
                </a:cubicBezTo>
                <a:lnTo>
                  <a:pt x="6134" y="2909"/>
                </a:lnTo>
                <a:cubicBezTo>
                  <a:pt x="6305" y="4079"/>
                  <a:pt x="7293" y="4996"/>
                  <a:pt x="8481" y="5073"/>
                </a:cubicBezTo>
                <a:lnTo>
                  <a:pt x="8481" y="5876"/>
                </a:lnTo>
                <a:lnTo>
                  <a:pt x="8081" y="5479"/>
                </a:lnTo>
                <a:cubicBezTo>
                  <a:pt x="8048" y="5446"/>
                  <a:pt x="8007" y="5430"/>
                  <a:pt x="7965" y="5430"/>
                </a:cubicBezTo>
                <a:cubicBezTo>
                  <a:pt x="7923" y="5430"/>
                  <a:pt x="7881" y="5446"/>
                  <a:pt x="7849" y="5479"/>
                </a:cubicBezTo>
                <a:cubicBezTo>
                  <a:pt x="7787" y="5540"/>
                  <a:pt x="7787" y="5646"/>
                  <a:pt x="7849" y="5708"/>
                </a:cubicBezTo>
                <a:lnTo>
                  <a:pt x="8275" y="6134"/>
                </a:lnTo>
                <a:cubicBezTo>
                  <a:pt x="7102" y="6305"/>
                  <a:pt x="6187" y="7281"/>
                  <a:pt x="6111" y="8481"/>
                </a:cubicBezTo>
                <a:lnTo>
                  <a:pt x="5308" y="8481"/>
                </a:lnTo>
                <a:lnTo>
                  <a:pt x="5708" y="8084"/>
                </a:lnTo>
                <a:cubicBezTo>
                  <a:pt x="5770" y="8019"/>
                  <a:pt x="5770" y="7916"/>
                  <a:pt x="5708" y="7851"/>
                </a:cubicBezTo>
                <a:cubicBezTo>
                  <a:pt x="5676" y="7819"/>
                  <a:pt x="5634" y="7803"/>
                  <a:pt x="5592" y="7803"/>
                </a:cubicBezTo>
                <a:cubicBezTo>
                  <a:pt x="5550" y="7803"/>
                  <a:pt x="5508" y="7819"/>
                  <a:pt x="5476" y="7851"/>
                </a:cubicBezTo>
                <a:lnTo>
                  <a:pt x="5049" y="8278"/>
                </a:lnTo>
                <a:cubicBezTo>
                  <a:pt x="4879" y="7105"/>
                  <a:pt x="3903" y="6190"/>
                  <a:pt x="2703" y="6114"/>
                </a:cubicBezTo>
                <a:lnTo>
                  <a:pt x="2703" y="5311"/>
                </a:lnTo>
                <a:lnTo>
                  <a:pt x="3100" y="5708"/>
                </a:lnTo>
                <a:cubicBezTo>
                  <a:pt x="3140" y="5740"/>
                  <a:pt x="3179" y="5757"/>
                  <a:pt x="3217" y="5757"/>
                </a:cubicBezTo>
                <a:cubicBezTo>
                  <a:pt x="3256" y="5757"/>
                  <a:pt x="3294" y="5740"/>
                  <a:pt x="3332" y="5708"/>
                </a:cubicBezTo>
                <a:cubicBezTo>
                  <a:pt x="3397" y="5646"/>
                  <a:pt x="3397" y="5540"/>
                  <a:pt x="3332" y="5476"/>
                </a:cubicBezTo>
                <a:lnTo>
                  <a:pt x="2906" y="5052"/>
                </a:lnTo>
                <a:cubicBezTo>
                  <a:pt x="4073" y="4882"/>
                  <a:pt x="4996" y="3876"/>
                  <a:pt x="5070" y="2703"/>
                </a:cubicBezTo>
                <a:close/>
                <a:moveTo>
                  <a:pt x="2577" y="8245"/>
                </a:moveTo>
                <a:cubicBezTo>
                  <a:pt x="2653" y="8404"/>
                  <a:pt x="2809" y="8542"/>
                  <a:pt x="2994" y="8542"/>
                </a:cubicBezTo>
                <a:lnTo>
                  <a:pt x="3250" y="8542"/>
                </a:lnTo>
                <a:lnTo>
                  <a:pt x="3250" y="9163"/>
                </a:lnTo>
                <a:cubicBezTo>
                  <a:pt x="3248" y="9591"/>
                  <a:pt x="2893" y="9805"/>
                  <a:pt x="2539" y="9805"/>
                </a:cubicBezTo>
                <a:cubicBezTo>
                  <a:pt x="2184" y="9805"/>
                  <a:pt x="1830" y="9591"/>
                  <a:pt x="1830" y="9163"/>
                </a:cubicBezTo>
                <a:lnTo>
                  <a:pt x="1830" y="8542"/>
                </a:lnTo>
                <a:lnTo>
                  <a:pt x="2015" y="8542"/>
                </a:lnTo>
                <a:cubicBezTo>
                  <a:pt x="2238" y="8542"/>
                  <a:pt x="2441" y="8419"/>
                  <a:pt x="2577" y="8245"/>
                </a:cubicBezTo>
                <a:close/>
                <a:moveTo>
                  <a:pt x="8681" y="8245"/>
                </a:moveTo>
                <a:cubicBezTo>
                  <a:pt x="8757" y="8404"/>
                  <a:pt x="8913" y="8542"/>
                  <a:pt x="9101" y="8542"/>
                </a:cubicBezTo>
                <a:lnTo>
                  <a:pt x="9354" y="8542"/>
                </a:lnTo>
                <a:lnTo>
                  <a:pt x="9354" y="9163"/>
                </a:lnTo>
                <a:cubicBezTo>
                  <a:pt x="9354" y="9562"/>
                  <a:pt x="8991" y="9805"/>
                  <a:pt x="8628" y="9805"/>
                </a:cubicBezTo>
                <a:cubicBezTo>
                  <a:pt x="8611" y="9805"/>
                  <a:pt x="8594" y="9805"/>
                  <a:pt x="8578" y="9804"/>
                </a:cubicBezTo>
                <a:cubicBezTo>
                  <a:pt x="8222" y="9804"/>
                  <a:pt x="7934" y="9516"/>
                  <a:pt x="7934" y="9163"/>
                </a:cubicBezTo>
                <a:lnTo>
                  <a:pt x="7934" y="8542"/>
                </a:lnTo>
                <a:lnTo>
                  <a:pt x="8119" y="8542"/>
                </a:lnTo>
                <a:cubicBezTo>
                  <a:pt x="8345" y="8542"/>
                  <a:pt x="8545" y="8419"/>
                  <a:pt x="8681" y="8245"/>
                </a:cubicBezTo>
                <a:close/>
                <a:moveTo>
                  <a:pt x="8642" y="6434"/>
                </a:moveTo>
                <a:cubicBezTo>
                  <a:pt x="9863" y="6434"/>
                  <a:pt x="10854" y="7425"/>
                  <a:pt x="10854" y="8645"/>
                </a:cubicBezTo>
                <a:cubicBezTo>
                  <a:pt x="10854" y="9113"/>
                  <a:pt x="10704" y="9572"/>
                  <a:pt x="10427" y="9951"/>
                </a:cubicBezTo>
                <a:lnTo>
                  <a:pt x="9548" y="9648"/>
                </a:lnTo>
                <a:cubicBezTo>
                  <a:pt x="9633" y="9507"/>
                  <a:pt x="9680" y="9339"/>
                  <a:pt x="9680" y="9160"/>
                </a:cubicBezTo>
                <a:lnTo>
                  <a:pt x="9680" y="7834"/>
                </a:lnTo>
                <a:cubicBezTo>
                  <a:pt x="9680" y="7413"/>
                  <a:pt x="9339" y="7069"/>
                  <a:pt x="8919" y="7069"/>
                </a:cubicBezTo>
                <a:lnTo>
                  <a:pt x="8369" y="7069"/>
                </a:lnTo>
                <a:cubicBezTo>
                  <a:pt x="7949" y="7069"/>
                  <a:pt x="7607" y="7413"/>
                  <a:pt x="7607" y="7834"/>
                </a:cubicBezTo>
                <a:lnTo>
                  <a:pt x="7607" y="9160"/>
                </a:lnTo>
                <a:cubicBezTo>
                  <a:pt x="7607" y="9339"/>
                  <a:pt x="7654" y="9507"/>
                  <a:pt x="7737" y="9648"/>
                </a:cubicBezTo>
                <a:lnTo>
                  <a:pt x="6861" y="9951"/>
                </a:lnTo>
                <a:cubicBezTo>
                  <a:pt x="6584" y="9572"/>
                  <a:pt x="6434" y="9113"/>
                  <a:pt x="6434" y="8645"/>
                </a:cubicBezTo>
                <a:cubicBezTo>
                  <a:pt x="6434" y="7425"/>
                  <a:pt x="7425" y="6434"/>
                  <a:pt x="8642" y="6434"/>
                </a:cubicBezTo>
                <a:close/>
                <a:moveTo>
                  <a:pt x="3215" y="9916"/>
                </a:moveTo>
                <a:lnTo>
                  <a:pt x="4094" y="10218"/>
                </a:lnTo>
                <a:cubicBezTo>
                  <a:pt x="3679" y="10627"/>
                  <a:pt x="3126" y="10856"/>
                  <a:pt x="2538" y="10856"/>
                </a:cubicBezTo>
                <a:cubicBezTo>
                  <a:pt x="1950" y="10856"/>
                  <a:pt x="1397" y="10627"/>
                  <a:pt x="983" y="10218"/>
                </a:cubicBezTo>
                <a:lnTo>
                  <a:pt x="1862" y="9916"/>
                </a:lnTo>
                <a:cubicBezTo>
                  <a:pt x="2042" y="10062"/>
                  <a:pt x="2289" y="10135"/>
                  <a:pt x="2536" y="10135"/>
                </a:cubicBezTo>
                <a:cubicBezTo>
                  <a:pt x="2785" y="10135"/>
                  <a:pt x="3033" y="10061"/>
                  <a:pt x="3215" y="9916"/>
                </a:cubicBezTo>
                <a:close/>
                <a:moveTo>
                  <a:pt x="2538" y="1"/>
                </a:moveTo>
                <a:cubicBezTo>
                  <a:pt x="1139" y="1"/>
                  <a:pt x="1" y="1142"/>
                  <a:pt x="1" y="2541"/>
                </a:cubicBezTo>
                <a:cubicBezTo>
                  <a:pt x="1" y="3776"/>
                  <a:pt x="945" y="4873"/>
                  <a:pt x="2171" y="5052"/>
                </a:cubicBezTo>
                <a:lnTo>
                  <a:pt x="1744" y="5476"/>
                </a:lnTo>
                <a:cubicBezTo>
                  <a:pt x="1680" y="5540"/>
                  <a:pt x="1680" y="5643"/>
                  <a:pt x="1744" y="5708"/>
                </a:cubicBezTo>
                <a:cubicBezTo>
                  <a:pt x="1777" y="5740"/>
                  <a:pt x="1819" y="5757"/>
                  <a:pt x="1861" y="5757"/>
                </a:cubicBezTo>
                <a:cubicBezTo>
                  <a:pt x="1902" y="5757"/>
                  <a:pt x="1944" y="5740"/>
                  <a:pt x="1977" y="5708"/>
                </a:cubicBezTo>
                <a:lnTo>
                  <a:pt x="2374" y="5311"/>
                </a:lnTo>
                <a:lnTo>
                  <a:pt x="2374" y="6114"/>
                </a:lnTo>
                <a:cubicBezTo>
                  <a:pt x="1947" y="6140"/>
                  <a:pt x="1533" y="6275"/>
                  <a:pt x="1174" y="6505"/>
                </a:cubicBezTo>
                <a:cubicBezTo>
                  <a:pt x="1098" y="6555"/>
                  <a:pt x="1074" y="6658"/>
                  <a:pt x="1124" y="6731"/>
                </a:cubicBezTo>
                <a:cubicBezTo>
                  <a:pt x="1154" y="6780"/>
                  <a:pt x="1207" y="6808"/>
                  <a:pt x="1262" y="6808"/>
                </a:cubicBezTo>
                <a:cubicBezTo>
                  <a:pt x="1292" y="6808"/>
                  <a:pt x="1323" y="6799"/>
                  <a:pt x="1350" y="6781"/>
                </a:cubicBezTo>
                <a:cubicBezTo>
                  <a:pt x="1703" y="6555"/>
                  <a:pt x="2115" y="6434"/>
                  <a:pt x="2538" y="6434"/>
                </a:cubicBezTo>
                <a:cubicBezTo>
                  <a:pt x="3759" y="6434"/>
                  <a:pt x="4749" y="7428"/>
                  <a:pt x="4749" y="8645"/>
                </a:cubicBezTo>
                <a:cubicBezTo>
                  <a:pt x="4749" y="9113"/>
                  <a:pt x="4599" y="9572"/>
                  <a:pt x="4323" y="9951"/>
                </a:cubicBezTo>
                <a:lnTo>
                  <a:pt x="3444" y="9648"/>
                </a:lnTo>
                <a:cubicBezTo>
                  <a:pt x="3529" y="9507"/>
                  <a:pt x="3576" y="9339"/>
                  <a:pt x="3576" y="9163"/>
                </a:cubicBezTo>
                <a:lnTo>
                  <a:pt x="3576" y="7834"/>
                </a:lnTo>
                <a:cubicBezTo>
                  <a:pt x="3576" y="7413"/>
                  <a:pt x="3235" y="7069"/>
                  <a:pt x="2815" y="7069"/>
                </a:cubicBezTo>
                <a:lnTo>
                  <a:pt x="2265" y="7069"/>
                </a:lnTo>
                <a:cubicBezTo>
                  <a:pt x="1844" y="7069"/>
                  <a:pt x="1503" y="7413"/>
                  <a:pt x="1503" y="7834"/>
                </a:cubicBezTo>
                <a:lnTo>
                  <a:pt x="1503" y="9163"/>
                </a:lnTo>
                <a:cubicBezTo>
                  <a:pt x="1503" y="9339"/>
                  <a:pt x="1550" y="9507"/>
                  <a:pt x="1633" y="9648"/>
                </a:cubicBezTo>
                <a:lnTo>
                  <a:pt x="754" y="9951"/>
                </a:lnTo>
                <a:cubicBezTo>
                  <a:pt x="480" y="9572"/>
                  <a:pt x="330" y="9113"/>
                  <a:pt x="330" y="8645"/>
                </a:cubicBezTo>
                <a:cubicBezTo>
                  <a:pt x="330" y="8125"/>
                  <a:pt x="512" y="7619"/>
                  <a:pt x="848" y="7222"/>
                </a:cubicBezTo>
                <a:cubicBezTo>
                  <a:pt x="906" y="7152"/>
                  <a:pt x="898" y="7049"/>
                  <a:pt x="830" y="6990"/>
                </a:cubicBezTo>
                <a:cubicBezTo>
                  <a:pt x="799" y="6964"/>
                  <a:pt x="761" y="6951"/>
                  <a:pt x="724" y="6951"/>
                </a:cubicBezTo>
                <a:cubicBezTo>
                  <a:pt x="677" y="6951"/>
                  <a:pt x="630" y="6971"/>
                  <a:pt x="598" y="7011"/>
                </a:cubicBezTo>
                <a:cubicBezTo>
                  <a:pt x="213" y="7466"/>
                  <a:pt x="1" y="8048"/>
                  <a:pt x="1" y="8645"/>
                </a:cubicBezTo>
                <a:cubicBezTo>
                  <a:pt x="1" y="10030"/>
                  <a:pt x="1150" y="11183"/>
                  <a:pt x="2538" y="11183"/>
                </a:cubicBezTo>
                <a:cubicBezTo>
                  <a:pt x="3788" y="11183"/>
                  <a:pt x="4870" y="10242"/>
                  <a:pt x="5049" y="9013"/>
                </a:cubicBezTo>
                <a:lnTo>
                  <a:pt x="5476" y="9439"/>
                </a:lnTo>
                <a:cubicBezTo>
                  <a:pt x="5514" y="9472"/>
                  <a:pt x="5553" y="9488"/>
                  <a:pt x="5592" y="9488"/>
                </a:cubicBezTo>
                <a:cubicBezTo>
                  <a:pt x="5631" y="9488"/>
                  <a:pt x="5670" y="9472"/>
                  <a:pt x="5708" y="9439"/>
                </a:cubicBezTo>
                <a:cubicBezTo>
                  <a:pt x="5773" y="9375"/>
                  <a:pt x="5773" y="9272"/>
                  <a:pt x="5708" y="9207"/>
                </a:cubicBezTo>
                <a:lnTo>
                  <a:pt x="5308" y="8810"/>
                </a:lnTo>
                <a:lnTo>
                  <a:pt x="6114" y="8810"/>
                </a:lnTo>
                <a:cubicBezTo>
                  <a:pt x="6187" y="9980"/>
                  <a:pt x="7084" y="10971"/>
                  <a:pt x="8248" y="11153"/>
                </a:cubicBezTo>
                <a:cubicBezTo>
                  <a:pt x="8257" y="11155"/>
                  <a:pt x="8266" y="11156"/>
                  <a:pt x="8275" y="11156"/>
                </a:cubicBezTo>
                <a:cubicBezTo>
                  <a:pt x="8353" y="11156"/>
                  <a:pt x="8423" y="11098"/>
                  <a:pt x="8437" y="11018"/>
                </a:cubicBezTo>
                <a:cubicBezTo>
                  <a:pt x="8451" y="10927"/>
                  <a:pt x="8390" y="10845"/>
                  <a:pt x="8298" y="10830"/>
                </a:cubicBezTo>
                <a:cubicBezTo>
                  <a:pt x="7840" y="10757"/>
                  <a:pt x="7419" y="10542"/>
                  <a:pt x="7090" y="10218"/>
                </a:cubicBezTo>
                <a:lnTo>
                  <a:pt x="7969" y="9919"/>
                </a:lnTo>
                <a:cubicBezTo>
                  <a:pt x="8150" y="10064"/>
                  <a:pt x="8398" y="10137"/>
                  <a:pt x="8645" y="10137"/>
                </a:cubicBezTo>
                <a:cubicBezTo>
                  <a:pt x="8893" y="10137"/>
                  <a:pt x="9141" y="10064"/>
                  <a:pt x="9322" y="9919"/>
                </a:cubicBezTo>
                <a:lnTo>
                  <a:pt x="10198" y="10218"/>
                </a:lnTo>
                <a:cubicBezTo>
                  <a:pt x="9863" y="10548"/>
                  <a:pt x="9433" y="10765"/>
                  <a:pt x="8963" y="10833"/>
                </a:cubicBezTo>
                <a:cubicBezTo>
                  <a:pt x="8875" y="10848"/>
                  <a:pt x="8813" y="10930"/>
                  <a:pt x="8825" y="11018"/>
                </a:cubicBezTo>
                <a:cubicBezTo>
                  <a:pt x="8836" y="11101"/>
                  <a:pt x="8907" y="11159"/>
                  <a:pt x="8986" y="11159"/>
                </a:cubicBezTo>
                <a:cubicBezTo>
                  <a:pt x="10210" y="11159"/>
                  <a:pt x="11183" y="10004"/>
                  <a:pt x="11183" y="8645"/>
                </a:cubicBezTo>
                <a:cubicBezTo>
                  <a:pt x="11183" y="7372"/>
                  <a:pt x="10239" y="6314"/>
                  <a:pt x="9013" y="6134"/>
                </a:cubicBezTo>
                <a:lnTo>
                  <a:pt x="9439" y="5708"/>
                </a:lnTo>
                <a:cubicBezTo>
                  <a:pt x="9501" y="5646"/>
                  <a:pt x="9501" y="5540"/>
                  <a:pt x="9439" y="5479"/>
                </a:cubicBezTo>
                <a:cubicBezTo>
                  <a:pt x="9407" y="5446"/>
                  <a:pt x="9365" y="5430"/>
                  <a:pt x="9323" y="5430"/>
                </a:cubicBezTo>
                <a:cubicBezTo>
                  <a:pt x="9281" y="5430"/>
                  <a:pt x="9239" y="5446"/>
                  <a:pt x="9207" y="5479"/>
                </a:cubicBezTo>
                <a:lnTo>
                  <a:pt x="8807" y="5876"/>
                </a:lnTo>
                <a:lnTo>
                  <a:pt x="8807" y="5073"/>
                </a:lnTo>
                <a:cubicBezTo>
                  <a:pt x="9986" y="4996"/>
                  <a:pt x="10977" y="4085"/>
                  <a:pt x="11153" y="2921"/>
                </a:cubicBezTo>
                <a:cubicBezTo>
                  <a:pt x="11168" y="2832"/>
                  <a:pt x="11106" y="2750"/>
                  <a:pt x="11015" y="2735"/>
                </a:cubicBezTo>
                <a:cubicBezTo>
                  <a:pt x="11007" y="2734"/>
                  <a:pt x="10998" y="2733"/>
                  <a:pt x="10989" y="2733"/>
                </a:cubicBezTo>
                <a:cubicBezTo>
                  <a:pt x="10911" y="2733"/>
                  <a:pt x="10841" y="2791"/>
                  <a:pt x="10830" y="2874"/>
                </a:cubicBezTo>
                <a:cubicBezTo>
                  <a:pt x="10777" y="3223"/>
                  <a:pt x="10639" y="3559"/>
                  <a:pt x="10427" y="3844"/>
                </a:cubicBezTo>
                <a:lnTo>
                  <a:pt x="9551" y="3544"/>
                </a:lnTo>
                <a:cubicBezTo>
                  <a:pt x="9633" y="3400"/>
                  <a:pt x="9680" y="3235"/>
                  <a:pt x="9680" y="3056"/>
                </a:cubicBezTo>
                <a:lnTo>
                  <a:pt x="9680" y="1727"/>
                </a:lnTo>
                <a:cubicBezTo>
                  <a:pt x="9680" y="1306"/>
                  <a:pt x="9339" y="965"/>
                  <a:pt x="8919" y="965"/>
                </a:cubicBezTo>
                <a:lnTo>
                  <a:pt x="8369" y="965"/>
                </a:lnTo>
                <a:cubicBezTo>
                  <a:pt x="7949" y="965"/>
                  <a:pt x="7607" y="1306"/>
                  <a:pt x="7607" y="1727"/>
                </a:cubicBezTo>
                <a:lnTo>
                  <a:pt x="7607" y="3056"/>
                </a:lnTo>
                <a:cubicBezTo>
                  <a:pt x="7607" y="3235"/>
                  <a:pt x="7654" y="3400"/>
                  <a:pt x="7740" y="3544"/>
                </a:cubicBezTo>
                <a:lnTo>
                  <a:pt x="6861" y="3844"/>
                </a:lnTo>
                <a:cubicBezTo>
                  <a:pt x="6584" y="3467"/>
                  <a:pt x="6434" y="3009"/>
                  <a:pt x="6434" y="2541"/>
                </a:cubicBezTo>
                <a:cubicBezTo>
                  <a:pt x="6434" y="1321"/>
                  <a:pt x="7425" y="330"/>
                  <a:pt x="8645" y="330"/>
                </a:cubicBezTo>
                <a:cubicBezTo>
                  <a:pt x="9730" y="330"/>
                  <a:pt x="10668" y="1136"/>
                  <a:pt x="10830" y="2209"/>
                </a:cubicBezTo>
                <a:cubicBezTo>
                  <a:pt x="10843" y="2288"/>
                  <a:pt x="10911" y="2346"/>
                  <a:pt x="10989" y="2346"/>
                </a:cubicBezTo>
                <a:cubicBezTo>
                  <a:pt x="10998" y="2346"/>
                  <a:pt x="11007" y="2346"/>
                  <a:pt x="11015" y="2344"/>
                </a:cubicBezTo>
                <a:cubicBezTo>
                  <a:pt x="11106" y="2333"/>
                  <a:pt x="11168" y="2247"/>
                  <a:pt x="11153" y="2159"/>
                </a:cubicBezTo>
                <a:cubicBezTo>
                  <a:pt x="10968" y="933"/>
                  <a:pt x="9880" y="1"/>
                  <a:pt x="8645" y="1"/>
                </a:cubicBezTo>
                <a:cubicBezTo>
                  <a:pt x="7369" y="1"/>
                  <a:pt x="6314" y="948"/>
                  <a:pt x="6131" y="2171"/>
                </a:cubicBezTo>
                <a:lnTo>
                  <a:pt x="5708" y="1747"/>
                </a:lnTo>
                <a:cubicBezTo>
                  <a:pt x="5676" y="1715"/>
                  <a:pt x="5634" y="1699"/>
                  <a:pt x="5592" y="1699"/>
                </a:cubicBezTo>
                <a:cubicBezTo>
                  <a:pt x="5550" y="1699"/>
                  <a:pt x="5508" y="1715"/>
                  <a:pt x="5476" y="1747"/>
                </a:cubicBezTo>
                <a:cubicBezTo>
                  <a:pt x="5411" y="1809"/>
                  <a:pt x="5411" y="1915"/>
                  <a:pt x="5476" y="1977"/>
                </a:cubicBezTo>
                <a:lnTo>
                  <a:pt x="5876" y="2377"/>
                </a:lnTo>
                <a:lnTo>
                  <a:pt x="5070" y="2377"/>
                </a:lnTo>
                <a:cubicBezTo>
                  <a:pt x="4988" y="1053"/>
                  <a:pt x="3882" y="1"/>
                  <a:pt x="253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19" name="Google Shape;819;p69"/>
          <p:cNvGrpSpPr/>
          <p:nvPr/>
        </p:nvGrpSpPr>
        <p:grpSpPr>
          <a:xfrm>
            <a:off x="2433459" y="4058388"/>
            <a:ext cx="366719" cy="299986"/>
            <a:chOff x="2433459" y="3829788"/>
            <a:chExt cx="366719" cy="299986"/>
          </a:xfrm>
        </p:grpSpPr>
        <p:sp>
          <p:nvSpPr>
            <p:cNvPr id="820" name="Google Shape;820;p69"/>
            <p:cNvSpPr/>
            <p:nvPr/>
          </p:nvSpPr>
          <p:spPr>
            <a:xfrm>
              <a:off x="2433459" y="3829788"/>
              <a:ext cx="366719" cy="299986"/>
            </a:xfrm>
            <a:custGeom>
              <a:rect b="b" l="l" r="r" t="t"/>
              <a:pathLst>
                <a:path extrusionOk="0" h="9148" w="11183">
                  <a:moveTo>
                    <a:pt x="1520" y="2024"/>
                  </a:moveTo>
                  <a:cubicBezTo>
                    <a:pt x="1711" y="2024"/>
                    <a:pt x="1864" y="2179"/>
                    <a:pt x="1864" y="2371"/>
                  </a:cubicBezTo>
                  <a:lnTo>
                    <a:pt x="1864" y="2709"/>
                  </a:lnTo>
                  <a:cubicBezTo>
                    <a:pt x="1864" y="2900"/>
                    <a:pt x="1711" y="3056"/>
                    <a:pt x="1520" y="3056"/>
                  </a:cubicBezTo>
                  <a:cubicBezTo>
                    <a:pt x="1329" y="3056"/>
                    <a:pt x="1176" y="2900"/>
                    <a:pt x="1176" y="2709"/>
                  </a:cubicBezTo>
                  <a:lnTo>
                    <a:pt x="1176" y="2371"/>
                  </a:lnTo>
                  <a:cubicBezTo>
                    <a:pt x="1176" y="2179"/>
                    <a:pt x="1329" y="2024"/>
                    <a:pt x="1520" y="2024"/>
                  </a:cubicBezTo>
                  <a:close/>
                  <a:moveTo>
                    <a:pt x="9497" y="1685"/>
                  </a:moveTo>
                  <a:lnTo>
                    <a:pt x="9497" y="5429"/>
                  </a:lnTo>
                  <a:lnTo>
                    <a:pt x="4399" y="5429"/>
                  </a:lnTo>
                  <a:lnTo>
                    <a:pt x="4399" y="1685"/>
                  </a:lnTo>
                  <a:close/>
                  <a:moveTo>
                    <a:pt x="3893" y="3382"/>
                  </a:moveTo>
                  <a:cubicBezTo>
                    <a:pt x="3990" y="3382"/>
                    <a:pt x="4069" y="3461"/>
                    <a:pt x="4069" y="3558"/>
                  </a:cubicBezTo>
                  <a:cubicBezTo>
                    <a:pt x="4069" y="3653"/>
                    <a:pt x="3990" y="3732"/>
                    <a:pt x="3893" y="3732"/>
                  </a:cubicBezTo>
                  <a:lnTo>
                    <a:pt x="2199" y="3732"/>
                  </a:lnTo>
                  <a:cubicBezTo>
                    <a:pt x="2108" y="3732"/>
                    <a:pt x="2035" y="3805"/>
                    <a:pt x="2035" y="3897"/>
                  </a:cubicBezTo>
                  <a:lnTo>
                    <a:pt x="2035" y="5429"/>
                  </a:lnTo>
                  <a:lnTo>
                    <a:pt x="1006" y="5429"/>
                  </a:lnTo>
                  <a:lnTo>
                    <a:pt x="1006" y="4229"/>
                  </a:lnTo>
                  <a:cubicBezTo>
                    <a:pt x="1006" y="4138"/>
                    <a:pt x="932" y="4064"/>
                    <a:pt x="841" y="4064"/>
                  </a:cubicBezTo>
                  <a:cubicBezTo>
                    <a:pt x="753" y="4064"/>
                    <a:pt x="679" y="4138"/>
                    <a:pt x="679" y="4229"/>
                  </a:cubicBezTo>
                  <a:lnTo>
                    <a:pt x="679" y="6108"/>
                  </a:lnTo>
                  <a:lnTo>
                    <a:pt x="620" y="6108"/>
                  </a:lnTo>
                  <a:cubicBezTo>
                    <a:pt x="459" y="6108"/>
                    <a:pt x="326" y="5975"/>
                    <a:pt x="326" y="5814"/>
                  </a:cubicBezTo>
                  <a:lnTo>
                    <a:pt x="326" y="3885"/>
                  </a:lnTo>
                  <a:cubicBezTo>
                    <a:pt x="326" y="3608"/>
                    <a:pt x="553" y="3382"/>
                    <a:pt x="832" y="3382"/>
                  </a:cubicBezTo>
                  <a:close/>
                  <a:moveTo>
                    <a:pt x="10853" y="6434"/>
                  </a:moveTo>
                  <a:lnTo>
                    <a:pt x="10853" y="6784"/>
                  </a:lnTo>
                  <a:lnTo>
                    <a:pt x="7645" y="6784"/>
                  </a:lnTo>
                  <a:cubicBezTo>
                    <a:pt x="7554" y="6784"/>
                    <a:pt x="7480" y="6857"/>
                    <a:pt x="7480" y="6949"/>
                  </a:cubicBezTo>
                  <a:cubicBezTo>
                    <a:pt x="7480" y="7040"/>
                    <a:pt x="7554" y="7113"/>
                    <a:pt x="7645" y="7113"/>
                  </a:cubicBezTo>
                  <a:lnTo>
                    <a:pt x="7974" y="7113"/>
                  </a:lnTo>
                  <a:lnTo>
                    <a:pt x="8030" y="7463"/>
                  </a:lnTo>
                  <a:lnTo>
                    <a:pt x="5863" y="7463"/>
                  </a:lnTo>
                  <a:lnTo>
                    <a:pt x="5922" y="7113"/>
                  </a:lnTo>
                  <a:lnTo>
                    <a:pt x="6930" y="7113"/>
                  </a:lnTo>
                  <a:cubicBezTo>
                    <a:pt x="7022" y="7113"/>
                    <a:pt x="7095" y="7040"/>
                    <a:pt x="7095" y="6949"/>
                  </a:cubicBezTo>
                  <a:cubicBezTo>
                    <a:pt x="7095" y="6857"/>
                    <a:pt x="7022" y="6784"/>
                    <a:pt x="6930" y="6784"/>
                  </a:cubicBezTo>
                  <a:lnTo>
                    <a:pt x="3040" y="6784"/>
                  </a:lnTo>
                  <a:lnTo>
                    <a:pt x="3040" y="6434"/>
                  </a:lnTo>
                  <a:close/>
                  <a:moveTo>
                    <a:pt x="8086" y="7793"/>
                  </a:moveTo>
                  <a:lnTo>
                    <a:pt x="8145" y="8142"/>
                  </a:lnTo>
                  <a:lnTo>
                    <a:pt x="5751" y="8142"/>
                  </a:lnTo>
                  <a:lnTo>
                    <a:pt x="5810" y="7793"/>
                  </a:lnTo>
                  <a:close/>
                  <a:moveTo>
                    <a:pt x="2035" y="5755"/>
                  </a:moveTo>
                  <a:lnTo>
                    <a:pt x="2035" y="8822"/>
                  </a:lnTo>
                  <a:lnTo>
                    <a:pt x="1685" y="8822"/>
                  </a:lnTo>
                  <a:lnTo>
                    <a:pt x="1685" y="6269"/>
                  </a:lnTo>
                  <a:cubicBezTo>
                    <a:pt x="1685" y="6181"/>
                    <a:pt x="1611" y="6108"/>
                    <a:pt x="1520" y="6108"/>
                  </a:cubicBezTo>
                  <a:cubicBezTo>
                    <a:pt x="1429" y="6108"/>
                    <a:pt x="1356" y="6181"/>
                    <a:pt x="1356" y="6269"/>
                  </a:cubicBezTo>
                  <a:lnTo>
                    <a:pt x="1356" y="8822"/>
                  </a:lnTo>
                  <a:lnTo>
                    <a:pt x="1006" y="8822"/>
                  </a:lnTo>
                  <a:lnTo>
                    <a:pt x="1006" y="5755"/>
                  </a:lnTo>
                  <a:close/>
                  <a:moveTo>
                    <a:pt x="5590" y="7113"/>
                  </a:moveTo>
                  <a:lnTo>
                    <a:pt x="5304" y="8822"/>
                  </a:lnTo>
                  <a:lnTo>
                    <a:pt x="4960" y="8822"/>
                  </a:lnTo>
                  <a:lnTo>
                    <a:pt x="5243" y="7113"/>
                  </a:lnTo>
                  <a:close/>
                  <a:moveTo>
                    <a:pt x="8651" y="7113"/>
                  </a:moveTo>
                  <a:lnTo>
                    <a:pt x="8936" y="8822"/>
                  </a:lnTo>
                  <a:lnTo>
                    <a:pt x="8589" y="8822"/>
                  </a:lnTo>
                  <a:lnTo>
                    <a:pt x="8304" y="7113"/>
                  </a:lnTo>
                  <a:close/>
                  <a:moveTo>
                    <a:pt x="2879" y="1"/>
                  </a:moveTo>
                  <a:cubicBezTo>
                    <a:pt x="2787" y="1"/>
                    <a:pt x="2714" y="74"/>
                    <a:pt x="2714" y="165"/>
                  </a:cubicBezTo>
                  <a:lnTo>
                    <a:pt x="2714" y="845"/>
                  </a:lnTo>
                  <a:cubicBezTo>
                    <a:pt x="2714" y="933"/>
                    <a:pt x="2787" y="1006"/>
                    <a:pt x="2879" y="1006"/>
                  </a:cubicBezTo>
                  <a:lnTo>
                    <a:pt x="3393" y="1006"/>
                  </a:lnTo>
                  <a:lnTo>
                    <a:pt x="3393" y="1844"/>
                  </a:lnTo>
                  <a:cubicBezTo>
                    <a:pt x="3393" y="1935"/>
                    <a:pt x="3467" y="2009"/>
                    <a:pt x="3555" y="2009"/>
                  </a:cubicBezTo>
                  <a:cubicBezTo>
                    <a:pt x="3646" y="2009"/>
                    <a:pt x="3720" y="1935"/>
                    <a:pt x="3720" y="1844"/>
                  </a:cubicBezTo>
                  <a:lnTo>
                    <a:pt x="3720" y="1006"/>
                  </a:lnTo>
                  <a:lnTo>
                    <a:pt x="10177" y="1006"/>
                  </a:lnTo>
                  <a:lnTo>
                    <a:pt x="10177" y="6108"/>
                  </a:lnTo>
                  <a:lnTo>
                    <a:pt x="3720" y="6108"/>
                  </a:lnTo>
                  <a:lnTo>
                    <a:pt x="3720" y="4061"/>
                  </a:lnTo>
                  <a:lnTo>
                    <a:pt x="3896" y="4061"/>
                  </a:lnTo>
                  <a:cubicBezTo>
                    <a:pt x="3958" y="4061"/>
                    <a:pt x="4017" y="4049"/>
                    <a:pt x="4069" y="4029"/>
                  </a:cubicBezTo>
                  <a:lnTo>
                    <a:pt x="4069" y="5593"/>
                  </a:lnTo>
                  <a:cubicBezTo>
                    <a:pt x="4069" y="5681"/>
                    <a:pt x="4143" y="5755"/>
                    <a:pt x="4234" y="5755"/>
                  </a:cubicBezTo>
                  <a:lnTo>
                    <a:pt x="9662" y="5755"/>
                  </a:lnTo>
                  <a:cubicBezTo>
                    <a:pt x="9753" y="5755"/>
                    <a:pt x="9827" y="5681"/>
                    <a:pt x="9827" y="5593"/>
                  </a:cubicBezTo>
                  <a:lnTo>
                    <a:pt x="9827" y="1521"/>
                  </a:lnTo>
                  <a:cubicBezTo>
                    <a:pt x="9827" y="1433"/>
                    <a:pt x="9753" y="1359"/>
                    <a:pt x="9662" y="1359"/>
                  </a:cubicBezTo>
                  <a:lnTo>
                    <a:pt x="4234" y="1359"/>
                  </a:lnTo>
                  <a:cubicBezTo>
                    <a:pt x="4143" y="1359"/>
                    <a:pt x="4069" y="1433"/>
                    <a:pt x="4069" y="1521"/>
                  </a:cubicBezTo>
                  <a:lnTo>
                    <a:pt x="4069" y="3085"/>
                  </a:lnTo>
                  <a:cubicBezTo>
                    <a:pt x="3997" y="3059"/>
                    <a:pt x="3897" y="3050"/>
                    <a:pt x="3806" y="3050"/>
                  </a:cubicBezTo>
                  <a:cubicBezTo>
                    <a:pt x="3776" y="3050"/>
                    <a:pt x="3747" y="3051"/>
                    <a:pt x="3720" y="3053"/>
                  </a:cubicBezTo>
                  <a:lnTo>
                    <a:pt x="3720" y="2556"/>
                  </a:lnTo>
                  <a:cubicBezTo>
                    <a:pt x="3720" y="2468"/>
                    <a:pt x="3646" y="2394"/>
                    <a:pt x="3555" y="2394"/>
                  </a:cubicBezTo>
                  <a:cubicBezTo>
                    <a:pt x="3467" y="2394"/>
                    <a:pt x="3393" y="2468"/>
                    <a:pt x="3393" y="2556"/>
                  </a:cubicBezTo>
                  <a:lnTo>
                    <a:pt x="3393" y="3053"/>
                  </a:lnTo>
                  <a:lnTo>
                    <a:pt x="2097" y="3053"/>
                  </a:lnTo>
                  <a:cubicBezTo>
                    <a:pt x="2158" y="2953"/>
                    <a:pt x="2194" y="2835"/>
                    <a:pt x="2194" y="2709"/>
                  </a:cubicBezTo>
                  <a:lnTo>
                    <a:pt x="2194" y="2371"/>
                  </a:lnTo>
                  <a:cubicBezTo>
                    <a:pt x="2194" y="2000"/>
                    <a:pt x="1891" y="1697"/>
                    <a:pt x="1520" y="1697"/>
                  </a:cubicBezTo>
                  <a:cubicBezTo>
                    <a:pt x="1150" y="1697"/>
                    <a:pt x="847" y="2000"/>
                    <a:pt x="847" y="2371"/>
                  </a:cubicBezTo>
                  <a:lnTo>
                    <a:pt x="847" y="2709"/>
                  </a:lnTo>
                  <a:cubicBezTo>
                    <a:pt x="847" y="2835"/>
                    <a:pt x="882" y="2953"/>
                    <a:pt x="944" y="3053"/>
                  </a:cubicBezTo>
                  <a:cubicBezTo>
                    <a:pt x="928" y="3052"/>
                    <a:pt x="912" y="3052"/>
                    <a:pt x="896" y="3052"/>
                  </a:cubicBezTo>
                  <a:cubicBezTo>
                    <a:pt x="429" y="3052"/>
                    <a:pt x="0" y="3384"/>
                    <a:pt x="0" y="3885"/>
                  </a:cubicBezTo>
                  <a:lnTo>
                    <a:pt x="0" y="5811"/>
                  </a:lnTo>
                  <a:cubicBezTo>
                    <a:pt x="0" y="6155"/>
                    <a:pt x="279" y="6434"/>
                    <a:pt x="620" y="6434"/>
                  </a:cubicBezTo>
                  <a:lnTo>
                    <a:pt x="679" y="6434"/>
                  </a:lnTo>
                  <a:lnTo>
                    <a:pt x="679" y="8983"/>
                  </a:lnTo>
                  <a:cubicBezTo>
                    <a:pt x="679" y="9074"/>
                    <a:pt x="753" y="9148"/>
                    <a:pt x="841" y="9148"/>
                  </a:cubicBezTo>
                  <a:lnTo>
                    <a:pt x="2199" y="9148"/>
                  </a:lnTo>
                  <a:cubicBezTo>
                    <a:pt x="2291" y="9148"/>
                    <a:pt x="2364" y="9074"/>
                    <a:pt x="2364" y="8983"/>
                  </a:cubicBezTo>
                  <a:lnTo>
                    <a:pt x="2364" y="5590"/>
                  </a:lnTo>
                  <a:lnTo>
                    <a:pt x="2364" y="4058"/>
                  </a:lnTo>
                  <a:lnTo>
                    <a:pt x="3393" y="4058"/>
                  </a:lnTo>
                  <a:lnTo>
                    <a:pt x="3393" y="6105"/>
                  </a:lnTo>
                  <a:lnTo>
                    <a:pt x="2879" y="6105"/>
                  </a:lnTo>
                  <a:cubicBezTo>
                    <a:pt x="2787" y="6105"/>
                    <a:pt x="2714" y="6178"/>
                    <a:pt x="2714" y="6269"/>
                  </a:cubicBezTo>
                  <a:lnTo>
                    <a:pt x="2714" y="6949"/>
                  </a:lnTo>
                  <a:cubicBezTo>
                    <a:pt x="2714" y="7040"/>
                    <a:pt x="2787" y="7113"/>
                    <a:pt x="2879" y="7113"/>
                  </a:cubicBezTo>
                  <a:lnTo>
                    <a:pt x="4913" y="7113"/>
                  </a:lnTo>
                  <a:lnTo>
                    <a:pt x="4605" y="8957"/>
                  </a:lnTo>
                  <a:cubicBezTo>
                    <a:pt x="4599" y="9072"/>
                    <a:pt x="4655" y="9133"/>
                    <a:pt x="4766" y="9148"/>
                  </a:cubicBezTo>
                  <a:lnTo>
                    <a:pt x="5446" y="9148"/>
                  </a:lnTo>
                  <a:cubicBezTo>
                    <a:pt x="5525" y="9148"/>
                    <a:pt x="5593" y="9089"/>
                    <a:pt x="5607" y="9010"/>
                  </a:cubicBezTo>
                  <a:lnTo>
                    <a:pt x="5695" y="8469"/>
                  </a:lnTo>
                  <a:lnTo>
                    <a:pt x="8198" y="8469"/>
                  </a:lnTo>
                  <a:lnTo>
                    <a:pt x="8289" y="9010"/>
                  </a:lnTo>
                  <a:cubicBezTo>
                    <a:pt x="8304" y="9089"/>
                    <a:pt x="8371" y="9148"/>
                    <a:pt x="8451" y="9148"/>
                  </a:cubicBezTo>
                  <a:lnTo>
                    <a:pt x="9130" y="9148"/>
                  </a:lnTo>
                  <a:cubicBezTo>
                    <a:pt x="9242" y="9133"/>
                    <a:pt x="9294" y="9072"/>
                    <a:pt x="9291" y="8957"/>
                  </a:cubicBezTo>
                  <a:lnTo>
                    <a:pt x="8983" y="7113"/>
                  </a:lnTo>
                  <a:lnTo>
                    <a:pt x="11017" y="7113"/>
                  </a:lnTo>
                  <a:cubicBezTo>
                    <a:pt x="11109" y="7113"/>
                    <a:pt x="11182" y="7040"/>
                    <a:pt x="11182" y="6949"/>
                  </a:cubicBezTo>
                  <a:lnTo>
                    <a:pt x="11182" y="6269"/>
                  </a:lnTo>
                  <a:cubicBezTo>
                    <a:pt x="11182" y="6178"/>
                    <a:pt x="11109" y="6105"/>
                    <a:pt x="11017" y="6105"/>
                  </a:cubicBezTo>
                  <a:lnTo>
                    <a:pt x="10503" y="6105"/>
                  </a:lnTo>
                  <a:lnTo>
                    <a:pt x="10503" y="1006"/>
                  </a:lnTo>
                  <a:lnTo>
                    <a:pt x="11017" y="1006"/>
                  </a:lnTo>
                  <a:cubicBezTo>
                    <a:pt x="11109" y="1006"/>
                    <a:pt x="11182" y="933"/>
                    <a:pt x="11182" y="845"/>
                  </a:cubicBezTo>
                  <a:lnTo>
                    <a:pt x="11182" y="165"/>
                  </a:lnTo>
                  <a:cubicBezTo>
                    <a:pt x="11182" y="74"/>
                    <a:pt x="11109" y="1"/>
                    <a:pt x="11017" y="1"/>
                  </a:cubicBezTo>
                  <a:lnTo>
                    <a:pt x="9000" y="1"/>
                  </a:lnTo>
                  <a:cubicBezTo>
                    <a:pt x="8909" y="1"/>
                    <a:pt x="8836" y="74"/>
                    <a:pt x="8836" y="165"/>
                  </a:cubicBezTo>
                  <a:cubicBezTo>
                    <a:pt x="8836" y="256"/>
                    <a:pt x="8909" y="330"/>
                    <a:pt x="9000" y="330"/>
                  </a:cubicBezTo>
                  <a:lnTo>
                    <a:pt x="10853" y="330"/>
                  </a:lnTo>
                  <a:lnTo>
                    <a:pt x="10853" y="680"/>
                  </a:lnTo>
                  <a:lnTo>
                    <a:pt x="3040" y="680"/>
                  </a:lnTo>
                  <a:lnTo>
                    <a:pt x="3040" y="330"/>
                  </a:lnTo>
                  <a:lnTo>
                    <a:pt x="8286" y="330"/>
                  </a:lnTo>
                  <a:cubicBezTo>
                    <a:pt x="8377" y="330"/>
                    <a:pt x="8451" y="256"/>
                    <a:pt x="8451" y="165"/>
                  </a:cubicBezTo>
                  <a:cubicBezTo>
                    <a:pt x="8451" y="74"/>
                    <a:pt x="8377" y="1"/>
                    <a:pt x="82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69"/>
            <p:cNvSpPr/>
            <p:nvPr/>
          </p:nvSpPr>
          <p:spPr>
            <a:xfrm>
              <a:off x="2600242" y="3941053"/>
              <a:ext cx="33120" cy="55190"/>
            </a:xfrm>
            <a:custGeom>
              <a:rect b="b" l="l" r="r" t="t"/>
              <a:pathLst>
                <a:path extrusionOk="0" h="1683" w="1010">
                  <a:moveTo>
                    <a:pt x="680" y="327"/>
                  </a:moveTo>
                  <a:lnTo>
                    <a:pt x="680" y="1353"/>
                  </a:lnTo>
                  <a:lnTo>
                    <a:pt x="330" y="1353"/>
                  </a:lnTo>
                  <a:lnTo>
                    <a:pt x="330" y="327"/>
                  </a:lnTo>
                  <a:close/>
                  <a:moveTo>
                    <a:pt x="165" y="1"/>
                  </a:moveTo>
                  <a:cubicBezTo>
                    <a:pt x="74" y="1"/>
                    <a:pt x="1" y="74"/>
                    <a:pt x="1" y="165"/>
                  </a:cubicBezTo>
                  <a:lnTo>
                    <a:pt x="1" y="1518"/>
                  </a:lnTo>
                  <a:cubicBezTo>
                    <a:pt x="1" y="1609"/>
                    <a:pt x="74" y="1683"/>
                    <a:pt x="165" y="1683"/>
                  </a:cubicBezTo>
                  <a:lnTo>
                    <a:pt x="845" y="1683"/>
                  </a:lnTo>
                  <a:cubicBezTo>
                    <a:pt x="936" y="1683"/>
                    <a:pt x="1009" y="1609"/>
                    <a:pt x="1009" y="1518"/>
                  </a:cubicBezTo>
                  <a:lnTo>
                    <a:pt x="1009" y="165"/>
                  </a:lnTo>
                  <a:cubicBezTo>
                    <a:pt x="1009" y="74"/>
                    <a:pt x="936"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69"/>
            <p:cNvSpPr/>
            <p:nvPr/>
          </p:nvSpPr>
          <p:spPr>
            <a:xfrm>
              <a:off x="2644807" y="3918787"/>
              <a:ext cx="32989" cy="77456"/>
            </a:xfrm>
            <a:custGeom>
              <a:rect b="b" l="l" r="r" t="t"/>
              <a:pathLst>
                <a:path extrusionOk="0" h="2362" w="1006">
                  <a:moveTo>
                    <a:pt x="677" y="330"/>
                  </a:moveTo>
                  <a:lnTo>
                    <a:pt x="677" y="2032"/>
                  </a:lnTo>
                  <a:lnTo>
                    <a:pt x="327" y="2032"/>
                  </a:lnTo>
                  <a:lnTo>
                    <a:pt x="327" y="330"/>
                  </a:lnTo>
                  <a:close/>
                  <a:moveTo>
                    <a:pt x="162" y="1"/>
                  </a:moveTo>
                  <a:cubicBezTo>
                    <a:pt x="74" y="1"/>
                    <a:pt x="0" y="74"/>
                    <a:pt x="0" y="165"/>
                  </a:cubicBezTo>
                  <a:lnTo>
                    <a:pt x="0" y="2197"/>
                  </a:lnTo>
                  <a:cubicBezTo>
                    <a:pt x="0" y="2288"/>
                    <a:pt x="74" y="2362"/>
                    <a:pt x="162" y="2362"/>
                  </a:cubicBezTo>
                  <a:lnTo>
                    <a:pt x="841" y="2362"/>
                  </a:lnTo>
                  <a:cubicBezTo>
                    <a:pt x="932" y="2362"/>
                    <a:pt x="1006" y="2288"/>
                    <a:pt x="1006" y="2197"/>
                  </a:cubicBezTo>
                  <a:lnTo>
                    <a:pt x="1006" y="165"/>
                  </a:lnTo>
                  <a:cubicBezTo>
                    <a:pt x="1006" y="74"/>
                    <a:pt x="932" y="1"/>
                    <a:pt x="8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69"/>
            <p:cNvSpPr/>
            <p:nvPr/>
          </p:nvSpPr>
          <p:spPr>
            <a:xfrm>
              <a:off x="2689241" y="3896521"/>
              <a:ext cx="33022" cy="99722"/>
            </a:xfrm>
            <a:custGeom>
              <a:rect b="b" l="l" r="r" t="t"/>
              <a:pathLst>
                <a:path extrusionOk="0" h="3041" w="1007">
                  <a:moveTo>
                    <a:pt x="680" y="330"/>
                  </a:moveTo>
                  <a:lnTo>
                    <a:pt x="680" y="2711"/>
                  </a:lnTo>
                  <a:lnTo>
                    <a:pt x="330" y="2711"/>
                  </a:lnTo>
                  <a:lnTo>
                    <a:pt x="330" y="330"/>
                  </a:lnTo>
                  <a:close/>
                  <a:moveTo>
                    <a:pt x="165" y="0"/>
                  </a:moveTo>
                  <a:cubicBezTo>
                    <a:pt x="74" y="0"/>
                    <a:pt x="1" y="74"/>
                    <a:pt x="1" y="165"/>
                  </a:cubicBezTo>
                  <a:lnTo>
                    <a:pt x="1" y="2876"/>
                  </a:lnTo>
                  <a:cubicBezTo>
                    <a:pt x="1" y="2967"/>
                    <a:pt x="74" y="3041"/>
                    <a:pt x="165" y="3041"/>
                  </a:cubicBezTo>
                  <a:lnTo>
                    <a:pt x="845" y="3041"/>
                  </a:lnTo>
                  <a:cubicBezTo>
                    <a:pt x="933" y="3041"/>
                    <a:pt x="1006" y="2967"/>
                    <a:pt x="1006" y="2876"/>
                  </a:cubicBezTo>
                  <a:lnTo>
                    <a:pt x="1006" y="165"/>
                  </a:lnTo>
                  <a:cubicBezTo>
                    <a:pt x="1006" y="74"/>
                    <a:pt x="933" y="0"/>
                    <a:pt x="8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4" name="Google Shape;824;p69"/>
          <p:cNvGrpSpPr/>
          <p:nvPr/>
        </p:nvGrpSpPr>
        <p:grpSpPr>
          <a:xfrm>
            <a:off x="2433459" y="3523772"/>
            <a:ext cx="366719" cy="197968"/>
            <a:chOff x="2433459" y="3295172"/>
            <a:chExt cx="366719" cy="197968"/>
          </a:xfrm>
        </p:grpSpPr>
        <p:sp>
          <p:nvSpPr>
            <p:cNvPr id="825" name="Google Shape;825;p69"/>
            <p:cNvSpPr/>
            <p:nvPr/>
          </p:nvSpPr>
          <p:spPr>
            <a:xfrm>
              <a:off x="2455725" y="3371119"/>
              <a:ext cx="98869" cy="99722"/>
            </a:xfrm>
            <a:custGeom>
              <a:rect b="b" l="l" r="r" t="t"/>
              <a:pathLst>
                <a:path extrusionOk="0" h="3041" w="3015">
                  <a:moveTo>
                    <a:pt x="1520" y="1"/>
                  </a:moveTo>
                  <a:cubicBezTo>
                    <a:pt x="682" y="1"/>
                    <a:pt x="0" y="683"/>
                    <a:pt x="0" y="1521"/>
                  </a:cubicBezTo>
                  <a:cubicBezTo>
                    <a:pt x="0" y="2359"/>
                    <a:pt x="682" y="3041"/>
                    <a:pt x="1520" y="3041"/>
                  </a:cubicBezTo>
                  <a:cubicBezTo>
                    <a:pt x="2211" y="3041"/>
                    <a:pt x="2814" y="2576"/>
                    <a:pt x="2991" y="1909"/>
                  </a:cubicBezTo>
                  <a:cubicBezTo>
                    <a:pt x="3014" y="1821"/>
                    <a:pt x="2961" y="1732"/>
                    <a:pt x="2873" y="1709"/>
                  </a:cubicBezTo>
                  <a:cubicBezTo>
                    <a:pt x="2859" y="1705"/>
                    <a:pt x="2845" y="1703"/>
                    <a:pt x="2831" y="1703"/>
                  </a:cubicBezTo>
                  <a:cubicBezTo>
                    <a:pt x="2758" y="1703"/>
                    <a:pt x="2693" y="1752"/>
                    <a:pt x="2673" y="1827"/>
                  </a:cubicBezTo>
                  <a:cubicBezTo>
                    <a:pt x="2535" y="2347"/>
                    <a:pt x="2061" y="2714"/>
                    <a:pt x="1520" y="2714"/>
                  </a:cubicBezTo>
                  <a:cubicBezTo>
                    <a:pt x="862" y="2714"/>
                    <a:pt x="327" y="2179"/>
                    <a:pt x="327" y="1521"/>
                  </a:cubicBezTo>
                  <a:cubicBezTo>
                    <a:pt x="327" y="862"/>
                    <a:pt x="862" y="327"/>
                    <a:pt x="1520" y="327"/>
                  </a:cubicBezTo>
                  <a:cubicBezTo>
                    <a:pt x="2053" y="327"/>
                    <a:pt x="2526" y="686"/>
                    <a:pt x="2667" y="1197"/>
                  </a:cubicBezTo>
                  <a:cubicBezTo>
                    <a:pt x="2689" y="1271"/>
                    <a:pt x="2756" y="1318"/>
                    <a:pt x="2827" y="1318"/>
                  </a:cubicBezTo>
                  <a:cubicBezTo>
                    <a:pt x="2841" y="1318"/>
                    <a:pt x="2856" y="1316"/>
                    <a:pt x="2870" y="1312"/>
                  </a:cubicBezTo>
                  <a:cubicBezTo>
                    <a:pt x="2958" y="1288"/>
                    <a:pt x="3008" y="1197"/>
                    <a:pt x="2985" y="1109"/>
                  </a:cubicBezTo>
                  <a:cubicBezTo>
                    <a:pt x="2799" y="456"/>
                    <a:pt x="2200" y="1"/>
                    <a:pt x="15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69"/>
            <p:cNvSpPr/>
            <p:nvPr/>
          </p:nvSpPr>
          <p:spPr>
            <a:xfrm>
              <a:off x="2478090" y="3415586"/>
              <a:ext cx="32924" cy="32891"/>
            </a:xfrm>
            <a:custGeom>
              <a:rect b="b" l="l" r="r" t="t"/>
              <a:pathLst>
                <a:path extrusionOk="0" h="1003" w="1004">
                  <a:moveTo>
                    <a:pt x="165" y="0"/>
                  </a:moveTo>
                  <a:cubicBezTo>
                    <a:pt x="74" y="0"/>
                    <a:pt x="0" y="74"/>
                    <a:pt x="0" y="165"/>
                  </a:cubicBezTo>
                  <a:cubicBezTo>
                    <a:pt x="0" y="626"/>
                    <a:pt x="377" y="1003"/>
                    <a:pt x="838" y="1003"/>
                  </a:cubicBezTo>
                  <a:cubicBezTo>
                    <a:pt x="930" y="1003"/>
                    <a:pt x="1003" y="929"/>
                    <a:pt x="1003" y="838"/>
                  </a:cubicBezTo>
                  <a:cubicBezTo>
                    <a:pt x="1003" y="747"/>
                    <a:pt x="930" y="673"/>
                    <a:pt x="838" y="673"/>
                  </a:cubicBezTo>
                  <a:cubicBezTo>
                    <a:pt x="556" y="673"/>
                    <a:pt x="330" y="444"/>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69"/>
            <p:cNvSpPr/>
            <p:nvPr/>
          </p:nvSpPr>
          <p:spPr>
            <a:xfrm>
              <a:off x="2433459" y="3295172"/>
              <a:ext cx="366719" cy="197968"/>
            </a:xfrm>
            <a:custGeom>
              <a:rect b="b" l="l" r="r" t="t"/>
              <a:pathLst>
                <a:path extrusionOk="0" h="6037" w="11183">
                  <a:moveTo>
                    <a:pt x="8236" y="1287"/>
                  </a:moveTo>
                  <a:lnTo>
                    <a:pt x="8621" y="1673"/>
                  </a:lnTo>
                  <a:cubicBezTo>
                    <a:pt x="7580" y="1846"/>
                    <a:pt x="6783" y="2752"/>
                    <a:pt x="6783" y="3843"/>
                  </a:cubicBezTo>
                  <a:cubicBezTo>
                    <a:pt x="6783" y="3922"/>
                    <a:pt x="6789" y="3998"/>
                    <a:pt x="6795" y="4075"/>
                  </a:cubicBezTo>
                  <a:lnTo>
                    <a:pt x="6375" y="3716"/>
                  </a:lnTo>
                  <a:cubicBezTo>
                    <a:pt x="6345" y="3693"/>
                    <a:pt x="6307" y="3678"/>
                    <a:pt x="6269" y="3678"/>
                  </a:cubicBezTo>
                  <a:lnTo>
                    <a:pt x="4913" y="3675"/>
                  </a:lnTo>
                  <a:cubicBezTo>
                    <a:pt x="4872" y="3675"/>
                    <a:pt x="4834" y="3690"/>
                    <a:pt x="4807" y="3716"/>
                  </a:cubicBezTo>
                  <a:lnTo>
                    <a:pt x="4384" y="4075"/>
                  </a:lnTo>
                  <a:cubicBezTo>
                    <a:pt x="4393" y="3998"/>
                    <a:pt x="4399" y="3919"/>
                    <a:pt x="4399" y="3840"/>
                  </a:cubicBezTo>
                  <a:cubicBezTo>
                    <a:pt x="4399" y="2749"/>
                    <a:pt x="3605" y="1843"/>
                    <a:pt x="2564" y="1670"/>
                  </a:cubicBezTo>
                  <a:lnTo>
                    <a:pt x="2946" y="1287"/>
                  </a:lnTo>
                  <a:lnTo>
                    <a:pt x="4416" y="1287"/>
                  </a:lnTo>
                  <a:cubicBezTo>
                    <a:pt x="4496" y="1867"/>
                    <a:pt x="4993" y="2314"/>
                    <a:pt x="5593" y="2314"/>
                  </a:cubicBezTo>
                  <a:cubicBezTo>
                    <a:pt x="6192" y="2314"/>
                    <a:pt x="6686" y="1867"/>
                    <a:pt x="6769" y="1287"/>
                  </a:cubicBezTo>
                  <a:close/>
                  <a:moveTo>
                    <a:pt x="2199" y="1967"/>
                  </a:moveTo>
                  <a:cubicBezTo>
                    <a:pt x="3231" y="1967"/>
                    <a:pt x="4069" y="2808"/>
                    <a:pt x="4069" y="3837"/>
                  </a:cubicBezTo>
                  <a:cubicBezTo>
                    <a:pt x="4069" y="4869"/>
                    <a:pt x="3231" y="5710"/>
                    <a:pt x="2199" y="5710"/>
                  </a:cubicBezTo>
                  <a:cubicBezTo>
                    <a:pt x="1167" y="5710"/>
                    <a:pt x="326" y="4869"/>
                    <a:pt x="326" y="3837"/>
                  </a:cubicBezTo>
                  <a:cubicBezTo>
                    <a:pt x="326" y="2808"/>
                    <a:pt x="1167" y="1967"/>
                    <a:pt x="2199" y="1967"/>
                  </a:cubicBezTo>
                  <a:close/>
                  <a:moveTo>
                    <a:pt x="5233" y="1"/>
                  </a:moveTo>
                  <a:cubicBezTo>
                    <a:pt x="5214" y="1"/>
                    <a:pt x="5194" y="4"/>
                    <a:pt x="5175" y="11"/>
                  </a:cubicBezTo>
                  <a:cubicBezTo>
                    <a:pt x="4766" y="164"/>
                    <a:pt x="4472" y="535"/>
                    <a:pt x="4413" y="961"/>
                  </a:cubicBezTo>
                  <a:lnTo>
                    <a:pt x="2879" y="961"/>
                  </a:lnTo>
                  <a:cubicBezTo>
                    <a:pt x="2835" y="961"/>
                    <a:pt x="2793" y="979"/>
                    <a:pt x="2761" y="1008"/>
                  </a:cubicBezTo>
                  <a:lnTo>
                    <a:pt x="2129" y="1640"/>
                  </a:lnTo>
                  <a:cubicBezTo>
                    <a:pt x="950" y="1676"/>
                    <a:pt x="0" y="2649"/>
                    <a:pt x="0" y="3837"/>
                  </a:cubicBezTo>
                  <a:cubicBezTo>
                    <a:pt x="0" y="5051"/>
                    <a:pt x="988" y="6036"/>
                    <a:pt x="2199" y="6036"/>
                  </a:cubicBezTo>
                  <a:cubicBezTo>
                    <a:pt x="3137" y="6036"/>
                    <a:pt x="3940" y="5445"/>
                    <a:pt x="4255" y="4616"/>
                  </a:cubicBezTo>
                  <a:lnTo>
                    <a:pt x="4972" y="4004"/>
                  </a:lnTo>
                  <a:lnTo>
                    <a:pt x="6210" y="4004"/>
                  </a:lnTo>
                  <a:lnTo>
                    <a:pt x="6925" y="4613"/>
                  </a:lnTo>
                  <a:cubicBezTo>
                    <a:pt x="7189" y="5325"/>
                    <a:pt x="7813" y="5868"/>
                    <a:pt x="8601" y="6007"/>
                  </a:cubicBezTo>
                  <a:cubicBezTo>
                    <a:pt x="8610" y="6009"/>
                    <a:pt x="8620" y="6009"/>
                    <a:pt x="8630" y="6009"/>
                  </a:cubicBezTo>
                  <a:cubicBezTo>
                    <a:pt x="8696" y="6009"/>
                    <a:pt x="8750" y="5964"/>
                    <a:pt x="8789" y="5874"/>
                  </a:cubicBezTo>
                  <a:cubicBezTo>
                    <a:pt x="8803" y="5786"/>
                    <a:pt x="8745" y="5701"/>
                    <a:pt x="8656" y="5683"/>
                  </a:cubicBezTo>
                  <a:cubicBezTo>
                    <a:pt x="7763" y="5527"/>
                    <a:pt x="7113" y="4751"/>
                    <a:pt x="7113" y="3843"/>
                  </a:cubicBezTo>
                  <a:cubicBezTo>
                    <a:pt x="7113" y="2811"/>
                    <a:pt x="7951" y="1970"/>
                    <a:pt x="8983" y="1970"/>
                  </a:cubicBezTo>
                  <a:cubicBezTo>
                    <a:pt x="10015" y="1970"/>
                    <a:pt x="10853" y="2811"/>
                    <a:pt x="10853" y="3843"/>
                  </a:cubicBezTo>
                  <a:cubicBezTo>
                    <a:pt x="10853" y="4751"/>
                    <a:pt x="10206" y="5524"/>
                    <a:pt x="9312" y="5683"/>
                  </a:cubicBezTo>
                  <a:cubicBezTo>
                    <a:pt x="9224" y="5701"/>
                    <a:pt x="9165" y="5786"/>
                    <a:pt x="9180" y="5874"/>
                  </a:cubicBezTo>
                  <a:cubicBezTo>
                    <a:pt x="9196" y="5953"/>
                    <a:pt x="9266" y="6009"/>
                    <a:pt x="9344" y="6009"/>
                  </a:cubicBezTo>
                  <a:cubicBezTo>
                    <a:pt x="9353" y="6009"/>
                    <a:pt x="9362" y="6008"/>
                    <a:pt x="9371" y="6007"/>
                  </a:cubicBezTo>
                  <a:cubicBezTo>
                    <a:pt x="10421" y="5819"/>
                    <a:pt x="11182" y="4910"/>
                    <a:pt x="11182" y="3843"/>
                  </a:cubicBezTo>
                  <a:cubicBezTo>
                    <a:pt x="11182" y="2655"/>
                    <a:pt x="10235" y="1684"/>
                    <a:pt x="9056" y="1643"/>
                  </a:cubicBezTo>
                  <a:lnTo>
                    <a:pt x="8421" y="1008"/>
                  </a:lnTo>
                  <a:cubicBezTo>
                    <a:pt x="8389" y="979"/>
                    <a:pt x="8348" y="961"/>
                    <a:pt x="8304" y="961"/>
                  </a:cubicBezTo>
                  <a:lnTo>
                    <a:pt x="6766" y="961"/>
                  </a:lnTo>
                  <a:cubicBezTo>
                    <a:pt x="6707" y="535"/>
                    <a:pt x="6416" y="164"/>
                    <a:pt x="6004" y="11"/>
                  </a:cubicBezTo>
                  <a:cubicBezTo>
                    <a:pt x="5985" y="4"/>
                    <a:pt x="5966" y="1"/>
                    <a:pt x="5947" y="1"/>
                  </a:cubicBezTo>
                  <a:cubicBezTo>
                    <a:pt x="5880" y="1"/>
                    <a:pt x="5818" y="42"/>
                    <a:pt x="5793" y="108"/>
                  </a:cubicBezTo>
                  <a:cubicBezTo>
                    <a:pt x="5763" y="191"/>
                    <a:pt x="5804" y="285"/>
                    <a:pt x="5890" y="317"/>
                  </a:cubicBezTo>
                  <a:cubicBezTo>
                    <a:pt x="6225" y="444"/>
                    <a:pt x="6451" y="767"/>
                    <a:pt x="6451" y="1123"/>
                  </a:cubicBezTo>
                  <a:cubicBezTo>
                    <a:pt x="6451" y="1599"/>
                    <a:pt x="6066" y="1984"/>
                    <a:pt x="5590" y="1984"/>
                  </a:cubicBezTo>
                  <a:cubicBezTo>
                    <a:pt x="5116" y="1984"/>
                    <a:pt x="4731" y="1599"/>
                    <a:pt x="4731" y="1123"/>
                  </a:cubicBezTo>
                  <a:cubicBezTo>
                    <a:pt x="4731" y="767"/>
                    <a:pt x="4955" y="441"/>
                    <a:pt x="5290" y="317"/>
                  </a:cubicBezTo>
                  <a:cubicBezTo>
                    <a:pt x="5375" y="285"/>
                    <a:pt x="5419" y="191"/>
                    <a:pt x="5387" y="108"/>
                  </a:cubicBezTo>
                  <a:cubicBezTo>
                    <a:pt x="5362" y="42"/>
                    <a:pt x="5299" y="1"/>
                    <a:pt x="52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69"/>
            <p:cNvSpPr/>
            <p:nvPr/>
          </p:nvSpPr>
          <p:spPr>
            <a:xfrm>
              <a:off x="2678058" y="3371218"/>
              <a:ext cx="99722" cy="99722"/>
            </a:xfrm>
            <a:custGeom>
              <a:rect b="b" l="l" r="r" t="t"/>
              <a:pathLst>
                <a:path extrusionOk="0" h="3041" w="3041">
                  <a:moveTo>
                    <a:pt x="1521" y="327"/>
                  </a:moveTo>
                  <a:cubicBezTo>
                    <a:pt x="2179" y="327"/>
                    <a:pt x="2715" y="862"/>
                    <a:pt x="2715" y="1521"/>
                  </a:cubicBezTo>
                  <a:cubicBezTo>
                    <a:pt x="2715" y="2179"/>
                    <a:pt x="2179" y="2714"/>
                    <a:pt x="1521" y="2714"/>
                  </a:cubicBezTo>
                  <a:cubicBezTo>
                    <a:pt x="862" y="2714"/>
                    <a:pt x="327" y="2179"/>
                    <a:pt x="327" y="1521"/>
                  </a:cubicBezTo>
                  <a:cubicBezTo>
                    <a:pt x="327" y="862"/>
                    <a:pt x="862" y="327"/>
                    <a:pt x="1521" y="327"/>
                  </a:cubicBezTo>
                  <a:close/>
                  <a:moveTo>
                    <a:pt x="1521" y="1"/>
                  </a:moveTo>
                  <a:cubicBezTo>
                    <a:pt x="683" y="1"/>
                    <a:pt x="1" y="683"/>
                    <a:pt x="1" y="1521"/>
                  </a:cubicBezTo>
                  <a:cubicBezTo>
                    <a:pt x="1" y="2359"/>
                    <a:pt x="683" y="3041"/>
                    <a:pt x="1521" y="3041"/>
                  </a:cubicBezTo>
                  <a:cubicBezTo>
                    <a:pt x="2359" y="3041"/>
                    <a:pt x="3041" y="2359"/>
                    <a:pt x="3041" y="1521"/>
                  </a:cubicBezTo>
                  <a:cubicBezTo>
                    <a:pt x="3041" y="683"/>
                    <a:pt x="2359"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69"/>
            <p:cNvSpPr/>
            <p:nvPr/>
          </p:nvSpPr>
          <p:spPr>
            <a:xfrm>
              <a:off x="2700423" y="3415684"/>
              <a:ext cx="32924" cy="32891"/>
            </a:xfrm>
            <a:custGeom>
              <a:rect b="b" l="l" r="r" t="t"/>
              <a:pathLst>
                <a:path extrusionOk="0" h="1003" w="1004">
                  <a:moveTo>
                    <a:pt x="165" y="0"/>
                  </a:moveTo>
                  <a:cubicBezTo>
                    <a:pt x="74" y="0"/>
                    <a:pt x="1" y="74"/>
                    <a:pt x="1" y="165"/>
                  </a:cubicBezTo>
                  <a:cubicBezTo>
                    <a:pt x="1" y="626"/>
                    <a:pt x="377" y="1003"/>
                    <a:pt x="839" y="1003"/>
                  </a:cubicBezTo>
                  <a:cubicBezTo>
                    <a:pt x="930" y="1003"/>
                    <a:pt x="1003" y="929"/>
                    <a:pt x="1003" y="838"/>
                  </a:cubicBezTo>
                  <a:cubicBezTo>
                    <a:pt x="1003" y="747"/>
                    <a:pt x="930" y="673"/>
                    <a:pt x="839" y="673"/>
                  </a:cubicBezTo>
                  <a:cubicBezTo>
                    <a:pt x="557" y="673"/>
                    <a:pt x="330" y="444"/>
                    <a:pt x="330" y="165"/>
                  </a:cubicBez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69"/>
            <p:cNvSpPr/>
            <p:nvPr/>
          </p:nvSpPr>
          <p:spPr>
            <a:xfrm>
              <a:off x="2600242" y="3315307"/>
              <a:ext cx="33022" cy="32989"/>
            </a:xfrm>
            <a:custGeom>
              <a:rect b="b" l="l" r="r" t="t"/>
              <a:pathLst>
                <a:path extrusionOk="0" h="1006" w="1007">
                  <a:moveTo>
                    <a:pt x="504" y="329"/>
                  </a:moveTo>
                  <a:cubicBezTo>
                    <a:pt x="601" y="329"/>
                    <a:pt x="680" y="409"/>
                    <a:pt x="680" y="503"/>
                  </a:cubicBezTo>
                  <a:cubicBezTo>
                    <a:pt x="680" y="600"/>
                    <a:pt x="601" y="679"/>
                    <a:pt x="504" y="679"/>
                  </a:cubicBezTo>
                  <a:cubicBezTo>
                    <a:pt x="407" y="679"/>
                    <a:pt x="330" y="600"/>
                    <a:pt x="330" y="503"/>
                  </a:cubicBezTo>
                  <a:cubicBezTo>
                    <a:pt x="330" y="409"/>
                    <a:pt x="407" y="329"/>
                    <a:pt x="504" y="329"/>
                  </a:cubicBezTo>
                  <a:close/>
                  <a:moveTo>
                    <a:pt x="504" y="0"/>
                  </a:moveTo>
                  <a:cubicBezTo>
                    <a:pt x="227" y="0"/>
                    <a:pt x="1" y="227"/>
                    <a:pt x="1" y="503"/>
                  </a:cubicBezTo>
                  <a:cubicBezTo>
                    <a:pt x="1" y="782"/>
                    <a:pt x="227" y="1006"/>
                    <a:pt x="504" y="1006"/>
                  </a:cubicBezTo>
                  <a:cubicBezTo>
                    <a:pt x="780" y="1006"/>
                    <a:pt x="1006" y="782"/>
                    <a:pt x="1006" y="503"/>
                  </a:cubicBezTo>
                  <a:cubicBezTo>
                    <a:pt x="1006" y="227"/>
                    <a:pt x="780" y="0"/>
                    <a:pt x="50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1" name="Google Shape;831;p69"/>
          <p:cNvGrpSpPr/>
          <p:nvPr/>
        </p:nvGrpSpPr>
        <p:grpSpPr>
          <a:xfrm>
            <a:off x="1641258" y="4057634"/>
            <a:ext cx="366719" cy="301625"/>
            <a:chOff x="1641258" y="3829034"/>
            <a:chExt cx="366719" cy="301625"/>
          </a:xfrm>
        </p:grpSpPr>
        <p:sp>
          <p:nvSpPr>
            <p:cNvPr id="832" name="Google Shape;832;p69"/>
            <p:cNvSpPr/>
            <p:nvPr/>
          </p:nvSpPr>
          <p:spPr>
            <a:xfrm>
              <a:off x="1701891" y="3946956"/>
              <a:ext cx="31382" cy="19348"/>
            </a:xfrm>
            <a:custGeom>
              <a:rect b="b" l="l" r="r" t="t"/>
              <a:pathLst>
                <a:path extrusionOk="0" h="590" w="957">
                  <a:moveTo>
                    <a:pt x="165" y="0"/>
                  </a:moveTo>
                  <a:cubicBezTo>
                    <a:pt x="74" y="0"/>
                    <a:pt x="1" y="74"/>
                    <a:pt x="1" y="162"/>
                  </a:cubicBezTo>
                  <a:cubicBezTo>
                    <a:pt x="1" y="453"/>
                    <a:pt x="248" y="589"/>
                    <a:pt x="495" y="589"/>
                  </a:cubicBezTo>
                  <a:cubicBezTo>
                    <a:pt x="508" y="589"/>
                    <a:pt x="520" y="589"/>
                    <a:pt x="533" y="588"/>
                  </a:cubicBezTo>
                  <a:cubicBezTo>
                    <a:pt x="768" y="588"/>
                    <a:pt x="956" y="397"/>
                    <a:pt x="956" y="162"/>
                  </a:cubicBezTo>
                  <a:cubicBezTo>
                    <a:pt x="956" y="74"/>
                    <a:pt x="883" y="0"/>
                    <a:pt x="795" y="0"/>
                  </a:cubicBezTo>
                  <a:cubicBezTo>
                    <a:pt x="704" y="0"/>
                    <a:pt x="630" y="74"/>
                    <a:pt x="630" y="162"/>
                  </a:cubicBezTo>
                  <a:cubicBezTo>
                    <a:pt x="630" y="231"/>
                    <a:pt x="554" y="266"/>
                    <a:pt x="479" y="266"/>
                  </a:cubicBezTo>
                  <a:cubicBezTo>
                    <a:pt x="403" y="266"/>
                    <a:pt x="327" y="231"/>
                    <a:pt x="327" y="162"/>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69"/>
            <p:cNvSpPr/>
            <p:nvPr/>
          </p:nvSpPr>
          <p:spPr>
            <a:xfrm>
              <a:off x="1915961" y="3946956"/>
              <a:ext cx="31350" cy="19348"/>
            </a:xfrm>
            <a:custGeom>
              <a:rect b="b" l="l" r="r" t="t"/>
              <a:pathLst>
                <a:path extrusionOk="0" h="590" w="956">
                  <a:moveTo>
                    <a:pt x="162" y="0"/>
                  </a:moveTo>
                  <a:cubicBezTo>
                    <a:pt x="74" y="0"/>
                    <a:pt x="0" y="74"/>
                    <a:pt x="0" y="162"/>
                  </a:cubicBezTo>
                  <a:cubicBezTo>
                    <a:pt x="0" y="453"/>
                    <a:pt x="248" y="589"/>
                    <a:pt x="495" y="589"/>
                  </a:cubicBezTo>
                  <a:cubicBezTo>
                    <a:pt x="507" y="589"/>
                    <a:pt x="520" y="589"/>
                    <a:pt x="533" y="588"/>
                  </a:cubicBezTo>
                  <a:cubicBezTo>
                    <a:pt x="765" y="588"/>
                    <a:pt x="956" y="397"/>
                    <a:pt x="956" y="162"/>
                  </a:cubicBezTo>
                  <a:cubicBezTo>
                    <a:pt x="956" y="74"/>
                    <a:pt x="882" y="0"/>
                    <a:pt x="791" y="0"/>
                  </a:cubicBezTo>
                  <a:cubicBezTo>
                    <a:pt x="703" y="0"/>
                    <a:pt x="630" y="74"/>
                    <a:pt x="630" y="162"/>
                  </a:cubicBezTo>
                  <a:cubicBezTo>
                    <a:pt x="630" y="231"/>
                    <a:pt x="554" y="266"/>
                    <a:pt x="478" y="266"/>
                  </a:cubicBezTo>
                  <a:cubicBezTo>
                    <a:pt x="402" y="266"/>
                    <a:pt x="327" y="231"/>
                    <a:pt x="327" y="162"/>
                  </a:cubicBez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69"/>
            <p:cNvSpPr/>
            <p:nvPr/>
          </p:nvSpPr>
          <p:spPr>
            <a:xfrm>
              <a:off x="1641258" y="3829034"/>
              <a:ext cx="366719" cy="301625"/>
            </a:xfrm>
            <a:custGeom>
              <a:rect b="b" l="l" r="r" t="t"/>
              <a:pathLst>
                <a:path extrusionOk="0" h="9198" w="11183">
                  <a:moveTo>
                    <a:pt x="2741" y="1697"/>
                  </a:moveTo>
                  <a:cubicBezTo>
                    <a:pt x="3064" y="1697"/>
                    <a:pt x="3335" y="1938"/>
                    <a:pt x="3376" y="2249"/>
                  </a:cubicBezTo>
                  <a:cubicBezTo>
                    <a:pt x="3205" y="2326"/>
                    <a:pt x="3073" y="2473"/>
                    <a:pt x="3023" y="2658"/>
                  </a:cubicBezTo>
                  <a:cubicBezTo>
                    <a:pt x="2870" y="2570"/>
                    <a:pt x="2779" y="2341"/>
                    <a:pt x="2729" y="2167"/>
                  </a:cubicBezTo>
                  <a:cubicBezTo>
                    <a:pt x="2701" y="2072"/>
                    <a:pt x="2634" y="2019"/>
                    <a:pt x="2568" y="2019"/>
                  </a:cubicBezTo>
                  <a:cubicBezTo>
                    <a:pt x="2516" y="2019"/>
                    <a:pt x="2463" y="2053"/>
                    <a:pt x="2432" y="2129"/>
                  </a:cubicBezTo>
                  <a:cubicBezTo>
                    <a:pt x="2329" y="2382"/>
                    <a:pt x="2076" y="2726"/>
                    <a:pt x="1779" y="2726"/>
                  </a:cubicBezTo>
                  <a:lnTo>
                    <a:pt x="1273" y="2726"/>
                  </a:lnTo>
                  <a:lnTo>
                    <a:pt x="1273" y="2341"/>
                  </a:lnTo>
                  <a:cubicBezTo>
                    <a:pt x="1273" y="1985"/>
                    <a:pt x="1562" y="1697"/>
                    <a:pt x="1917" y="1697"/>
                  </a:cubicBezTo>
                  <a:close/>
                  <a:moveTo>
                    <a:pt x="9265" y="1697"/>
                  </a:moveTo>
                  <a:cubicBezTo>
                    <a:pt x="9621" y="1697"/>
                    <a:pt x="9909" y="1985"/>
                    <a:pt x="9909" y="2341"/>
                  </a:cubicBezTo>
                  <a:lnTo>
                    <a:pt x="9909" y="2726"/>
                  </a:lnTo>
                  <a:cubicBezTo>
                    <a:pt x="9899" y="2726"/>
                    <a:pt x="9889" y="2726"/>
                    <a:pt x="9880" y="2726"/>
                  </a:cubicBezTo>
                  <a:cubicBezTo>
                    <a:pt x="9549" y="2726"/>
                    <a:pt x="9325" y="2487"/>
                    <a:pt x="9256" y="2167"/>
                  </a:cubicBezTo>
                  <a:cubicBezTo>
                    <a:pt x="9236" y="2072"/>
                    <a:pt x="9172" y="2023"/>
                    <a:pt x="9106" y="2023"/>
                  </a:cubicBezTo>
                  <a:cubicBezTo>
                    <a:pt x="9050" y="2023"/>
                    <a:pt x="8993" y="2058"/>
                    <a:pt x="8959" y="2129"/>
                  </a:cubicBezTo>
                  <a:cubicBezTo>
                    <a:pt x="8816" y="2442"/>
                    <a:pt x="8569" y="2727"/>
                    <a:pt x="8223" y="2727"/>
                  </a:cubicBezTo>
                  <a:cubicBezTo>
                    <a:pt x="8208" y="2727"/>
                    <a:pt x="8193" y="2727"/>
                    <a:pt x="8177" y="2726"/>
                  </a:cubicBezTo>
                  <a:cubicBezTo>
                    <a:pt x="8145" y="2511"/>
                    <a:pt x="8001" y="2332"/>
                    <a:pt x="7807" y="2249"/>
                  </a:cubicBezTo>
                  <a:cubicBezTo>
                    <a:pt x="7851" y="1938"/>
                    <a:pt x="8119" y="1697"/>
                    <a:pt x="8442" y="1697"/>
                  </a:cubicBezTo>
                  <a:close/>
                  <a:moveTo>
                    <a:pt x="3785" y="2529"/>
                  </a:moveTo>
                  <a:lnTo>
                    <a:pt x="3785" y="3455"/>
                  </a:lnTo>
                  <a:lnTo>
                    <a:pt x="3620" y="3455"/>
                  </a:lnTo>
                  <a:cubicBezTo>
                    <a:pt x="3458" y="3455"/>
                    <a:pt x="3329" y="3323"/>
                    <a:pt x="3329" y="3164"/>
                  </a:cubicBezTo>
                  <a:lnTo>
                    <a:pt x="3329" y="2820"/>
                  </a:lnTo>
                  <a:cubicBezTo>
                    <a:pt x="3329" y="2658"/>
                    <a:pt x="3461" y="2529"/>
                    <a:pt x="3620" y="2529"/>
                  </a:cubicBezTo>
                  <a:close/>
                  <a:moveTo>
                    <a:pt x="7566" y="2529"/>
                  </a:moveTo>
                  <a:cubicBezTo>
                    <a:pt x="7727" y="2529"/>
                    <a:pt x="7857" y="2658"/>
                    <a:pt x="7857" y="2820"/>
                  </a:cubicBezTo>
                  <a:lnTo>
                    <a:pt x="7857" y="3164"/>
                  </a:lnTo>
                  <a:cubicBezTo>
                    <a:pt x="7857" y="3323"/>
                    <a:pt x="7727" y="3455"/>
                    <a:pt x="7566" y="3455"/>
                  </a:cubicBezTo>
                  <a:lnTo>
                    <a:pt x="7401" y="3455"/>
                  </a:lnTo>
                  <a:lnTo>
                    <a:pt x="7401" y="2529"/>
                  </a:lnTo>
                  <a:close/>
                  <a:moveTo>
                    <a:pt x="1153" y="3052"/>
                  </a:moveTo>
                  <a:lnTo>
                    <a:pt x="1153" y="3499"/>
                  </a:lnTo>
                  <a:lnTo>
                    <a:pt x="918" y="3499"/>
                  </a:lnTo>
                  <a:cubicBezTo>
                    <a:pt x="853" y="3499"/>
                    <a:pt x="800" y="3446"/>
                    <a:pt x="800" y="3382"/>
                  </a:cubicBezTo>
                  <a:lnTo>
                    <a:pt x="800" y="3170"/>
                  </a:lnTo>
                  <a:cubicBezTo>
                    <a:pt x="800" y="3105"/>
                    <a:pt x="853" y="3052"/>
                    <a:pt x="918" y="3052"/>
                  </a:cubicBezTo>
                  <a:close/>
                  <a:moveTo>
                    <a:pt x="10265" y="3052"/>
                  </a:moveTo>
                  <a:cubicBezTo>
                    <a:pt x="10330" y="3052"/>
                    <a:pt x="10383" y="3105"/>
                    <a:pt x="10383" y="3170"/>
                  </a:cubicBezTo>
                  <a:lnTo>
                    <a:pt x="10383" y="3382"/>
                  </a:lnTo>
                  <a:cubicBezTo>
                    <a:pt x="10383" y="3446"/>
                    <a:pt x="10330" y="3499"/>
                    <a:pt x="10265" y="3499"/>
                  </a:cubicBezTo>
                  <a:lnTo>
                    <a:pt x="10030" y="3499"/>
                  </a:lnTo>
                  <a:lnTo>
                    <a:pt x="10030" y="3052"/>
                  </a:lnTo>
                  <a:close/>
                  <a:moveTo>
                    <a:pt x="2529" y="2594"/>
                  </a:moveTo>
                  <a:cubicBezTo>
                    <a:pt x="2626" y="2788"/>
                    <a:pt x="2797" y="2935"/>
                    <a:pt x="2999" y="3005"/>
                  </a:cubicBezTo>
                  <a:cubicBezTo>
                    <a:pt x="2985" y="3208"/>
                    <a:pt x="3035" y="3449"/>
                    <a:pt x="3176" y="3596"/>
                  </a:cubicBezTo>
                  <a:lnTo>
                    <a:pt x="3176" y="3867"/>
                  </a:lnTo>
                  <a:cubicBezTo>
                    <a:pt x="3176" y="4380"/>
                    <a:pt x="2752" y="4636"/>
                    <a:pt x="2328" y="4636"/>
                  </a:cubicBezTo>
                  <a:cubicBezTo>
                    <a:pt x="1903" y="4636"/>
                    <a:pt x="1479" y="4380"/>
                    <a:pt x="1479" y="3867"/>
                  </a:cubicBezTo>
                  <a:lnTo>
                    <a:pt x="1479" y="3052"/>
                  </a:lnTo>
                  <a:lnTo>
                    <a:pt x="1779" y="3052"/>
                  </a:lnTo>
                  <a:cubicBezTo>
                    <a:pt x="2097" y="3052"/>
                    <a:pt x="2370" y="2852"/>
                    <a:pt x="2529" y="2594"/>
                  </a:cubicBezTo>
                  <a:close/>
                  <a:moveTo>
                    <a:pt x="9057" y="2594"/>
                  </a:moveTo>
                  <a:cubicBezTo>
                    <a:pt x="9183" y="2843"/>
                    <a:pt x="9424" y="3014"/>
                    <a:pt x="9703" y="3046"/>
                  </a:cubicBezTo>
                  <a:lnTo>
                    <a:pt x="9703" y="3867"/>
                  </a:lnTo>
                  <a:cubicBezTo>
                    <a:pt x="9703" y="4293"/>
                    <a:pt x="9356" y="4637"/>
                    <a:pt x="8933" y="4637"/>
                  </a:cubicBezTo>
                  <a:cubicBezTo>
                    <a:pt x="8911" y="4639"/>
                    <a:pt x="8889" y="4639"/>
                    <a:pt x="8867" y="4639"/>
                  </a:cubicBezTo>
                  <a:cubicBezTo>
                    <a:pt x="8436" y="4639"/>
                    <a:pt x="8007" y="4340"/>
                    <a:pt x="8007" y="3867"/>
                  </a:cubicBezTo>
                  <a:lnTo>
                    <a:pt x="8007" y="3596"/>
                  </a:lnTo>
                  <a:cubicBezTo>
                    <a:pt x="8142" y="3458"/>
                    <a:pt x="8195" y="3243"/>
                    <a:pt x="8186" y="3052"/>
                  </a:cubicBezTo>
                  <a:lnTo>
                    <a:pt x="8186" y="3052"/>
                  </a:lnTo>
                  <a:cubicBezTo>
                    <a:pt x="8202" y="3053"/>
                    <a:pt x="8218" y="3053"/>
                    <a:pt x="8234" y="3053"/>
                  </a:cubicBezTo>
                  <a:cubicBezTo>
                    <a:pt x="8571" y="3053"/>
                    <a:pt x="8871" y="2877"/>
                    <a:pt x="9057" y="2594"/>
                  </a:cubicBezTo>
                  <a:close/>
                  <a:moveTo>
                    <a:pt x="5940" y="1664"/>
                  </a:moveTo>
                  <a:cubicBezTo>
                    <a:pt x="6101" y="2161"/>
                    <a:pt x="6551" y="2502"/>
                    <a:pt x="7072" y="2526"/>
                  </a:cubicBezTo>
                  <a:lnTo>
                    <a:pt x="7072" y="3952"/>
                  </a:lnTo>
                  <a:cubicBezTo>
                    <a:pt x="7072" y="4851"/>
                    <a:pt x="6333" y="5300"/>
                    <a:pt x="5594" y="5300"/>
                  </a:cubicBezTo>
                  <a:cubicBezTo>
                    <a:pt x="4854" y="5300"/>
                    <a:pt x="4114" y="4851"/>
                    <a:pt x="4114" y="3952"/>
                  </a:cubicBezTo>
                  <a:lnTo>
                    <a:pt x="4114" y="2529"/>
                  </a:lnTo>
                  <a:lnTo>
                    <a:pt x="4705" y="2529"/>
                  </a:lnTo>
                  <a:cubicBezTo>
                    <a:pt x="5278" y="2529"/>
                    <a:pt x="5675" y="2129"/>
                    <a:pt x="5940" y="1664"/>
                  </a:cubicBezTo>
                  <a:close/>
                  <a:moveTo>
                    <a:pt x="7678" y="3773"/>
                  </a:moveTo>
                  <a:cubicBezTo>
                    <a:pt x="7657" y="4140"/>
                    <a:pt x="7807" y="4502"/>
                    <a:pt x="8101" y="4731"/>
                  </a:cubicBezTo>
                  <a:lnTo>
                    <a:pt x="8101" y="5060"/>
                  </a:lnTo>
                  <a:lnTo>
                    <a:pt x="7013" y="5431"/>
                  </a:lnTo>
                  <a:cubicBezTo>
                    <a:pt x="6895" y="5472"/>
                    <a:pt x="6795" y="5540"/>
                    <a:pt x="6716" y="5628"/>
                  </a:cubicBezTo>
                  <a:lnTo>
                    <a:pt x="6716" y="5304"/>
                  </a:lnTo>
                  <a:cubicBezTo>
                    <a:pt x="7195" y="4949"/>
                    <a:pt x="7425" y="4369"/>
                    <a:pt x="7401" y="3781"/>
                  </a:cubicBezTo>
                  <a:lnTo>
                    <a:pt x="7401" y="3781"/>
                  </a:lnTo>
                  <a:cubicBezTo>
                    <a:pt x="7437" y="3783"/>
                    <a:pt x="7476" y="3784"/>
                    <a:pt x="7514" y="3784"/>
                  </a:cubicBezTo>
                  <a:cubicBezTo>
                    <a:pt x="7570" y="3784"/>
                    <a:pt x="7627" y="3781"/>
                    <a:pt x="7678" y="3773"/>
                  </a:cubicBezTo>
                  <a:close/>
                  <a:moveTo>
                    <a:pt x="3505" y="3773"/>
                  </a:moveTo>
                  <a:lnTo>
                    <a:pt x="3505" y="3773"/>
                  </a:lnTo>
                  <a:cubicBezTo>
                    <a:pt x="3564" y="3783"/>
                    <a:pt x="3633" y="3786"/>
                    <a:pt x="3699" y="3786"/>
                  </a:cubicBezTo>
                  <a:cubicBezTo>
                    <a:pt x="3728" y="3786"/>
                    <a:pt x="3757" y="3785"/>
                    <a:pt x="3785" y="3784"/>
                  </a:cubicBezTo>
                  <a:lnTo>
                    <a:pt x="3785" y="3784"/>
                  </a:lnTo>
                  <a:cubicBezTo>
                    <a:pt x="3749" y="4367"/>
                    <a:pt x="3996" y="4955"/>
                    <a:pt x="4470" y="5304"/>
                  </a:cubicBezTo>
                  <a:lnTo>
                    <a:pt x="4470" y="5631"/>
                  </a:lnTo>
                  <a:cubicBezTo>
                    <a:pt x="4390" y="5543"/>
                    <a:pt x="4287" y="5472"/>
                    <a:pt x="4170" y="5431"/>
                  </a:cubicBezTo>
                  <a:lnTo>
                    <a:pt x="3082" y="5060"/>
                  </a:lnTo>
                  <a:lnTo>
                    <a:pt x="3082" y="4731"/>
                  </a:lnTo>
                  <a:cubicBezTo>
                    <a:pt x="3376" y="4502"/>
                    <a:pt x="3526" y="4140"/>
                    <a:pt x="3505" y="3773"/>
                  </a:cubicBezTo>
                  <a:close/>
                  <a:moveTo>
                    <a:pt x="2755" y="4908"/>
                  </a:moveTo>
                  <a:lnTo>
                    <a:pt x="2755" y="5122"/>
                  </a:lnTo>
                  <a:lnTo>
                    <a:pt x="2329" y="5704"/>
                  </a:lnTo>
                  <a:lnTo>
                    <a:pt x="1903" y="5122"/>
                  </a:lnTo>
                  <a:lnTo>
                    <a:pt x="1903" y="4908"/>
                  </a:lnTo>
                  <a:cubicBezTo>
                    <a:pt x="2022" y="4949"/>
                    <a:pt x="2175" y="4969"/>
                    <a:pt x="2328" y="4969"/>
                  </a:cubicBezTo>
                  <a:cubicBezTo>
                    <a:pt x="2481" y="4969"/>
                    <a:pt x="2635" y="4949"/>
                    <a:pt x="2755" y="4908"/>
                  </a:cubicBezTo>
                  <a:close/>
                  <a:moveTo>
                    <a:pt x="9280" y="4908"/>
                  </a:moveTo>
                  <a:lnTo>
                    <a:pt x="9280" y="5122"/>
                  </a:lnTo>
                  <a:lnTo>
                    <a:pt x="8854" y="5704"/>
                  </a:lnTo>
                  <a:lnTo>
                    <a:pt x="8427" y="5122"/>
                  </a:lnTo>
                  <a:lnTo>
                    <a:pt x="8427" y="4908"/>
                  </a:lnTo>
                  <a:cubicBezTo>
                    <a:pt x="8548" y="4949"/>
                    <a:pt x="8701" y="4969"/>
                    <a:pt x="8855" y="4969"/>
                  </a:cubicBezTo>
                  <a:cubicBezTo>
                    <a:pt x="9008" y="4969"/>
                    <a:pt x="9161" y="4949"/>
                    <a:pt x="9280" y="4908"/>
                  </a:cubicBezTo>
                  <a:close/>
                  <a:moveTo>
                    <a:pt x="6387" y="5493"/>
                  </a:moveTo>
                  <a:lnTo>
                    <a:pt x="6387" y="5995"/>
                  </a:lnTo>
                  <a:lnTo>
                    <a:pt x="5593" y="6595"/>
                  </a:lnTo>
                  <a:lnTo>
                    <a:pt x="4799" y="5995"/>
                  </a:lnTo>
                  <a:lnTo>
                    <a:pt x="4799" y="5493"/>
                  </a:lnTo>
                  <a:cubicBezTo>
                    <a:pt x="5028" y="5593"/>
                    <a:pt x="5311" y="5643"/>
                    <a:pt x="5594" y="5643"/>
                  </a:cubicBezTo>
                  <a:cubicBezTo>
                    <a:pt x="5877" y="5643"/>
                    <a:pt x="6159" y="5593"/>
                    <a:pt x="6387" y="5493"/>
                  </a:cubicBezTo>
                  <a:close/>
                  <a:moveTo>
                    <a:pt x="2979" y="5369"/>
                  </a:moveTo>
                  <a:lnTo>
                    <a:pt x="4064" y="5743"/>
                  </a:lnTo>
                  <a:cubicBezTo>
                    <a:pt x="4190" y="5784"/>
                    <a:pt x="4281" y="5890"/>
                    <a:pt x="4317" y="6013"/>
                  </a:cubicBezTo>
                  <a:lnTo>
                    <a:pt x="2638" y="6586"/>
                  </a:lnTo>
                  <a:cubicBezTo>
                    <a:pt x="2485" y="6639"/>
                    <a:pt x="2350" y="6725"/>
                    <a:pt x="2238" y="6833"/>
                  </a:cubicBezTo>
                  <a:lnTo>
                    <a:pt x="330" y="6833"/>
                  </a:lnTo>
                  <a:lnTo>
                    <a:pt x="330" y="6110"/>
                  </a:lnTo>
                  <a:cubicBezTo>
                    <a:pt x="330" y="5945"/>
                    <a:pt x="435" y="5796"/>
                    <a:pt x="594" y="5743"/>
                  </a:cubicBezTo>
                  <a:lnTo>
                    <a:pt x="1676" y="5369"/>
                  </a:lnTo>
                  <a:lnTo>
                    <a:pt x="2197" y="6078"/>
                  </a:lnTo>
                  <a:cubicBezTo>
                    <a:pt x="2241" y="6122"/>
                    <a:pt x="2285" y="6144"/>
                    <a:pt x="2329" y="6144"/>
                  </a:cubicBezTo>
                  <a:cubicBezTo>
                    <a:pt x="2373" y="6144"/>
                    <a:pt x="2417" y="6122"/>
                    <a:pt x="2461" y="6078"/>
                  </a:cubicBezTo>
                  <a:lnTo>
                    <a:pt x="2979" y="5369"/>
                  </a:lnTo>
                  <a:close/>
                  <a:moveTo>
                    <a:pt x="4605" y="6260"/>
                  </a:moveTo>
                  <a:lnTo>
                    <a:pt x="5302" y="6783"/>
                  </a:lnTo>
                  <a:lnTo>
                    <a:pt x="4399" y="7336"/>
                  </a:lnTo>
                  <a:lnTo>
                    <a:pt x="4399" y="6331"/>
                  </a:lnTo>
                  <a:lnTo>
                    <a:pt x="4605" y="6260"/>
                  </a:lnTo>
                  <a:close/>
                  <a:moveTo>
                    <a:pt x="6581" y="6260"/>
                  </a:moveTo>
                  <a:lnTo>
                    <a:pt x="6787" y="6331"/>
                  </a:lnTo>
                  <a:lnTo>
                    <a:pt x="6787" y="7336"/>
                  </a:lnTo>
                  <a:lnTo>
                    <a:pt x="5884" y="6786"/>
                  </a:lnTo>
                  <a:lnTo>
                    <a:pt x="6581" y="6260"/>
                  </a:lnTo>
                  <a:close/>
                  <a:moveTo>
                    <a:pt x="5593" y="6992"/>
                  </a:moveTo>
                  <a:lnTo>
                    <a:pt x="6052" y="7272"/>
                  </a:lnTo>
                  <a:lnTo>
                    <a:pt x="5837" y="7654"/>
                  </a:lnTo>
                  <a:lnTo>
                    <a:pt x="5349" y="7654"/>
                  </a:lnTo>
                  <a:lnTo>
                    <a:pt x="5134" y="7272"/>
                  </a:lnTo>
                  <a:lnTo>
                    <a:pt x="5593" y="6992"/>
                  </a:lnTo>
                  <a:close/>
                  <a:moveTo>
                    <a:pt x="5807" y="7980"/>
                  </a:moveTo>
                  <a:lnTo>
                    <a:pt x="6054" y="8868"/>
                  </a:lnTo>
                  <a:lnTo>
                    <a:pt x="5131" y="8868"/>
                  </a:lnTo>
                  <a:lnTo>
                    <a:pt x="5378" y="7980"/>
                  </a:lnTo>
                  <a:close/>
                  <a:moveTo>
                    <a:pt x="7113" y="6442"/>
                  </a:moveTo>
                  <a:lnTo>
                    <a:pt x="8442" y="6895"/>
                  </a:lnTo>
                  <a:cubicBezTo>
                    <a:pt x="8739" y="6998"/>
                    <a:pt x="8939" y="7277"/>
                    <a:pt x="8939" y="7595"/>
                  </a:cubicBezTo>
                  <a:lnTo>
                    <a:pt x="8939" y="8868"/>
                  </a:lnTo>
                  <a:lnTo>
                    <a:pt x="8130" y="8868"/>
                  </a:lnTo>
                  <a:lnTo>
                    <a:pt x="8130" y="8359"/>
                  </a:lnTo>
                  <a:cubicBezTo>
                    <a:pt x="8130" y="8271"/>
                    <a:pt x="8057" y="8198"/>
                    <a:pt x="7966" y="8198"/>
                  </a:cubicBezTo>
                  <a:cubicBezTo>
                    <a:pt x="7877" y="8198"/>
                    <a:pt x="7804" y="8271"/>
                    <a:pt x="7804" y="8359"/>
                  </a:cubicBezTo>
                  <a:lnTo>
                    <a:pt x="7804" y="8868"/>
                  </a:lnTo>
                  <a:lnTo>
                    <a:pt x="6396" y="8868"/>
                  </a:lnTo>
                  <a:lnTo>
                    <a:pt x="6107" y="7836"/>
                  </a:lnTo>
                  <a:lnTo>
                    <a:pt x="6331" y="7442"/>
                  </a:lnTo>
                  <a:lnTo>
                    <a:pt x="6863" y="7768"/>
                  </a:lnTo>
                  <a:cubicBezTo>
                    <a:pt x="6905" y="7792"/>
                    <a:pt x="6943" y="7804"/>
                    <a:pt x="6977" y="7804"/>
                  </a:cubicBezTo>
                  <a:cubicBezTo>
                    <a:pt x="7055" y="7804"/>
                    <a:pt x="7107" y="7742"/>
                    <a:pt x="7113" y="7627"/>
                  </a:cubicBezTo>
                  <a:lnTo>
                    <a:pt x="7113" y="6442"/>
                  </a:lnTo>
                  <a:close/>
                  <a:moveTo>
                    <a:pt x="4925" y="0"/>
                  </a:moveTo>
                  <a:cubicBezTo>
                    <a:pt x="4114" y="0"/>
                    <a:pt x="3452" y="659"/>
                    <a:pt x="3452" y="1473"/>
                  </a:cubicBezTo>
                  <a:lnTo>
                    <a:pt x="3452" y="1679"/>
                  </a:lnTo>
                  <a:cubicBezTo>
                    <a:pt x="3273" y="1488"/>
                    <a:pt x="3020" y="1367"/>
                    <a:pt x="2741" y="1367"/>
                  </a:cubicBezTo>
                  <a:lnTo>
                    <a:pt x="1917" y="1367"/>
                  </a:lnTo>
                  <a:cubicBezTo>
                    <a:pt x="1382" y="1367"/>
                    <a:pt x="947" y="1803"/>
                    <a:pt x="947" y="2338"/>
                  </a:cubicBezTo>
                  <a:lnTo>
                    <a:pt x="947" y="2726"/>
                  </a:lnTo>
                  <a:cubicBezTo>
                    <a:pt x="712" y="2749"/>
                    <a:pt x="474" y="2896"/>
                    <a:pt x="474" y="3170"/>
                  </a:cubicBezTo>
                  <a:lnTo>
                    <a:pt x="474" y="3382"/>
                  </a:lnTo>
                  <a:cubicBezTo>
                    <a:pt x="474" y="3626"/>
                    <a:pt x="674" y="3826"/>
                    <a:pt x="918" y="3826"/>
                  </a:cubicBezTo>
                  <a:lnTo>
                    <a:pt x="1153" y="3826"/>
                  </a:lnTo>
                  <a:cubicBezTo>
                    <a:pt x="1147" y="4178"/>
                    <a:pt x="1294" y="4511"/>
                    <a:pt x="1573" y="4731"/>
                  </a:cubicBezTo>
                  <a:lnTo>
                    <a:pt x="1573" y="5058"/>
                  </a:lnTo>
                  <a:lnTo>
                    <a:pt x="485" y="5431"/>
                  </a:lnTo>
                  <a:cubicBezTo>
                    <a:pt x="194" y="5531"/>
                    <a:pt x="0" y="5804"/>
                    <a:pt x="0" y="6110"/>
                  </a:cubicBezTo>
                  <a:lnTo>
                    <a:pt x="0" y="6998"/>
                  </a:lnTo>
                  <a:cubicBezTo>
                    <a:pt x="0" y="7086"/>
                    <a:pt x="74" y="7160"/>
                    <a:pt x="165" y="7160"/>
                  </a:cubicBezTo>
                  <a:lnTo>
                    <a:pt x="2011" y="7160"/>
                  </a:lnTo>
                  <a:cubicBezTo>
                    <a:pt x="1935" y="7330"/>
                    <a:pt x="1912" y="7554"/>
                    <a:pt x="1917" y="7748"/>
                  </a:cubicBezTo>
                  <a:cubicBezTo>
                    <a:pt x="1917" y="7839"/>
                    <a:pt x="1991" y="7913"/>
                    <a:pt x="2082" y="7913"/>
                  </a:cubicBezTo>
                  <a:cubicBezTo>
                    <a:pt x="2173" y="7913"/>
                    <a:pt x="2247" y="7839"/>
                    <a:pt x="2247" y="7748"/>
                  </a:cubicBezTo>
                  <a:cubicBezTo>
                    <a:pt x="2220" y="7392"/>
                    <a:pt x="2385" y="7019"/>
                    <a:pt x="2744" y="6895"/>
                  </a:cubicBezTo>
                  <a:lnTo>
                    <a:pt x="4073" y="6442"/>
                  </a:lnTo>
                  <a:lnTo>
                    <a:pt x="4073" y="7627"/>
                  </a:lnTo>
                  <a:cubicBezTo>
                    <a:pt x="4073" y="7727"/>
                    <a:pt x="4158" y="7790"/>
                    <a:pt x="4242" y="7790"/>
                  </a:cubicBezTo>
                  <a:cubicBezTo>
                    <a:pt x="4270" y="7790"/>
                    <a:pt x="4298" y="7783"/>
                    <a:pt x="4323" y="7768"/>
                  </a:cubicBezTo>
                  <a:lnTo>
                    <a:pt x="4855" y="7442"/>
                  </a:lnTo>
                  <a:lnTo>
                    <a:pt x="5078" y="7836"/>
                  </a:lnTo>
                  <a:lnTo>
                    <a:pt x="4790" y="8868"/>
                  </a:lnTo>
                  <a:lnTo>
                    <a:pt x="3382" y="8868"/>
                  </a:lnTo>
                  <a:lnTo>
                    <a:pt x="3382" y="8359"/>
                  </a:lnTo>
                  <a:cubicBezTo>
                    <a:pt x="3382" y="8271"/>
                    <a:pt x="3311" y="8198"/>
                    <a:pt x="3220" y="8198"/>
                  </a:cubicBezTo>
                  <a:cubicBezTo>
                    <a:pt x="3129" y="8198"/>
                    <a:pt x="3055" y="8271"/>
                    <a:pt x="3055" y="8359"/>
                  </a:cubicBezTo>
                  <a:lnTo>
                    <a:pt x="3055" y="8868"/>
                  </a:lnTo>
                  <a:lnTo>
                    <a:pt x="2247" y="8868"/>
                  </a:lnTo>
                  <a:lnTo>
                    <a:pt x="2247" y="8462"/>
                  </a:lnTo>
                  <a:cubicBezTo>
                    <a:pt x="2247" y="8371"/>
                    <a:pt x="2173" y="8298"/>
                    <a:pt x="2082" y="8298"/>
                  </a:cubicBezTo>
                  <a:cubicBezTo>
                    <a:pt x="1991" y="8298"/>
                    <a:pt x="1917" y="8371"/>
                    <a:pt x="1917" y="8462"/>
                  </a:cubicBezTo>
                  <a:lnTo>
                    <a:pt x="1917" y="9033"/>
                  </a:lnTo>
                  <a:cubicBezTo>
                    <a:pt x="1917" y="9124"/>
                    <a:pt x="1991" y="9197"/>
                    <a:pt x="2082" y="9197"/>
                  </a:cubicBezTo>
                  <a:lnTo>
                    <a:pt x="9104" y="9197"/>
                  </a:lnTo>
                  <a:cubicBezTo>
                    <a:pt x="9195" y="9197"/>
                    <a:pt x="9268" y="9124"/>
                    <a:pt x="9268" y="9033"/>
                  </a:cubicBezTo>
                  <a:lnTo>
                    <a:pt x="9268" y="7595"/>
                  </a:lnTo>
                  <a:cubicBezTo>
                    <a:pt x="9268" y="7442"/>
                    <a:pt x="9236" y="7295"/>
                    <a:pt x="9177" y="7163"/>
                  </a:cubicBezTo>
                  <a:lnTo>
                    <a:pt x="9803" y="7163"/>
                  </a:lnTo>
                  <a:cubicBezTo>
                    <a:pt x="9895" y="7163"/>
                    <a:pt x="9968" y="7089"/>
                    <a:pt x="9968" y="6998"/>
                  </a:cubicBezTo>
                  <a:cubicBezTo>
                    <a:pt x="9968" y="6907"/>
                    <a:pt x="9895" y="6833"/>
                    <a:pt x="9803" y="6833"/>
                  </a:cubicBezTo>
                  <a:lnTo>
                    <a:pt x="8948" y="6833"/>
                  </a:lnTo>
                  <a:cubicBezTo>
                    <a:pt x="8839" y="6725"/>
                    <a:pt x="8701" y="6639"/>
                    <a:pt x="8548" y="6586"/>
                  </a:cubicBezTo>
                  <a:lnTo>
                    <a:pt x="6869" y="6013"/>
                  </a:lnTo>
                  <a:cubicBezTo>
                    <a:pt x="6901" y="5887"/>
                    <a:pt x="6992" y="5784"/>
                    <a:pt x="7119" y="5743"/>
                  </a:cubicBezTo>
                  <a:lnTo>
                    <a:pt x="8204" y="5372"/>
                  </a:lnTo>
                  <a:lnTo>
                    <a:pt x="8721" y="6078"/>
                  </a:lnTo>
                  <a:cubicBezTo>
                    <a:pt x="8765" y="6122"/>
                    <a:pt x="8810" y="6144"/>
                    <a:pt x="8854" y="6144"/>
                  </a:cubicBezTo>
                  <a:cubicBezTo>
                    <a:pt x="8898" y="6144"/>
                    <a:pt x="8942" y="6122"/>
                    <a:pt x="8986" y="6078"/>
                  </a:cubicBezTo>
                  <a:lnTo>
                    <a:pt x="9506" y="5372"/>
                  </a:lnTo>
                  <a:lnTo>
                    <a:pt x="10588" y="5743"/>
                  </a:lnTo>
                  <a:cubicBezTo>
                    <a:pt x="10747" y="5796"/>
                    <a:pt x="10853" y="5945"/>
                    <a:pt x="10853" y="6113"/>
                  </a:cubicBezTo>
                  <a:lnTo>
                    <a:pt x="10853" y="6833"/>
                  </a:lnTo>
                  <a:lnTo>
                    <a:pt x="10518" y="6833"/>
                  </a:lnTo>
                  <a:cubicBezTo>
                    <a:pt x="10427" y="6833"/>
                    <a:pt x="10353" y="6907"/>
                    <a:pt x="10353" y="6998"/>
                  </a:cubicBezTo>
                  <a:cubicBezTo>
                    <a:pt x="10353" y="7089"/>
                    <a:pt x="10427" y="7163"/>
                    <a:pt x="10518" y="7163"/>
                  </a:cubicBezTo>
                  <a:lnTo>
                    <a:pt x="11018" y="7163"/>
                  </a:lnTo>
                  <a:cubicBezTo>
                    <a:pt x="11109" y="7163"/>
                    <a:pt x="11182" y="7089"/>
                    <a:pt x="11182" y="6998"/>
                  </a:cubicBezTo>
                  <a:lnTo>
                    <a:pt x="11182" y="6113"/>
                  </a:lnTo>
                  <a:cubicBezTo>
                    <a:pt x="11182" y="5804"/>
                    <a:pt x="10985" y="5531"/>
                    <a:pt x="10697" y="5431"/>
                  </a:cubicBezTo>
                  <a:lnTo>
                    <a:pt x="9609" y="5060"/>
                  </a:lnTo>
                  <a:lnTo>
                    <a:pt x="9609" y="4731"/>
                  </a:lnTo>
                  <a:cubicBezTo>
                    <a:pt x="9889" y="4511"/>
                    <a:pt x="10036" y="4178"/>
                    <a:pt x="10030" y="3826"/>
                  </a:cubicBezTo>
                  <a:lnTo>
                    <a:pt x="10265" y="3826"/>
                  </a:lnTo>
                  <a:cubicBezTo>
                    <a:pt x="10509" y="3826"/>
                    <a:pt x="10709" y="3626"/>
                    <a:pt x="10709" y="3382"/>
                  </a:cubicBezTo>
                  <a:lnTo>
                    <a:pt x="10709" y="3170"/>
                  </a:lnTo>
                  <a:cubicBezTo>
                    <a:pt x="10709" y="2896"/>
                    <a:pt x="10471" y="2749"/>
                    <a:pt x="10239" y="2726"/>
                  </a:cubicBezTo>
                  <a:lnTo>
                    <a:pt x="10239" y="2341"/>
                  </a:lnTo>
                  <a:cubicBezTo>
                    <a:pt x="10239" y="1806"/>
                    <a:pt x="9800" y="1367"/>
                    <a:pt x="9265" y="1367"/>
                  </a:cubicBezTo>
                  <a:lnTo>
                    <a:pt x="8442" y="1367"/>
                  </a:lnTo>
                  <a:cubicBezTo>
                    <a:pt x="8163" y="1367"/>
                    <a:pt x="7913" y="1488"/>
                    <a:pt x="7733" y="1676"/>
                  </a:cubicBezTo>
                  <a:lnTo>
                    <a:pt x="7733" y="1473"/>
                  </a:lnTo>
                  <a:cubicBezTo>
                    <a:pt x="7733" y="706"/>
                    <a:pt x="7136" y="62"/>
                    <a:pt x="6372" y="3"/>
                  </a:cubicBezTo>
                  <a:cubicBezTo>
                    <a:pt x="6368" y="3"/>
                    <a:pt x="6365" y="3"/>
                    <a:pt x="6361" y="3"/>
                  </a:cubicBezTo>
                  <a:cubicBezTo>
                    <a:pt x="6275" y="3"/>
                    <a:pt x="6204" y="69"/>
                    <a:pt x="6199" y="156"/>
                  </a:cubicBezTo>
                  <a:cubicBezTo>
                    <a:pt x="6190" y="244"/>
                    <a:pt x="6257" y="324"/>
                    <a:pt x="6348" y="329"/>
                  </a:cubicBezTo>
                  <a:cubicBezTo>
                    <a:pt x="6942" y="377"/>
                    <a:pt x="7407" y="876"/>
                    <a:pt x="7407" y="1473"/>
                  </a:cubicBezTo>
                  <a:lnTo>
                    <a:pt x="7407" y="2200"/>
                  </a:lnTo>
                  <a:lnTo>
                    <a:pt x="7134" y="2200"/>
                  </a:lnTo>
                  <a:cubicBezTo>
                    <a:pt x="6587" y="2200"/>
                    <a:pt x="6249" y="1714"/>
                    <a:pt x="6146" y="1223"/>
                  </a:cubicBezTo>
                  <a:cubicBezTo>
                    <a:pt x="6126" y="1126"/>
                    <a:pt x="6067" y="1084"/>
                    <a:pt x="6005" y="1084"/>
                  </a:cubicBezTo>
                  <a:cubicBezTo>
                    <a:pt x="5947" y="1084"/>
                    <a:pt x="5886" y="1121"/>
                    <a:pt x="5852" y="1185"/>
                  </a:cubicBezTo>
                  <a:cubicBezTo>
                    <a:pt x="5613" y="1641"/>
                    <a:pt x="5284" y="2200"/>
                    <a:pt x="4705" y="2200"/>
                  </a:cubicBezTo>
                  <a:lnTo>
                    <a:pt x="3779" y="2200"/>
                  </a:lnTo>
                  <a:lnTo>
                    <a:pt x="3779" y="1473"/>
                  </a:lnTo>
                  <a:cubicBezTo>
                    <a:pt x="3779" y="841"/>
                    <a:pt x="4293" y="327"/>
                    <a:pt x="4925" y="327"/>
                  </a:cubicBezTo>
                  <a:lnTo>
                    <a:pt x="5649" y="327"/>
                  </a:lnTo>
                  <a:cubicBezTo>
                    <a:pt x="5737" y="327"/>
                    <a:pt x="5810" y="253"/>
                    <a:pt x="5810" y="162"/>
                  </a:cubicBezTo>
                  <a:cubicBezTo>
                    <a:pt x="5810" y="74"/>
                    <a:pt x="5737" y="0"/>
                    <a:pt x="564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69"/>
            <p:cNvSpPr/>
            <p:nvPr/>
          </p:nvSpPr>
          <p:spPr>
            <a:xfrm>
              <a:off x="1796104" y="3921574"/>
              <a:ext cx="10723" cy="17774"/>
            </a:xfrm>
            <a:custGeom>
              <a:rect b="b" l="l" r="r" t="t"/>
              <a:pathLst>
                <a:path extrusionOk="0" h="542" w="327">
                  <a:moveTo>
                    <a:pt x="165" y="1"/>
                  </a:moveTo>
                  <a:cubicBezTo>
                    <a:pt x="74" y="1"/>
                    <a:pt x="0" y="74"/>
                    <a:pt x="0" y="166"/>
                  </a:cubicBezTo>
                  <a:lnTo>
                    <a:pt x="0" y="380"/>
                  </a:lnTo>
                  <a:cubicBezTo>
                    <a:pt x="0" y="468"/>
                    <a:pt x="74" y="542"/>
                    <a:pt x="165" y="542"/>
                  </a:cubicBezTo>
                  <a:cubicBezTo>
                    <a:pt x="253" y="542"/>
                    <a:pt x="327" y="468"/>
                    <a:pt x="327" y="380"/>
                  </a:cubicBezTo>
                  <a:lnTo>
                    <a:pt x="327" y="166"/>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69"/>
            <p:cNvSpPr/>
            <p:nvPr/>
          </p:nvSpPr>
          <p:spPr>
            <a:xfrm>
              <a:off x="1842374" y="3921574"/>
              <a:ext cx="10756" cy="17774"/>
            </a:xfrm>
            <a:custGeom>
              <a:rect b="b" l="l" r="r" t="t"/>
              <a:pathLst>
                <a:path extrusionOk="0" h="542" w="328">
                  <a:moveTo>
                    <a:pt x="163" y="1"/>
                  </a:moveTo>
                  <a:cubicBezTo>
                    <a:pt x="74" y="1"/>
                    <a:pt x="1" y="74"/>
                    <a:pt x="1" y="166"/>
                  </a:cubicBezTo>
                  <a:lnTo>
                    <a:pt x="1" y="380"/>
                  </a:lnTo>
                  <a:cubicBezTo>
                    <a:pt x="1" y="468"/>
                    <a:pt x="74" y="542"/>
                    <a:pt x="163" y="542"/>
                  </a:cubicBezTo>
                  <a:cubicBezTo>
                    <a:pt x="254" y="542"/>
                    <a:pt x="327" y="468"/>
                    <a:pt x="327" y="380"/>
                  </a:cubicBezTo>
                  <a:lnTo>
                    <a:pt x="327" y="166"/>
                  </a:lnTo>
                  <a:cubicBezTo>
                    <a:pt x="327" y="74"/>
                    <a:pt x="254" y="1"/>
                    <a:pt x="1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69"/>
            <p:cNvSpPr/>
            <p:nvPr/>
          </p:nvSpPr>
          <p:spPr>
            <a:xfrm>
              <a:off x="1805745" y="3957843"/>
              <a:ext cx="37744" cy="24234"/>
            </a:xfrm>
            <a:custGeom>
              <a:rect b="b" l="l" r="r" t="t"/>
              <a:pathLst>
                <a:path extrusionOk="0" h="739" w="1151">
                  <a:moveTo>
                    <a:pt x="165" y="0"/>
                  </a:moveTo>
                  <a:cubicBezTo>
                    <a:pt x="74" y="0"/>
                    <a:pt x="1" y="74"/>
                    <a:pt x="1" y="165"/>
                  </a:cubicBezTo>
                  <a:cubicBezTo>
                    <a:pt x="3" y="480"/>
                    <a:pt x="259" y="738"/>
                    <a:pt x="577" y="738"/>
                  </a:cubicBezTo>
                  <a:cubicBezTo>
                    <a:pt x="894" y="738"/>
                    <a:pt x="1150" y="480"/>
                    <a:pt x="1150" y="165"/>
                  </a:cubicBezTo>
                  <a:cubicBezTo>
                    <a:pt x="1150" y="74"/>
                    <a:pt x="1077" y="0"/>
                    <a:pt x="988" y="0"/>
                  </a:cubicBezTo>
                  <a:cubicBezTo>
                    <a:pt x="897" y="0"/>
                    <a:pt x="824" y="74"/>
                    <a:pt x="824" y="165"/>
                  </a:cubicBezTo>
                  <a:cubicBezTo>
                    <a:pt x="824" y="300"/>
                    <a:pt x="712" y="412"/>
                    <a:pt x="577" y="412"/>
                  </a:cubicBezTo>
                  <a:cubicBezTo>
                    <a:pt x="442" y="412"/>
                    <a:pt x="330" y="300"/>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8" name="Google Shape;838;p69"/>
          <p:cNvGrpSpPr/>
          <p:nvPr/>
        </p:nvGrpSpPr>
        <p:grpSpPr>
          <a:xfrm>
            <a:off x="1641258" y="3439463"/>
            <a:ext cx="366719" cy="366620"/>
            <a:chOff x="1641258" y="3210863"/>
            <a:chExt cx="366719" cy="366620"/>
          </a:xfrm>
        </p:grpSpPr>
        <p:sp>
          <p:nvSpPr>
            <p:cNvPr id="839" name="Google Shape;839;p69"/>
            <p:cNvSpPr/>
            <p:nvPr/>
          </p:nvSpPr>
          <p:spPr>
            <a:xfrm>
              <a:off x="1730257" y="3299763"/>
              <a:ext cx="188721" cy="188721"/>
            </a:xfrm>
            <a:custGeom>
              <a:rect b="b" l="l" r="r" t="t"/>
              <a:pathLst>
                <a:path extrusionOk="0" h="5755" w="5755">
                  <a:moveTo>
                    <a:pt x="3129" y="1680"/>
                  </a:moveTo>
                  <a:cubicBezTo>
                    <a:pt x="3370" y="1680"/>
                    <a:pt x="3564" y="1874"/>
                    <a:pt x="3564" y="2115"/>
                  </a:cubicBezTo>
                  <a:lnTo>
                    <a:pt x="3564" y="2494"/>
                  </a:lnTo>
                  <a:lnTo>
                    <a:pt x="3311" y="2494"/>
                  </a:lnTo>
                  <a:cubicBezTo>
                    <a:pt x="3276" y="2494"/>
                    <a:pt x="3240" y="2476"/>
                    <a:pt x="3223" y="2444"/>
                  </a:cubicBezTo>
                  <a:lnTo>
                    <a:pt x="3067" y="2174"/>
                  </a:lnTo>
                  <a:cubicBezTo>
                    <a:pt x="3035" y="2119"/>
                    <a:pt x="2979" y="2090"/>
                    <a:pt x="2923" y="2090"/>
                  </a:cubicBezTo>
                  <a:cubicBezTo>
                    <a:pt x="2880" y="2090"/>
                    <a:pt x="2837" y="2107"/>
                    <a:pt x="2805" y="2141"/>
                  </a:cubicBezTo>
                  <a:lnTo>
                    <a:pt x="2567" y="2394"/>
                  </a:lnTo>
                  <a:cubicBezTo>
                    <a:pt x="2505" y="2459"/>
                    <a:pt x="2420" y="2494"/>
                    <a:pt x="2332" y="2494"/>
                  </a:cubicBezTo>
                  <a:lnTo>
                    <a:pt x="2147" y="2494"/>
                  </a:lnTo>
                  <a:lnTo>
                    <a:pt x="2147" y="2115"/>
                  </a:lnTo>
                  <a:cubicBezTo>
                    <a:pt x="2147" y="1874"/>
                    <a:pt x="2341" y="1680"/>
                    <a:pt x="2582" y="1680"/>
                  </a:cubicBezTo>
                  <a:close/>
                  <a:moveTo>
                    <a:pt x="2894" y="2526"/>
                  </a:moveTo>
                  <a:cubicBezTo>
                    <a:pt x="2970" y="2685"/>
                    <a:pt x="3126" y="2823"/>
                    <a:pt x="3311" y="2823"/>
                  </a:cubicBezTo>
                  <a:lnTo>
                    <a:pt x="3564" y="2823"/>
                  </a:lnTo>
                  <a:lnTo>
                    <a:pt x="3564" y="3444"/>
                  </a:lnTo>
                  <a:cubicBezTo>
                    <a:pt x="3565" y="3872"/>
                    <a:pt x="3211" y="4086"/>
                    <a:pt x="2856" y="4086"/>
                  </a:cubicBezTo>
                  <a:cubicBezTo>
                    <a:pt x="2502" y="4086"/>
                    <a:pt x="2147" y="3872"/>
                    <a:pt x="2147" y="3444"/>
                  </a:cubicBezTo>
                  <a:lnTo>
                    <a:pt x="2147" y="2823"/>
                  </a:lnTo>
                  <a:lnTo>
                    <a:pt x="2332" y="2823"/>
                  </a:lnTo>
                  <a:cubicBezTo>
                    <a:pt x="2555" y="2823"/>
                    <a:pt x="2758" y="2700"/>
                    <a:pt x="2894" y="2526"/>
                  </a:cubicBezTo>
                  <a:close/>
                  <a:moveTo>
                    <a:pt x="3532" y="4197"/>
                  </a:moveTo>
                  <a:lnTo>
                    <a:pt x="4346" y="4476"/>
                  </a:lnTo>
                  <a:cubicBezTo>
                    <a:pt x="4484" y="4523"/>
                    <a:pt x="4552" y="4661"/>
                    <a:pt x="4558" y="4796"/>
                  </a:cubicBezTo>
                  <a:cubicBezTo>
                    <a:pt x="4093" y="5205"/>
                    <a:pt x="3499" y="5429"/>
                    <a:pt x="2879" y="5429"/>
                  </a:cubicBezTo>
                  <a:cubicBezTo>
                    <a:pt x="2235" y="5429"/>
                    <a:pt x="1626" y="5190"/>
                    <a:pt x="1153" y="4758"/>
                  </a:cubicBezTo>
                  <a:cubicBezTo>
                    <a:pt x="1162" y="4629"/>
                    <a:pt x="1244" y="4517"/>
                    <a:pt x="1367" y="4476"/>
                  </a:cubicBezTo>
                  <a:lnTo>
                    <a:pt x="2179" y="4197"/>
                  </a:lnTo>
                  <a:cubicBezTo>
                    <a:pt x="2359" y="4343"/>
                    <a:pt x="2606" y="4416"/>
                    <a:pt x="2853" y="4416"/>
                  </a:cubicBezTo>
                  <a:cubicBezTo>
                    <a:pt x="3102" y="4416"/>
                    <a:pt x="3350" y="4342"/>
                    <a:pt x="3532" y="4197"/>
                  </a:cubicBezTo>
                  <a:close/>
                  <a:moveTo>
                    <a:pt x="2879" y="1"/>
                  </a:moveTo>
                  <a:cubicBezTo>
                    <a:pt x="2267" y="1"/>
                    <a:pt x="1685" y="189"/>
                    <a:pt x="1191" y="548"/>
                  </a:cubicBezTo>
                  <a:cubicBezTo>
                    <a:pt x="1121" y="601"/>
                    <a:pt x="1103" y="703"/>
                    <a:pt x="1156" y="774"/>
                  </a:cubicBezTo>
                  <a:cubicBezTo>
                    <a:pt x="1188" y="819"/>
                    <a:pt x="1239" y="843"/>
                    <a:pt x="1290" y="843"/>
                  </a:cubicBezTo>
                  <a:cubicBezTo>
                    <a:pt x="1323" y="843"/>
                    <a:pt x="1356" y="833"/>
                    <a:pt x="1385" y="812"/>
                  </a:cubicBezTo>
                  <a:cubicBezTo>
                    <a:pt x="1820" y="495"/>
                    <a:pt x="2338" y="330"/>
                    <a:pt x="2879" y="330"/>
                  </a:cubicBezTo>
                  <a:cubicBezTo>
                    <a:pt x="4284" y="330"/>
                    <a:pt x="5428" y="1474"/>
                    <a:pt x="5428" y="2879"/>
                  </a:cubicBezTo>
                  <a:cubicBezTo>
                    <a:pt x="5428" y="3479"/>
                    <a:pt x="5213" y="4061"/>
                    <a:pt x="4831" y="4517"/>
                  </a:cubicBezTo>
                  <a:cubicBezTo>
                    <a:pt x="4761" y="4355"/>
                    <a:pt x="4625" y="4226"/>
                    <a:pt x="4452" y="4167"/>
                  </a:cubicBezTo>
                  <a:lnTo>
                    <a:pt x="3761" y="3929"/>
                  </a:lnTo>
                  <a:cubicBezTo>
                    <a:pt x="3843" y="3788"/>
                    <a:pt x="3893" y="3620"/>
                    <a:pt x="3893" y="3444"/>
                  </a:cubicBezTo>
                  <a:lnTo>
                    <a:pt x="3893" y="2115"/>
                  </a:lnTo>
                  <a:cubicBezTo>
                    <a:pt x="3893" y="1694"/>
                    <a:pt x="3549" y="1350"/>
                    <a:pt x="3129" y="1350"/>
                  </a:cubicBezTo>
                  <a:lnTo>
                    <a:pt x="2582" y="1350"/>
                  </a:lnTo>
                  <a:cubicBezTo>
                    <a:pt x="2161" y="1350"/>
                    <a:pt x="1817" y="1694"/>
                    <a:pt x="1817" y="2115"/>
                  </a:cubicBezTo>
                  <a:lnTo>
                    <a:pt x="1817" y="3444"/>
                  </a:lnTo>
                  <a:cubicBezTo>
                    <a:pt x="1817" y="3620"/>
                    <a:pt x="1867" y="3788"/>
                    <a:pt x="1950" y="3929"/>
                  </a:cubicBezTo>
                  <a:lnTo>
                    <a:pt x="1259" y="4167"/>
                  </a:lnTo>
                  <a:cubicBezTo>
                    <a:pt x="1097" y="4223"/>
                    <a:pt x="968" y="4338"/>
                    <a:pt x="894" y="4482"/>
                  </a:cubicBezTo>
                  <a:cubicBezTo>
                    <a:pt x="527" y="4032"/>
                    <a:pt x="327" y="3470"/>
                    <a:pt x="327" y="2879"/>
                  </a:cubicBezTo>
                  <a:cubicBezTo>
                    <a:pt x="327" y="2294"/>
                    <a:pt x="529" y="1727"/>
                    <a:pt x="897" y="1274"/>
                  </a:cubicBezTo>
                  <a:cubicBezTo>
                    <a:pt x="953" y="1203"/>
                    <a:pt x="941" y="1100"/>
                    <a:pt x="874" y="1042"/>
                  </a:cubicBezTo>
                  <a:cubicBezTo>
                    <a:pt x="844" y="1018"/>
                    <a:pt x="808" y="1006"/>
                    <a:pt x="772" y="1006"/>
                  </a:cubicBezTo>
                  <a:cubicBezTo>
                    <a:pt x="723" y="1006"/>
                    <a:pt x="675" y="1027"/>
                    <a:pt x="641" y="1068"/>
                  </a:cubicBezTo>
                  <a:cubicBezTo>
                    <a:pt x="227" y="1577"/>
                    <a:pt x="0" y="2221"/>
                    <a:pt x="0" y="2879"/>
                  </a:cubicBezTo>
                  <a:cubicBezTo>
                    <a:pt x="0" y="4449"/>
                    <a:pt x="1306" y="5755"/>
                    <a:pt x="2876" y="5755"/>
                  </a:cubicBezTo>
                  <a:cubicBezTo>
                    <a:pt x="4437" y="5755"/>
                    <a:pt x="5754" y="4444"/>
                    <a:pt x="5754" y="2879"/>
                  </a:cubicBezTo>
                  <a:cubicBezTo>
                    <a:pt x="5754" y="1292"/>
                    <a:pt x="4464" y="1"/>
                    <a:pt x="28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69"/>
            <p:cNvSpPr/>
            <p:nvPr/>
          </p:nvSpPr>
          <p:spPr>
            <a:xfrm>
              <a:off x="1641258" y="3210863"/>
              <a:ext cx="366719" cy="366620"/>
            </a:xfrm>
            <a:custGeom>
              <a:rect b="b" l="l" r="r" t="t"/>
              <a:pathLst>
                <a:path extrusionOk="0" h="11180" w="11183">
                  <a:moveTo>
                    <a:pt x="5593" y="327"/>
                  </a:moveTo>
                  <a:cubicBezTo>
                    <a:pt x="5687" y="327"/>
                    <a:pt x="5766" y="407"/>
                    <a:pt x="5766" y="504"/>
                  </a:cubicBezTo>
                  <a:lnTo>
                    <a:pt x="5766" y="1859"/>
                  </a:lnTo>
                  <a:cubicBezTo>
                    <a:pt x="5766" y="1956"/>
                    <a:pt x="5687" y="2035"/>
                    <a:pt x="5593" y="2035"/>
                  </a:cubicBezTo>
                  <a:cubicBezTo>
                    <a:pt x="5496" y="2035"/>
                    <a:pt x="5416" y="1956"/>
                    <a:pt x="5416" y="1859"/>
                  </a:cubicBezTo>
                  <a:lnTo>
                    <a:pt x="5416" y="504"/>
                  </a:lnTo>
                  <a:cubicBezTo>
                    <a:pt x="5416" y="407"/>
                    <a:pt x="5496" y="327"/>
                    <a:pt x="5593" y="327"/>
                  </a:cubicBezTo>
                  <a:close/>
                  <a:moveTo>
                    <a:pt x="5087" y="1033"/>
                  </a:moveTo>
                  <a:lnTo>
                    <a:pt x="5087" y="1383"/>
                  </a:lnTo>
                  <a:cubicBezTo>
                    <a:pt x="3173" y="1609"/>
                    <a:pt x="1612" y="3173"/>
                    <a:pt x="1382" y="5088"/>
                  </a:cubicBezTo>
                  <a:lnTo>
                    <a:pt x="1032" y="5088"/>
                  </a:lnTo>
                  <a:cubicBezTo>
                    <a:pt x="1265" y="2965"/>
                    <a:pt x="2967" y="1265"/>
                    <a:pt x="5087" y="1033"/>
                  </a:cubicBezTo>
                  <a:close/>
                  <a:moveTo>
                    <a:pt x="1862" y="5414"/>
                  </a:moveTo>
                  <a:cubicBezTo>
                    <a:pt x="1956" y="5414"/>
                    <a:pt x="2035" y="5493"/>
                    <a:pt x="2035" y="5590"/>
                  </a:cubicBezTo>
                  <a:cubicBezTo>
                    <a:pt x="2035" y="5687"/>
                    <a:pt x="1956" y="5764"/>
                    <a:pt x="1862" y="5764"/>
                  </a:cubicBezTo>
                  <a:lnTo>
                    <a:pt x="503" y="5764"/>
                  </a:lnTo>
                  <a:cubicBezTo>
                    <a:pt x="406" y="5764"/>
                    <a:pt x="330" y="5687"/>
                    <a:pt x="330" y="5590"/>
                  </a:cubicBezTo>
                  <a:cubicBezTo>
                    <a:pt x="330" y="5493"/>
                    <a:pt x="406" y="5414"/>
                    <a:pt x="503" y="5414"/>
                  </a:cubicBezTo>
                  <a:close/>
                  <a:moveTo>
                    <a:pt x="10680" y="5414"/>
                  </a:moveTo>
                  <a:cubicBezTo>
                    <a:pt x="10777" y="5414"/>
                    <a:pt x="10856" y="5493"/>
                    <a:pt x="10856" y="5590"/>
                  </a:cubicBezTo>
                  <a:cubicBezTo>
                    <a:pt x="10856" y="5687"/>
                    <a:pt x="10777" y="5764"/>
                    <a:pt x="10680" y="5764"/>
                  </a:cubicBezTo>
                  <a:lnTo>
                    <a:pt x="9324" y="5764"/>
                  </a:lnTo>
                  <a:cubicBezTo>
                    <a:pt x="9227" y="5764"/>
                    <a:pt x="9148" y="5687"/>
                    <a:pt x="9148" y="5590"/>
                  </a:cubicBezTo>
                  <a:cubicBezTo>
                    <a:pt x="9148" y="5493"/>
                    <a:pt x="9227" y="5414"/>
                    <a:pt x="9324" y="5414"/>
                  </a:cubicBezTo>
                  <a:close/>
                  <a:moveTo>
                    <a:pt x="1385" y="6093"/>
                  </a:moveTo>
                  <a:cubicBezTo>
                    <a:pt x="1612" y="8007"/>
                    <a:pt x="3173" y="9572"/>
                    <a:pt x="5090" y="9798"/>
                  </a:cubicBezTo>
                  <a:lnTo>
                    <a:pt x="5090" y="10148"/>
                  </a:lnTo>
                  <a:cubicBezTo>
                    <a:pt x="2967" y="9916"/>
                    <a:pt x="1265" y="8213"/>
                    <a:pt x="1032" y="6093"/>
                  </a:cubicBezTo>
                  <a:close/>
                  <a:moveTo>
                    <a:pt x="6096" y="1712"/>
                  </a:moveTo>
                  <a:cubicBezTo>
                    <a:pt x="7863" y="1938"/>
                    <a:pt x="9245" y="3320"/>
                    <a:pt x="9471" y="5088"/>
                  </a:cubicBezTo>
                  <a:lnTo>
                    <a:pt x="9321" y="5088"/>
                  </a:lnTo>
                  <a:cubicBezTo>
                    <a:pt x="9045" y="5088"/>
                    <a:pt x="8818" y="5314"/>
                    <a:pt x="8818" y="5590"/>
                  </a:cubicBezTo>
                  <a:cubicBezTo>
                    <a:pt x="8818" y="5867"/>
                    <a:pt x="9045" y="6093"/>
                    <a:pt x="9321" y="6093"/>
                  </a:cubicBezTo>
                  <a:lnTo>
                    <a:pt x="9468" y="6093"/>
                  </a:lnTo>
                  <a:cubicBezTo>
                    <a:pt x="9365" y="6887"/>
                    <a:pt x="9015" y="7643"/>
                    <a:pt x="8471" y="8237"/>
                  </a:cubicBezTo>
                  <a:cubicBezTo>
                    <a:pt x="8410" y="8301"/>
                    <a:pt x="8413" y="8407"/>
                    <a:pt x="8480" y="8466"/>
                  </a:cubicBezTo>
                  <a:cubicBezTo>
                    <a:pt x="8518" y="8495"/>
                    <a:pt x="8555" y="8510"/>
                    <a:pt x="8592" y="8510"/>
                  </a:cubicBezTo>
                  <a:cubicBezTo>
                    <a:pt x="8633" y="8510"/>
                    <a:pt x="8673" y="8492"/>
                    <a:pt x="8713" y="8457"/>
                  </a:cubicBezTo>
                  <a:cubicBezTo>
                    <a:pt x="9312" y="7804"/>
                    <a:pt x="9695" y="6969"/>
                    <a:pt x="9800" y="6093"/>
                  </a:cubicBezTo>
                  <a:lnTo>
                    <a:pt x="10150" y="6093"/>
                  </a:lnTo>
                  <a:cubicBezTo>
                    <a:pt x="9918" y="8213"/>
                    <a:pt x="8216" y="9916"/>
                    <a:pt x="6096" y="10148"/>
                  </a:cubicBezTo>
                  <a:lnTo>
                    <a:pt x="6096" y="9798"/>
                  </a:lnTo>
                  <a:cubicBezTo>
                    <a:pt x="6845" y="9710"/>
                    <a:pt x="7560" y="9422"/>
                    <a:pt x="8163" y="8960"/>
                  </a:cubicBezTo>
                  <a:cubicBezTo>
                    <a:pt x="8236" y="8904"/>
                    <a:pt x="8248" y="8801"/>
                    <a:pt x="8195" y="8728"/>
                  </a:cubicBezTo>
                  <a:cubicBezTo>
                    <a:pt x="8162" y="8686"/>
                    <a:pt x="8113" y="8664"/>
                    <a:pt x="8064" y="8664"/>
                  </a:cubicBezTo>
                  <a:cubicBezTo>
                    <a:pt x="8029" y="8664"/>
                    <a:pt x="7993" y="8675"/>
                    <a:pt x="7963" y="8698"/>
                  </a:cubicBezTo>
                  <a:cubicBezTo>
                    <a:pt x="7416" y="9116"/>
                    <a:pt x="6772" y="9380"/>
                    <a:pt x="6096" y="9469"/>
                  </a:cubicBezTo>
                  <a:lnTo>
                    <a:pt x="6096" y="9322"/>
                  </a:lnTo>
                  <a:cubicBezTo>
                    <a:pt x="6096" y="9042"/>
                    <a:pt x="5869" y="8819"/>
                    <a:pt x="5593" y="8819"/>
                  </a:cubicBezTo>
                  <a:cubicBezTo>
                    <a:pt x="5313" y="8819"/>
                    <a:pt x="5090" y="9042"/>
                    <a:pt x="5090" y="9322"/>
                  </a:cubicBezTo>
                  <a:lnTo>
                    <a:pt x="5090" y="9469"/>
                  </a:lnTo>
                  <a:cubicBezTo>
                    <a:pt x="3320" y="9242"/>
                    <a:pt x="1938" y="7860"/>
                    <a:pt x="1715" y="6093"/>
                  </a:cubicBezTo>
                  <a:lnTo>
                    <a:pt x="1862" y="6093"/>
                  </a:lnTo>
                  <a:cubicBezTo>
                    <a:pt x="2138" y="6093"/>
                    <a:pt x="2364" y="5867"/>
                    <a:pt x="2364" y="5590"/>
                  </a:cubicBezTo>
                  <a:cubicBezTo>
                    <a:pt x="2364" y="5314"/>
                    <a:pt x="2138" y="5088"/>
                    <a:pt x="1862" y="5088"/>
                  </a:cubicBezTo>
                  <a:lnTo>
                    <a:pt x="1715" y="5088"/>
                  </a:lnTo>
                  <a:cubicBezTo>
                    <a:pt x="1938" y="3320"/>
                    <a:pt x="3320" y="1938"/>
                    <a:pt x="5090" y="1712"/>
                  </a:cubicBezTo>
                  <a:lnTo>
                    <a:pt x="5090" y="1859"/>
                  </a:lnTo>
                  <a:cubicBezTo>
                    <a:pt x="5090" y="2135"/>
                    <a:pt x="5313" y="2362"/>
                    <a:pt x="5593" y="2362"/>
                  </a:cubicBezTo>
                  <a:cubicBezTo>
                    <a:pt x="5869" y="2362"/>
                    <a:pt x="6096" y="2135"/>
                    <a:pt x="6096" y="1859"/>
                  </a:cubicBezTo>
                  <a:lnTo>
                    <a:pt x="6096" y="1712"/>
                  </a:lnTo>
                  <a:close/>
                  <a:moveTo>
                    <a:pt x="5593" y="9145"/>
                  </a:moveTo>
                  <a:cubicBezTo>
                    <a:pt x="5687" y="9145"/>
                    <a:pt x="5766" y="9225"/>
                    <a:pt x="5766" y="9322"/>
                  </a:cubicBezTo>
                  <a:lnTo>
                    <a:pt x="5766" y="10677"/>
                  </a:lnTo>
                  <a:cubicBezTo>
                    <a:pt x="5766" y="10774"/>
                    <a:pt x="5687" y="10853"/>
                    <a:pt x="5593" y="10853"/>
                  </a:cubicBezTo>
                  <a:cubicBezTo>
                    <a:pt x="5496" y="10853"/>
                    <a:pt x="5416" y="10774"/>
                    <a:pt x="5416" y="10677"/>
                  </a:cubicBezTo>
                  <a:lnTo>
                    <a:pt x="5416" y="9322"/>
                  </a:lnTo>
                  <a:cubicBezTo>
                    <a:pt x="5416" y="9225"/>
                    <a:pt x="5496" y="9145"/>
                    <a:pt x="5593" y="9145"/>
                  </a:cubicBezTo>
                  <a:close/>
                  <a:moveTo>
                    <a:pt x="5593" y="1"/>
                  </a:moveTo>
                  <a:cubicBezTo>
                    <a:pt x="5313" y="1"/>
                    <a:pt x="5090" y="224"/>
                    <a:pt x="5090" y="504"/>
                  </a:cubicBezTo>
                  <a:lnTo>
                    <a:pt x="5090" y="704"/>
                  </a:lnTo>
                  <a:cubicBezTo>
                    <a:pt x="2802" y="936"/>
                    <a:pt x="938" y="2800"/>
                    <a:pt x="706" y="5088"/>
                  </a:cubicBezTo>
                  <a:lnTo>
                    <a:pt x="503" y="5088"/>
                  </a:lnTo>
                  <a:cubicBezTo>
                    <a:pt x="227" y="5088"/>
                    <a:pt x="0" y="5314"/>
                    <a:pt x="0" y="5590"/>
                  </a:cubicBezTo>
                  <a:cubicBezTo>
                    <a:pt x="0" y="5867"/>
                    <a:pt x="227" y="6093"/>
                    <a:pt x="503" y="6093"/>
                  </a:cubicBezTo>
                  <a:lnTo>
                    <a:pt x="706" y="6093"/>
                  </a:lnTo>
                  <a:cubicBezTo>
                    <a:pt x="938" y="8378"/>
                    <a:pt x="2802" y="10245"/>
                    <a:pt x="5090" y="10477"/>
                  </a:cubicBezTo>
                  <a:lnTo>
                    <a:pt x="5090" y="10677"/>
                  </a:lnTo>
                  <a:cubicBezTo>
                    <a:pt x="5090" y="10953"/>
                    <a:pt x="5313" y="11180"/>
                    <a:pt x="5593" y="11180"/>
                  </a:cubicBezTo>
                  <a:cubicBezTo>
                    <a:pt x="5869" y="11180"/>
                    <a:pt x="6096" y="10953"/>
                    <a:pt x="6096" y="10677"/>
                  </a:cubicBezTo>
                  <a:lnTo>
                    <a:pt x="6096" y="10477"/>
                  </a:lnTo>
                  <a:cubicBezTo>
                    <a:pt x="8380" y="10245"/>
                    <a:pt x="10244" y="8381"/>
                    <a:pt x="10480" y="6093"/>
                  </a:cubicBezTo>
                  <a:lnTo>
                    <a:pt x="10680" y="6093"/>
                  </a:lnTo>
                  <a:cubicBezTo>
                    <a:pt x="10956" y="6093"/>
                    <a:pt x="11182" y="5867"/>
                    <a:pt x="11182" y="5590"/>
                  </a:cubicBezTo>
                  <a:cubicBezTo>
                    <a:pt x="11182" y="5314"/>
                    <a:pt x="10956" y="5088"/>
                    <a:pt x="10680" y="5088"/>
                  </a:cubicBezTo>
                  <a:lnTo>
                    <a:pt x="10480" y="5088"/>
                  </a:lnTo>
                  <a:cubicBezTo>
                    <a:pt x="10383" y="4129"/>
                    <a:pt x="10009" y="3232"/>
                    <a:pt x="9398" y="2482"/>
                  </a:cubicBezTo>
                  <a:cubicBezTo>
                    <a:pt x="9364" y="2442"/>
                    <a:pt x="9317" y="2421"/>
                    <a:pt x="9269" y="2421"/>
                  </a:cubicBezTo>
                  <a:cubicBezTo>
                    <a:pt x="9232" y="2421"/>
                    <a:pt x="9196" y="2433"/>
                    <a:pt x="9165" y="2459"/>
                  </a:cubicBezTo>
                  <a:cubicBezTo>
                    <a:pt x="9095" y="2515"/>
                    <a:pt x="9086" y="2618"/>
                    <a:pt x="9142" y="2688"/>
                  </a:cubicBezTo>
                  <a:cubicBezTo>
                    <a:pt x="9709" y="3379"/>
                    <a:pt x="10053" y="4205"/>
                    <a:pt x="10150" y="5088"/>
                  </a:cubicBezTo>
                  <a:lnTo>
                    <a:pt x="9800" y="5088"/>
                  </a:lnTo>
                  <a:cubicBezTo>
                    <a:pt x="9571" y="3173"/>
                    <a:pt x="8010" y="1609"/>
                    <a:pt x="6096" y="1383"/>
                  </a:cubicBezTo>
                  <a:lnTo>
                    <a:pt x="6096" y="1033"/>
                  </a:lnTo>
                  <a:cubicBezTo>
                    <a:pt x="7045" y="1136"/>
                    <a:pt x="7954" y="1544"/>
                    <a:pt x="8668" y="2188"/>
                  </a:cubicBezTo>
                  <a:cubicBezTo>
                    <a:pt x="8704" y="2217"/>
                    <a:pt x="8740" y="2231"/>
                    <a:pt x="8776" y="2231"/>
                  </a:cubicBezTo>
                  <a:cubicBezTo>
                    <a:pt x="8818" y="2231"/>
                    <a:pt x="8858" y="2213"/>
                    <a:pt x="8898" y="2177"/>
                  </a:cubicBezTo>
                  <a:cubicBezTo>
                    <a:pt x="8959" y="2109"/>
                    <a:pt x="8954" y="2006"/>
                    <a:pt x="8886" y="1947"/>
                  </a:cubicBezTo>
                  <a:cubicBezTo>
                    <a:pt x="8116" y="1247"/>
                    <a:pt x="7128" y="809"/>
                    <a:pt x="6096" y="704"/>
                  </a:cubicBezTo>
                  <a:lnTo>
                    <a:pt x="6096" y="504"/>
                  </a:lnTo>
                  <a:cubicBezTo>
                    <a:pt x="6096" y="224"/>
                    <a:pt x="5869"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1" name="Google Shape;841;p69"/>
          <p:cNvGrpSpPr/>
          <p:nvPr/>
        </p:nvGrpSpPr>
        <p:grpSpPr>
          <a:xfrm>
            <a:off x="8001462" y="4025038"/>
            <a:ext cx="321203" cy="366719"/>
            <a:chOff x="8001462" y="3796438"/>
            <a:chExt cx="321203" cy="366719"/>
          </a:xfrm>
        </p:grpSpPr>
        <p:sp>
          <p:nvSpPr>
            <p:cNvPr id="842" name="Google Shape;842;p69"/>
            <p:cNvSpPr/>
            <p:nvPr/>
          </p:nvSpPr>
          <p:spPr>
            <a:xfrm>
              <a:off x="8099118" y="3864122"/>
              <a:ext cx="125858" cy="210331"/>
            </a:xfrm>
            <a:custGeom>
              <a:rect b="b" l="l" r="r" t="t"/>
              <a:pathLst>
                <a:path extrusionOk="0" h="6414" w="3838">
                  <a:moveTo>
                    <a:pt x="1986" y="0"/>
                  </a:moveTo>
                  <a:cubicBezTo>
                    <a:pt x="1694" y="0"/>
                    <a:pt x="1512" y="194"/>
                    <a:pt x="1483" y="500"/>
                  </a:cubicBezTo>
                  <a:lnTo>
                    <a:pt x="1483" y="706"/>
                  </a:lnTo>
                  <a:cubicBezTo>
                    <a:pt x="1436" y="689"/>
                    <a:pt x="1387" y="681"/>
                    <a:pt x="1337" y="681"/>
                  </a:cubicBezTo>
                  <a:cubicBezTo>
                    <a:pt x="1076" y="681"/>
                    <a:pt x="806" y="905"/>
                    <a:pt x="806" y="1177"/>
                  </a:cubicBezTo>
                  <a:lnTo>
                    <a:pt x="809" y="2203"/>
                  </a:lnTo>
                  <a:cubicBezTo>
                    <a:pt x="652" y="2081"/>
                    <a:pt x="454" y="2025"/>
                    <a:pt x="257" y="2025"/>
                  </a:cubicBezTo>
                  <a:cubicBezTo>
                    <a:pt x="225" y="2025"/>
                    <a:pt x="194" y="2026"/>
                    <a:pt x="163" y="2029"/>
                  </a:cubicBezTo>
                  <a:cubicBezTo>
                    <a:pt x="71" y="2029"/>
                    <a:pt x="1" y="2103"/>
                    <a:pt x="1" y="2191"/>
                  </a:cubicBezTo>
                  <a:lnTo>
                    <a:pt x="1" y="3985"/>
                  </a:lnTo>
                  <a:cubicBezTo>
                    <a:pt x="1" y="4073"/>
                    <a:pt x="71" y="4146"/>
                    <a:pt x="163" y="4146"/>
                  </a:cubicBezTo>
                  <a:cubicBezTo>
                    <a:pt x="254" y="4146"/>
                    <a:pt x="327" y="4073"/>
                    <a:pt x="327" y="3985"/>
                  </a:cubicBezTo>
                  <a:lnTo>
                    <a:pt x="327" y="2356"/>
                  </a:lnTo>
                  <a:cubicBezTo>
                    <a:pt x="595" y="2373"/>
                    <a:pt x="809" y="2597"/>
                    <a:pt x="809" y="2867"/>
                  </a:cubicBezTo>
                  <a:lnTo>
                    <a:pt x="809" y="2870"/>
                  </a:lnTo>
                  <a:lnTo>
                    <a:pt x="809" y="4220"/>
                  </a:lnTo>
                  <a:cubicBezTo>
                    <a:pt x="809" y="4282"/>
                    <a:pt x="845" y="4340"/>
                    <a:pt x="898" y="4367"/>
                  </a:cubicBezTo>
                  <a:lnTo>
                    <a:pt x="1577" y="4705"/>
                  </a:lnTo>
                  <a:cubicBezTo>
                    <a:pt x="1938" y="4887"/>
                    <a:pt x="2162" y="5249"/>
                    <a:pt x="2162" y="5652"/>
                  </a:cubicBezTo>
                  <a:lnTo>
                    <a:pt x="2162" y="6249"/>
                  </a:lnTo>
                  <a:cubicBezTo>
                    <a:pt x="2162" y="6340"/>
                    <a:pt x="2235" y="6413"/>
                    <a:pt x="2324" y="6413"/>
                  </a:cubicBezTo>
                  <a:cubicBezTo>
                    <a:pt x="2415" y="6413"/>
                    <a:pt x="2488" y="6340"/>
                    <a:pt x="2488" y="6249"/>
                  </a:cubicBezTo>
                  <a:lnTo>
                    <a:pt x="2488" y="5652"/>
                  </a:lnTo>
                  <a:cubicBezTo>
                    <a:pt x="2488" y="5122"/>
                    <a:pt x="2194" y="4649"/>
                    <a:pt x="1724" y="4414"/>
                  </a:cubicBezTo>
                  <a:lnTo>
                    <a:pt x="1136" y="4120"/>
                  </a:lnTo>
                  <a:lnTo>
                    <a:pt x="1133" y="1177"/>
                  </a:lnTo>
                  <a:cubicBezTo>
                    <a:pt x="1145" y="1071"/>
                    <a:pt x="1200" y="1012"/>
                    <a:pt x="1309" y="1003"/>
                  </a:cubicBezTo>
                  <a:cubicBezTo>
                    <a:pt x="1395" y="1003"/>
                    <a:pt x="1483" y="1088"/>
                    <a:pt x="1483" y="1177"/>
                  </a:cubicBezTo>
                  <a:lnTo>
                    <a:pt x="1483" y="3544"/>
                  </a:lnTo>
                  <a:cubicBezTo>
                    <a:pt x="1483" y="3635"/>
                    <a:pt x="1556" y="3708"/>
                    <a:pt x="1647" y="3708"/>
                  </a:cubicBezTo>
                  <a:cubicBezTo>
                    <a:pt x="1736" y="3708"/>
                    <a:pt x="1809" y="3635"/>
                    <a:pt x="1809" y="3544"/>
                  </a:cubicBezTo>
                  <a:lnTo>
                    <a:pt x="1809" y="500"/>
                  </a:lnTo>
                  <a:cubicBezTo>
                    <a:pt x="1818" y="394"/>
                    <a:pt x="1877" y="336"/>
                    <a:pt x="1986" y="327"/>
                  </a:cubicBezTo>
                  <a:cubicBezTo>
                    <a:pt x="2083" y="330"/>
                    <a:pt x="2141" y="389"/>
                    <a:pt x="2159" y="500"/>
                  </a:cubicBezTo>
                  <a:lnTo>
                    <a:pt x="2159" y="3544"/>
                  </a:lnTo>
                  <a:cubicBezTo>
                    <a:pt x="2159" y="3635"/>
                    <a:pt x="2233" y="3708"/>
                    <a:pt x="2324" y="3708"/>
                  </a:cubicBezTo>
                  <a:cubicBezTo>
                    <a:pt x="2412" y="3708"/>
                    <a:pt x="2485" y="3635"/>
                    <a:pt x="2485" y="3544"/>
                  </a:cubicBezTo>
                  <a:lnTo>
                    <a:pt x="2485" y="838"/>
                  </a:lnTo>
                  <a:cubicBezTo>
                    <a:pt x="2485" y="741"/>
                    <a:pt x="2565" y="665"/>
                    <a:pt x="2662" y="665"/>
                  </a:cubicBezTo>
                  <a:cubicBezTo>
                    <a:pt x="2750" y="665"/>
                    <a:pt x="2835" y="736"/>
                    <a:pt x="2835" y="838"/>
                  </a:cubicBezTo>
                  <a:lnTo>
                    <a:pt x="2835" y="3544"/>
                  </a:lnTo>
                  <a:cubicBezTo>
                    <a:pt x="2835" y="3635"/>
                    <a:pt x="2909" y="3708"/>
                    <a:pt x="3000" y="3708"/>
                  </a:cubicBezTo>
                  <a:cubicBezTo>
                    <a:pt x="3088" y="3708"/>
                    <a:pt x="3162" y="3635"/>
                    <a:pt x="3162" y="3544"/>
                  </a:cubicBezTo>
                  <a:lnTo>
                    <a:pt x="3162" y="1856"/>
                  </a:lnTo>
                  <a:cubicBezTo>
                    <a:pt x="3165" y="1759"/>
                    <a:pt x="3235" y="1679"/>
                    <a:pt x="3338" y="1679"/>
                  </a:cubicBezTo>
                  <a:cubicBezTo>
                    <a:pt x="3435" y="1682"/>
                    <a:pt x="3494" y="1741"/>
                    <a:pt x="3512" y="1853"/>
                  </a:cubicBezTo>
                  <a:lnTo>
                    <a:pt x="3512" y="2479"/>
                  </a:lnTo>
                  <a:cubicBezTo>
                    <a:pt x="3512" y="2570"/>
                    <a:pt x="3585" y="2641"/>
                    <a:pt x="3676" y="2641"/>
                  </a:cubicBezTo>
                  <a:cubicBezTo>
                    <a:pt x="3764" y="2641"/>
                    <a:pt x="3838" y="2570"/>
                    <a:pt x="3838" y="2479"/>
                  </a:cubicBezTo>
                  <a:lnTo>
                    <a:pt x="3838" y="1853"/>
                  </a:lnTo>
                  <a:cubicBezTo>
                    <a:pt x="3838" y="1671"/>
                    <a:pt x="3741" y="1503"/>
                    <a:pt x="3579" y="1415"/>
                  </a:cubicBezTo>
                  <a:cubicBezTo>
                    <a:pt x="3499" y="1373"/>
                    <a:pt x="3417" y="1352"/>
                    <a:pt x="3334" y="1352"/>
                  </a:cubicBezTo>
                  <a:cubicBezTo>
                    <a:pt x="3277" y="1352"/>
                    <a:pt x="3219" y="1362"/>
                    <a:pt x="3162" y="1382"/>
                  </a:cubicBezTo>
                  <a:lnTo>
                    <a:pt x="3162" y="838"/>
                  </a:lnTo>
                  <a:cubicBezTo>
                    <a:pt x="3162" y="553"/>
                    <a:pt x="2916" y="339"/>
                    <a:pt x="2652" y="339"/>
                  </a:cubicBezTo>
                  <a:cubicBezTo>
                    <a:pt x="2591" y="339"/>
                    <a:pt x="2530" y="350"/>
                    <a:pt x="2471" y="374"/>
                  </a:cubicBezTo>
                  <a:cubicBezTo>
                    <a:pt x="2385" y="133"/>
                    <a:pt x="2224" y="0"/>
                    <a:pt x="19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69"/>
            <p:cNvSpPr/>
            <p:nvPr/>
          </p:nvSpPr>
          <p:spPr>
            <a:xfrm>
              <a:off x="8099118" y="3963352"/>
              <a:ext cx="125858" cy="199805"/>
            </a:xfrm>
            <a:custGeom>
              <a:rect b="b" l="l" r="r" t="t"/>
              <a:pathLst>
                <a:path extrusionOk="0" h="6093" w="3838">
                  <a:moveTo>
                    <a:pt x="3185" y="4064"/>
                  </a:moveTo>
                  <a:lnTo>
                    <a:pt x="3185" y="4413"/>
                  </a:lnTo>
                  <a:lnTo>
                    <a:pt x="2679" y="4413"/>
                  </a:lnTo>
                  <a:cubicBezTo>
                    <a:pt x="2588" y="4413"/>
                    <a:pt x="2515" y="4487"/>
                    <a:pt x="2515" y="4575"/>
                  </a:cubicBezTo>
                  <a:cubicBezTo>
                    <a:pt x="2515" y="4666"/>
                    <a:pt x="2588" y="4740"/>
                    <a:pt x="2679" y="4740"/>
                  </a:cubicBezTo>
                  <a:lnTo>
                    <a:pt x="3512" y="4740"/>
                  </a:lnTo>
                  <a:lnTo>
                    <a:pt x="3512" y="5766"/>
                  </a:lnTo>
                  <a:lnTo>
                    <a:pt x="336" y="5766"/>
                  </a:lnTo>
                  <a:lnTo>
                    <a:pt x="336" y="4740"/>
                  </a:lnTo>
                  <a:lnTo>
                    <a:pt x="1968" y="4740"/>
                  </a:lnTo>
                  <a:cubicBezTo>
                    <a:pt x="2056" y="4740"/>
                    <a:pt x="2130" y="4666"/>
                    <a:pt x="2130" y="4578"/>
                  </a:cubicBezTo>
                  <a:cubicBezTo>
                    <a:pt x="2130" y="4487"/>
                    <a:pt x="2056" y="4413"/>
                    <a:pt x="1968" y="4413"/>
                  </a:cubicBezTo>
                  <a:lnTo>
                    <a:pt x="665" y="4413"/>
                  </a:lnTo>
                  <a:lnTo>
                    <a:pt x="665" y="4064"/>
                  </a:lnTo>
                  <a:close/>
                  <a:moveTo>
                    <a:pt x="3676" y="0"/>
                  </a:moveTo>
                  <a:cubicBezTo>
                    <a:pt x="3585" y="0"/>
                    <a:pt x="3512" y="74"/>
                    <a:pt x="3512" y="165"/>
                  </a:cubicBezTo>
                  <a:lnTo>
                    <a:pt x="3512" y="2232"/>
                  </a:lnTo>
                  <a:cubicBezTo>
                    <a:pt x="3512" y="2390"/>
                    <a:pt x="3450" y="2540"/>
                    <a:pt x="3338" y="2655"/>
                  </a:cubicBezTo>
                  <a:lnTo>
                    <a:pt x="2885" y="3108"/>
                  </a:lnTo>
                  <a:cubicBezTo>
                    <a:pt x="2853" y="3140"/>
                    <a:pt x="2835" y="3181"/>
                    <a:pt x="2835" y="3223"/>
                  </a:cubicBezTo>
                  <a:lnTo>
                    <a:pt x="2835" y="3737"/>
                  </a:lnTo>
                  <a:lnTo>
                    <a:pt x="1003" y="3737"/>
                  </a:lnTo>
                  <a:lnTo>
                    <a:pt x="1003" y="3223"/>
                  </a:lnTo>
                  <a:cubicBezTo>
                    <a:pt x="1003" y="3181"/>
                    <a:pt x="986" y="3137"/>
                    <a:pt x="953" y="3108"/>
                  </a:cubicBezTo>
                  <a:lnTo>
                    <a:pt x="501" y="2655"/>
                  </a:lnTo>
                  <a:cubicBezTo>
                    <a:pt x="389" y="2540"/>
                    <a:pt x="327" y="2390"/>
                    <a:pt x="327" y="2232"/>
                  </a:cubicBezTo>
                  <a:lnTo>
                    <a:pt x="327" y="1667"/>
                  </a:lnTo>
                  <a:cubicBezTo>
                    <a:pt x="327" y="1579"/>
                    <a:pt x="254" y="1505"/>
                    <a:pt x="163" y="1505"/>
                  </a:cubicBezTo>
                  <a:cubicBezTo>
                    <a:pt x="74" y="1505"/>
                    <a:pt x="1" y="1579"/>
                    <a:pt x="1" y="1667"/>
                  </a:cubicBezTo>
                  <a:lnTo>
                    <a:pt x="1" y="2232"/>
                  </a:lnTo>
                  <a:cubicBezTo>
                    <a:pt x="1" y="2479"/>
                    <a:pt x="95" y="2711"/>
                    <a:pt x="271" y="2884"/>
                  </a:cubicBezTo>
                  <a:lnTo>
                    <a:pt x="677" y="3290"/>
                  </a:lnTo>
                  <a:lnTo>
                    <a:pt x="677" y="3737"/>
                  </a:lnTo>
                  <a:lnTo>
                    <a:pt x="501" y="3737"/>
                  </a:lnTo>
                  <a:cubicBezTo>
                    <a:pt x="410" y="3737"/>
                    <a:pt x="339" y="3811"/>
                    <a:pt x="339" y="3899"/>
                  </a:cubicBezTo>
                  <a:lnTo>
                    <a:pt x="339" y="4413"/>
                  </a:lnTo>
                  <a:lnTo>
                    <a:pt x="174" y="4413"/>
                  </a:lnTo>
                  <a:cubicBezTo>
                    <a:pt x="83" y="4413"/>
                    <a:pt x="10" y="4487"/>
                    <a:pt x="10" y="4575"/>
                  </a:cubicBezTo>
                  <a:lnTo>
                    <a:pt x="10" y="5928"/>
                  </a:lnTo>
                  <a:cubicBezTo>
                    <a:pt x="10" y="6019"/>
                    <a:pt x="83" y="6092"/>
                    <a:pt x="174" y="6092"/>
                  </a:cubicBezTo>
                  <a:lnTo>
                    <a:pt x="3676" y="6092"/>
                  </a:lnTo>
                  <a:cubicBezTo>
                    <a:pt x="3767" y="6092"/>
                    <a:pt x="3838" y="6019"/>
                    <a:pt x="3838" y="5928"/>
                  </a:cubicBezTo>
                  <a:lnTo>
                    <a:pt x="3838" y="4575"/>
                  </a:lnTo>
                  <a:cubicBezTo>
                    <a:pt x="3838" y="4487"/>
                    <a:pt x="3764" y="4413"/>
                    <a:pt x="3676" y="4413"/>
                  </a:cubicBezTo>
                  <a:lnTo>
                    <a:pt x="3512" y="4413"/>
                  </a:lnTo>
                  <a:lnTo>
                    <a:pt x="3512" y="3899"/>
                  </a:lnTo>
                  <a:cubicBezTo>
                    <a:pt x="3512" y="3811"/>
                    <a:pt x="3438" y="3737"/>
                    <a:pt x="3350" y="3737"/>
                  </a:cubicBezTo>
                  <a:lnTo>
                    <a:pt x="3165" y="3737"/>
                  </a:lnTo>
                  <a:lnTo>
                    <a:pt x="3165" y="3290"/>
                  </a:lnTo>
                  <a:lnTo>
                    <a:pt x="3567" y="2884"/>
                  </a:lnTo>
                  <a:cubicBezTo>
                    <a:pt x="3744" y="2711"/>
                    <a:pt x="3838" y="2479"/>
                    <a:pt x="3838" y="2232"/>
                  </a:cubicBezTo>
                  <a:lnTo>
                    <a:pt x="3838" y="165"/>
                  </a:lnTo>
                  <a:cubicBezTo>
                    <a:pt x="3838" y="74"/>
                    <a:pt x="3764" y="0"/>
                    <a:pt x="36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69"/>
            <p:cNvSpPr/>
            <p:nvPr/>
          </p:nvSpPr>
          <p:spPr>
            <a:xfrm>
              <a:off x="8175295" y="4130233"/>
              <a:ext cx="21840" cy="10756"/>
            </a:xfrm>
            <a:custGeom>
              <a:rect b="b" l="l" r="r" t="t"/>
              <a:pathLst>
                <a:path extrusionOk="0" h="328" w="666">
                  <a:moveTo>
                    <a:pt x="162" y="1"/>
                  </a:moveTo>
                  <a:cubicBezTo>
                    <a:pt x="74" y="1"/>
                    <a:pt x="1" y="74"/>
                    <a:pt x="1" y="165"/>
                  </a:cubicBezTo>
                  <a:cubicBezTo>
                    <a:pt x="1" y="254"/>
                    <a:pt x="74" y="327"/>
                    <a:pt x="162" y="327"/>
                  </a:cubicBezTo>
                  <a:lnTo>
                    <a:pt x="501" y="327"/>
                  </a:lnTo>
                  <a:cubicBezTo>
                    <a:pt x="592" y="327"/>
                    <a:pt x="665" y="254"/>
                    <a:pt x="665" y="165"/>
                  </a:cubicBezTo>
                  <a:cubicBezTo>
                    <a:pt x="665" y="74"/>
                    <a:pt x="592" y="1"/>
                    <a:pt x="50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69"/>
            <p:cNvSpPr/>
            <p:nvPr/>
          </p:nvSpPr>
          <p:spPr>
            <a:xfrm>
              <a:off x="8156701" y="3796438"/>
              <a:ext cx="10723" cy="55091"/>
            </a:xfrm>
            <a:custGeom>
              <a:rect b="b" l="l" r="r" t="t"/>
              <a:pathLst>
                <a:path extrusionOk="0" h="1680" w="327">
                  <a:moveTo>
                    <a:pt x="162" y="0"/>
                  </a:moveTo>
                  <a:cubicBezTo>
                    <a:pt x="74" y="0"/>
                    <a:pt x="0" y="74"/>
                    <a:pt x="0" y="165"/>
                  </a:cubicBezTo>
                  <a:lnTo>
                    <a:pt x="0" y="1518"/>
                  </a:lnTo>
                  <a:cubicBezTo>
                    <a:pt x="0" y="1609"/>
                    <a:pt x="74" y="1679"/>
                    <a:pt x="162" y="1679"/>
                  </a:cubicBezTo>
                  <a:cubicBezTo>
                    <a:pt x="253" y="1679"/>
                    <a:pt x="327" y="1609"/>
                    <a:pt x="327" y="1518"/>
                  </a:cubicBezTo>
                  <a:lnTo>
                    <a:pt x="327" y="165"/>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69"/>
            <p:cNvSpPr/>
            <p:nvPr/>
          </p:nvSpPr>
          <p:spPr>
            <a:xfrm>
              <a:off x="8211366" y="3817261"/>
              <a:ext cx="34465" cy="49025"/>
            </a:xfrm>
            <a:custGeom>
              <a:rect b="b" l="l" r="r" t="t"/>
              <a:pathLst>
                <a:path extrusionOk="0" h="1495" w="1051">
                  <a:moveTo>
                    <a:pt x="862" y="1"/>
                  </a:moveTo>
                  <a:cubicBezTo>
                    <a:pt x="807" y="1"/>
                    <a:pt x="752" y="30"/>
                    <a:pt x="721" y="83"/>
                  </a:cubicBezTo>
                  <a:lnTo>
                    <a:pt x="44" y="1253"/>
                  </a:lnTo>
                  <a:cubicBezTo>
                    <a:pt x="0" y="1332"/>
                    <a:pt x="30" y="1429"/>
                    <a:pt x="106" y="1476"/>
                  </a:cubicBezTo>
                  <a:cubicBezTo>
                    <a:pt x="126" y="1489"/>
                    <a:pt x="151" y="1495"/>
                    <a:pt x="177" y="1495"/>
                  </a:cubicBezTo>
                  <a:cubicBezTo>
                    <a:pt x="238" y="1495"/>
                    <a:pt x="304" y="1465"/>
                    <a:pt x="327" y="1418"/>
                  </a:cubicBezTo>
                  <a:lnTo>
                    <a:pt x="1003" y="244"/>
                  </a:lnTo>
                  <a:cubicBezTo>
                    <a:pt x="1050" y="168"/>
                    <a:pt x="1024" y="68"/>
                    <a:pt x="944" y="24"/>
                  </a:cubicBezTo>
                  <a:cubicBezTo>
                    <a:pt x="919" y="8"/>
                    <a:pt x="890" y="1"/>
                    <a:pt x="8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69"/>
            <p:cNvSpPr/>
            <p:nvPr/>
          </p:nvSpPr>
          <p:spPr>
            <a:xfrm>
              <a:off x="8251865" y="3874091"/>
              <a:ext cx="50730" cy="32924"/>
            </a:xfrm>
            <a:custGeom>
              <a:rect b="b" l="l" r="r" t="t"/>
              <a:pathLst>
                <a:path extrusionOk="0" h="1004" w="1547">
                  <a:moveTo>
                    <a:pt x="1362" y="0"/>
                  </a:moveTo>
                  <a:cubicBezTo>
                    <a:pt x="1334" y="0"/>
                    <a:pt x="1305" y="7"/>
                    <a:pt x="1279" y="23"/>
                  </a:cubicBezTo>
                  <a:lnTo>
                    <a:pt x="109" y="699"/>
                  </a:lnTo>
                  <a:cubicBezTo>
                    <a:pt x="30" y="743"/>
                    <a:pt x="0" y="846"/>
                    <a:pt x="47" y="923"/>
                  </a:cubicBezTo>
                  <a:cubicBezTo>
                    <a:pt x="79" y="972"/>
                    <a:pt x="136" y="1003"/>
                    <a:pt x="192" y="1003"/>
                  </a:cubicBezTo>
                  <a:cubicBezTo>
                    <a:pt x="219" y="1003"/>
                    <a:pt x="246" y="996"/>
                    <a:pt x="271" y="981"/>
                  </a:cubicBezTo>
                  <a:lnTo>
                    <a:pt x="1444" y="305"/>
                  </a:lnTo>
                  <a:cubicBezTo>
                    <a:pt x="1520" y="261"/>
                    <a:pt x="1547" y="161"/>
                    <a:pt x="1503" y="82"/>
                  </a:cubicBezTo>
                  <a:cubicBezTo>
                    <a:pt x="1473" y="30"/>
                    <a:pt x="1418" y="0"/>
                    <a:pt x="13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69"/>
            <p:cNvSpPr/>
            <p:nvPr/>
          </p:nvSpPr>
          <p:spPr>
            <a:xfrm>
              <a:off x="8021399" y="4007196"/>
              <a:ext cx="50763" cy="32858"/>
            </a:xfrm>
            <a:custGeom>
              <a:rect b="b" l="l" r="r" t="t"/>
              <a:pathLst>
                <a:path extrusionOk="0" h="1002" w="1548">
                  <a:moveTo>
                    <a:pt x="1360" y="0"/>
                  </a:moveTo>
                  <a:cubicBezTo>
                    <a:pt x="1333" y="0"/>
                    <a:pt x="1305" y="7"/>
                    <a:pt x="1280" y="21"/>
                  </a:cubicBezTo>
                  <a:lnTo>
                    <a:pt x="107" y="698"/>
                  </a:lnTo>
                  <a:cubicBezTo>
                    <a:pt x="30" y="742"/>
                    <a:pt x="1" y="842"/>
                    <a:pt x="48" y="921"/>
                  </a:cubicBezTo>
                  <a:cubicBezTo>
                    <a:pt x="78" y="973"/>
                    <a:pt x="131" y="1001"/>
                    <a:pt x="188" y="1001"/>
                  </a:cubicBezTo>
                  <a:cubicBezTo>
                    <a:pt x="216" y="1001"/>
                    <a:pt x="244" y="994"/>
                    <a:pt x="271" y="980"/>
                  </a:cubicBezTo>
                  <a:lnTo>
                    <a:pt x="1442" y="304"/>
                  </a:lnTo>
                  <a:cubicBezTo>
                    <a:pt x="1521" y="260"/>
                    <a:pt x="1548" y="160"/>
                    <a:pt x="1500" y="80"/>
                  </a:cubicBezTo>
                  <a:cubicBezTo>
                    <a:pt x="1471" y="29"/>
                    <a:pt x="1416" y="0"/>
                    <a:pt x="136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69"/>
            <p:cNvSpPr/>
            <p:nvPr/>
          </p:nvSpPr>
          <p:spPr>
            <a:xfrm>
              <a:off x="8267573" y="3951776"/>
              <a:ext cx="55091" cy="10723"/>
            </a:xfrm>
            <a:custGeom>
              <a:rect b="b" l="l" r="r" t="t"/>
              <a:pathLst>
                <a:path extrusionOk="0" h="327" w="1680">
                  <a:moveTo>
                    <a:pt x="165" y="0"/>
                  </a:moveTo>
                  <a:cubicBezTo>
                    <a:pt x="74" y="0"/>
                    <a:pt x="1" y="71"/>
                    <a:pt x="1" y="162"/>
                  </a:cubicBezTo>
                  <a:cubicBezTo>
                    <a:pt x="1" y="253"/>
                    <a:pt x="74" y="327"/>
                    <a:pt x="165" y="327"/>
                  </a:cubicBezTo>
                  <a:lnTo>
                    <a:pt x="1518" y="327"/>
                  </a:lnTo>
                  <a:cubicBezTo>
                    <a:pt x="1606" y="327"/>
                    <a:pt x="1679" y="253"/>
                    <a:pt x="1679" y="162"/>
                  </a:cubicBezTo>
                  <a:cubicBezTo>
                    <a:pt x="1679" y="71"/>
                    <a:pt x="1606" y="0"/>
                    <a:pt x="151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69"/>
            <p:cNvSpPr/>
            <p:nvPr/>
          </p:nvSpPr>
          <p:spPr>
            <a:xfrm>
              <a:off x="8001462" y="3951776"/>
              <a:ext cx="55091" cy="10723"/>
            </a:xfrm>
            <a:custGeom>
              <a:rect b="b" l="l" r="r" t="t"/>
              <a:pathLst>
                <a:path extrusionOk="0" h="327" w="1680">
                  <a:moveTo>
                    <a:pt x="162" y="0"/>
                  </a:moveTo>
                  <a:cubicBezTo>
                    <a:pt x="74" y="0"/>
                    <a:pt x="0" y="71"/>
                    <a:pt x="0" y="162"/>
                  </a:cubicBezTo>
                  <a:cubicBezTo>
                    <a:pt x="0" y="253"/>
                    <a:pt x="74" y="327"/>
                    <a:pt x="162" y="327"/>
                  </a:cubicBezTo>
                  <a:lnTo>
                    <a:pt x="1515" y="327"/>
                  </a:lnTo>
                  <a:cubicBezTo>
                    <a:pt x="1606" y="327"/>
                    <a:pt x="1679" y="253"/>
                    <a:pt x="1679" y="162"/>
                  </a:cubicBezTo>
                  <a:cubicBezTo>
                    <a:pt x="1679" y="71"/>
                    <a:pt x="1606" y="0"/>
                    <a:pt x="15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69"/>
            <p:cNvSpPr/>
            <p:nvPr/>
          </p:nvSpPr>
          <p:spPr>
            <a:xfrm>
              <a:off x="8078294" y="3817229"/>
              <a:ext cx="34465" cy="49090"/>
            </a:xfrm>
            <a:custGeom>
              <a:rect b="b" l="l" r="r" t="t"/>
              <a:pathLst>
                <a:path extrusionOk="0" h="1497" w="1051">
                  <a:moveTo>
                    <a:pt x="185" y="1"/>
                  </a:moveTo>
                  <a:cubicBezTo>
                    <a:pt x="158" y="1"/>
                    <a:pt x="129" y="8"/>
                    <a:pt x="104" y="22"/>
                  </a:cubicBezTo>
                  <a:cubicBezTo>
                    <a:pt x="27" y="69"/>
                    <a:pt x="1" y="169"/>
                    <a:pt x="45" y="245"/>
                  </a:cubicBezTo>
                  <a:lnTo>
                    <a:pt x="721" y="1419"/>
                  </a:lnTo>
                  <a:cubicBezTo>
                    <a:pt x="753" y="1469"/>
                    <a:pt x="810" y="1497"/>
                    <a:pt x="866" y="1497"/>
                  </a:cubicBezTo>
                  <a:cubicBezTo>
                    <a:pt x="893" y="1497"/>
                    <a:pt x="920" y="1491"/>
                    <a:pt x="945" y="1477"/>
                  </a:cubicBezTo>
                  <a:cubicBezTo>
                    <a:pt x="1024" y="1433"/>
                    <a:pt x="1050" y="1333"/>
                    <a:pt x="1003" y="1254"/>
                  </a:cubicBezTo>
                  <a:lnTo>
                    <a:pt x="327" y="84"/>
                  </a:lnTo>
                  <a:cubicBezTo>
                    <a:pt x="297" y="30"/>
                    <a:pt x="242" y="1"/>
                    <a:pt x="1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69"/>
            <p:cNvSpPr/>
            <p:nvPr/>
          </p:nvSpPr>
          <p:spPr>
            <a:xfrm>
              <a:off x="8021498" y="3874058"/>
              <a:ext cx="50861" cy="32924"/>
            </a:xfrm>
            <a:custGeom>
              <a:rect b="b" l="l" r="r" t="t"/>
              <a:pathLst>
                <a:path extrusionOk="0" h="1004" w="1551">
                  <a:moveTo>
                    <a:pt x="184" y="0"/>
                  </a:moveTo>
                  <a:cubicBezTo>
                    <a:pt x="128" y="0"/>
                    <a:pt x="74" y="30"/>
                    <a:pt x="45" y="83"/>
                  </a:cubicBezTo>
                  <a:cubicBezTo>
                    <a:pt x="1" y="162"/>
                    <a:pt x="27" y="262"/>
                    <a:pt x="104" y="306"/>
                  </a:cubicBezTo>
                  <a:lnTo>
                    <a:pt x="1277" y="982"/>
                  </a:lnTo>
                  <a:cubicBezTo>
                    <a:pt x="1302" y="997"/>
                    <a:pt x="1329" y="1004"/>
                    <a:pt x="1355" y="1004"/>
                  </a:cubicBezTo>
                  <a:cubicBezTo>
                    <a:pt x="1409" y="1004"/>
                    <a:pt x="1463" y="975"/>
                    <a:pt x="1500" y="924"/>
                  </a:cubicBezTo>
                  <a:cubicBezTo>
                    <a:pt x="1550" y="850"/>
                    <a:pt x="1518" y="744"/>
                    <a:pt x="1439" y="700"/>
                  </a:cubicBezTo>
                  <a:lnTo>
                    <a:pt x="268" y="24"/>
                  </a:lnTo>
                  <a:cubicBezTo>
                    <a:pt x="242" y="8"/>
                    <a:pt x="213" y="0"/>
                    <a:pt x="1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69"/>
            <p:cNvSpPr/>
            <p:nvPr/>
          </p:nvSpPr>
          <p:spPr>
            <a:xfrm>
              <a:off x="8251964" y="4007196"/>
              <a:ext cx="50730" cy="32793"/>
            </a:xfrm>
            <a:custGeom>
              <a:rect b="b" l="l" r="r" t="t"/>
              <a:pathLst>
                <a:path extrusionOk="0" h="1000" w="1547">
                  <a:moveTo>
                    <a:pt x="188" y="0"/>
                  </a:moveTo>
                  <a:cubicBezTo>
                    <a:pt x="131" y="0"/>
                    <a:pt x="76" y="29"/>
                    <a:pt x="44" y="80"/>
                  </a:cubicBezTo>
                  <a:cubicBezTo>
                    <a:pt x="0" y="160"/>
                    <a:pt x="27" y="260"/>
                    <a:pt x="106" y="304"/>
                  </a:cubicBezTo>
                  <a:lnTo>
                    <a:pt x="1276" y="980"/>
                  </a:lnTo>
                  <a:cubicBezTo>
                    <a:pt x="1302" y="993"/>
                    <a:pt x="1329" y="999"/>
                    <a:pt x="1356" y="999"/>
                  </a:cubicBezTo>
                  <a:cubicBezTo>
                    <a:pt x="1413" y="999"/>
                    <a:pt x="1468" y="971"/>
                    <a:pt x="1500" y="921"/>
                  </a:cubicBezTo>
                  <a:cubicBezTo>
                    <a:pt x="1547" y="845"/>
                    <a:pt x="1517" y="742"/>
                    <a:pt x="1441" y="698"/>
                  </a:cubicBezTo>
                  <a:lnTo>
                    <a:pt x="268" y="21"/>
                  </a:lnTo>
                  <a:cubicBezTo>
                    <a:pt x="243" y="7"/>
                    <a:pt x="215" y="0"/>
                    <a:pt x="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4" name="Google Shape;854;p69"/>
          <p:cNvGrpSpPr/>
          <p:nvPr/>
        </p:nvGrpSpPr>
        <p:grpSpPr>
          <a:xfrm>
            <a:off x="7978704" y="2853723"/>
            <a:ext cx="366522" cy="366719"/>
            <a:chOff x="7978704" y="2625123"/>
            <a:chExt cx="366522" cy="366719"/>
          </a:xfrm>
        </p:grpSpPr>
        <p:sp>
          <p:nvSpPr>
            <p:cNvPr id="855" name="Google Shape;855;p69"/>
            <p:cNvSpPr/>
            <p:nvPr/>
          </p:nvSpPr>
          <p:spPr>
            <a:xfrm>
              <a:off x="7978704" y="2625123"/>
              <a:ext cx="267390" cy="156158"/>
            </a:xfrm>
            <a:custGeom>
              <a:rect b="b" l="l" r="r" t="t"/>
              <a:pathLst>
                <a:path extrusionOk="0" h="4762" w="8154">
                  <a:moveTo>
                    <a:pt x="4908" y="0"/>
                  </a:moveTo>
                  <a:cubicBezTo>
                    <a:pt x="2356" y="0"/>
                    <a:pt x="174" y="2041"/>
                    <a:pt x="6" y="4587"/>
                  </a:cubicBezTo>
                  <a:cubicBezTo>
                    <a:pt x="0" y="4678"/>
                    <a:pt x="68" y="4755"/>
                    <a:pt x="159" y="4761"/>
                  </a:cubicBezTo>
                  <a:cubicBezTo>
                    <a:pt x="163" y="4761"/>
                    <a:pt x="167" y="4761"/>
                    <a:pt x="171" y="4761"/>
                  </a:cubicBezTo>
                  <a:cubicBezTo>
                    <a:pt x="245" y="4761"/>
                    <a:pt x="299" y="4711"/>
                    <a:pt x="333" y="4608"/>
                  </a:cubicBezTo>
                  <a:cubicBezTo>
                    <a:pt x="491" y="2209"/>
                    <a:pt x="2500" y="330"/>
                    <a:pt x="4908" y="330"/>
                  </a:cubicBezTo>
                  <a:cubicBezTo>
                    <a:pt x="5990" y="330"/>
                    <a:pt x="7039" y="715"/>
                    <a:pt x="7866" y="1412"/>
                  </a:cubicBezTo>
                  <a:cubicBezTo>
                    <a:pt x="7896" y="1438"/>
                    <a:pt x="7933" y="1451"/>
                    <a:pt x="7971" y="1451"/>
                  </a:cubicBezTo>
                  <a:cubicBezTo>
                    <a:pt x="8017" y="1451"/>
                    <a:pt x="8064" y="1430"/>
                    <a:pt x="8095" y="1391"/>
                  </a:cubicBezTo>
                  <a:cubicBezTo>
                    <a:pt x="8154" y="1323"/>
                    <a:pt x="8145" y="1221"/>
                    <a:pt x="8077" y="1162"/>
                  </a:cubicBezTo>
                  <a:cubicBezTo>
                    <a:pt x="7192" y="412"/>
                    <a:pt x="6066" y="0"/>
                    <a:pt x="490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69"/>
            <p:cNvSpPr/>
            <p:nvPr/>
          </p:nvSpPr>
          <p:spPr>
            <a:xfrm>
              <a:off x="8194118" y="2842504"/>
              <a:ext cx="111855" cy="110183"/>
            </a:xfrm>
            <a:custGeom>
              <a:rect b="b" l="l" r="r" t="t"/>
              <a:pathLst>
                <a:path extrusionOk="0" h="3360" w="3411">
                  <a:moveTo>
                    <a:pt x="1730" y="0"/>
                  </a:moveTo>
                  <a:cubicBezTo>
                    <a:pt x="1437" y="0"/>
                    <a:pt x="1144" y="74"/>
                    <a:pt x="888" y="222"/>
                  </a:cubicBezTo>
                  <a:cubicBezTo>
                    <a:pt x="812" y="269"/>
                    <a:pt x="785" y="369"/>
                    <a:pt x="829" y="446"/>
                  </a:cubicBezTo>
                  <a:cubicBezTo>
                    <a:pt x="861" y="499"/>
                    <a:pt x="917" y="529"/>
                    <a:pt x="973" y="529"/>
                  </a:cubicBezTo>
                  <a:cubicBezTo>
                    <a:pt x="1000" y="529"/>
                    <a:pt x="1028" y="522"/>
                    <a:pt x="1053" y="507"/>
                  </a:cubicBezTo>
                  <a:cubicBezTo>
                    <a:pt x="1253" y="391"/>
                    <a:pt x="1503" y="327"/>
                    <a:pt x="1743" y="327"/>
                  </a:cubicBezTo>
                  <a:cubicBezTo>
                    <a:pt x="1824" y="327"/>
                    <a:pt x="1903" y="334"/>
                    <a:pt x="1979" y="349"/>
                  </a:cubicBezTo>
                  <a:cubicBezTo>
                    <a:pt x="2605" y="463"/>
                    <a:pt x="3081" y="1043"/>
                    <a:pt x="3081" y="1678"/>
                  </a:cubicBezTo>
                  <a:cubicBezTo>
                    <a:pt x="3081" y="2425"/>
                    <a:pt x="2476" y="3030"/>
                    <a:pt x="1729" y="3030"/>
                  </a:cubicBezTo>
                  <a:cubicBezTo>
                    <a:pt x="1103" y="3030"/>
                    <a:pt x="518" y="2548"/>
                    <a:pt x="400" y="1931"/>
                  </a:cubicBezTo>
                  <a:cubicBezTo>
                    <a:pt x="338" y="1604"/>
                    <a:pt x="412" y="1225"/>
                    <a:pt x="591" y="946"/>
                  </a:cubicBezTo>
                  <a:cubicBezTo>
                    <a:pt x="641" y="869"/>
                    <a:pt x="620" y="769"/>
                    <a:pt x="544" y="719"/>
                  </a:cubicBezTo>
                  <a:cubicBezTo>
                    <a:pt x="517" y="701"/>
                    <a:pt x="486" y="693"/>
                    <a:pt x="456" y="693"/>
                  </a:cubicBezTo>
                  <a:cubicBezTo>
                    <a:pt x="401" y="693"/>
                    <a:pt x="348" y="720"/>
                    <a:pt x="318" y="769"/>
                  </a:cubicBezTo>
                  <a:cubicBezTo>
                    <a:pt x="94" y="1113"/>
                    <a:pt x="0" y="1587"/>
                    <a:pt x="79" y="1992"/>
                  </a:cubicBezTo>
                  <a:cubicBezTo>
                    <a:pt x="223" y="2766"/>
                    <a:pt x="941" y="3360"/>
                    <a:pt x="1729" y="3360"/>
                  </a:cubicBezTo>
                  <a:cubicBezTo>
                    <a:pt x="2655" y="3360"/>
                    <a:pt x="3411" y="2604"/>
                    <a:pt x="3411" y="1678"/>
                  </a:cubicBezTo>
                  <a:cubicBezTo>
                    <a:pt x="3411" y="1063"/>
                    <a:pt x="3073" y="496"/>
                    <a:pt x="2532" y="202"/>
                  </a:cubicBezTo>
                  <a:cubicBezTo>
                    <a:pt x="2285" y="67"/>
                    <a:pt x="2008" y="0"/>
                    <a:pt x="173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69"/>
            <p:cNvSpPr/>
            <p:nvPr/>
          </p:nvSpPr>
          <p:spPr>
            <a:xfrm>
              <a:off x="7978802" y="2647389"/>
              <a:ext cx="366423" cy="344452"/>
            </a:xfrm>
            <a:custGeom>
              <a:rect b="b" l="l" r="r" t="t"/>
              <a:pathLst>
                <a:path extrusionOk="0" h="10504" w="11174">
                  <a:moveTo>
                    <a:pt x="5069" y="333"/>
                  </a:moveTo>
                  <a:cubicBezTo>
                    <a:pt x="6022" y="374"/>
                    <a:pt x="6889" y="756"/>
                    <a:pt x="7548" y="1362"/>
                  </a:cubicBezTo>
                  <a:lnTo>
                    <a:pt x="7428" y="1482"/>
                  </a:lnTo>
                  <a:cubicBezTo>
                    <a:pt x="7363" y="1547"/>
                    <a:pt x="7363" y="1650"/>
                    <a:pt x="7428" y="1715"/>
                  </a:cubicBezTo>
                  <a:cubicBezTo>
                    <a:pt x="7466" y="1746"/>
                    <a:pt x="7504" y="1761"/>
                    <a:pt x="7543" y="1761"/>
                  </a:cubicBezTo>
                  <a:cubicBezTo>
                    <a:pt x="7581" y="1761"/>
                    <a:pt x="7620" y="1746"/>
                    <a:pt x="7660" y="1715"/>
                  </a:cubicBezTo>
                  <a:lnTo>
                    <a:pt x="7780" y="1594"/>
                  </a:lnTo>
                  <a:cubicBezTo>
                    <a:pt x="8386" y="2253"/>
                    <a:pt x="8768" y="3117"/>
                    <a:pt x="8807" y="4073"/>
                  </a:cubicBezTo>
                  <a:lnTo>
                    <a:pt x="8636" y="4073"/>
                  </a:lnTo>
                  <a:cubicBezTo>
                    <a:pt x="8545" y="4073"/>
                    <a:pt x="8471" y="4146"/>
                    <a:pt x="8471" y="4238"/>
                  </a:cubicBezTo>
                  <a:cubicBezTo>
                    <a:pt x="8471" y="4326"/>
                    <a:pt x="8545" y="4399"/>
                    <a:pt x="8636" y="4399"/>
                  </a:cubicBezTo>
                  <a:lnTo>
                    <a:pt x="8807" y="4399"/>
                  </a:lnTo>
                  <a:cubicBezTo>
                    <a:pt x="8804" y="4532"/>
                    <a:pt x="8789" y="4664"/>
                    <a:pt x="8771" y="4793"/>
                  </a:cubicBezTo>
                  <a:cubicBezTo>
                    <a:pt x="8742" y="4767"/>
                    <a:pt x="8704" y="4752"/>
                    <a:pt x="8662" y="4752"/>
                  </a:cubicBezTo>
                  <a:lnTo>
                    <a:pt x="7933" y="4752"/>
                  </a:lnTo>
                  <a:cubicBezTo>
                    <a:pt x="7857" y="4752"/>
                    <a:pt x="7792" y="4802"/>
                    <a:pt x="7775" y="4873"/>
                  </a:cubicBezTo>
                  <a:lnTo>
                    <a:pt x="7639" y="5396"/>
                  </a:lnTo>
                  <a:cubicBezTo>
                    <a:pt x="7480" y="5443"/>
                    <a:pt x="7328" y="5505"/>
                    <a:pt x="7183" y="5584"/>
                  </a:cubicBezTo>
                  <a:lnTo>
                    <a:pt x="6719" y="5311"/>
                  </a:lnTo>
                  <a:cubicBezTo>
                    <a:pt x="6692" y="5295"/>
                    <a:pt x="6663" y="5287"/>
                    <a:pt x="6633" y="5287"/>
                  </a:cubicBezTo>
                  <a:cubicBezTo>
                    <a:pt x="6591" y="5287"/>
                    <a:pt x="6550" y="5303"/>
                    <a:pt x="6519" y="5334"/>
                  </a:cubicBezTo>
                  <a:lnTo>
                    <a:pt x="6004" y="5852"/>
                  </a:lnTo>
                  <a:cubicBezTo>
                    <a:pt x="5951" y="5902"/>
                    <a:pt x="5940" y="5984"/>
                    <a:pt x="5978" y="6049"/>
                  </a:cubicBezTo>
                  <a:lnTo>
                    <a:pt x="6251" y="6513"/>
                  </a:lnTo>
                  <a:cubicBezTo>
                    <a:pt x="6175" y="6657"/>
                    <a:pt x="6110" y="6810"/>
                    <a:pt x="6063" y="6969"/>
                  </a:cubicBezTo>
                  <a:lnTo>
                    <a:pt x="5543" y="7104"/>
                  </a:lnTo>
                  <a:cubicBezTo>
                    <a:pt x="5469" y="7122"/>
                    <a:pt x="5419" y="7190"/>
                    <a:pt x="5419" y="7263"/>
                  </a:cubicBezTo>
                  <a:lnTo>
                    <a:pt x="5419" y="7992"/>
                  </a:lnTo>
                  <a:cubicBezTo>
                    <a:pt x="5419" y="8033"/>
                    <a:pt x="5437" y="8072"/>
                    <a:pt x="5463" y="8101"/>
                  </a:cubicBezTo>
                  <a:cubicBezTo>
                    <a:pt x="5331" y="8122"/>
                    <a:pt x="5202" y="8133"/>
                    <a:pt x="5069" y="8139"/>
                  </a:cubicBezTo>
                  <a:lnTo>
                    <a:pt x="5069" y="7966"/>
                  </a:lnTo>
                  <a:cubicBezTo>
                    <a:pt x="5069" y="7878"/>
                    <a:pt x="4996" y="7804"/>
                    <a:pt x="4905" y="7804"/>
                  </a:cubicBezTo>
                  <a:cubicBezTo>
                    <a:pt x="4814" y="7804"/>
                    <a:pt x="4740" y="7878"/>
                    <a:pt x="4740" y="7966"/>
                  </a:cubicBezTo>
                  <a:lnTo>
                    <a:pt x="4740" y="8139"/>
                  </a:lnTo>
                  <a:cubicBezTo>
                    <a:pt x="3787" y="8098"/>
                    <a:pt x="2920" y="7716"/>
                    <a:pt x="2261" y="7110"/>
                  </a:cubicBezTo>
                  <a:lnTo>
                    <a:pt x="2382" y="6990"/>
                  </a:lnTo>
                  <a:cubicBezTo>
                    <a:pt x="2447" y="6925"/>
                    <a:pt x="2447" y="6822"/>
                    <a:pt x="2382" y="6757"/>
                  </a:cubicBezTo>
                  <a:cubicBezTo>
                    <a:pt x="2350" y="6727"/>
                    <a:pt x="2308" y="6711"/>
                    <a:pt x="2266" y="6711"/>
                  </a:cubicBezTo>
                  <a:cubicBezTo>
                    <a:pt x="2224" y="6711"/>
                    <a:pt x="2182" y="6727"/>
                    <a:pt x="2150" y="6757"/>
                  </a:cubicBezTo>
                  <a:lnTo>
                    <a:pt x="2032" y="6878"/>
                  </a:lnTo>
                  <a:cubicBezTo>
                    <a:pt x="1423" y="6219"/>
                    <a:pt x="1041" y="5355"/>
                    <a:pt x="1003" y="4399"/>
                  </a:cubicBezTo>
                  <a:lnTo>
                    <a:pt x="1173" y="4399"/>
                  </a:lnTo>
                  <a:cubicBezTo>
                    <a:pt x="1265" y="4399"/>
                    <a:pt x="1338" y="4326"/>
                    <a:pt x="1338" y="4235"/>
                  </a:cubicBezTo>
                  <a:cubicBezTo>
                    <a:pt x="1338" y="4146"/>
                    <a:pt x="1265" y="4073"/>
                    <a:pt x="1173" y="4073"/>
                  </a:cubicBezTo>
                  <a:lnTo>
                    <a:pt x="1003" y="4073"/>
                  </a:lnTo>
                  <a:cubicBezTo>
                    <a:pt x="1041" y="3117"/>
                    <a:pt x="1423" y="2253"/>
                    <a:pt x="2032" y="1594"/>
                  </a:cubicBezTo>
                  <a:lnTo>
                    <a:pt x="2150" y="1715"/>
                  </a:lnTo>
                  <a:cubicBezTo>
                    <a:pt x="2189" y="1746"/>
                    <a:pt x="2228" y="1761"/>
                    <a:pt x="2267" y="1761"/>
                  </a:cubicBezTo>
                  <a:cubicBezTo>
                    <a:pt x="2305" y="1761"/>
                    <a:pt x="2344" y="1746"/>
                    <a:pt x="2382" y="1715"/>
                  </a:cubicBezTo>
                  <a:cubicBezTo>
                    <a:pt x="2447" y="1650"/>
                    <a:pt x="2447" y="1547"/>
                    <a:pt x="2382" y="1482"/>
                  </a:cubicBezTo>
                  <a:lnTo>
                    <a:pt x="2261" y="1362"/>
                  </a:lnTo>
                  <a:cubicBezTo>
                    <a:pt x="2920" y="756"/>
                    <a:pt x="3787" y="374"/>
                    <a:pt x="4740" y="333"/>
                  </a:cubicBezTo>
                  <a:lnTo>
                    <a:pt x="4740" y="506"/>
                  </a:lnTo>
                  <a:cubicBezTo>
                    <a:pt x="4740" y="594"/>
                    <a:pt x="4814" y="668"/>
                    <a:pt x="4905" y="668"/>
                  </a:cubicBezTo>
                  <a:cubicBezTo>
                    <a:pt x="4996" y="668"/>
                    <a:pt x="5069" y="594"/>
                    <a:pt x="5069" y="506"/>
                  </a:cubicBezTo>
                  <a:lnTo>
                    <a:pt x="5069" y="333"/>
                  </a:lnTo>
                  <a:close/>
                  <a:moveTo>
                    <a:pt x="8533" y="5078"/>
                  </a:moveTo>
                  <a:lnTo>
                    <a:pt x="8660" y="5570"/>
                  </a:lnTo>
                  <a:cubicBezTo>
                    <a:pt x="8674" y="5628"/>
                    <a:pt x="8721" y="5672"/>
                    <a:pt x="8780" y="5687"/>
                  </a:cubicBezTo>
                  <a:cubicBezTo>
                    <a:pt x="8971" y="5734"/>
                    <a:pt x="9156" y="5811"/>
                    <a:pt x="9327" y="5914"/>
                  </a:cubicBezTo>
                  <a:cubicBezTo>
                    <a:pt x="9352" y="5930"/>
                    <a:pt x="9381" y="5938"/>
                    <a:pt x="9411" y="5938"/>
                  </a:cubicBezTo>
                  <a:cubicBezTo>
                    <a:pt x="9440" y="5938"/>
                    <a:pt x="9470" y="5930"/>
                    <a:pt x="9495" y="5914"/>
                  </a:cubicBezTo>
                  <a:lnTo>
                    <a:pt x="9933" y="5658"/>
                  </a:lnTo>
                  <a:lnTo>
                    <a:pt x="10268" y="5993"/>
                  </a:lnTo>
                  <a:lnTo>
                    <a:pt x="10009" y="6428"/>
                  </a:lnTo>
                  <a:cubicBezTo>
                    <a:pt x="9980" y="6481"/>
                    <a:pt x="9980" y="6546"/>
                    <a:pt x="10009" y="6596"/>
                  </a:cubicBezTo>
                  <a:cubicBezTo>
                    <a:pt x="10112" y="6766"/>
                    <a:pt x="10189" y="6951"/>
                    <a:pt x="10236" y="7143"/>
                  </a:cubicBezTo>
                  <a:cubicBezTo>
                    <a:pt x="10250" y="7201"/>
                    <a:pt x="10297" y="7248"/>
                    <a:pt x="10356" y="7263"/>
                  </a:cubicBezTo>
                  <a:lnTo>
                    <a:pt x="10847" y="7390"/>
                  </a:lnTo>
                  <a:lnTo>
                    <a:pt x="10847" y="7866"/>
                  </a:lnTo>
                  <a:lnTo>
                    <a:pt x="10356" y="7992"/>
                  </a:lnTo>
                  <a:cubicBezTo>
                    <a:pt x="10297" y="8007"/>
                    <a:pt x="10250" y="8051"/>
                    <a:pt x="10236" y="8110"/>
                  </a:cubicBezTo>
                  <a:cubicBezTo>
                    <a:pt x="10189" y="8304"/>
                    <a:pt x="10112" y="8486"/>
                    <a:pt x="10009" y="8657"/>
                  </a:cubicBezTo>
                  <a:cubicBezTo>
                    <a:pt x="9980" y="8710"/>
                    <a:pt x="9980" y="8774"/>
                    <a:pt x="10009" y="8824"/>
                  </a:cubicBezTo>
                  <a:lnTo>
                    <a:pt x="10268" y="9263"/>
                  </a:lnTo>
                  <a:lnTo>
                    <a:pt x="9933" y="9598"/>
                  </a:lnTo>
                  <a:lnTo>
                    <a:pt x="9495" y="9339"/>
                  </a:lnTo>
                  <a:cubicBezTo>
                    <a:pt x="9469" y="9325"/>
                    <a:pt x="9441" y="9317"/>
                    <a:pt x="9413" y="9317"/>
                  </a:cubicBezTo>
                  <a:cubicBezTo>
                    <a:pt x="9383" y="9317"/>
                    <a:pt x="9354" y="9325"/>
                    <a:pt x="9327" y="9342"/>
                  </a:cubicBezTo>
                  <a:cubicBezTo>
                    <a:pt x="9156" y="9442"/>
                    <a:pt x="8971" y="9518"/>
                    <a:pt x="8780" y="9568"/>
                  </a:cubicBezTo>
                  <a:cubicBezTo>
                    <a:pt x="8721" y="9583"/>
                    <a:pt x="8674" y="9627"/>
                    <a:pt x="8660" y="9686"/>
                  </a:cubicBezTo>
                  <a:lnTo>
                    <a:pt x="8533" y="10177"/>
                  </a:lnTo>
                  <a:lnTo>
                    <a:pt x="8060" y="10177"/>
                  </a:lnTo>
                  <a:lnTo>
                    <a:pt x="7933" y="9686"/>
                  </a:lnTo>
                  <a:cubicBezTo>
                    <a:pt x="7919" y="9627"/>
                    <a:pt x="7872" y="9583"/>
                    <a:pt x="7813" y="9568"/>
                  </a:cubicBezTo>
                  <a:cubicBezTo>
                    <a:pt x="7622" y="9518"/>
                    <a:pt x="7436" y="9442"/>
                    <a:pt x="7266" y="9342"/>
                  </a:cubicBezTo>
                  <a:cubicBezTo>
                    <a:pt x="7240" y="9325"/>
                    <a:pt x="7211" y="9317"/>
                    <a:pt x="7181" y="9317"/>
                  </a:cubicBezTo>
                  <a:cubicBezTo>
                    <a:pt x="7153" y="9317"/>
                    <a:pt x="7124" y="9325"/>
                    <a:pt x="7098" y="9339"/>
                  </a:cubicBezTo>
                  <a:lnTo>
                    <a:pt x="6660" y="9598"/>
                  </a:lnTo>
                  <a:lnTo>
                    <a:pt x="6325" y="9263"/>
                  </a:lnTo>
                  <a:lnTo>
                    <a:pt x="6584" y="8824"/>
                  </a:lnTo>
                  <a:cubicBezTo>
                    <a:pt x="6613" y="8774"/>
                    <a:pt x="6613" y="8710"/>
                    <a:pt x="6584" y="8657"/>
                  </a:cubicBezTo>
                  <a:cubicBezTo>
                    <a:pt x="6481" y="8486"/>
                    <a:pt x="6404" y="8304"/>
                    <a:pt x="6357" y="8110"/>
                  </a:cubicBezTo>
                  <a:cubicBezTo>
                    <a:pt x="6343" y="8051"/>
                    <a:pt x="6296" y="8007"/>
                    <a:pt x="6237" y="7992"/>
                  </a:cubicBezTo>
                  <a:lnTo>
                    <a:pt x="5746" y="7866"/>
                  </a:lnTo>
                  <a:lnTo>
                    <a:pt x="5746" y="7390"/>
                  </a:lnTo>
                  <a:lnTo>
                    <a:pt x="6237" y="7263"/>
                  </a:lnTo>
                  <a:cubicBezTo>
                    <a:pt x="6296" y="7248"/>
                    <a:pt x="6343" y="7201"/>
                    <a:pt x="6357" y="7143"/>
                  </a:cubicBezTo>
                  <a:cubicBezTo>
                    <a:pt x="6404" y="6951"/>
                    <a:pt x="6481" y="6766"/>
                    <a:pt x="6584" y="6596"/>
                  </a:cubicBezTo>
                  <a:cubicBezTo>
                    <a:pt x="6613" y="6546"/>
                    <a:pt x="6613" y="6481"/>
                    <a:pt x="6584" y="6428"/>
                  </a:cubicBezTo>
                  <a:lnTo>
                    <a:pt x="6325" y="5993"/>
                  </a:lnTo>
                  <a:lnTo>
                    <a:pt x="6660" y="5658"/>
                  </a:lnTo>
                  <a:lnTo>
                    <a:pt x="7098" y="5914"/>
                  </a:lnTo>
                  <a:cubicBezTo>
                    <a:pt x="7124" y="5929"/>
                    <a:pt x="7152" y="5937"/>
                    <a:pt x="7180" y="5937"/>
                  </a:cubicBezTo>
                  <a:cubicBezTo>
                    <a:pt x="7209" y="5937"/>
                    <a:pt x="7239" y="5929"/>
                    <a:pt x="7266" y="5914"/>
                  </a:cubicBezTo>
                  <a:cubicBezTo>
                    <a:pt x="7436" y="5811"/>
                    <a:pt x="7622" y="5734"/>
                    <a:pt x="7813" y="5687"/>
                  </a:cubicBezTo>
                  <a:cubicBezTo>
                    <a:pt x="7872" y="5672"/>
                    <a:pt x="7919" y="5628"/>
                    <a:pt x="7933" y="5570"/>
                  </a:cubicBezTo>
                  <a:lnTo>
                    <a:pt x="8060" y="5078"/>
                  </a:lnTo>
                  <a:close/>
                  <a:moveTo>
                    <a:pt x="4905" y="1"/>
                  </a:moveTo>
                  <a:cubicBezTo>
                    <a:pt x="2594" y="1"/>
                    <a:pt x="671" y="1924"/>
                    <a:pt x="671" y="4235"/>
                  </a:cubicBezTo>
                  <a:cubicBezTo>
                    <a:pt x="671" y="6607"/>
                    <a:pt x="2681" y="8467"/>
                    <a:pt x="4934" y="8467"/>
                  </a:cubicBezTo>
                  <a:cubicBezTo>
                    <a:pt x="5308" y="8467"/>
                    <a:pt x="5689" y="8416"/>
                    <a:pt x="6069" y="8307"/>
                  </a:cubicBezTo>
                  <a:cubicBezTo>
                    <a:pt x="6104" y="8419"/>
                    <a:pt x="6148" y="8527"/>
                    <a:pt x="6198" y="8633"/>
                  </a:cubicBezTo>
                  <a:cubicBezTo>
                    <a:pt x="5783" y="8756"/>
                    <a:pt x="5363" y="8813"/>
                    <a:pt x="4950" y="8813"/>
                  </a:cubicBezTo>
                  <a:cubicBezTo>
                    <a:pt x="2649" y="8813"/>
                    <a:pt x="535" y="7025"/>
                    <a:pt x="335" y="4620"/>
                  </a:cubicBezTo>
                  <a:cubicBezTo>
                    <a:pt x="330" y="4534"/>
                    <a:pt x="259" y="4469"/>
                    <a:pt x="175" y="4469"/>
                  </a:cubicBezTo>
                  <a:cubicBezTo>
                    <a:pt x="170" y="4469"/>
                    <a:pt x="164" y="4469"/>
                    <a:pt x="159" y="4470"/>
                  </a:cubicBezTo>
                  <a:cubicBezTo>
                    <a:pt x="68" y="4476"/>
                    <a:pt x="0" y="4555"/>
                    <a:pt x="9" y="4646"/>
                  </a:cubicBezTo>
                  <a:cubicBezTo>
                    <a:pt x="223" y="7218"/>
                    <a:pt x="2468" y="9144"/>
                    <a:pt x="4941" y="9144"/>
                  </a:cubicBezTo>
                  <a:cubicBezTo>
                    <a:pt x="5324" y="9144"/>
                    <a:pt x="5712" y="9098"/>
                    <a:pt x="6099" y="9001"/>
                  </a:cubicBezTo>
                  <a:lnTo>
                    <a:pt x="6099" y="9001"/>
                  </a:lnTo>
                  <a:lnTo>
                    <a:pt x="5978" y="9204"/>
                  </a:lnTo>
                  <a:cubicBezTo>
                    <a:pt x="5943" y="9268"/>
                    <a:pt x="5951" y="9351"/>
                    <a:pt x="6004" y="9404"/>
                  </a:cubicBezTo>
                  <a:lnTo>
                    <a:pt x="6519" y="9918"/>
                  </a:lnTo>
                  <a:cubicBezTo>
                    <a:pt x="6551" y="9950"/>
                    <a:pt x="6594" y="9967"/>
                    <a:pt x="6637" y="9967"/>
                  </a:cubicBezTo>
                  <a:cubicBezTo>
                    <a:pt x="6665" y="9967"/>
                    <a:pt x="6693" y="9960"/>
                    <a:pt x="6719" y="9945"/>
                  </a:cubicBezTo>
                  <a:lnTo>
                    <a:pt x="7183" y="9671"/>
                  </a:lnTo>
                  <a:cubicBezTo>
                    <a:pt x="7328" y="9751"/>
                    <a:pt x="7480" y="9812"/>
                    <a:pt x="7639" y="9859"/>
                  </a:cubicBezTo>
                  <a:lnTo>
                    <a:pt x="7775" y="10380"/>
                  </a:lnTo>
                  <a:cubicBezTo>
                    <a:pt x="7792" y="10453"/>
                    <a:pt x="7857" y="10503"/>
                    <a:pt x="7933" y="10503"/>
                  </a:cubicBezTo>
                  <a:lnTo>
                    <a:pt x="8662" y="10503"/>
                  </a:lnTo>
                  <a:cubicBezTo>
                    <a:pt x="8736" y="10503"/>
                    <a:pt x="8801" y="10453"/>
                    <a:pt x="8821" y="10380"/>
                  </a:cubicBezTo>
                  <a:lnTo>
                    <a:pt x="8954" y="9859"/>
                  </a:lnTo>
                  <a:cubicBezTo>
                    <a:pt x="9112" y="9812"/>
                    <a:pt x="9265" y="9751"/>
                    <a:pt x="9409" y="9671"/>
                  </a:cubicBezTo>
                  <a:lnTo>
                    <a:pt x="9874" y="9945"/>
                  </a:lnTo>
                  <a:cubicBezTo>
                    <a:pt x="9900" y="9960"/>
                    <a:pt x="9928" y="9967"/>
                    <a:pt x="9956" y="9967"/>
                  </a:cubicBezTo>
                  <a:cubicBezTo>
                    <a:pt x="9999" y="9967"/>
                    <a:pt x="10042" y="9950"/>
                    <a:pt x="10074" y="9918"/>
                  </a:cubicBezTo>
                  <a:lnTo>
                    <a:pt x="10588" y="9404"/>
                  </a:lnTo>
                  <a:cubicBezTo>
                    <a:pt x="10641" y="9351"/>
                    <a:pt x="10653" y="9268"/>
                    <a:pt x="10615" y="9204"/>
                  </a:cubicBezTo>
                  <a:lnTo>
                    <a:pt x="10341" y="8739"/>
                  </a:lnTo>
                  <a:cubicBezTo>
                    <a:pt x="10421" y="8595"/>
                    <a:pt x="10483" y="8442"/>
                    <a:pt x="10530" y="8283"/>
                  </a:cubicBezTo>
                  <a:lnTo>
                    <a:pt x="11050" y="8148"/>
                  </a:lnTo>
                  <a:cubicBezTo>
                    <a:pt x="11124" y="8131"/>
                    <a:pt x="11174" y="8066"/>
                    <a:pt x="11174" y="7992"/>
                  </a:cubicBezTo>
                  <a:lnTo>
                    <a:pt x="11174" y="7263"/>
                  </a:lnTo>
                  <a:cubicBezTo>
                    <a:pt x="11174" y="7190"/>
                    <a:pt x="11124" y="7122"/>
                    <a:pt x="11050" y="7104"/>
                  </a:cubicBezTo>
                  <a:lnTo>
                    <a:pt x="10530" y="6969"/>
                  </a:lnTo>
                  <a:cubicBezTo>
                    <a:pt x="10483" y="6810"/>
                    <a:pt x="10418" y="6657"/>
                    <a:pt x="10341" y="6513"/>
                  </a:cubicBezTo>
                  <a:lnTo>
                    <a:pt x="10615" y="6049"/>
                  </a:lnTo>
                  <a:cubicBezTo>
                    <a:pt x="10653" y="5984"/>
                    <a:pt x="10641" y="5902"/>
                    <a:pt x="10588" y="5849"/>
                  </a:cubicBezTo>
                  <a:lnTo>
                    <a:pt x="10074" y="5334"/>
                  </a:lnTo>
                  <a:cubicBezTo>
                    <a:pt x="10043" y="5303"/>
                    <a:pt x="10001" y="5287"/>
                    <a:pt x="9959" y="5287"/>
                  </a:cubicBezTo>
                  <a:cubicBezTo>
                    <a:pt x="9930" y="5287"/>
                    <a:pt x="9901" y="5295"/>
                    <a:pt x="9874" y="5311"/>
                  </a:cubicBezTo>
                  <a:lnTo>
                    <a:pt x="9671" y="5428"/>
                  </a:lnTo>
                  <a:cubicBezTo>
                    <a:pt x="10056" y="3885"/>
                    <a:pt x="9650" y="2197"/>
                    <a:pt x="8601" y="1000"/>
                  </a:cubicBezTo>
                  <a:cubicBezTo>
                    <a:pt x="8569" y="963"/>
                    <a:pt x="8523" y="944"/>
                    <a:pt x="8476" y="944"/>
                  </a:cubicBezTo>
                  <a:cubicBezTo>
                    <a:pt x="8438" y="944"/>
                    <a:pt x="8399" y="957"/>
                    <a:pt x="8368" y="986"/>
                  </a:cubicBezTo>
                  <a:cubicBezTo>
                    <a:pt x="8301" y="1044"/>
                    <a:pt x="8295" y="1147"/>
                    <a:pt x="8354" y="1215"/>
                  </a:cubicBezTo>
                  <a:cubicBezTo>
                    <a:pt x="9374" y="2382"/>
                    <a:pt x="9742" y="4043"/>
                    <a:pt x="9303" y="5528"/>
                  </a:cubicBezTo>
                  <a:cubicBezTo>
                    <a:pt x="9198" y="5478"/>
                    <a:pt x="9089" y="5434"/>
                    <a:pt x="8974" y="5402"/>
                  </a:cubicBezTo>
                  <a:cubicBezTo>
                    <a:pt x="9739" y="2735"/>
                    <a:pt x="7672" y="1"/>
                    <a:pt x="49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69"/>
            <p:cNvSpPr/>
            <p:nvPr/>
          </p:nvSpPr>
          <p:spPr>
            <a:xfrm>
              <a:off x="8225730" y="2876707"/>
              <a:ext cx="49976" cy="44040"/>
            </a:xfrm>
            <a:custGeom>
              <a:rect b="b" l="l" r="r" t="t"/>
              <a:pathLst>
                <a:path extrusionOk="0" h="1343" w="1524">
                  <a:moveTo>
                    <a:pt x="1333" y="1"/>
                  </a:moveTo>
                  <a:cubicBezTo>
                    <a:pt x="1281" y="1"/>
                    <a:pt x="1231" y="26"/>
                    <a:pt x="1200" y="73"/>
                  </a:cubicBezTo>
                  <a:lnTo>
                    <a:pt x="633" y="926"/>
                  </a:lnTo>
                  <a:lnTo>
                    <a:pt x="294" y="588"/>
                  </a:lnTo>
                  <a:cubicBezTo>
                    <a:pt x="262" y="555"/>
                    <a:pt x="220" y="539"/>
                    <a:pt x="178" y="539"/>
                  </a:cubicBezTo>
                  <a:cubicBezTo>
                    <a:pt x="136" y="539"/>
                    <a:pt x="95" y="555"/>
                    <a:pt x="62" y="588"/>
                  </a:cubicBezTo>
                  <a:cubicBezTo>
                    <a:pt x="0" y="652"/>
                    <a:pt x="0" y="755"/>
                    <a:pt x="62" y="820"/>
                  </a:cubicBezTo>
                  <a:lnTo>
                    <a:pt x="541" y="1296"/>
                  </a:lnTo>
                  <a:cubicBezTo>
                    <a:pt x="585" y="1328"/>
                    <a:pt x="627" y="1343"/>
                    <a:pt x="666" y="1343"/>
                  </a:cubicBezTo>
                  <a:cubicBezTo>
                    <a:pt x="716" y="1343"/>
                    <a:pt x="761" y="1318"/>
                    <a:pt x="794" y="1273"/>
                  </a:cubicBezTo>
                  <a:lnTo>
                    <a:pt x="1471" y="255"/>
                  </a:lnTo>
                  <a:cubicBezTo>
                    <a:pt x="1524" y="179"/>
                    <a:pt x="1503" y="79"/>
                    <a:pt x="1427" y="29"/>
                  </a:cubicBezTo>
                  <a:cubicBezTo>
                    <a:pt x="1398" y="10"/>
                    <a:pt x="1365" y="1"/>
                    <a:pt x="13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69"/>
            <p:cNvSpPr/>
            <p:nvPr/>
          </p:nvSpPr>
          <p:spPr>
            <a:xfrm>
              <a:off x="8067506" y="2691921"/>
              <a:ext cx="99722" cy="122021"/>
            </a:xfrm>
            <a:custGeom>
              <a:rect b="b" l="l" r="r" t="t"/>
              <a:pathLst>
                <a:path extrusionOk="0" h="3721" w="3041">
                  <a:moveTo>
                    <a:pt x="2200" y="327"/>
                  </a:moveTo>
                  <a:cubicBezTo>
                    <a:pt x="2306" y="339"/>
                    <a:pt x="2364" y="395"/>
                    <a:pt x="2376" y="504"/>
                  </a:cubicBezTo>
                  <a:lnTo>
                    <a:pt x="2376" y="2053"/>
                  </a:lnTo>
                  <a:cubicBezTo>
                    <a:pt x="2317" y="2042"/>
                    <a:pt x="2259" y="2036"/>
                    <a:pt x="2200" y="2036"/>
                  </a:cubicBezTo>
                  <a:cubicBezTo>
                    <a:pt x="2141" y="2036"/>
                    <a:pt x="2082" y="2042"/>
                    <a:pt x="2023" y="2053"/>
                  </a:cubicBezTo>
                  <a:lnTo>
                    <a:pt x="2023" y="504"/>
                  </a:lnTo>
                  <a:cubicBezTo>
                    <a:pt x="2023" y="407"/>
                    <a:pt x="2103" y="327"/>
                    <a:pt x="2200" y="327"/>
                  </a:cubicBezTo>
                  <a:close/>
                  <a:moveTo>
                    <a:pt x="1382" y="2680"/>
                  </a:moveTo>
                  <a:cubicBezTo>
                    <a:pt x="1350" y="2812"/>
                    <a:pt x="1350" y="2944"/>
                    <a:pt x="1382" y="3077"/>
                  </a:cubicBezTo>
                  <a:lnTo>
                    <a:pt x="527" y="3077"/>
                  </a:lnTo>
                  <a:cubicBezTo>
                    <a:pt x="418" y="3077"/>
                    <a:pt x="330" y="2985"/>
                    <a:pt x="330" y="2877"/>
                  </a:cubicBezTo>
                  <a:cubicBezTo>
                    <a:pt x="339" y="2756"/>
                    <a:pt x="406" y="2691"/>
                    <a:pt x="527" y="2680"/>
                  </a:cubicBezTo>
                  <a:close/>
                  <a:moveTo>
                    <a:pt x="2200" y="2362"/>
                  </a:moveTo>
                  <a:cubicBezTo>
                    <a:pt x="2482" y="2362"/>
                    <a:pt x="2714" y="2594"/>
                    <a:pt x="2714" y="2877"/>
                  </a:cubicBezTo>
                  <a:cubicBezTo>
                    <a:pt x="2714" y="3162"/>
                    <a:pt x="2482" y="3391"/>
                    <a:pt x="2200" y="3391"/>
                  </a:cubicBezTo>
                  <a:cubicBezTo>
                    <a:pt x="1915" y="3391"/>
                    <a:pt x="1685" y="3162"/>
                    <a:pt x="1685" y="2877"/>
                  </a:cubicBezTo>
                  <a:cubicBezTo>
                    <a:pt x="1685" y="2594"/>
                    <a:pt x="1915" y="2362"/>
                    <a:pt x="2200" y="2362"/>
                  </a:cubicBezTo>
                  <a:close/>
                  <a:moveTo>
                    <a:pt x="2200" y="1"/>
                  </a:moveTo>
                  <a:cubicBezTo>
                    <a:pt x="1923" y="1"/>
                    <a:pt x="1697" y="227"/>
                    <a:pt x="1697" y="504"/>
                  </a:cubicBezTo>
                  <a:lnTo>
                    <a:pt x="1697" y="2203"/>
                  </a:lnTo>
                  <a:cubicBezTo>
                    <a:pt x="1638" y="2244"/>
                    <a:pt x="1588" y="2294"/>
                    <a:pt x="1541" y="2353"/>
                  </a:cubicBezTo>
                  <a:lnTo>
                    <a:pt x="527" y="2353"/>
                  </a:lnTo>
                  <a:cubicBezTo>
                    <a:pt x="206" y="2383"/>
                    <a:pt x="30" y="2556"/>
                    <a:pt x="0" y="2877"/>
                  </a:cubicBezTo>
                  <a:cubicBezTo>
                    <a:pt x="0" y="3168"/>
                    <a:pt x="236" y="3403"/>
                    <a:pt x="527" y="3403"/>
                  </a:cubicBezTo>
                  <a:lnTo>
                    <a:pt x="1541" y="3403"/>
                  </a:lnTo>
                  <a:cubicBezTo>
                    <a:pt x="1697" y="3597"/>
                    <a:pt x="1932" y="3720"/>
                    <a:pt x="2200" y="3720"/>
                  </a:cubicBezTo>
                  <a:cubicBezTo>
                    <a:pt x="2664" y="3720"/>
                    <a:pt x="3041" y="3341"/>
                    <a:pt x="3041" y="2877"/>
                  </a:cubicBezTo>
                  <a:cubicBezTo>
                    <a:pt x="3041" y="2600"/>
                    <a:pt x="2908" y="2356"/>
                    <a:pt x="2703" y="2203"/>
                  </a:cubicBezTo>
                  <a:lnTo>
                    <a:pt x="2703" y="504"/>
                  </a:lnTo>
                  <a:cubicBezTo>
                    <a:pt x="2673" y="198"/>
                    <a:pt x="2506" y="30"/>
                    <a:pt x="22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0" name="Google Shape;860;p69"/>
          <p:cNvGrpSpPr/>
          <p:nvPr/>
        </p:nvGrpSpPr>
        <p:grpSpPr>
          <a:xfrm>
            <a:off x="7177222" y="2853756"/>
            <a:ext cx="375409" cy="366719"/>
            <a:chOff x="7177222" y="2625156"/>
            <a:chExt cx="375409" cy="366719"/>
          </a:xfrm>
        </p:grpSpPr>
        <p:sp>
          <p:nvSpPr>
            <p:cNvPr id="861" name="Google Shape;861;p69"/>
            <p:cNvSpPr/>
            <p:nvPr/>
          </p:nvSpPr>
          <p:spPr>
            <a:xfrm>
              <a:off x="7177222" y="2625156"/>
              <a:ext cx="375409" cy="366719"/>
            </a:xfrm>
            <a:custGeom>
              <a:rect b="b" l="l" r="r" t="t"/>
              <a:pathLst>
                <a:path extrusionOk="0" h="11183" w="11448">
                  <a:moveTo>
                    <a:pt x="4485" y="6759"/>
                  </a:moveTo>
                  <a:cubicBezTo>
                    <a:pt x="4565" y="6844"/>
                    <a:pt x="4647" y="6927"/>
                    <a:pt x="4735" y="7006"/>
                  </a:cubicBezTo>
                  <a:lnTo>
                    <a:pt x="4091" y="7650"/>
                  </a:lnTo>
                  <a:lnTo>
                    <a:pt x="3844" y="7400"/>
                  </a:lnTo>
                  <a:lnTo>
                    <a:pt x="4485" y="6759"/>
                  </a:lnTo>
                  <a:close/>
                  <a:moveTo>
                    <a:pt x="3149" y="7245"/>
                  </a:moveTo>
                  <a:cubicBezTo>
                    <a:pt x="3196" y="7245"/>
                    <a:pt x="3242" y="7261"/>
                    <a:pt x="3274" y="7291"/>
                  </a:cubicBezTo>
                  <a:lnTo>
                    <a:pt x="4200" y="8220"/>
                  </a:lnTo>
                  <a:cubicBezTo>
                    <a:pt x="4268" y="8303"/>
                    <a:pt x="4268" y="8385"/>
                    <a:pt x="4200" y="8467"/>
                  </a:cubicBezTo>
                  <a:lnTo>
                    <a:pt x="4200" y="8470"/>
                  </a:lnTo>
                  <a:cubicBezTo>
                    <a:pt x="4167" y="8504"/>
                    <a:pt x="4122" y="8521"/>
                    <a:pt x="4078" y="8521"/>
                  </a:cubicBezTo>
                  <a:cubicBezTo>
                    <a:pt x="4033" y="8521"/>
                    <a:pt x="3987" y="8503"/>
                    <a:pt x="3953" y="8467"/>
                  </a:cubicBezTo>
                  <a:lnTo>
                    <a:pt x="3024" y="7541"/>
                  </a:lnTo>
                  <a:cubicBezTo>
                    <a:pt x="2956" y="7474"/>
                    <a:pt x="2956" y="7362"/>
                    <a:pt x="3024" y="7294"/>
                  </a:cubicBezTo>
                  <a:cubicBezTo>
                    <a:pt x="3055" y="7262"/>
                    <a:pt x="3102" y="7245"/>
                    <a:pt x="3149" y="7245"/>
                  </a:cubicBezTo>
                  <a:close/>
                  <a:moveTo>
                    <a:pt x="7432" y="1"/>
                  </a:moveTo>
                  <a:cubicBezTo>
                    <a:pt x="6402" y="1"/>
                    <a:pt x="5372" y="393"/>
                    <a:pt x="4588" y="1178"/>
                  </a:cubicBezTo>
                  <a:cubicBezTo>
                    <a:pt x="3830" y="1937"/>
                    <a:pt x="3409" y="2948"/>
                    <a:pt x="3409" y="4022"/>
                  </a:cubicBezTo>
                  <a:cubicBezTo>
                    <a:pt x="3409" y="4936"/>
                    <a:pt x="3712" y="5804"/>
                    <a:pt x="4271" y="6509"/>
                  </a:cubicBezTo>
                  <a:lnTo>
                    <a:pt x="3612" y="7168"/>
                  </a:lnTo>
                  <a:lnTo>
                    <a:pt x="3503" y="7062"/>
                  </a:lnTo>
                  <a:cubicBezTo>
                    <a:pt x="3414" y="6973"/>
                    <a:pt x="3280" y="6927"/>
                    <a:pt x="3145" y="6927"/>
                  </a:cubicBezTo>
                  <a:cubicBezTo>
                    <a:pt x="3013" y="6927"/>
                    <a:pt x="2881" y="6972"/>
                    <a:pt x="2792" y="7062"/>
                  </a:cubicBezTo>
                  <a:cubicBezTo>
                    <a:pt x="2621" y="7233"/>
                    <a:pt x="2598" y="7500"/>
                    <a:pt x="2727" y="7694"/>
                  </a:cubicBezTo>
                  <a:lnTo>
                    <a:pt x="534" y="9888"/>
                  </a:lnTo>
                  <a:cubicBezTo>
                    <a:pt x="0" y="10421"/>
                    <a:pt x="513" y="11182"/>
                    <a:pt x="1095" y="11182"/>
                  </a:cubicBezTo>
                  <a:cubicBezTo>
                    <a:pt x="1267" y="11182"/>
                    <a:pt x="1445" y="11116"/>
                    <a:pt x="1604" y="10958"/>
                  </a:cubicBezTo>
                  <a:lnTo>
                    <a:pt x="2454" y="10108"/>
                  </a:lnTo>
                  <a:cubicBezTo>
                    <a:pt x="2518" y="10043"/>
                    <a:pt x="2518" y="9941"/>
                    <a:pt x="2454" y="9876"/>
                  </a:cubicBezTo>
                  <a:cubicBezTo>
                    <a:pt x="2421" y="9845"/>
                    <a:pt x="2379" y="9830"/>
                    <a:pt x="2337" y="9830"/>
                  </a:cubicBezTo>
                  <a:cubicBezTo>
                    <a:pt x="2296" y="9830"/>
                    <a:pt x="2254" y="9845"/>
                    <a:pt x="2221" y="9876"/>
                  </a:cubicBezTo>
                  <a:lnTo>
                    <a:pt x="1372" y="10729"/>
                  </a:lnTo>
                  <a:cubicBezTo>
                    <a:pt x="1290" y="10810"/>
                    <a:pt x="1197" y="10844"/>
                    <a:pt x="1104" y="10844"/>
                  </a:cubicBezTo>
                  <a:cubicBezTo>
                    <a:pt x="779" y="10844"/>
                    <a:pt x="468" y="10418"/>
                    <a:pt x="766" y="10120"/>
                  </a:cubicBezTo>
                  <a:lnTo>
                    <a:pt x="2953" y="7932"/>
                  </a:lnTo>
                  <a:lnTo>
                    <a:pt x="3559" y="8541"/>
                  </a:lnTo>
                  <a:lnTo>
                    <a:pt x="2727" y="9373"/>
                  </a:lnTo>
                  <a:cubicBezTo>
                    <a:pt x="2662" y="9435"/>
                    <a:pt x="2662" y="9541"/>
                    <a:pt x="2727" y="9605"/>
                  </a:cubicBezTo>
                  <a:cubicBezTo>
                    <a:pt x="2759" y="9636"/>
                    <a:pt x="2801" y="9652"/>
                    <a:pt x="2843" y="9652"/>
                  </a:cubicBezTo>
                  <a:cubicBezTo>
                    <a:pt x="2885" y="9652"/>
                    <a:pt x="2927" y="9636"/>
                    <a:pt x="2959" y="9605"/>
                  </a:cubicBezTo>
                  <a:lnTo>
                    <a:pt x="3797" y="8764"/>
                  </a:lnTo>
                  <a:cubicBezTo>
                    <a:pt x="3892" y="8820"/>
                    <a:pt x="3985" y="8848"/>
                    <a:pt x="4077" y="8848"/>
                  </a:cubicBezTo>
                  <a:cubicBezTo>
                    <a:pt x="4198" y="8848"/>
                    <a:pt x="4317" y="8799"/>
                    <a:pt x="4432" y="8700"/>
                  </a:cubicBezTo>
                  <a:cubicBezTo>
                    <a:pt x="4612" y="8520"/>
                    <a:pt x="4606" y="8165"/>
                    <a:pt x="4432" y="7988"/>
                  </a:cubicBezTo>
                  <a:lnTo>
                    <a:pt x="4324" y="7882"/>
                  </a:lnTo>
                  <a:lnTo>
                    <a:pt x="4988" y="7218"/>
                  </a:lnTo>
                  <a:cubicBezTo>
                    <a:pt x="5706" y="7768"/>
                    <a:pt x="6570" y="8044"/>
                    <a:pt x="7432" y="8044"/>
                  </a:cubicBezTo>
                  <a:cubicBezTo>
                    <a:pt x="8464" y="8044"/>
                    <a:pt x="9493" y="7650"/>
                    <a:pt x="10278" y="6865"/>
                  </a:cubicBezTo>
                  <a:cubicBezTo>
                    <a:pt x="10939" y="6203"/>
                    <a:pt x="11351" y="5327"/>
                    <a:pt x="11439" y="4395"/>
                  </a:cubicBezTo>
                  <a:cubicBezTo>
                    <a:pt x="11448" y="4304"/>
                    <a:pt x="11380" y="4225"/>
                    <a:pt x="11289" y="4216"/>
                  </a:cubicBezTo>
                  <a:cubicBezTo>
                    <a:pt x="11284" y="4215"/>
                    <a:pt x="11279" y="4215"/>
                    <a:pt x="11274" y="4215"/>
                  </a:cubicBezTo>
                  <a:cubicBezTo>
                    <a:pt x="11192" y="4215"/>
                    <a:pt x="11121" y="4280"/>
                    <a:pt x="11113" y="4363"/>
                  </a:cubicBezTo>
                  <a:cubicBezTo>
                    <a:pt x="11033" y="5218"/>
                    <a:pt x="10654" y="6027"/>
                    <a:pt x="10045" y="6636"/>
                  </a:cubicBezTo>
                  <a:cubicBezTo>
                    <a:pt x="9325" y="7356"/>
                    <a:pt x="8379" y="7716"/>
                    <a:pt x="7433" y="7716"/>
                  </a:cubicBezTo>
                  <a:cubicBezTo>
                    <a:pt x="6487" y="7716"/>
                    <a:pt x="5541" y="7356"/>
                    <a:pt x="4821" y="6636"/>
                  </a:cubicBezTo>
                  <a:cubicBezTo>
                    <a:pt x="4121" y="5936"/>
                    <a:pt x="3738" y="5010"/>
                    <a:pt x="3738" y="4022"/>
                  </a:cubicBezTo>
                  <a:cubicBezTo>
                    <a:pt x="3738" y="3034"/>
                    <a:pt x="4121" y="2108"/>
                    <a:pt x="4821" y="1411"/>
                  </a:cubicBezTo>
                  <a:cubicBezTo>
                    <a:pt x="5541" y="690"/>
                    <a:pt x="6487" y="330"/>
                    <a:pt x="7433" y="330"/>
                  </a:cubicBezTo>
                  <a:cubicBezTo>
                    <a:pt x="8379" y="330"/>
                    <a:pt x="9325" y="690"/>
                    <a:pt x="10045" y="1411"/>
                  </a:cubicBezTo>
                  <a:cubicBezTo>
                    <a:pt x="10654" y="2019"/>
                    <a:pt x="11033" y="2825"/>
                    <a:pt x="11113" y="3681"/>
                  </a:cubicBezTo>
                  <a:cubicBezTo>
                    <a:pt x="11118" y="3764"/>
                    <a:pt x="11192" y="3828"/>
                    <a:pt x="11274" y="3828"/>
                  </a:cubicBezTo>
                  <a:cubicBezTo>
                    <a:pt x="11279" y="3828"/>
                    <a:pt x="11284" y="3828"/>
                    <a:pt x="11289" y="3828"/>
                  </a:cubicBezTo>
                  <a:cubicBezTo>
                    <a:pt x="11380" y="3819"/>
                    <a:pt x="11448" y="3739"/>
                    <a:pt x="11439" y="3651"/>
                  </a:cubicBezTo>
                  <a:cubicBezTo>
                    <a:pt x="11351" y="2719"/>
                    <a:pt x="10939" y="1840"/>
                    <a:pt x="10278" y="1178"/>
                  </a:cubicBezTo>
                  <a:cubicBezTo>
                    <a:pt x="9493" y="393"/>
                    <a:pt x="8462" y="1"/>
                    <a:pt x="74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69"/>
            <p:cNvSpPr/>
            <p:nvPr/>
          </p:nvSpPr>
          <p:spPr>
            <a:xfrm>
              <a:off x="7310130" y="2647258"/>
              <a:ext cx="220628" cy="219513"/>
            </a:xfrm>
            <a:custGeom>
              <a:rect b="b" l="l" r="r" t="t"/>
              <a:pathLst>
                <a:path extrusionOk="0" h="6694" w="6728">
                  <a:moveTo>
                    <a:pt x="3693" y="1301"/>
                  </a:moveTo>
                  <a:cubicBezTo>
                    <a:pt x="4005" y="1301"/>
                    <a:pt x="4258" y="1554"/>
                    <a:pt x="4258" y="1866"/>
                  </a:cubicBezTo>
                  <a:lnTo>
                    <a:pt x="4258" y="2369"/>
                  </a:lnTo>
                  <a:lnTo>
                    <a:pt x="3914" y="2369"/>
                  </a:lnTo>
                  <a:cubicBezTo>
                    <a:pt x="3855" y="2369"/>
                    <a:pt x="3802" y="2336"/>
                    <a:pt x="3775" y="2286"/>
                  </a:cubicBezTo>
                  <a:lnTo>
                    <a:pt x="3584" y="1957"/>
                  </a:lnTo>
                  <a:cubicBezTo>
                    <a:pt x="3553" y="1902"/>
                    <a:pt x="3497" y="1873"/>
                    <a:pt x="3440" y="1873"/>
                  </a:cubicBezTo>
                  <a:cubicBezTo>
                    <a:pt x="3397" y="1873"/>
                    <a:pt x="3355" y="1890"/>
                    <a:pt x="3323" y="1925"/>
                  </a:cubicBezTo>
                  <a:lnTo>
                    <a:pt x="3032" y="2233"/>
                  </a:lnTo>
                  <a:cubicBezTo>
                    <a:pt x="2952" y="2319"/>
                    <a:pt x="2838" y="2369"/>
                    <a:pt x="2720" y="2369"/>
                  </a:cubicBezTo>
                  <a:lnTo>
                    <a:pt x="2458" y="2369"/>
                  </a:lnTo>
                  <a:lnTo>
                    <a:pt x="2458" y="1866"/>
                  </a:lnTo>
                  <a:cubicBezTo>
                    <a:pt x="2458" y="1554"/>
                    <a:pt x="2711" y="1301"/>
                    <a:pt x="3023" y="1301"/>
                  </a:cubicBezTo>
                  <a:close/>
                  <a:moveTo>
                    <a:pt x="3411" y="2310"/>
                  </a:moveTo>
                  <a:cubicBezTo>
                    <a:pt x="3493" y="2516"/>
                    <a:pt x="3678" y="2695"/>
                    <a:pt x="3914" y="2695"/>
                  </a:cubicBezTo>
                  <a:lnTo>
                    <a:pt x="4258" y="2695"/>
                  </a:lnTo>
                  <a:lnTo>
                    <a:pt x="4258" y="3486"/>
                  </a:lnTo>
                  <a:cubicBezTo>
                    <a:pt x="4258" y="4029"/>
                    <a:pt x="3809" y="4300"/>
                    <a:pt x="3360" y="4300"/>
                  </a:cubicBezTo>
                  <a:cubicBezTo>
                    <a:pt x="2909" y="4300"/>
                    <a:pt x="2458" y="4028"/>
                    <a:pt x="2458" y="3486"/>
                  </a:cubicBezTo>
                  <a:lnTo>
                    <a:pt x="2458" y="2695"/>
                  </a:lnTo>
                  <a:lnTo>
                    <a:pt x="2720" y="2695"/>
                  </a:lnTo>
                  <a:cubicBezTo>
                    <a:pt x="2999" y="2695"/>
                    <a:pt x="3249" y="2527"/>
                    <a:pt x="3411" y="2310"/>
                  </a:cubicBezTo>
                  <a:close/>
                  <a:moveTo>
                    <a:pt x="4175" y="4365"/>
                  </a:moveTo>
                  <a:lnTo>
                    <a:pt x="5184" y="4712"/>
                  </a:lnTo>
                  <a:cubicBezTo>
                    <a:pt x="5354" y="4768"/>
                    <a:pt x="5469" y="4930"/>
                    <a:pt x="5469" y="5109"/>
                  </a:cubicBezTo>
                  <a:lnTo>
                    <a:pt x="5469" y="5529"/>
                  </a:lnTo>
                  <a:cubicBezTo>
                    <a:pt x="4885" y="6087"/>
                    <a:pt x="4131" y="6367"/>
                    <a:pt x="3378" y="6367"/>
                  </a:cubicBezTo>
                  <a:cubicBezTo>
                    <a:pt x="2607" y="6367"/>
                    <a:pt x="1837" y="6074"/>
                    <a:pt x="1250" y="5488"/>
                  </a:cubicBezTo>
                  <a:lnTo>
                    <a:pt x="1250" y="5109"/>
                  </a:lnTo>
                  <a:cubicBezTo>
                    <a:pt x="1250" y="4930"/>
                    <a:pt x="1361" y="4768"/>
                    <a:pt x="1532" y="4712"/>
                  </a:cubicBezTo>
                  <a:lnTo>
                    <a:pt x="2543" y="4365"/>
                  </a:lnTo>
                  <a:cubicBezTo>
                    <a:pt x="2760" y="4546"/>
                    <a:pt x="3059" y="4636"/>
                    <a:pt x="3359" y="4636"/>
                  </a:cubicBezTo>
                  <a:cubicBezTo>
                    <a:pt x="3659" y="4636"/>
                    <a:pt x="3959" y="4546"/>
                    <a:pt x="4175" y="4365"/>
                  </a:cubicBezTo>
                  <a:close/>
                  <a:moveTo>
                    <a:pt x="3380" y="0"/>
                  </a:moveTo>
                  <a:cubicBezTo>
                    <a:pt x="2654" y="0"/>
                    <a:pt x="1949" y="234"/>
                    <a:pt x="1367" y="669"/>
                  </a:cubicBezTo>
                  <a:cubicBezTo>
                    <a:pt x="1297" y="725"/>
                    <a:pt x="1282" y="828"/>
                    <a:pt x="1335" y="898"/>
                  </a:cubicBezTo>
                  <a:cubicBezTo>
                    <a:pt x="1368" y="942"/>
                    <a:pt x="1417" y="965"/>
                    <a:pt x="1467" y="965"/>
                  </a:cubicBezTo>
                  <a:cubicBezTo>
                    <a:pt x="1502" y="965"/>
                    <a:pt x="1537" y="954"/>
                    <a:pt x="1567" y="931"/>
                  </a:cubicBezTo>
                  <a:cubicBezTo>
                    <a:pt x="2101" y="528"/>
                    <a:pt x="2738" y="331"/>
                    <a:pt x="3373" y="331"/>
                  </a:cubicBezTo>
                  <a:cubicBezTo>
                    <a:pt x="4154" y="331"/>
                    <a:pt x="4932" y="629"/>
                    <a:pt x="5516" y="1213"/>
                  </a:cubicBezTo>
                  <a:cubicBezTo>
                    <a:pt x="6087" y="1783"/>
                    <a:pt x="6401" y="2539"/>
                    <a:pt x="6401" y="3348"/>
                  </a:cubicBezTo>
                  <a:cubicBezTo>
                    <a:pt x="6401" y="4009"/>
                    <a:pt x="6189" y="4641"/>
                    <a:pt x="5795" y="5162"/>
                  </a:cubicBezTo>
                  <a:cubicBezTo>
                    <a:pt x="5798" y="4824"/>
                    <a:pt x="5622" y="4515"/>
                    <a:pt x="5290" y="4400"/>
                  </a:cubicBezTo>
                  <a:lnTo>
                    <a:pt x="4408" y="4097"/>
                  </a:lnTo>
                  <a:cubicBezTo>
                    <a:pt x="4519" y="3921"/>
                    <a:pt x="4587" y="3712"/>
                    <a:pt x="4587" y="3486"/>
                  </a:cubicBezTo>
                  <a:lnTo>
                    <a:pt x="4587" y="1866"/>
                  </a:lnTo>
                  <a:cubicBezTo>
                    <a:pt x="4587" y="1375"/>
                    <a:pt x="4184" y="975"/>
                    <a:pt x="3693" y="975"/>
                  </a:cubicBezTo>
                  <a:lnTo>
                    <a:pt x="3023" y="975"/>
                  </a:lnTo>
                  <a:cubicBezTo>
                    <a:pt x="2532" y="975"/>
                    <a:pt x="2129" y="1375"/>
                    <a:pt x="2129" y="1866"/>
                  </a:cubicBezTo>
                  <a:lnTo>
                    <a:pt x="2129" y="3486"/>
                  </a:lnTo>
                  <a:cubicBezTo>
                    <a:pt x="2129" y="3712"/>
                    <a:pt x="2197" y="3921"/>
                    <a:pt x="2308" y="4097"/>
                  </a:cubicBezTo>
                  <a:lnTo>
                    <a:pt x="1426" y="4400"/>
                  </a:lnTo>
                  <a:cubicBezTo>
                    <a:pt x="1126" y="4503"/>
                    <a:pt x="923" y="4783"/>
                    <a:pt x="920" y="5100"/>
                  </a:cubicBezTo>
                  <a:cubicBezTo>
                    <a:pt x="138" y="3997"/>
                    <a:pt x="177" y="2457"/>
                    <a:pt x="1073" y="1398"/>
                  </a:cubicBezTo>
                  <a:cubicBezTo>
                    <a:pt x="1132" y="1328"/>
                    <a:pt x="1123" y="1225"/>
                    <a:pt x="1053" y="1166"/>
                  </a:cubicBezTo>
                  <a:cubicBezTo>
                    <a:pt x="1023" y="1140"/>
                    <a:pt x="986" y="1127"/>
                    <a:pt x="949" y="1127"/>
                  </a:cubicBezTo>
                  <a:cubicBezTo>
                    <a:pt x="903" y="1127"/>
                    <a:pt x="856" y="1147"/>
                    <a:pt x="823" y="1187"/>
                  </a:cubicBezTo>
                  <a:cubicBezTo>
                    <a:pt x="282" y="1825"/>
                    <a:pt x="0" y="2639"/>
                    <a:pt x="32" y="3477"/>
                  </a:cubicBezTo>
                  <a:cubicBezTo>
                    <a:pt x="103" y="5256"/>
                    <a:pt x="1603" y="6694"/>
                    <a:pt x="3379" y="6694"/>
                  </a:cubicBezTo>
                  <a:cubicBezTo>
                    <a:pt x="5207" y="6694"/>
                    <a:pt x="6728" y="5174"/>
                    <a:pt x="6728" y="3348"/>
                  </a:cubicBezTo>
                  <a:cubicBezTo>
                    <a:pt x="6728" y="2454"/>
                    <a:pt x="6381" y="1613"/>
                    <a:pt x="5748" y="981"/>
                  </a:cubicBezTo>
                  <a:cubicBezTo>
                    <a:pt x="5172" y="404"/>
                    <a:pt x="4411" y="60"/>
                    <a:pt x="3602" y="7"/>
                  </a:cubicBezTo>
                  <a:cubicBezTo>
                    <a:pt x="3528" y="3"/>
                    <a:pt x="3454" y="0"/>
                    <a:pt x="33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3" name="Google Shape;863;p69"/>
          <p:cNvGrpSpPr/>
          <p:nvPr/>
        </p:nvGrpSpPr>
        <p:grpSpPr>
          <a:xfrm>
            <a:off x="6394301" y="2853690"/>
            <a:ext cx="366719" cy="366751"/>
            <a:chOff x="6394301" y="2625090"/>
            <a:chExt cx="366719" cy="366751"/>
          </a:xfrm>
        </p:grpSpPr>
        <p:sp>
          <p:nvSpPr>
            <p:cNvPr id="864" name="Google Shape;864;p69"/>
            <p:cNvSpPr/>
            <p:nvPr/>
          </p:nvSpPr>
          <p:spPr>
            <a:xfrm>
              <a:off x="6661396" y="2669557"/>
              <a:ext cx="25873" cy="10854"/>
            </a:xfrm>
            <a:custGeom>
              <a:rect b="b" l="l" r="r" t="t"/>
              <a:pathLst>
                <a:path extrusionOk="0" h="331" w="789">
                  <a:moveTo>
                    <a:pt x="162" y="1"/>
                  </a:moveTo>
                  <a:cubicBezTo>
                    <a:pt x="74" y="1"/>
                    <a:pt x="1" y="74"/>
                    <a:pt x="1" y="165"/>
                  </a:cubicBezTo>
                  <a:cubicBezTo>
                    <a:pt x="1" y="257"/>
                    <a:pt x="71" y="330"/>
                    <a:pt x="162" y="330"/>
                  </a:cubicBezTo>
                  <a:lnTo>
                    <a:pt x="624" y="330"/>
                  </a:lnTo>
                  <a:cubicBezTo>
                    <a:pt x="715" y="330"/>
                    <a:pt x="789" y="257"/>
                    <a:pt x="789" y="165"/>
                  </a:cubicBezTo>
                  <a:cubicBezTo>
                    <a:pt x="789"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69"/>
            <p:cNvSpPr/>
            <p:nvPr/>
          </p:nvSpPr>
          <p:spPr>
            <a:xfrm>
              <a:off x="6659166" y="2638109"/>
              <a:ext cx="26168" cy="18101"/>
            </a:xfrm>
            <a:custGeom>
              <a:rect b="b" l="l" r="r" t="t"/>
              <a:pathLst>
                <a:path extrusionOk="0" h="552" w="798">
                  <a:moveTo>
                    <a:pt x="609" y="0"/>
                  </a:moveTo>
                  <a:cubicBezTo>
                    <a:pt x="584" y="0"/>
                    <a:pt x="557" y="6"/>
                    <a:pt x="533" y="19"/>
                  </a:cubicBezTo>
                  <a:lnTo>
                    <a:pt x="113" y="242"/>
                  </a:lnTo>
                  <a:cubicBezTo>
                    <a:pt x="30" y="286"/>
                    <a:pt x="1" y="386"/>
                    <a:pt x="45" y="466"/>
                  </a:cubicBezTo>
                  <a:cubicBezTo>
                    <a:pt x="65" y="507"/>
                    <a:pt x="126" y="552"/>
                    <a:pt x="194" y="552"/>
                  </a:cubicBezTo>
                  <a:cubicBezTo>
                    <a:pt x="218" y="552"/>
                    <a:pt x="242" y="546"/>
                    <a:pt x="266" y="533"/>
                  </a:cubicBezTo>
                  <a:lnTo>
                    <a:pt x="686" y="310"/>
                  </a:lnTo>
                  <a:cubicBezTo>
                    <a:pt x="765" y="266"/>
                    <a:pt x="798" y="169"/>
                    <a:pt x="754" y="87"/>
                  </a:cubicBezTo>
                  <a:cubicBezTo>
                    <a:pt x="725" y="31"/>
                    <a:pt x="668" y="0"/>
                    <a:pt x="60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69"/>
            <p:cNvSpPr/>
            <p:nvPr/>
          </p:nvSpPr>
          <p:spPr>
            <a:xfrm>
              <a:off x="6659166" y="2693889"/>
              <a:ext cx="26168" cy="18101"/>
            </a:xfrm>
            <a:custGeom>
              <a:rect b="b" l="l" r="r" t="t"/>
              <a:pathLst>
                <a:path extrusionOk="0" h="552" w="798">
                  <a:moveTo>
                    <a:pt x="188" y="1"/>
                  </a:moveTo>
                  <a:cubicBezTo>
                    <a:pt x="129" y="1"/>
                    <a:pt x="73" y="33"/>
                    <a:pt x="42" y="88"/>
                  </a:cubicBezTo>
                  <a:cubicBezTo>
                    <a:pt x="1" y="167"/>
                    <a:pt x="30" y="264"/>
                    <a:pt x="110" y="309"/>
                  </a:cubicBezTo>
                  <a:lnTo>
                    <a:pt x="533" y="532"/>
                  </a:lnTo>
                  <a:cubicBezTo>
                    <a:pt x="560" y="545"/>
                    <a:pt x="585" y="552"/>
                    <a:pt x="610" y="552"/>
                  </a:cubicBezTo>
                  <a:cubicBezTo>
                    <a:pt x="662" y="552"/>
                    <a:pt x="710" y="522"/>
                    <a:pt x="754" y="464"/>
                  </a:cubicBezTo>
                  <a:cubicBezTo>
                    <a:pt x="798" y="385"/>
                    <a:pt x="765" y="285"/>
                    <a:pt x="686" y="244"/>
                  </a:cubicBezTo>
                  <a:lnTo>
                    <a:pt x="266" y="20"/>
                  </a:lnTo>
                  <a:cubicBezTo>
                    <a:pt x="240" y="7"/>
                    <a:pt x="214" y="1"/>
                    <a:pt x="1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69"/>
            <p:cNvSpPr/>
            <p:nvPr/>
          </p:nvSpPr>
          <p:spPr>
            <a:xfrm>
              <a:off x="6468183" y="2669557"/>
              <a:ext cx="25873" cy="10854"/>
            </a:xfrm>
            <a:custGeom>
              <a:rect b="b" l="l" r="r" t="t"/>
              <a:pathLst>
                <a:path extrusionOk="0" h="331" w="789">
                  <a:moveTo>
                    <a:pt x="165" y="1"/>
                  </a:moveTo>
                  <a:cubicBezTo>
                    <a:pt x="74" y="1"/>
                    <a:pt x="0" y="74"/>
                    <a:pt x="0" y="165"/>
                  </a:cubicBezTo>
                  <a:cubicBezTo>
                    <a:pt x="0" y="257"/>
                    <a:pt x="74" y="330"/>
                    <a:pt x="165" y="330"/>
                  </a:cubicBezTo>
                  <a:lnTo>
                    <a:pt x="623" y="330"/>
                  </a:lnTo>
                  <a:cubicBezTo>
                    <a:pt x="715" y="330"/>
                    <a:pt x="788" y="257"/>
                    <a:pt x="788" y="165"/>
                  </a:cubicBezTo>
                  <a:cubicBezTo>
                    <a:pt x="788" y="74"/>
                    <a:pt x="715" y="1"/>
                    <a:pt x="62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69"/>
            <p:cNvSpPr/>
            <p:nvPr/>
          </p:nvSpPr>
          <p:spPr>
            <a:xfrm>
              <a:off x="6470085" y="2638109"/>
              <a:ext cx="26070" cy="18167"/>
            </a:xfrm>
            <a:custGeom>
              <a:rect b="b" l="l" r="r" t="t"/>
              <a:pathLst>
                <a:path extrusionOk="0" h="554" w="795">
                  <a:moveTo>
                    <a:pt x="188" y="0"/>
                  </a:moveTo>
                  <a:cubicBezTo>
                    <a:pt x="129" y="0"/>
                    <a:pt x="73" y="31"/>
                    <a:pt x="42" y="87"/>
                  </a:cubicBezTo>
                  <a:cubicBezTo>
                    <a:pt x="1" y="169"/>
                    <a:pt x="30" y="266"/>
                    <a:pt x="110" y="310"/>
                  </a:cubicBezTo>
                  <a:lnTo>
                    <a:pt x="533" y="533"/>
                  </a:lnTo>
                  <a:cubicBezTo>
                    <a:pt x="560" y="547"/>
                    <a:pt x="585" y="553"/>
                    <a:pt x="610" y="553"/>
                  </a:cubicBezTo>
                  <a:cubicBezTo>
                    <a:pt x="662" y="553"/>
                    <a:pt x="710" y="524"/>
                    <a:pt x="754" y="466"/>
                  </a:cubicBezTo>
                  <a:cubicBezTo>
                    <a:pt x="795" y="386"/>
                    <a:pt x="765" y="286"/>
                    <a:pt x="686" y="242"/>
                  </a:cubicBezTo>
                  <a:lnTo>
                    <a:pt x="266" y="19"/>
                  </a:lnTo>
                  <a:cubicBezTo>
                    <a:pt x="240" y="6"/>
                    <a:pt x="214" y="0"/>
                    <a:pt x="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69"/>
            <p:cNvSpPr/>
            <p:nvPr/>
          </p:nvSpPr>
          <p:spPr>
            <a:xfrm>
              <a:off x="6470085" y="2693856"/>
              <a:ext cx="26168" cy="18134"/>
            </a:xfrm>
            <a:custGeom>
              <a:rect b="b" l="l" r="r" t="t"/>
              <a:pathLst>
                <a:path extrusionOk="0" h="553" w="798">
                  <a:moveTo>
                    <a:pt x="611" y="1"/>
                  </a:moveTo>
                  <a:cubicBezTo>
                    <a:pt x="585" y="1"/>
                    <a:pt x="558" y="8"/>
                    <a:pt x="533" y="21"/>
                  </a:cubicBezTo>
                  <a:lnTo>
                    <a:pt x="110" y="245"/>
                  </a:lnTo>
                  <a:cubicBezTo>
                    <a:pt x="30" y="286"/>
                    <a:pt x="1" y="386"/>
                    <a:pt x="42" y="465"/>
                  </a:cubicBezTo>
                  <a:cubicBezTo>
                    <a:pt x="86" y="523"/>
                    <a:pt x="134" y="553"/>
                    <a:pt x="187" y="553"/>
                  </a:cubicBezTo>
                  <a:cubicBezTo>
                    <a:pt x="212" y="553"/>
                    <a:pt x="238" y="546"/>
                    <a:pt x="266" y="533"/>
                  </a:cubicBezTo>
                  <a:lnTo>
                    <a:pt x="686" y="310"/>
                  </a:lnTo>
                  <a:cubicBezTo>
                    <a:pt x="765" y="268"/>
                    <a:pt x="798" y="168"/>
                    <a:pt x="754" y="89"/>
                  </a:cubicBezTo>
                  <a:cubicBezTo>
                    <a:pt x="725" y="32"/>
                    <a:pt x="669" y="1"/>
                    <a:pt x="6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69"/>
            <p:cNvSpPr/>
            <p:nvPr/>
          </p:nvSpPr>
          <p:spPr>
            <a:xfrm>
              <a:off x="6394301" y="2625090"/>
              <a:ext cx="366719" cy="366751"/>
            </a:xfrm>
            <a:custGeom>
              <a:rect b="b" l="l" r="r" t="t"/>
              <a:pathLst>
                <a:path extrusionOk="0" h="11184" w="11183">
                  <a:moveTo>
                    <a:pt x="6108" y="4315"/>
                  </a:moveTo>
                  <a:lnTo>
                    <a:pt x="6108" y="4382"/>
                  </a:lnTo>
                  <a:cubicBezTo>
                    <a:pt x="6108" y="4582"/>
                    <a:pt x="5946" y="4744"/>
                    <a:pt x="5746" y="4744"/>
                  </a:cubicBezTo>
                  <a:lnTo>
                    <a:pt x="5438" y="4744"/>
                  </a:lnTo>
                  <a:cubicBezTo>
                    <a:pt x="5241" y="4744"/>
                    <a:pt x="5079" y="4582"/>
                    <a:pt x="5079" y="4382"/>
                  </a:cubicBezTo>
                  <a:lnTo>
                    <a:pt x="5079" y="4315"/>
                  </a:lnTo>
                  <a:close/>
                  <a:moveTo>
                    <a:pt x="6052" y="5120"/>
                  </a:moveTo>
                  <a:cubicBezTo>
                    <a:pt x="6461" y="5120"/>
                    <a:pt x="6790" y="5453"/>
                    <a:pt x="6790" y="5858"/>
                  </a:cubicBezTo>
                  <a:lnTo>
                    <a:pt x="6790" y="6308"/>
                  </a:lnTo>
                  <a:cubicBezTo>
                    <a:pt x="6775" y="6309"/>
                    <a:pt x="6761" y="6309"/>
                    <a:pt x="6746" y="6309"/>
                  </a:cubicBezTo>
                  <a:cubicBezTo>
                    <a:pt x="6373" y="6309"/>
                    <a:pt x="6082" y="6055"/>
                    <a:pt x="6023" y="5670"/>
                  </a:cubicBezTo>
                  <a:cubicBezTo>
                    <a:pt x="5998" y="5594"/>
                    <a:pt x="5933" y="5556"/>
                    <a:pt x="5866" y="5556"/>
                  </a:cubicBezTo>
                  <a:cubicBezTo>
                    <a:pt x="5812" y="5556"/>
                    <a:pt x="5758" y="5582"/>
                    <a:pt x="5726" y="5635"/>
                  </a:cubicBezTo>
                  <a:cubicBezTo>
                    <a:pt x="5585" y="5923"/>
                    <a:pt x="5343" y="6308"/>
                    <a:pt x="4979" y="6308"/>
                  </a:cubicBezTo>
                  <a:lnTo>
                    <a:pt x="4394" y="6308"/>
                  </a:lnTo>
                  <a:lnTo>
                    <a:pt x="4394" y="5858"/>
                  </a:lnTo>
                  <a:cubicBezTo>
                    <a:pt x="4394" y="5453"/>
                    <a:pt x="4726" y="5120"/>
                    <a:pt x="5132" y="5120"/>
                  </a:cubicBezTo>
                  <a:close/>
                  <a:moveTo>
                    <a:pt x="9642" y="6091"/>
                  </a:moveTo>
                  <a:cubicBezTo>
                    <a:pt x="9933" y="6091"/>
                    <a:pt x="10171" y="6329"/>
                    <a:pt x="10171" y="6623"/>
                  </a:cubicBezTo>
                  <a:lnTo>
                    <a:pt x="10171" y="7090"/>
                  </a:lnTo>
                  <a:lnTo>
                    <a:pt x="9854" y="7090"/>
                  </a:lnTo>
                  <a:cubicBezTo>
                    <a:pt x="9727" y="7090"/>
                    <a:pt x="9577" y="6791"/>
                    <a:pt x="9545" y="6702"/>
                  </a:cubicBezTo>
                  <a:cubicBezTo>
                    <a:pt x="9511" y="6643"/>
                    <a:pt x="9462" y="6591"/>
                    <a:pt x="9405" y="6591"/>
                  </a:cubicBezTo>
                  <a:cubicBezTo>
                    <a:pt x="9367" y="6591"/>
                    <a:pt x="9326" y="6613"/>
                    <a:pt x="9283" y="6670"/>
                  </a:cubicBezTo>
                  <a:cubicBezTo>
                    <a:pt x="9172" y="6823"/>
                    <a:pt x="8916" y="7090"/>
                    <a:pt x="8716" y="7090"/>
                  </a:cubicBezTo>
                  <a:lnTo>
                    <a:pt x="8475" y="7090"/>
                  </a:lnTo>
                  <a:lnTo>
                    <a:pt x="8475" y="6623"/>
                  </a:lnTo>
                  <a:cubicBezTo>
                    <a:pt x="8475" y="6329"/>
                    <a:pt x="8713" y="6091"/>
                    <a:pt x="9004" y="6091"/>
                  </a:cubicBezTo>
                  <a:close/>
                  <a:moveTo>
                    <a:pt x="4297" y="6635"/>
                  </a:moveTo>
                  <a:lnTo>
                    <a:pt x="4297" y="7173"/>
                  </a:lnTo>
                  <a:lnTo>
                    <a:pt x="4017" y="7173"/>
                  </a:lnTo>
                  <a:cubicBezTo>
                    <a:pt x="3935" y="7173"/>
                    <a:pt x="3867" y="7105"/>
                    <a:pt x="3867" y="7023"/>
                  </a:cubicBezTo>
                  <a:lnTo>
                    <a:pt x="3867" y="6788"/>
                  </a:lnTo>
                  <a:cubicBezTo>
                    <a:pt x="3867" y="6702"/>
                    <a:pt x="3935" y="6635"/>
                    <a:pt x="4017" y="6635"/>
                  </a:cubicBezTo>
                  <a:close/>
                  <a:moveTo>
                    <a:pt x="7166" y="6635"/>
                  </a:moveTo>
                  <a:cubicBezTo>
                    <a:pt x="7252" y="6635"/>
                    <a:pt x="7319" y="6702"/>
                    <a:pt x="7319" y="6788"/>
                  </a:cubicBezTo>
                  <a:lnTo>
                    <a:pt x="7319" y="7023"/>
                  </a:lnTo>
                  <a:cubicBezTo>
                    <a:pt x="7319" y="7105"/>
                    <a:pt x="7252" y="7173"/>
                    <a:pt x="7166" y="7173"/>
                  </a:cubicBezTo>
                  <a:lnTo>
                    <a:pt x="6887" y="7173"/>
                  </a:lnTo>
                  <a:lnTo>
                    <a:pt x="6887" y="6635"/>
                  </a:lnTo>
                  <a:close/>
                  <a:moveTo>
                    <a:pt x="5820" y="6102"/>
                  </a:moveTo>
                  <a:cubicBezTo>
                    <a:pt x="5955" y="6399"/>
                    <a:pt x="6234" y="6599"/>
                    <a:pt x="6561" y="6632"/>
                  </a:cubicBezTo>
                  <a:lnTo>
                    <a:pt x="6561" y="7564"/>
                  </a:lnTo>
                  <a:cubicBezTo>
                    <a:pt x="6561" y="8149"/>
                    <a:pt x="6078" y="8440"/>
                    <a:pt x="5594" y="8440"/>
                  </a:cubicBezTo>
                  <a:cubicBezTo>
                    <a:pt x="5110" y="8440"/>
                    <a:pt x="4626" y="8148"/>
                    <a:pt x="4626" y="7567"/>
                  </a:cubicBezTo>
                  <a:lnTo>
                    <a:pt x="4626" y="6635"/>
                  </a:lnTo>
                  <a:lnTo>
                    <a:pt x="4979" y="6635"/>
                  </a:lnTo>
                  <a:cubicBezTo>
                    <a:pt x="5338" y="6635"/>
                    <a:pt x="5655" y="6411"/>
                    <a:pt x="5820" y="6102"/>
                  </a:cubicBezTo>
                  <a:close/>
                  <a:moveTo>
                    <a:pt x="1909" y="7055"/>
                  </a:moveTo>
                  <a:cubicBezTo>
                    <a:pt x="1991" y="7252"/>
                    <a:pt x="2165" y="7417"/>
                    <a:pt x="2391" y="7417"/>
                  </a:cubicBezTo>
                  <a:lnTo>
                    <a:pt x="2712" y="7417"/>
                  </a:lnTo>
                  <a:lnTo>
                    <a:pt x="2712" y="8164"/>
                  </a:lnTo>
                  <a:cubicBezTo>
                    <a:pt x="2712" y="8675"/>
                    <a:pt x="2287" y="8931"/>
                    <a:pt x="1862" y="8931"/>
                  </a:cubicBezTo>
                  <a:cubicBezTo>
                    <a:pt x="1437" y="8931"/>
                    <a:pt x="1012" y="8675"/>
                    <a:pt x="1012" y="8164"/>
                  </a:cubicBezTo>
                  <a:lnTo>
                    <a:pt x="1012" y="7417"/>
                  </a:lnTo>
                  <a:lnTo>
                    <a:pt x="1256" y="7417"/>
                  </a:lnTo>
                  <a:cubicBezTo>
                    <a:pt x="1518" y="7417"/>
                    <a:pt x="1756" y="7261"/>
                    <a:pt x="1909" y="7055"/>
                  </a:cubicBezTo>
                  <a:close/>
                  <a:moveTo>
                    <a:pt x="9372" y="7055"/>
                  </a:moveTo>
                  <a:cubicBezTo>
                    <a:pt x="9451" y="7252"/>
                    <a:pt x="9627" y="7417"/>
                    <a:pt x="9851" y="7417"/>
                  </a:cubicBezTo>
                  <a:lnTo>
                    <a:pt x="10171" y="7417"/>
                  </a:lnTo>
                  <a:lnTo>
                    <a:pt x="10171" y="8164"/>
                  </a:lnTo>
                  <a:cubicBezTo>
                    <a:pt x="10171" y="8587"/>
                    <a:pt x="9827" y="8934"/>
                    <a:pt x="9401" y="8934"/>
                  </a:cubicBezTo>
                  <a:cubicBezTo>
                    <a:pt x="9379" y="8936"/>
                    <a:pt x="9357" y="8936"/>
                    <a:pt x="9335" y="8936"/>
                  </a:cubicBezTo>
                  <a:cubicBezTo>
                    <a:pt x="8904" y="8936"/>
                    <a:pt x="8475" y="8637"/>
                    <a:pt x="8475" y="8164"/>
                  </a:cubicBezTo>
                  <a:lnTo>
                    <a:pt x="8475" y="7417"/>
                  </a:lnTo>
                  <a:lnTo>
                    <a:pt x="8716" y="7417"/>
                  </a:lnTo>
                  <a:cubicBezTo>
                    <a:pt x="8981" y="7417"/>
                    <a:pt x="9219" y="7261"/>
                    <a:pt x="9372" y="7055"/>
                  </a:cubicBezTo>
                  <a:close/>
                  <a:moveTo>
                    <a:pt x="6087" y="8702"/>
                  </a:moveTo>
                  <a:lnTo>
                    <a:pt x="6087" y="8963"/>
                  </a:lnTo>
                  <a:lnTo>
                    <a:pt x="5573" y="9504"/>
                  </a:lnTo>
                  <a:lnTo>
                    <a:pt x="5096" y="8966"/>
                  </a:lnTo>
                  <a:lnTo>
                    <a:pt x="5096" y="8702"/>
                  </a:lnTo>
                  <a:cubicBezTo>
                    <a:pt x="5235" y="8752"/>
                    <a:pt x="5413" y="8777"/>
                    <a:pt x="5592" y="8777"/>
                  </a:cubicBezTo>
                  <a:cubicBezTo>
                    <a:pt x="5770" y="8777"/>
                    <a:pt x="5949" y="8752"/>
                    <a:pt x="6087" y="8702"/>
                  </a:cubicBezTo>
                  <a:close/>
                  <a:moveTo>
                    <a:pt x="2288" y="9205"/>
                  </a:moveTo>
                  <a:lnTo>
                    <a:pt x="2288" y="9419"/>
                  </a:lnTo>
                  <a:lnTo>
                    <a:pt x="1862" y="10001"/>
                  </a:lnTo>
                  <a:lnTo>
                    <a:pt x="1436" y="9419"/>
                  </a:lnTo>
                  <a:lnTo>
                    <a:pt x="1436" y="9205"/>
                  </a:lnTo>
                  <a:cubicBezTo>
                    <a:pt x="1555" y="9244"/>
                    <a:pt x="1708" y="9264"/>
                    <a:pt x="1862" y="9264"/>
                  </a:cubicBezTo>
                  <a:cubicBezTo>
                    <a:pt x="2016" y="9264"/>
                    <a:pt x="2169" y="9244"/>
                    <a:pt x="2288" y="9205"/>
                  </a:cubicBezTo>
                  <a:close/>
                  <a:moveTo>
                    <a:pt x="9748" y="9205"/>
                  </a:moveTo>
                  <a:lnTo>
                    <a:pt x="9748" y="9419"/>
                  </a:lnTo>
                  <a:lnTo>
                    <a:pt x="9751" y="9419"/>
                  </a:lnTo>
                  <a:lnTo>
                    <a:pt x="9322" y="10001"/>
                  </a:lnTo>
                  <a:lnTo>
                    <a:pt x="8895" y="9419"/>
                  </a:lnTo>
                  <a:lnTo>
                    <a:pt x="8895" y="9205"/>
                  </a:lnTo>
                  <a:cubicBezTo>
                    <a:pt x="9016" y="9244"/>
                    <a:pt x="9170" y="9264"/>
                    <a:pt x="9323" y="9264"/>
                  </a:cubicBezTo>
                  <a:cubicBezTo>
                    <a:pt x="9476" y="9264"/>
                    <a:pt x="9629" y="9244"/>
                    <a:pt x="9748" y="9205"/>
                  </a:cubicBezTo>
                  <a:close/>
                  <a:moveTo>
                    <a:pt x="2515" y="9666"/>
                  </a:moveTo>
                  <a:lnTo>
                    <a:pt x="3044" y="9848"/>
                  </a:lnTo>
                  <a:cubicBezTo>
                    <a:pt x="3023" y="9919"/>
                    <a:pt x="3012" y="9995"/>
                    <a:pt x="3012" y="10075"/>
                  </a:cubicBezTo>
                  <a:lnTo>
                    <a:pt x="3012" y="10857"/>
                  </a:lnTo>
                  <a:lnTo>
                    <a:pt x="330" y="10857"/>
                  </a:lnTo>
                  <a:lnTo>
                    <a:pt x="330" y="9966"/>
                  </a:lnTo>
                  <a:lnTo>
                    <a:pt x="1209" y="9666"/>
                  </a:lnTo>
                  <a:lnTo>
                    <a:pt x="1730" y="10375"/>
                  </a:lnTo>
                  <a:cubicBezTo>
                    <a:pt x="1774" y="10419"/>
                    <a:pt x="1818" y="10441"/>
                    <a:pt x="1862" y="10441"/>
                  </a:cubicBezTo>
                  <a:cubicBezTo>
                    <a:pt x="1906" y="10441"/>
                    <a:pt x="1950" y="10419"/>
                    <a:pt x="1994" y="10375"/>
                  </a:cubicBezTo>
                  <a:lnTo>
                    <a:pt x="2515" y="9666"/>
                  </a:lnTo>
                  <a:close/>
                  <a:moveTo>
                    <a:pt x="6299" y="9219"/>
                  </a:moveTo>
                  <a:lnTo>
                    <a:pt x="7537" y="9643"/>
                  </a:lnTo>
                  <a:cubicBezTo>
                    <a:pt x="7722" y="9704"/>
                    <a:pt x="7846" y="9878"/>
                    <a:pt x="7846" y="10075"/>
                  </a:cubicBezTo>
                  <a:lnTo>
                    <a:pt x="7846" y="10857"/>
                  </a:lnTo>
                  <a:lnTo>
                    <a:pt x="3338" y="10857"/>
                  </a:lnTo>
                  <a:lnTo>
                    <a:pt x="3338" y="10075"/>
                  </a:lnTo>
                  <a:cubicBezTo>
                    <a:pt x="3338" y="9878"/>
                    <a:pt x="3462" y="9704"/>
                    <a:pt x="3647" y="9643"/>
                  </a:cubicBezTo>
                  <a:lnTo>
                    <a:pt x="4882" y="9219"/>
                  </a:lnTo>
                  <a:lnTo>
                    <a:pt x="5446" y="9857"/>
                  </a:lnTo>
                  <a:cubicBezTo>
                    <a:pt x="5479" y="9893"/>
                    <a:pt x="5525" y="9912"/>
                    <a:pt x="5570" y="9912"/>
                  </a:cubicBezTo>
                  <a:cubicBezTo>
                    <a:pt x="5613" y="9912"/>
                    <a:pt x="5656" y="9895"/>
                    <a:pt x="5687" y="9860"/>
                  </a:cubicBezTo>
                  <a:lnTo>
                    <a:pt x="6299" y="9219"/>
                  </a:lnTo>
                  <a:close/>
                  <a:moveTo>
                    <a:pt x="5588" y="1"/>
                  </a:moveTo>
                  <a:cubicBezTo>
                    <a:pt x="5575" y="1"/>
                    <a:pt x="5562" y="1"/>
                    <a:pt x="5549" y="1"/>
                  </a:cubicBezTo>
                  <a:cubicBezTo>
                    <a:pt x="5064" y="13"/>
                    <a:pt x="4611" y="210"/>
                    <a:pt x="4270" y="560"/>
                  </a:cubicBezTo>
                  <a:cubicBezTo>
                    <a:pt x="3926" y="907"/>
                    <a:pt x="3738" y="1363"/>
                    <a:pt x="3732" y="1845"/>
                  </a:cubicBezTo>
                  <a:cubicBezTo>
                    <a:pt x="3729" y="2421"/>
                    <a:pt x="3985" y="2956"/>
                    <a:pt x="4435" y="3315"/>
                  </a:cubicBezTo>
                  <a:cubicBezTo>
                    <a:pt x="4635" y="3477"/>
                    <a:pt x="4749" y="3718"/>
                    <a:pt x="4749" y="3980"/>
                  </a:cubicBezTo>
                  <a:lnTo>
                    <a:pt x="4749" y="4382"/>
                  </a:lnTo>
                  <a:cubicBezTo>
                    <a:pt x="4749" y="4547"/>
                    <a:pt x="4808" y="4697"/>
                    <a:pt x="4905" y="4815"/>
                  </a:cubicBezTo>
                  <a:cubicBezTo>
                    <a:pt x="4426" y="4920"/>
                    <a:pt x="4067" y="5347"/>
                    <a:pt x="4067" y="5858"/>
                  </a:cubicBezTo>
                  <a:lnTo>
                    <a:pt x="4067" y="6308"/>
                  </a:lnTo>
                  <a:cubicBezTo>
                    <a:pt x="3809" y="6326"/>
                    <a:pt x="3541" y="6482"/>
                    <a:pt x="3541" y="6785"/>
                  </a:cubicBezTo>
                  <a:lnTo>
                    <a:pt x="3541" y="7020"/>
                  </a:lnTo>
                  <a:cubicBezTo>
                    <a:pt x="3541" y="7285"/>
                    <a:pt x="3753" y="7499"/>
                    <a:pt x="4017" y="7499"/>
                  </a:cubicBezTo>
                  <a:lnTo>
                    <a:pt x="4297" y="7499"/>
                  </a:lnTo>
                  <a:cubicBezTo>
                    <a:pt x="4282" y="7896"/>
                    <a:pt x="4455" y="8278"/>
                    <a:pt x="4770" y="8522"/>
                  </a:cubicBezTo>
                  <a:lnTo>
                    <a:pt x="4770" y="8910"/>
                  </a:lnTo>
                  <a:lnTo>
                    <a:pt x="3541" y="9331"/>
                  </a:lnTo>
                  <a:cubicBezTo>
                    <a:pt x="3409" y="9375"/>
                    <a:pt x="3294" y="9454"/>
                    <a:pt x="3206" y="9554"/>
                  </a:cubicBezTo>
                  <a:lnTo>
                    <a:pt x="2615" y="9354"/>
                  </a:lnTo>
                  <a:lnTo>
                    <a:pt x="2615" y="9028"/>
                  </a:lnTo>
                  <a:cubicBezTo>
                    <a:pt x="2874" y="8825"/>
                    <a:pt x="3038" y="8514"/>
                    <a:pt x="3038" y="8161"/>
                  </a:cubicBezTo>
                  <a:lnTo>
                    <a:pt x="3038" y="6620"/>
                  </a:lnTo>
                  <a:cubicBezTo>
                    <a:pt x="3038" y="6188"/>
                    <a:pt x="2715" y="5823"/>
                    <a:pt x="2285" y="5770"/>
                  </a:cubicBezTo>
                  <a:cubicBezTo>
                    <a:pt x="2278" y="5769"/>
                    <a:pt x="2272" y="5769"/>
                    <a:pt x="2265" y="5769"/>
                  </a:cubicBezTo>
                  <a:cubicBezTo>
                    <a:pt x="2185" y="5769"/>
                    <a:pt x="2114" y="5830"/>
                    <a:pt x="2103" y="5911"/>
                  </a:cubicBezTo>
                  <a:cubicBezTo>
                    <a:pt x="2091" y="6003"/>
                    <a:pt x="2156" y="6085"/>
                    <a:pt x="2247" y="6094"/>
                  </a:cubicBezTo>
                  <a:cubicBezTo>
                    <a:pt x="2512" y="6129"/>
                    <a:pt x="2712" y="6352"/>
                    <a:pt x="2712" y="6620"/>
                  </a:cubicBezTo>
                  <a:lnTo>
                    <a:pt x="2712" y="7090"/>
                  </a:lnTo>
                  <a:lnTo>
                    <a:pt x="2391" y="7090"/>
                  </a:lnTo>
                  <a:cubicBezTo>
                    <a:pt x="2338" y="7090"/>
                    <a:pt x="2291" y="7061"/>
                    <a:pt x="2265" y="7017"/>
                  </a:cubicBezTo>
                  <a:lnTo>
                    <a:pt x="2086" y="6702"/>
                  </a:lnTo>
                  <a:cubicBezTo>
                    <a:pt x="2051" y="6642"/>
                    <a:pt x="2005" y="6615"/>
                    <a:pt x="1956" y="6615"/>
                  </a:cubicBezTo>
                  <a:cubicBezTo>
                    <a:pt x="1914" y="6615"/>
                    <a:pt x="1869" y="6635"/>
                    <a:pt x="1824" y="6670"/>
                  </a:cubicBezTo>
                  <a:lnTo>
                    <a:pt x="1545" y="6964"/>
                  </a:lnTo>
                  <a:cubicBezTo>
                    <a:pt x="1471" y="7043"/>
                    <a:pt x="1365" y="7090"/>
                    <a:pt x="1256" y="7090"/>
                  </a:cubicBezTo>
                  <a:lnTo>
                    <a:pt x="1012" y="7090"/>
                  </a:lnTo>
                  <a:lnTo>
                    <a:pt x="1012" y="6623"/>
                  </a:lnTo>
                  <a:cubicBezTo>
                    <a:pt x="1012" y="6329"/>
                    <a:pt x="1250" y="6091"/>
                    <a:pt x="1545" y="6091"/>
                  </a:cubicBezTo>
                  <a:cubicBezTo>
                    <a:pt x="1630" y="6082"/>
                    <a:pt x="1715" y="6029"/>
                    <a:pt x="1715" y="5926"/>
                  </a:cubicBezTo>
                  <a:cubicBezTo>
                    <a:pt x="1715" y="5826"/>
                    <a:pt x="1630" y="5773"/>
                    <a:pt x="1545" y="5764"/>
                  </a:cubicBezTo>
                  <a:cubicBezTo>
                    <a:pt x="1071" y="5764"/>
                    <a:pt x="686" y="6150"/>
                    <a:pt x="686" y="6623"/>
                  </a:cubicBezTo>
                  <a:lnTo>
                    <a:pt x="686" y="8164"/>
                  </a:lnTo>
                  <a:cubicBezTo>
                    <a:pt x="686" y="8514"/>
                    <a:pt x="851" y="8825"/>
                    <a:pt x="1106" y="9028"/>
                  </a:cubicBezTo>
                  <a:lnTo>
                    <a:pt x="1106" y="9354"/>
                  </a:lnTo>
                  <a:lnTo>
                    <a:pt x="113" y="9696"/>
                  </a:lnTo>
                  <a:cubicBezTo>
                    <a:pt x="45" y="9719"/>
                    <a:pt x="1" y="9781"/>
                    <a:pt x="1" y="9851"/>
                  </a:cubicBezTo>
                  <a:lnTo>
                    <a:pt x="1" y="11022"/>
                  </a:lnTo>
                  <a:cubicBezTo>
                    <a:pt x="1" y="11110"/>
                    <a:pt x="74" y="11183"/>
                    <a:pt x="165" y="11183"/>
                  </a:cubicBezTo>
                  <a:lnTo>
                    <a:pt x="8966" y="11183"/>
                  </a:lnTo>
                  <a:cubicBezTo>
                    <a:pt x="9057" y="11183"/>
                    <a:pt x="9131" y="11110"/>
                    <a:pt x="9131" y="11022"/>
                  </a:cubicBezTo>
                  <a:cubicBezTo>
                    <a:pt x="9131" y="10930"/>
                    <a:pt x="9057" y="10857"/>
                    <a:pt x="8966" y="10857"/>
                  </a:cubicBezTo>
                  <a:lnTo>
                    <a:pt x="8175" y="10857"/>
                  </a:lnTo>
                  <a:lnTo>
                    <a:pt x="8175" y="10075"/>
                  </a:lnTo>
                  <a:cubicBezTo>
                    <a:pt x="8175" y="9995"/>
                    <a:pt x="8163" y="9919"/>
                    <a:pt x="8140" y="9848"/>
                  </a:cubicBezTo>
                  <a:lnTo>
                    <a:pt x="8672" y="9666"/>
                  </a:lnTo>
                  <a:lnTo>
                    <a:pt x="9192" y="10375"/>
                  </a:lnTo>
                  <a:cubicBezTo>
                    <a:pt x="9236" y="10419"/>
                    <a:pt x="9280" y="10441"/>
                    <a:pt x="9323" y="10441"/>
                  </a:cubicBezTo>
                  <a:cubicBezTo>
                    <a:pt x="9367" y="10441"/>
                    <a:pt x="9410" y="10419"/>
                    <a:pt x="9454" y="10375"/>
                  </a:cubicBezTo>
                  <a:lnTo>
                    <a:pt x="9974" y="9666"/>
                  </a:lnTo>
                  <a:lnTo>
                    <a:pt x="10857" y="9966"/>
                  </a:lnTo>
                  <a:lnTo>
                    <a:pt x="10857" y="10857"/>
                  </a:lnTo>
                  <a:lnTo>
                    <a:pt x="9680" y="10857"/>
                  </a:lnTo>
                  <a:cubicBezTo>
                    <a:pt x="9589" y="10857"/>
                    <a:pt x="9516" y="10930"/>
                    <a:pt x="9516" y="11022"/>
                  </a:cubicBezTo>
                  <a:cubicBezTo>
                    <a:pt x="9516" y="11110"/>
                    <a:pt x="9589" y="11183"/>
                    <a:pt x="9680" y="11183"/>
                  </a:cubicBezTo>
                  <a:lnTo>
                    <a:pt x="11018" y="11183"/>
                  </a:lnTo>
                  <a:cubicBezTo>
                    <a:pt x="11109" y="11183"/>
                    <a:pt x="11183" y="11110"/>
                    <a:pt x="11183" y="11022"/>
                  </a:cubicBezTo>
                  <a:lnTo>
                    <a:pt x="11183" y="9851"/>
                  </a:lnTo>
                  <a:cubicBezTo>
                    <a:pt x="11183" y="9781"/>
                    <a:pt x="11139" y="9719"/>
                    <a:pt x="11071" y="9696"/>
                  </a:cubicBezTo>
                  <a:lnTo>
                    <a:pt x="10077" y="9354"/>
                  </a:lnTo>
                  <a:lnTo>
                    <a:pt x="10077" y="9028"/>
                  </a:lnTo>
                  <a:cubicBezTo>
                    <a:pt x="10333" y="8825"/>
                    <a:pt x="10501" y="8514"/>
                    <a:pt x="10501" y="8161"/>
                  </a:cubicBezTo>
                  <a:lnTo>
                    <a:pt x="10501" y="6620"/>
                  </a:lnTo>
                  <a:cubicBezTo>
                    <a:pt x="10501" y="6150"/>
                    <a:pt x="10116" y="5764"/>
                    <a:pt x="9642" y="5764"/>
                  </a:cubicBezTo>
                  <a:lnTo>
                    <a:pt x="9004" y="5764"/>
                  </a:lnTo>
                  <a:cubicBezTo>
                    <a:pt x="8531" y="5764"/>
                    <a:pt x="8148" y="6150"/>
                    <a:pt x="8148" y="6620"/>
                  </a:cubicBezTo>
                  <a:lnTo>
                    <a:pt x="8148" y="8161"/>
                  </a:lnTo>
                  <a:cubicBezTo>
                    <a:pt x="8148" y="8514"/>
                    <a:pt x="8313" y="8825"/>
                    <a:pt x="8569" y="9028"/>
                  </a:cubicBezTo>
                  <a:lnTo>
                    <a:pt x="8569" y="9354"/>
                  </a:lnTo>
                  <a:lnTo>
                    <a:pt x="7981" y="9557"/>
                  </a:lnTo>
                  <a:cubicBezTo>
                    <a:pt x="7893" y="9454"/>
                    <a:pt x="7778" y="9378"/>
                    <a:pt x="7646" y="9331"/>
                  </a:cubicBezTo>
                  <a:lnTo>
                    <a:pt x="6417" y="8910"/>
                  </a:lnTo>
                  <a:lnTo>
                    <a:pt x="6417" y="8522"/>
                  </a:lnTo>
                  <a:cubicBezTo>
                    <a:pt x="6731" y="8278"/>
                    <a:pt x="6905" y="7896"/>
                    <a:pt x="6887" y="7499"/>
                  </a:cubicBezTo>
                  <a:lnTo>
                    <a:pt x="7169" y="7499"/>
                  </a:lnTo>
                  <a:cubicBezTo>
                    <a:pt x="7431" y="7499"/>
                    <a:pt x="7646" y="7285"/>
                    <a:pt x="7646" y="7020"/>
                  </a:cubicBezTo>
                  <a:lnTo>
                    <a:pt x="7646" y="6785"/>
                  </a:lnTo>
                  <a:cubicBezTo>
                    <a:pt x="7646" y="6482"/>
                    <a:pt x="7375" y="6326"/>
                    <a:pt x="7119" y="6308"/>
                  </a:cubicBezTo>
                  <a:lnTo>
                    <a:pt x="7119" y="5858"/>
                  </a:lnTo>
                  <a:cubicBezTo>
                    <a:pt x="7119" y="5347"/>
                    <a:pt x="6761" y="4920"/>
                    <a:pt x="6281" y="4818"/>
                  </a:cubicBezTo>
                  <a:cubicBezTo>
                    <a:pt x="6378" y="4697"/>
                    <a:pt x="6434" y="4547"/>
                    <a:pt x="6434" y="4382"/>
                  </a:cubicBezTo>
                  <a:lnTo>
                    <a:pt x="6434" y="3980"/>
                  </a:lnTo>
                  <a:cubicBezTo>
                    <a:pt x="6434" y="3721"/>
                    <a:pt x="6552" y="3474"/>
                    <a:pt x="6749" y="3321"/>
                  </a:cubicBezTo>
                  <a:cubicBezTo>
                    <a:pt x="7099" y="3042"/>
                    <a:pt x="7337" y="2645"/>
                    <a:pt x="7419" y="2207"/>
                  </a:cubicBezTo>
                  <a:cubicBezTo>
                    <a:pt x="7437" y="2118"/>
                    <a:pt x="7378" y="2033"/>
                    <a:pt x="7290" y="2015"/>
                  </a:cubicBezTo>
                  <a:cubicBezTo>
                    <a:pt x="7280" y="2014"/>
                    <a:pt x="7271" y="2013"/>
                    <a:pt x="7262" y="2013"/>
                  </a:cubicBezTo>
                  <a:cubicBezTo>
                    <a:pt x="7184" y="2013"/>
                    <a:pt x="7115" y="2066"/>
                    <a:pt x="7099" y="2148"/>
                  </a:cubicBezTo>
                  <a:cubicBezTo>
                    <a:pt x="7031" y="2506"/>
                    <a:pt x="6834" y="2833"/>
                    <a:pt x="6543" y="3062"/>
                  </a:cubicBezTo>
                  <a:cubicBezTo>
                    <a:pt x="6267" y="3283"/>
                    <a:pt x="6108" y="3618"/>
                    <a:pt x="6108" y="3980"/>
                  </a:cubicBezTo>
                  <a:lnTo>
                    <a:pt x="6108" y="4000"/>
                  </a:lnTo>
                  <a:lnTo>
                    <a:pt x="5755" y="4000"/>
                  </a:lnTo>
                  <a:lnTo>
                    <a:pt x="5755" y="1863"/>
                  </a:lnTo>
                  <a:cubicBezTo>
                    <a:pt x="5755" y="1766"/>
                    <a:pt x="5834" y="1686"/>
                    <a:pt x="5931" y="1686"/>
                  </a:cubicBezTo>
                  <a:cubicBezTo>
                    <a:pt x="6029" y="1686"/>
                    <a:pt x="6108" y="1766"/>
                    <a:pt x="6108" y="1863"/>
                  </a:cubicBezTo>
                  <a:lnTo>
                    <a:pt x="6108" y="2201"/>
                  </a:lnTo>
                  <a:cubicBezTo>
                    <a:pt x="6108" y="2292"/>
                    <a:pt x="6181" y="2365"/>
                    <a:pt x="6273" y="2365"/>
                  </a:cubicBezTo>
                  <a:cubicBezTo>
                    <a:pt x="6361" y="2365"/>
                    <a:pt x="6434" y="2292"/>
                    <a:pt x="6434" y="2201"/>
                  </a:cubicBezTo>
                  <a:lnTo>
                    <a:pt x="6434" y="1863"/>
                  </a:lnTo>
                  <a:cubicBezTo>
                    <a:pt x="6434" y="1586"/>
                    <a:pt x="6208" y="1360"/>
                    <a:pt x="5931" y="1360"/>
                  </a:cubicBezTo>
                  <a:cubicBezTo>
                    <a:pt x="5802" y="1360"/>
                    <a:pt x="5682" y="1410"/>
                    <a:pt x="5593" y="1492"/>
                  </a:cubicBezTo>
                  <a:cubicBezTo>
                    <a:pt x="5502" y="1410"/>
                    <a:pt x="5385" y="1360"/>
                    <a:pt x="5252" y="1360"/>
                  </a:cubicBezTo>
                  <a:cubicBezTo>
                    <a:pt x="4976" y="1360"/>
                    <a:pt x="4749" y="1586"/>
                    <a:pt x="4749" y="1863"/>
                  </a:cubicBezTo>
                  <a:lnTo>
                    <a:pt x="4749" y="2201"/>
                  </a:lnTo>
                  <a:cubicBezTo>
                    <a:pt x="4749" y="2292"/>
                    <a:pt x="4823" y="2365"/>
                    <a:pt x="4914" y="2365"/>
                  </a:cubicBezTo>
                  <a:cubicBezTo>
                    <a:pt x="5005" y="2365"/>
                    <a:pt x="5079" y="2292"/>
                    <a:pt x="5079" y="2201"/>
                  </a:cubicBezTo>
                  <a:lnTo>
                    <a:pt x="5079" y="1863"/>
                  </a:lnTo>
                  <a:cubicBezTo>
                    <a:pt x="5079" y="1766"/>
                    <a:pt x="5158" y="1686"/>
                    <a:pt x="5252" y="1686"/>
                  </a:cubicBezTo>
                  <a:cubicBezTo>
                    <a:pt x="5349" y="1686"/>
                    <a:pt x="5429" y="1766"/>
                    <a:pt x="5429" y="1863"/>
                  </a:cubicBezTo>
                  <a:lnTo>
                    <a:pt x="5429" y="4000"/>
                  </a:lnTo>
                  <a:lnTo>
                    <a:pt x="5079" y="4000"/>
                  </a:lnTo>
                  <a:lnTo>
                    <a:pt x="5079" y="3980"/>
                  </a:lnTo>
                  <a:cubicBezTo>
                    <a:pt x="5079" y="3618"/>
                    <a:pt x="4917" y="3283"/>
                    <a:pt x="4638" y="3059"/>
                  </a:cubicBezTo>
                  <a:cubicBezTo>
                    <a:pt x="4267" y="2765"/>
                    <a:pt x="4056" y="2324"/>
                    <a:pt x="4061" y="1848"/>
                  </a:cubicBezTo>
                  <a:cubicBezTo>
                    <a:pt x="4067" y="1030"/>
                    <a:pt x="4738" y="348"/>
                    <a:pt x="5555" y="331"/>
                  </a:cubicBezTo>
                  <a:cubicBezTo>
                    <a:pt x="5568" y="330"/>
                    <a:pt x="5580" y="330"/>
                    <a:pt x="5592" y="330"/>
                  </a:cubicBezTo>
                  <a:cubicBezTo>
                    <a:pt x="6295" y="330"/>
                    <a:pt x="6916" y="819"/>
                    <a:pt x="7081" y="1501"/>
                  </a:cubicBezTo>
                  <a:cubicBezTo>
                    <a:pt x="7101" y="1576"/>
                    <a:pt x="7169" y="1626"/>
                    <a:pt x="7243" y="1626"/>
                  </a:cubicBezTo>
                  <a:cubicBezTo>
                    <a:pt x="7255" y="1626"/>
                    <a:pt x="7268" y="1624"/>
                    <a:pt x="7281" y="1621"/>
                  </a:cubicBezTo>
                  <a:cubicBezTo>
                    <a:pt x="7366" y="1601"/>
                    <a:pt x="7422" y="1513"/>
                    <a:pt x="7402" y="1424"/>
                  </a:cubicBezTo>
                  <a:cubicBezTo>
                    <a:pt x="7302" y="1019"/>
                    <a:pt x="7066" y="651"/>
                    <a:pt x="6734" y="395"/>
                  </a:cubicBezTo>
                  <a:cubicBezTo>
                    <a:pt x="6409" y="139"/>
                    <a:pt x="6001" y="1"/>
                    <a:pt x="55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69"/>
            <p:cNvSpPr/>
            <p:nvPr/>
          </p:nvSpPr>
          <p:spPr>
            <a:xfrm>
              <a:off x="6560723" y="2863656"/>
              <a:ext cx="33875" cy="20495"/>
            </a:xfrm>
            <a:custGeom>
              <a:rect b="b" l="l" r="r" t="t"/>
              <a:pathLst>
                <a:path extrusionOk="0" h="625" w="1033">
                  <a:moveTo>
                    <a:pt x="166" y="1"/>
                  </a:moveTo>
                  <a:cubicBezTo>
                    <a:pt x="74" y="1"/>
                    <a:pt x="1" y="74"/>
                    <a:pt x="1" y="165"/>
                  </a:cubicBezTo>
                  <a:cubicBezTo>
                    <a:pt x="1" y="415"/>
                    <a:pt x="163" y="624"/>
                    <a:pt x="518" y="624"/>
                  </a:cubicBezTo>
                  <a:cubicBezTo>
                    <a:pt x="889" y="624"/>
                    <a:pt x="1033" y="495"/>
                    <a:pt x="1033" y="165"/>
                  </a:cubicBezTo>
                  <a:cubicBezTo>
                    <a:pt x="1033" y="74"/>
                    <a:pt x="959" y="1"/>
                    <a:pt x="868" y="1"/>
                  </a:cubicBezTo>
                  <a:cubicBezTo>
                    <a:pt x="777" y="1"/>
                    <a:pt x="704" y="74"/>
                    <a:pt x="704" y="165"/>
                  </a:cubicBezTo>
                  <a:cubicBezTo>
                    <a:pt x="704" y="254"/>
                    <a:pt x="610" y="298"/>
                    <a:pt x="517" y="298"/>
                  </a:cubicBezTo>
                  <a:cubicBezTo>
                    <a:pt x="424" y="298"/>
                    <a:pt x="330" y="254"/>
                    <a:pt x="330" y="165"/>
                  </a:cubicBezTo>
                  <a:cubicBezTo>
                    <a:pt x="330" y="74"/>
                    <a:pt x="257" y="1"/>
                    <a:pt x="16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2" name="Google Shape;872;p69"/>
          <p:cNvGrpSpPr/>
          <p:nvPr/>
        </p:nvGrpSpPr>
        <p:grpSpPr>
          <a:xfrm>
            <a:off x="5602231" y="2853821"/>
            <a:ext cx="366620" cy="366620"/>
            <a:chOff x="5602231" y="2625221"/>
            <a:chExt cx="366620" cy="366620"/>
          </a:xfrm>
        </p:grpSpPr>
        <p:sp>
          <p:nvSpPr>
            <p:cNvPr id="873" name="Google Shape;873;p69"/>
            <p:cNvSpPr/>
            <p:nvPr/>
          </p:nvSpPr>
          <p:spPr>
            <a:xfrm>
              <a:off x="5667783" y="2669753"/>
              <a:ext cx="234335" cy="322088"/>
            </a:xfrm>
            <a:custGeom>
              <a:rect b="b" l="l" r="r" t="t"/>
              <a:pathLst>
                <a:path extrusionOk="0" h="9822" w="7146">
                  <a:moveTo>
                    <a:pt x="3426" y="3717"/>
                  </a:moveTo>
                  <a:lnTo>
                    <a:pt x="3426" y="4688"/>
                  </a:lnTo>
                  <a:cubicBezTo>
                    <a:pt x="3426" y="4776"/>
                    <a:pt x="3499" y="4849"/>
                    <a:pt x="3591" y="4849"/>
                  </a:cubicBezTo>
                  <a:cubicBezTo>
                    <a:pt x="3811" y="4849"/>
                    <a:pt x="3990" y="5032"/>
                    <a:pt x="3990" y="5252"/>
                  </a:cubicBezTo>
                  <a:cubicBezTo>
                    <a:pt x="3990" y="5473"/>
                    <a:pt x="3811" y="5655"/>
                    <a:pt x="3591" y="5655"/>
                  </a:cubicBezTo>
                  <a:cubicBezTo>
                    <a:pt x="3499" y="5655"/>
                    <a:pt x="3426" y="5728"/>
                    <a:pt x="3426" y="5817"/>
                  </a:cubicBezTo>
                  <a:lnTo>
                    <a:pt x="3426" y="7457"/>
                  </a:lnTo>
                  <a:lnTo>
                    <a:pt x="2623" y="7457"/>
                  </a:lnTo>
                  <a:lnTo>
                    <a:pt x="2623" y="7131"/>
                  </a:lnTo>
                  <a:cubicBezTo>
                    <a:pt x="2623" y="6852"/>
                    <a:pt x="2462" y="6593"/>
                    <a:pt x="2209" y="6475"/>
                  </a:cubicBezTo>
                  <a:cubicBezTo>
                    <a:pt x="1135" y="5967"/>
                    <a:pt x="427" y="4896"/>
                    <a:pt x="368" y="3717"/>
                  </a:cubicBezTo>
                  <a:lnTo>
                    <a:pt x="1182" y="3717"/>
                  </a:lnTo>
                  <a:cubicBezTo>
                    <a:pt x="1256" y="4041"/>
                    <a:pt x="1547" y="4285"/>
                    <a:pt x="1894" y="4285"/>
                  </a:cubicBezTo>
                  <a:cubicBezTo>
                    <a:pt x="2241" y="4285"/>
                    <a:pt x="2532" y="4041"/>
                    <a:pt x="2606" y="3717"/>
                  </a:cubicBezTo>
                  <a:close/>
                  <a:moveTo>
                    <a:pt x="5287" y="3156"/>
                  </a:moveTo>
                  <a:cubicBezTo>
                    <a:pt x="5505" y="3156"/>
                    <a:pt x="5687" y="3335"/>
                    <a:pt x="5687" y="3553"/>
                  </a:cubicBezTo>
                  <a:cubicBezTo>
                    <a:pt x="5687" y="3644"/>
                    <a:pt x="5761" y="3717"/>
                    <a:pt x="5852" y="3717"/>
                  </a:cubicBezTo>
                  <a:lnTo>
                    <a:pt x="6813" y="3717"/>
                  </a:lnTo>
                  <a:cubicBezTo>
                    <a:pt x="6754" y="4893"/>
                    <a:pt x="6046" y="5967"/>
                    <a:pt x="4970" y="6475"/>
                  </a:cubicBezTo>
                  <a:cubicBezTo>
                    <a:pt x="4720" y="6593"/>
                    <a:pt x="4558" y="6852"/>
                    <a:pt x="4558" y="7131"/>
                  </a:cubicBezTo>
                  <a:lnTo>
                    <a:pt x="4558" y="7457"/>
                  </a:lnTo>
                  <a:lnTo>
                    <a:pt x="3752" y="7457"/>
                  </a:lnTo>
                  <a:lnTo>
                    <a:pt x="3752" y="5964"/>
                  </a:lnTo>
                  <a:cubicBezTo>
                    <a:pt x="4076" y="5887"/>
                    <a:pt x="4320" y="5599"/>
                    <a:pt x="4320" y="5252"/>
                  </a:cubicBezTo>
                  <a:cubicBezTo>
                    <a:pt x="4320" y="4905"/>
                    <a:pt x="4076" y="4617"/>
                    <a:pt x="3752" y="4541"/>
                  </a:cubicBezTo>
                  <a:lnTo>
                    <a:pt x="3752" y="3717"/>
                  </a:lnTo>
                  <a:lnTo>
                    <a:pt x="4720" y="3717"/>
                  </a:lnTo>
                  <a:cubicBezTo>
                    <a:pt x="4811" y="3717"/>
                    <a:pt x="4884" y="3644"/>
                    <a:pt x="4884" y="3553"/>
                  </a:cubicBezTo>
                  <a:cubicBezTo>
                    <a:pt x="4884" y="3332"/>
                    <a:pt x="5067" y="3156"/>
                    <a:pt x="5287" y="3156"/>
                  </a:cubicBezTo>
                  <a:close/>
                  <a:moveTo>
                    <a:pt x="4946" y="7787"/>
                  </a:moveTo>
                  <a:cubicBezTo>
                    <a:pt x="5172" y="7787"/>
                    <a:pt x="5205" y="8137"/>
                    <a:pt x="4946" y="8137"/>
                  </a:cubicBezTo>
                  <a:lnTo>
                    <a:pt x="3935" y="8137"/>
                  </a:lnTo>
                  <a:cubicBezTo>
                    <a:pt x="3843" y="8137"/>
                    <a:pt x="3770" y="8210"/>
                    <a:pt x="3770" y="8301"/>
                  </a:cubicBezTo>
                  <a:cubicBezTo>
                    <a:pt x="3770" y="8392"/>
                    <a:pt x="3843" y="8466"/>
                    <a:pt x="3935" y="8466"/>
                  </a:cubicBezTo>
                  <a:lnTo>
                    <a:pt x="4558" y="8466"/>
                  </a:lnTo>
                  <a:lnTo>
                    <a:pt x="4558" y="8819"/>
                  </a:lnTo>
                  <a:lnTo>
                    <a:pt x="2623" y="8819"/>
                  </a:lnTo>
                  <a:lnTo>
                    <a:pt x="2623" y="8466"/>
                  </a:lnTo>
                  <a:lnTo>
                    <a:pt x="3220" y="8466"/>
                  </a:lnTo>
                  <a:cubicBezTo>
                    <a:pt x="3311" y="8466"/>
                    <a:pt x="3385" y="8392"/>
                    <a:pt x="3385" y="8301"/>
                  </a:cubicBezTo>
                  <a:cubicBezTo>
                    <a:pt x="3385" y="8210"/>
                    <a:pt x="3311" y="8137"/>
                    <a:pt x="3220" y="8137"/>
                  </a:cubicBezTo>
                  <a:lnTo>
                    <a:pt x="2235" y="8137"/>
                  </a:lnTo>
                  <a:cubicBezTo>
                    <a:pt x="2234" y="8137"/>
                    <a:pt x="2233" y="8137"/>
                    <a:pt x="2232" y="8137"/>
                  </a:cubicBezTo>
                  <a:cubicBezTo>
                    <a:pt x="1973" y="8137"/>
                    <a:pt x="1969" y="7787"/>
                    <a:pt x="2235" y="7787"/>
                  </a:cubicBezTo>
                  <a:close/>
                  <a:moveTo>
                    <a:pt x="4558" y="9145"/>
                  </a:moveTo>
                  <a:cubicBezTo>
                    <a:pt x="4558" y="9322"/>
                    <a:pt x="4502" y="9495"/>
                    <a:pt x="4270" y="9495"/>
                  </a:cubicBezTo>
                  <a:lnTo>
                    <a:pt x="2908" y="9495"/>
                  </a:lnTo>
                  <a:cubicBezTo>
                    <a:pt x="2703" y="9495"/>
                    <a:pt x="2614" y="9310"/>
                    <a:pt x="2623" y="9145"/>
                  </a:cubicBezTo>
                  <a:close/>
                  <a:moveTo>
                    <a:pt x="3588" y="1"/>
                  </a:moveTo>
                  <a:cubicBezTo>
                    <a:pt x="2723" y="4"/>
                    <a:pt x="1891" y="315"/>
                    <a:pt x="1244" y="880"/>
                  </a:cubicBezTo>
                  <a:cubicBezTo>
                    <a:pt x="1177" y="939"/>
                    <a:pt x="1171" y="1045"/>
                    <a:pt x="1230" y="1112"/>
                  </a:cubicBezTo>
                  <a:cubicBezTo>
                    <a:pt x="1261" y="1149"/>
                    <a:pt x="1307" y="1167"/>
                    <a:pt x="1353" y="1167"/>
                  </a:cubicBezTo>
                  <a:cubicBezTo>
                    <a:pt x="1392" y="1167"/>
                    <a:pt x="1431" y="1154"/>
                    <a:pt x="1462" y="1127"/>
                  </a:cubicBezTo>
                  <a:cubicBezTo>
                    <a:pt x="2009" y="648"/>
                    <a:pt x="2700" y="371"/>
                    <a:pt x="3426" y="333"/>
                  </a:cubicBezTo>
                  <a:lnTo>
                    <a:pt x="3426" y="1150"/>
                  </a:lnTo>
                  <a:cubicBezTo>
                    <a:pt x="3103" y="1227"/>
                    <a:pt x="2861" y="1515"/>
                    <a:pt x="2861" y="1862"/>
                  </a:cubicBezTo>
                  <a:cubicBezTo>
                    <a:pt x="2861" y="2206"/>
                    <a:pt x="3103" y="2497"/>
                    <a:pt x="3426" y="2571"/>
                  </a:cubicBezTo>
                  <a:lnTo>
                    <a:pt x="3426" y="3391"/>
                  </a:lnTo>
                  <a:lnTo>
                    <a:pt x="2459" y="3391"/>
                  </a:lnTo>
                  <a:cubicBezTo>
                    <a:pt x="2367" y="3391"/>
                    <a:pt x="2294" y="3464"/>
                    <a:pt x="2294" y="3553"/>
                  </a:cubicBezTo>
                  <a:lnTo>
                    <a:pt x="2294" y="3558"/>
                  </a:lnTo>
                  <a:cubicBezTo>
                    <a:pt x="2294" y="3779"/>
                    <a:pt x="2115" y="3958"/>
                    <a:pt x="1894" y="3958"/>
                  </a:cubicBezTo>
                  <a:cubicBezTo>
                    <a:pt x="1674" y="3958"/>
                    <a:pt x="1491" y="3779"/>
                    <a:pt x="1491" y="3558"/>
                  </a:cubicBezTo>
                  <a:lnTo>
                    <a:pt x="1491" y="3553"/>
                  </a:lnTo>
                  <a:cubicBezTo>
                    <a:pt x="1491" y="3464"/>
                    <a:pt x="1418" y="3391"/>
                    <a:pt x="1329" y="3391"/>
                  </a:cubicBezTo>
                  <a:lnTo>
                    <a:pt x="365" y="3391"/>
                  </a:lnTo>
                  <a:cubicBezTo>
                    <a:pt x="397" y="2747"/>
                    <a:pt x="615" y="2141"/>
                    <a:pt x="1000" y="1627"/>
                  </a:cubicBezTo>
                  <a:cubicBezTo>
                    <a:pt x="1053" y="1553"/>
                    <a:pt x="1038" y="1450"/>
                    <a:pt x="965" y="1397"/>
                  </a:cubicBezTo>
                  <a:cubicBezTo>
                    <a:pt x="936" y="1376"/>
                    <a:pt x="902" y="1366"/>
                    <a:pt x="868" y="1366"/>
                  </a:cubicBezTo>
                  <a:cubicBezTo>
                    <a:pt x="819" y="1366"/>
                    <a:pt x="769" y="1388"/>
                    <a:pt x="736" y="1430"/>
                  </a:cubicBezTo>
                  <a:cubicBezTo>
                    <a:pt x="277" y="2047"/>
                    <a:pt x="36" y="2779"/>
                    <a:pt x="33" y="3553"/>
                  </a:cubicBezTo>
                  <a:cubicBezTo>
                    <a:pt x="0" y="4905"/>
                    <a:pt x="862" y="6202"/>
                    <a:pt x="2068" y="6772"/>
                  </a:cubicBezTo>
                  <a:cubicBezTo>
                    <a:pt x="2206" y="6837"/>
                    <a:pt x="2294" y="6978"/>
                    <a:pt x="2294" y="7131"/>
                  </a:cubicBezTo>
                  <a:lnTo>
                    <a:pt x="2294" y="7457"/>
                  </a:lnTo>
                  <a:cubicBezTo>
                    <a:pt x="1959" y="7457"/>
                    <a:pt x="1729" y="7640"/>
                    <a:pt x="1729" y="7960"/>
                  </a:cubicBezTo>
                  <a:cubicBezTo>
                    <a:pt x="1729" y="8284"/>
                    <a:pt x="1950" y="8463"/>
                    <a:pt x="2294" y="8463"/>
                  </a:cubicBezTo>
                  <a:lnTo>
                    <a:pt x="2294" y="9210"/>
                  </a:lnTo>
                  <a:cubicBezTo>
                    <a:pt x="2294" y="9533"/>
                    <a:pt x="2585" y="9821"/>
                    <a:pt x="2908" y="9821"/>
                  </a:cubicBezTo>
                  <a:lnTo>
                    <a:pt x="4270" y="9821"/>
                  </a:lnTo>
                  <a:cubicBezTo>
                    <a:pt x="4593" y="9821"/>
                    <a:pt x="4884" y="9533"/>
                    <a:pt x="4884" y="9210"/>
                  </a:cubicBezTo>
                  <a:lnTo>
                    <a:pt x="4884" y="8463"/>
                  </a:lnTo>
                  <a:cubicBezTo>
                    <a:pt x="5267" y="8463"/>
                    <a:pt x="5449" y="8260"/>
                    <a:pt x="5449" y="7960"/>
                  </a:cubicBezTo>
                  <a:cubicBezTo>
                    <a:pt x="5449" y="7648"/>
                    <a:pt x="5252" y="7457"/>
                    <a:pt x="4884" y="7457"/>
                  </a:cubicBezTo>
                  <a:lnTo>
                    <a:pt x="4884" y="7131"/>
                  </a:lnTo>
                  <a:cubicBezTo>
                    <a:pt x="4884" y="6978"/>
                    <a:pt x="4973" y="6837"/>
                    <a:pt x="5111" y="6772"/>
                  </a:cubicBezTo>
                  <a:cubicBezTo>
                    <a:pt x="6352" y="6181"/>
                    <a:pt x="7122" y="4917"/>
                    <a:pt x="7145" y="3553"/>
                  </a:cubicBezTo>
                  <a:cubicBezTo>
                    <a:pt x="7145" y="2894"/>
                    <a:pt x="6963" y="2253"/>
                    <a:pt x="6619" y="1694"/>
                  </a:cubicBezTo>
                  <a:cubicBezTo>
                    <a:pt x="6588" y="1644"/>
                    <a:pt x="6534" y="1616"/>
                    <a:pt x="6479" y="1616"/>
                  </a:cubicBezTo>
                  <a:cubicBezTo>
                    <a:pt x="6449" y="1616"/>
                    <a:pt x="6419" y="1624"/>
                    <a:pt x="6393" y="1641"/>
                  </a:cubicBezTo>
                  <a:cubicBezTo>
                    <a:pt x="6316" y="1688"/>
                    <a:pt x="6293" y="1788"/>
                    <a:pt x="6340" y="1865"/>
                  </a:cubicBezTo>
                  <a:cubicBezTo>
                    <a:pt x="6622" y="2326"/>
                    <a:pt x="6787" y="2850"/>
                    <a:pt x="6813" y="3388"/>
                  </a:cubicBezTo>
                  <a:lnTo>
                    <a:pt x="5996" y="3388"/>
                  </a:lnTo>
                  <a:cubicBezTo>
                    <a:pt x="5919" y="3067"/>
                    <a:pt x="5628" y="2826"/>
                    <a:pt x="5287" y="2826"/>
                  </a:cubicBezTo>
                  <a:cubicBezTo>
                    <a:pt x="4943" y="2826"/>
                    <a:pt x="4652" y="3067"/>
                    <a:pt x="4576" y="3388"/>
                  </a:cubicBezTo>
                  <a:lnTo>
                    <a:pt x="3752" y="3388"/>
                  </a:lnTo>
                  <a:lnTo>
                    <a:pt x="3752" y="2426"/>
                  </a:lnTo>
                  <a:cubicBezTo>
                    <a:pt x="3752" y="2335"/>
                    <a:pt x="3682" y="2262"/>
                    <a:pt x="3591" y="2262"/>
                  </a:cubicBezTo>
                  <a:cubicBezTo>
                    <a:pt x="3367" y="2262"/>
                    <a:pt x="3188" y="2082"/>
                    <a:pt x="3188" y="1862"/>
                  </a:cubicBezTo>
                  <a:cubicBezTo>
                    <a:pt x="3188" y="1638"/>
                    <a:pt x="3367" y="1459"/>
                    <a:pt x="3591" y="1459"/>
                  </a:cubicBezTo>
                  <a:cubicBezTo>
                    <a:pt x="3679" y="1459"/>
                    <a:pt x="3752" y="1386"/>
                    <a:pt x="3752" y="1294"/>
                  </a:cubicBezTo>
                  <a:lnTo>
                    <a:pt x="3752" y="333"/>
                  </a:lnTo>
                  <a:cubicBezTo>
                    <a:pt x="4579" y="374"/>
                    <a:pt x="5343" y="721"/>
                    <a:pt x="5922" y="1324"/>
                  </a:cubicBezTo>
                  <a:cubicBezTo>
                    <a:pt x="5960" y="1357"/>
                    <a:pt x="6000" y="1374"/>
                    <a:pt x="6040" y="1374"/>
                  </a:cubicBezTo>
                  <a:cubicBezTo>
                    <a:pt x="6077" y="1374"/>
                    <a:pt x="6115" y="1360"/>
                    <a:pt x="6152" y="1330"/>
                  </a:cubicBezTo>
                  <a:cubicBezTo>
                    <a:pt x="6216" y="1268"/>
                    <a:pt x="6219" y="1162"/>
                    <a:pt x="6158" y="1097"/>
                  </a:cubicBezTo>
                  <a:cubicBezTo>
                    <a:pt x="5481" y="392"/>
                    <a:pt x="4570" y="1"/>
                    <a:pt x="35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69"/>
            <p:cNvSpPr/>
            <p:nvPr/>
          </p:nvSpPr>
          <p:spPr>
            <a:xfrm>
              <a:off x="5780098" y="2625221"/>
              <a:ext cx="10756" cy="32989"/>
            </a:xfrm>
            <a:custGeom>
              <a:rect b="b" l="l" r="r" t="t"/>
              <a:pathLst>
                <a:path extrusionOk="0" h="1006" w="328">
                  <a:moveTo>
                    <a:pt x="166" y="0"/>
                  </a:moveTo>
                  <a:cubicBezTo>
                    <a:pt x="74" y="0"/>
                    <a:pt x="1" y="74"/>
                    <a:pt x="1" y="162"/>
                  </a:cubicBezTo>
                  <a:lnTo>
                    <a:pt x="1" y="841"/>
                  </a:lnTo>
                  <a:cubicBezTo>
                    <a:pt x="1" y="932"/>
                    <a:pt x="74" y="1006"/>
                    <a:pt x="166" y="1006"/>
                  </a:cubicBezTo>
                  <a:cubicBezTo>
                    <a:pt x="254" y="1006"/>
                    <a:pt x="327" y="932"/>
                    <a:pt x="327" y="841"/>
                  </a:cubicBezTo>
                  <a:lnTo>
                    <a:pt x="327" y="162"/>
                  </a:lnTo>
                  <a:cubicBezTo>
                    <a:pt x="327" y="74"/>
                    <a:pt x="254" y="0"/>
                    <a:pt x="1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69"/>
            <p:cNvSpPr/>
            <p:nvPr/>
          </p:nvSpPr>
          <p:spPr>
            <a:xfrm>
              <a:off x="5857160" y="2648996"/>
              <a:ext cx="23447" cy="30005"/>
            </a:xfrm>
            <a:custGeom>
              <a:rect b="b" l="l" r="r" t="t"/>
              <a:pathLst>
                <a:path extrusionOk="0" h="915" w="715">
                  <a:moveTo>
                    <a:pt x="527" y="1"/>
                  </a:moveTo>
                  <a:cubicBezTo>
                    <a:pt x="470" y="1"/>
                    <a:pt x="415" y="30"/>
                    <a:pt x="385" y="84"/>
                  </a:cubicBezTo>
                  <a:lnTo>
                    <a:pt x="47" y="669"/>
                  </a:lnTo>
                  <a:cubicBezTo>
                    <a:pt x="0" y="748"/>
                    <a:pt x="27" y="848"/>
                    <a:pt x="106" y="895"/>
                  </a:cubicBezTo>
                  <a:cubicBezTo>
                    <a:pt x="130" y="909"/>
                    <a:pt x="155" y="914"/>
                    <a:pt x="179" y="914"/>
                  </a:cubicBezTo>
                  <a:cubicBezTo>
                    <a:pt x="245" y="914"/>
                    <a:pt x="308" y="872"/>
                    <a:pt x="330" y="834"/>
                  </a:cubicBezTo>
                  <a:lnTo>
                    <a:pt x="671" y="246"/>
                  </a:lnTo>
                  <a:cubicBezTo>
                    <a:pt x="715" y="169"/>
                    <a:pt x="688" y="69"/>
                    <a:pt x="609" y="22"/>
                  </a:cubicBezTo>
                  <a:cubicBezTo>
                    <a:pt x="583" y="8"/>
                    <a:pt x="555" y="1"/>
                    <a:pt x="52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69"/>
            <p:cNvSpPr/>
            <p:nvPr/>
          </p:nvSpPr>
          <p:spPr>
            <a:xfrm>
              <a:off x="5914121" y="2714122"/>
              <a:ext cx="31579" cy="21873"/>
            </a:xfrm>
            <a:custGeom>
              <a:rect b="b" l="l" r="r" t="t"/>
              <a:pathLst>
                <a:path extrusionOk="0" h="667" w="963">
                  <a:moveTo>
                    <a:pt x="777" y="0"/>
                  </a:moveTo>
                  <a:cubicBezTo>
                    <a:pt x="749" y="0"/>
                    <a:pt x="721" y="8"/>
                    <a:pt x="695" y="24"/>
                  </a:cubicBezTo>
                  <a:lnTo>
                    <a:pt x="107" y="362"/>
                  </a:lnTo>
                  <a:cubicBezTo>
                    <a:pt x="27" y="406"/>
                    <a:pt x="1" y="506"/>
                    <a:pt x="48" y="585"/>
                  </a:cubicBezTo>
                  <a:cubicBezTo>
                    <a:pt x="69" y="624"/>
                    <a:pt x="127" y="666"/>
                    <a:pt x="193" y="666"/>
                  </a:cubicBezTo>
                  <a:cubicBezTo>
                    <a:pt x="218" y="666"/>
                    <a:pt x="245" y="660"/>
                    <a:pt x="272" y="644"/>
                  </a:cubicBezTo>
                  <a:lnTo>
                    <a:pt x="860" y="306"/>
                  </a:lnTo>
                  <a:cubicBezTo>
                    <a:pt x="936" y="262"/>
                    <a:pt x="962" y="162"/>
                    <a:pt x="918" y="83"/>
                  </a:cubicBezTo>
                  <a:cubicBezTo>
                    <a:pt x="887" y="30"/>
                    <a:pt x="833" y="0"/>
                    <a:pt x="7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69"/>
            <p:cNvSpPr/>
            <p:nvPr/>
          </p:nvSpPr>
          <p:spPr>
            <a:xfrm>
              <a:off x="5625350" y="2880904"/>
              <a:ext cx="31481" cy="22004"/>
            </a:xfrm>
            <a:custGeom>
              <a:rect b="b" l="l" r="r" t="t"/>
              <a:pathLst>
                <a:path extrusionOk="0" h="671" w="960">
                  <a:moveTo>
                    <a:pt x="771" y="0"/>
                  </a:moveTo>
                  <a:cubicBezTo>
                    <a:pt x="744" y="0"/>
                    <a:pt x="717" y="7"/>
                    <a:pt x="692" y="22"/>
                  </a:cubicBezTo>
                  <a:lnTo>
                    <a:pt x="104" y="363"/>
                  </a:lnTo>
                  <a:cubicBezTo>
                    <a:pt x="24" y="407"/>
                    <a:pt x="1" y="507"/>
                    <a:pt x="45" y="586"/>
                  </a:cubicBezTo>
                  <a:cubicBezTo>
                    <a:pt x="72" y="639"/>
                    <a:pt x="120" y="671"/>
                    <a:pt x="177" y="671"/>
                  </a:cubicBezTo>
                  <a:cubicBezTo>
                    <a:pt x="206" y="671"/>
                    <a:pt x="237" y="663"/>
                    <a:pt x="268" y="645"/>
                  </a:cubicBezTo>
                  <a:lnTo>
                    <a:pt x="856" y="307"/>
                  </a:lnTo>
                  <a:cubicBezTo>
                    <a:pt x="933" y="260"/>
                    <a:pt x="959" y="160"/>
                    <a:pt x="915" y="83"/>
                  </a:cubicBezTo>
                  <a:cubicBezTo>
                    <a:pt x="883" y="30"/>
                    <a:pt x="828" y="0"/>
                    <a:pt x="7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69"/>
            <p:cNvSpPr/>
            <p:nvPr/>
          </p:nvSpPr>
          <p:spPr>
            <a:xfrm>
              <a:off x="5690443" y="2648996"/>
              <a:ext cx="23348" cy="30071"/>
            </a:xfrm>
            <a:custGeom>
              <a:rect b="b" l="l" r="r" t="t"/>
              <a:pathLst>
                <a:path extrusionOk="0" h="917" w="712">
                  <a:moveTo>
                    <a:pt x="185" y="1"/>
                  </a:moveTo>
                  <a:cubicBezTo>
                    <a:pt x="157" y="1"/>
                    <a:pt x="129" y="8"/>
                    <a:pt x="103" y="22"/>
                  </a:cubicBezTo>
                  <a:cubicBezTo>
                    <a:pt x="27" y="69"/>
                    <a:pt x="0" y="169"/>
                    <a:pt x="45" y="246"/>
                  </a:cubicBezTo>
                  <a:lnTo>
                    <a:pt x="383" y="834"/>
                  </a:lnTo>
                  <a:cubicBezTo>
                    <a:pt x="406" y="872"/>
                    <a:pt x="467" y="917"/>
                    <a:pt x="534" y="917"/>
                  </a:cubicBezTo>
                  <a:cubicBezTo>
                    <a:pt x="559" y="917"/>
                    <a:pt x="584" y="911"/>
                    <a:pt x="609" y="895"/>
                  </a:cubicBezTo>
                  <a:cubicBezTo>
                    <a:pt x="686" y="845"/>
                    <a:pt x="712" y="748"/>
                    <a:pt x="668" y="669"/>
                  </a:cubicBezTo>
                  <a:lnTo>
                    <a:pt x="330" y="84"/>
                  </a:lnTo>
                  <a:cubicBezTo>
                    <a:pt x="298" y="30"/>
                    <a:pt x="242" y="1"/>
                    <a:pt x="1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69"/>
            <p:cNvSpPr/>
            <p:nvPr/>
          </p:nvSpPr>
          <p:spPr>
            <a:xfrm>
              <a:off x="5625251" y="2714122"/>
              <a:ext cx="31973" cy="21840"/>
            </a:xfrm>
            <a:custGeom>
              <a:rect b="b" l="l" r="r" t="t"/>
              <a:pathLst>
                <a:path extrusionOk="0" h="666" w="975">
                  <a:moveTo>
                    <a:pt x="187" y="0"/>
                  </a:moveTo>
                  <a:cubicBezTo>
                    <a:pt x="131" y="0"/>
                    <a:pt x="77" y="30"/>
                    <a:pt x="48" y="83"/>
                  </a:cubicBezTo>
                  <a:cubicBezTo>
                    <a:pt x="1" y="162"/>
                    <a:pt x="27" y="262"/>
                    <a:pt x="107" y="306"/>
                  </a:cubicBezTo>
                  <a:lnTo>
                    <a:pt x="695" y="644"/>
                  </a:lnTo>
                  <a:cubicBezTo>
                    <a:pt x="724" y="658"/>
                    <a:pt x="753" y="666"/>
                    <a:pt x="780" y="666"/>
                  </a:cubicBezTo>
                  <a:cubicBezTo>
                    <a:pt x="828" y="666"/>
                    <a:pt x="873" y="642"/>
                    <a:pt x="918" y="585"/>
                  </a:cubicBezTo>
                  <a:cubicBezTo>
                    <a:pt x="974" y="515"/>
                    <a:pt x="936" y="406"/>
                    <a:pt x="859" y="362"/>
                  </a:cubicBezTo>
                  <a:lnTo>
                    <a:pt x="271" y="24"/>
                  </a:lnTo>
                  <a:cubicBezTo>
                    <a:pt x="245" y="8"/>
                    <a:pt x="216" y="0"/>
                    <a:pt x="1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69"/>
            <p:cNvSpPr/>
            <p:nvPr/>
          </p:nvSpPr>
          <p:spPr>
            <a:xfrm>
              <a:off x="5914121" y="2880904"/>
              <a:ext cx="31776" cy="22069"/>
            </a:xfrm>
            <a:custGeom>
              <a:rect b="b" l="l" r="r" t="t"/>
              <a:pathLst>
                <a:path extrusionOk="0" h="673" w="969">
                  <a:moveTo>
                    <a:pt x="190" y="0"/>
                  </a:moveTo>
                  <a:cubicBezTo>
                    <a:pt x="133" y="0"/>
                    <a:pt x="78" y="30"/>
                    <a:pt x="48" y="83"/>
                  </a:cubicBezTo>
                  <a:cubicBezTo>
                    <a:pt x="1" y="160"/>
                    <a:pt x="30" y="260"/>
                    <a:pt x="107" y="307"/>
                  </a:cubicBezTo>
                  <a:lnTo>
                    <a:pt x="695" y="645"/>
                  </a:lnTo>
                  <a:cubicBezTo>
                    <a:pt x="727" y="664"/>
                    <a:pt x="757" y="673"/>
                    <a:pt x="785" y="673"/>
                  </a:cubicBezTo>
                  <a:cubicBezTo>
                    <a:pt x="839" y="673"/>
                    <a:pt x="884" y="640"/>
                    <a:pt x="918" y="586"/>
                  </a:cubicBezTo>
                  <a:cubicBezTo>
                    <a:pt x="968" y="510"/>
                    <a:pt x="936" y="407"/>
                    <a:pt x="860" y="363"/>
                  </a:cubicBezTo>
                  <a:lnTo>
                    <a:pt x="272" y="22"/>
                  </a:lnTo>
                  <a:cubicBezTo>
                    <a:pt x="246" y="7"/>
                    <a:pt x="218" y="0"/>
                    <a:pt x="19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69"/>
            <p:cNvSpPr/>
            <p:nvPr/>
          </p:nvSpPr>
          <p:spPr>
            <a:xfrm>
              <a:off x="5602231" y="2803121"/>
              <a:ext cx="32989" cy="10723"/>
            </a:xfrm>
            <a:custGeom>
              <a:rect b="b" l="l" r="r" t="t"/>
              <a:pathLst>
                <a:path extrusionOk="0" h="327" w="1006">
                  <a:moveTo>
                    <a:pt x="165" y="0"/>
                  </a:moveTo>
                  <a:cubicBezTo>
                    <a:pt x="74" y="0"/>
                    <a:pt x="0" y="74"/>
                    <a:pt x="0" y="162"/>
                  </a:cubicBezTo>
                  <a:cubicBezTo>
                    <a:pt x="0" y="253"/>
                    <a:pt x="74" y="327"/>
                    <a:pt x="165" y="327"/>
                  </a:cubicBezTo>
                  <a:lnTo>
                    <a:pt x="841" y="327"/>
                  </a:lnTo>
                  <a:cubicBezTo>
                    <a:pt x="932" y="327"/>
                    <a:pt x="1006" y="253"/>
                    <a:pt x="1006" y="162"/>
                  </a:cubicBezTo>
                  <a:cubicBezTo>
                    <a:pt x="1006" y="74"/>
                    <a:pt x="932" y="0"/>
                    <a:pt x="8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69"/>
            <p:cNvSpPr/>
            <p:nvPr/>
          </p:nvSpPr>
          <p:spPr>
            <a:xfrm>
              <a:off x="5935829" y="2803121"/>
              <a:ext cx="33022" cy="10723"/>
            </a:xfrm>
            <a:custGeom>
              <a:rect b="b" l="l" r="r" t="t"/>
              <a:pathLst>
                <a:path extrusionOk="0" h="327" w="1007">
                  <a:moveTo>
                    <a:pt x="162" y="0"/>
                  </a:moveTo>
                  <a:cubicBezTo>
                    <a:pt x="71" y="0"/>
                    <a:pt x="1" y="74"/>
                    <a:pt x="1" y="162"/>
                  </a:cubicBezTo>
                  <a:cubicBezTo>
                    <a:pt x="1" y="253"/>
                    <a:pt x="74" y="327"/>
                    <a:pt x="162" y="327"/>
                  </a:cubicBezTo>
                  <a:lnTo>
                    <a:pt x="842" y="327"/>
                  </a:lnTo>
                  <a:cubicBezTo>
                    <a:pt x="933" y="327"/>
                    <a:pt x="1006" y="253"/>
                    <a:pt x="1006" y="162"/>
                  </a:cubicBez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3" name="Google Shape;883;p69"/>
          <p:cNvGrpSpPr/>
          <p:nvPr/>
        </p:nvGrpSpPr>
        <p:grpSpPr>
          <a:xfrm>
            <a:off x="4876730" y="2853723"/>
            <a:ext cx="233187" cy="366719"/>
            <a:chOff x="4876730" y="2625123"/>
            <a:chExt cx="233187" cy="366719"/>
          </a:xfrm>
        </p:grpSpPr>
        <p:sp>
          <p:nvSpPr>
            <p:cNvPr id="884" name="Google Shape;884;p69"/>
            <p:cNvSpPr/>
            <p:nvPr/>
          </p:nvSpPr>
          <p:spPr>
            <a:xfrm>
              <a:off x="4876730" y="2726157"/>
              <a:ext cx="233187" cy="265685"/>
            </a:xfrm>
            <a:custGeom>
              <a:rect b="b" l="l" r="r" t="t"/>
              <a:pathLst>
                <a:path extrusionOk="0" h="8102" w="7111">
                  <a:moveTo>
                    <a:pt x="6949" y="1"/>
                  </a:moveTo>
                  <a:cubicBezTo>
                    <a:pt x="6858" y="1"/>
                    <a:pt x="6784" y="74"/>
                    <a:pt x="6784" y="165"/>
                  </a:cubicBezTo>
                  <a:lnTo>
                    <a:pt x="6784" y="7610"/>
                  </a:lnTo>
                  <a:cubicBezTo>
                    <a:pt x="6784" y="7701"/>
                    <a:pt x="6711" y="7775"/>
                    <a:pt x="6620" y="7775"/>
                  </a:cubicBezTo>
                  <a:lnTo>
                    <a:pt x="492" y="7775"/>
                  </a:lnTo>
                  <a:cubicBezTo>
                    <a:pt x="401" y="7775"/>
                    <a:pt x="327" y="7701"/>
                    <a:pt x="327" y="7610"/>
                  </a:cubicBezTo>
                  <a:lnTo>
                    <a:pt x="327" y="1909"/>
                  </a:lnTo>
                  <a:cubicBezTo>
                    <a:pt x="327" y="1818"/>
                    <a:pt x="254" y="1744"/>
                    <a:pt x="163" y="1744"/>
                  </a:cubicBezTo>
                  <a:cubicBezTo>
                    <a:pt x="75" y="1744"/>
                    <a:pt x="1" y="1818"/>
                    <a:pt x="1" y="1909"/>
                  </a:cubicBezTo>
                  <a:lnTo>
                    <a:pt x="1" y="7610"/>
                  </a:lnTo>
                  <a:cubicBezTo>
                    <a:pt x="1" y="7881"/>
                    <a:pt x="222" y="8101"/>
                    <a:pt x="492" y="8101"/>
                  </a:cubicBezTo>
                  <a:lnTo>
                    <a:pt x="6620" y="8101"/>
                  </a:lnTo>
                  <a:cubicBezTo>
                    <a:pt x="6890" y="8101"/>
                    <a:pt x="7111" y="7881"/>
                    <a:pt x="7111" y="7610"/>
                  </a:cubicBezTo>
                  <a:lnTo>
                    <a:pt x="7111" y="165"/>
                  </a:lnTo>
                  <a:cubicBezTo>
                    <a:pt x="7111" y="74"/>
                    <a:pt x="7037" y="1"/>
                    <a:pt x="694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69"/>
            <p:cNvSpPr/>
            <p:nvPr/>
          </p:nvSpPr>
          <p:spPr>
            <a:xfrm>
              <a:off x="4876730" y="2625123"/>
              <a:ext cx="233187" cy="344551"/>
            </a:xfrm>
            <a:custGeom>
              <a:rect b="b" l="l" r="r" t="t"/>
              <a:pathLst>
                <a:path extrusionOk="0" h="10507" w="7111">
                  <a:moveTo>
                    <a:pt x="4070" y="330"/>
                  </a:moveTo>
                  <a:lnTo>
                    <a:pt x="4070" y="2038"/>
                  </a:lnTo>
                  <a:lnTo>
                    <a:pt x="3041" y="2038"/>
                  </a:lnTo>
                  <a:lnTo>
                    <a:pt x="3041" y="330"/>
                  </a:lnTo>
                  <a:close/>
                  <a:moveTo>
                    <a:pt x="4750" y="1685"/>
                  </a:moveTo>
                  <a:lnTo>
                    <a:pt x="4750" y="2714"/>
                  </a:lnTo>
                  <a:lnTo>
                    <a:pt x="2362" y="2714"/>
                  </a:lnTo>
                  <a:lnTo>
                    <a:pt x="2362" y="1685"/>
                  </a:lnTo>
                  <a:lnTo>
                    <a:pt x="2715" y="1685"/>
                  </a:lnTo>
                  <a:lnTo>
                    <a:pt x="2715" y="2200"/>
                  </a:lnTo>
                  <a:cubicBezTo>
                    <a:pt x="2715" y="2291"/>
                    <a:pt x="2788" y="2364"/>
                    <a:pt x="2877" y="2364"/>
                  </a:cubicBezTo>
                  <a:lnTo>
                    <a:pt x="4235" y="2364"/>
                  </a:lnTo>
                  <a:cubicBezTo>
                    <a:pt x="4323" y="2364"/>
                    <a:pt x="4397" y="2291"/>
                    <a:pt x="4397" y="2200"/>
                  </a:cubicBezTo>
                  <a:lnTo>
                    <a:pt x="4397" y="1685"/>
                  </a:lnTo>
                  <a:close/>
                  <a:moveTo>
                    <a:pt x="6105" y="1685"/>
                  </a:moveTo>
                  <a:lnTo>
                    <a:pt x="6105" y="10180"/>
                  </a:lnTo>
                  <a:lnTo>
                    <a:pt x="1007" y="10180"/>
                  </a:lnTo>
                  <a:lnTo>
                    <a:pt x="1007" y="1685"/>
                  </a:lnTo>
                  <a:lnTo>
                    <a:pt x="2036" y="1685"/>
                  </a:lnTo>
                  <a:lnTo>
                    <a:pt x="2036" y="2879"/>
                  </a:lnTo>
                  <a:cubicBezTo>
                    <a:pt x="2036" y="2970"/>
                    <a:pt x="2109" y="3044"/>
                    <a:pt x="2200" y="3044"/>
                  </a:cubicBezTo>
                  <a:lnTo>
                    <a:pt x="4911" y="3044"/>
                  </a:lnTo>
                  <a:cubicBezTo>
                    <a:pt x="5002" y="3044"/>
                    <a:pt x="5076" y="2970"/>
                    <a:pt x="5076" y="2879"/>
                  </a:cubicBezTo>
                  <a:lnTo>
                    <a:pt x="5076" y="1685"/>
                  </a:lnTo>
                  <a:close/>
                  <a:moveTo>
                    <a:pt x="2877" y="0"/>
                  </a:moveTo>
                  <a:cubicBezTo>
                    <a:pt x="2785" y="0"/>
                    <a:pt x="2712" y="74"/>
                    <a:pt x="2712" y="165"/>
                  </a:cubicBezTo>
                  <a:lnTo>
                    <a:pt x="2712" y="680"/>
                  </a:lnTo>
                  <a:lnTo>
                    <a:pt x="492" y="680"/>
                  </a:lnTo>
                  <a:cubicBezTo>
                    <a:pt x="222" y="680"/>
                    <a:pt x="1" y="900"/>
                    <a:pt x="1" y="1171"/>
                  </a:cubicBezTo>
                  <a:lnTo>
                    <a:pt x="1" y="4276"/>
                  </a:lnTo>
                  <a:cubicBezTo>
                    <a:pt x="1" y="4367"/>
                    <a:pt x="75" y="4440"/>
                    <a:pt x="163" y="4440"/>
                  </a:cubicBezTo>
                  <a:cubicBezTo>
                    <a:pt x="254" y="4440"/>
                    <a:pt x="327" y="4367"/>
                    <a:pt x="327" y="4276"/>
                  </a:cubicBezTo>
                  <a:lnTo>
                    <a:pt x="327" y="1171"/>
                  </a:lnTo>
                  <a:cubicBezTo>
                    <a:pt x="327" y="1082"/>
                    <a:pt x="401" y="1009"/>
                    <a:pt x="492" y="1009"/>
                  </a:cubicBezTo>
                  <a:lnTo>
                    <a:pt x="2715" y="1009"/>
                  </a:lnTo>
                  <a:lnTo>
                    <a:pt x="2715" y="1356"/>
                  </a:lnTo>
                  <a:lnTo>
                    <a:pt x="842" y="1356"/>
                  </a:lnTo>
                  <a:cubicBezTo>
                    <a:pt x="751" y="1356"/>
                    <a:pt x="677" y="1429"/>
                    <a:pt x="677" y="1520"/>
                  </a:cubicBezTo>
                  <a:lnTo>
                    <a:pt x="677" y="10341"/>
                  </a:lnTo>
                  <a:cubicBezTo>
                    <a:pt x="677" y="10433"/>
                    <a:pt x="751" y="10506"/>
                    <a:pt x="842" y="10506"/>
                  </a:cubicBezTo>
                  <a:lnTo>
                    <a:pt x="6270" y="10506"/>
                  </a:lnTo>
                  <a:cubicBezTo>
                    <a:pt x="6361" y="10506"/>
                    <a:pt x="6434" y="10433"/>
                    <a:pt x="6434" y="10341"/>
                  </a:cubicBezTo>
                  <a:lnTo>
                    <a:pt x="6434" y="1520"/>
                  </a:lnTo>
                  <a:cubicBezTo>
                    <a:pt x="6434" y="1429"/>
                    <a:pt x="6361" y="1356"/>
                    <a:pt x="6270" y="1356"/>
                  </a:cubicBezTo>
                  <a:lnTo>
                    <a:pt x="4400" y="1356"/>
                  </a:lnTo>
                  <a:lnTo>
                    <a:pt x="4400" y="1009"/>
                  </a:lnTo>
                  <a:lnTo>
                    <a:pt x="6620" y="1009"/>
                  </a:lnTo>
                  <a:cubicBezTo>
                    <a:pt x="6711" y="1009"/>
                    <a:pt x="6784" y="1082"/>
                    <a:pt x="6784" y="1171"/>
                  </a:cubicBezTo>
                  <a:lnTo>
                    <a:pt x="6784" y="2532"/>
                  </a:lnTo>
                  <a:cubicBezTo>
                    <a:pt x="6784" y="2623"/>
                    <a:pt x="6858" y="2697"/>
                    <a:pt x="6949" y="2697"/>
                  </a:cubicBezTo>
                  <a:cubicBezTo>
                    <a:pt x="7037" y="2697"/>
                    <a:pt x="7111" y="2623"/>
                    <a:pt x="7111" y="2532"/>
                  </a:cubicBezTo>
                  <a:lnTo>
                    <a:pt x="7111" y="1171"/>
                  </a:lnTo>
                  <a:cubicBezTo>
                    <a:pt x="7111" y="900"/>
                    <a:pt x="6890" y="680"/>
                    <a:pt x="6620" y="680"/>
                  </a:cubicBezTo>
                  <a:lnTo>
                    <a:pt x="4397" y="680"/>
                  </a:lnTo>
                  <a:lnTo>
                    <a:pt x="4397" y="165"/>
                  </a:lnTo>
                  <a:cubicBezTo>
                    <a:pt x="4397" y="74"/>
                    <a:pt x="4323" y="0"/>
                    <a:pt x="4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69"/>
            <p:cNvSpPr/>
            <p:nvPr/>
          </p:nvSpPr>
          <p:spPr>
            <a:xfrm>
              <a:off x="4943463" y="2914386"/>
              <a:ext cx="44106" cy="10723"/>
            </a:xfrm>
            <a:custGeom>
              <a:rect b="b" l="l" r="r" t="t"/>
              <a:pathLst>
                <a:path extrusionOk="0" h="327" w="1345">
                  <a:moveTo>
                    <a:pt x="165" y="0"/>
                  </a:moveTo>
                  <a:cubicBezTo>
                    <a:pt x="74" y="0"/>
                    <a:pt x="1" y="74"/>
                    <a:pt x="1" y="165"/>
                  </a:cubicBezTo>
                  <a:cubicBezTo>
                    <a:pt x="1" y="253"/>
                    <a:pt x="74" y="327"/>
                    <a:pt x="165" y="327"/>
                  </a:cubicBezTo>
                  <a:lnTo>
                    <a:pt x="1183" y="327"/>
                  </a:lnTo>
                  <a:cubicBezTo>
                    <a:pt x="1271" y="327"/>
                    <a:pt x="1344" y="253"/>
                    <a:pt x="1344" y="165"/>
                  </a:cubicBezTo>
                  <a:cubicBezTo>
                    <a:pt x="1344" y="74"/>
                    <a:pt x="1271" y="0"/>
                    <a:pt x="118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69"/>
            <p:cNvSpPr/>
            <p:nvPr/>
          </p:nvSpPr>
          <p:spPr>
            <a:xfrm>
              <a:off x="4943463" y="2936652"/>
              <a:ext cx="44106" cy="10723"/>
            </a:xfrm>
            <a:custGeom>
              <a:rect b="b" l="l" r="r" t="t"/>
              <a:pathLst>
                <a:path extrusionOk="0" h="327" w="1345">
                  <a:moveTo>
                    <a:pt x="165" y="1"/>
                  </a:moveTo>
                  <a:cubicBezTo>
                    <a:pt x="74" y="1"/>
                    <a:pt x="1" y="71"/>
                    <a:pt x="1" y="162"/>
                  </a:cubicBezTo>
                  <a:cubicBezTo>
                    <a:pt x="1" y="253"/>
                    <a:pt x="74" y="327"/>
                    <a:pt x="165" y="327"/>
                  </a:cubicBezTo>
                  <a:lnTo>
                    <a:pt x="1183" y="327"/>
                  </a:lnTo>
                  <a:cubicBezTo>
                    <a:pt x="1271" y="327"/>
                    <a:pt x="1344" y="253"/>
                    <a:pt x="1344" y="162"/>
                  </a:cubicBezTo>
                  <a:cubicBezTo>
                    <a:pt x="1344" y="71"/>
                    <a:pt x="1271" y="1"/>
                    <a:pt x="11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69"/>
            <p:cNvSpPr/>
            <p:nvPr/>
          </p:nvSpPr>
          <p:spPr>
            <a:xfrm>
              <a:off x="4999111" y="2914386"/>
              <a:ext cx="44073" cy="10723"/>
            </a:xfrm>
            <a:custGeom>
              <a:rect b="b" l="l" r="r" t="t"/>
              <a:pathLst>
                <a:path extrusionOk="0" h="327" w="1344">
                  <a:moveTo>
                    <a:pt x="162" y="0"/>
                  </a:moveTo>
                  <a:cubicBezTo>
                    <a:pt x="74" y="0"/>
                    <a:pt x="0" y="74"/>
                    <a:pt x="0" y="165"/>
                  </a:cubicBezTo>
                  <a:cubicBezTo>
                    <a:pt x="0" y="253"/>
                    <a:pt x="74" y="327"/>
                    <a:pt x="162" y="327"/>
                  </a:cubicBezTo>
                  <a:lnTo>
                    <a:pt x="1179" y="327"/>
                  </a:lnTo>
                  <a:cubicBezTo>
                    <a:pt x="1270" y="327"/>
                    <a:pt x="1344" y="253"/>
                    <a:pt x="1344" y="165"/>
                  </a:cubicBezTo>
                  <a:cubicBezTo>
                    <a:pt x="1344" y="74"/>
                    <a:pt x="1270" y="0"/>
                    <a:pt x="1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69"/>
            <p:cNvSpPr/>
            <p:nvPr/>
          </p:nvSpPr>
          <p:spPr>
            <a:xfrm>
              <a:off x="4999111" y="2936652"/>
              <a:ext cx="44073" cy="10723"/>
            </a:xfrm>
            <a:custGeom>
              <a:rect b="b" l="l" r="r" t="t"/>
              <a:pathLst>
                <a:path extrusionOk="0" h="327" w="1344">
                  <a:moveTo>
                    <a:pt x="162" y="1"/>
                  </a:moveTo>
                  <a:cubicBezTo>
                    <a:pt x="74" y="1"/>
                    <a:pt x="0" y="71"/>
                    <a:pt x="0" y="162"/>
                  </a:cubicBezTo>
                  <a:cubicBezTo>
                    <a:pt x="0" y="253"/>
                    <a:pt x="74" y="327"/>
                    <a:pt x="162" y="327"/>
                  </a:cubicBezTo>
                  <a:lnTo>
                    <a:pt x="1179" y="327"/>
                  </a:lnTo>
                  <a:cubicBezTo>
                    <a:pt x="1270" y="327"/>
                    <a:pt x="1344" y="253"/>
                    <a:pt x="1344" y="162"/>
                  </a:cubicBezTo>
                  <a:cubicBezTo>
                    <a:pt x="1344" y="71"/>
                    <a:pt x="1270" y="1"/>
                    <a:pt x="11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69"/>
            <p:cNvSpPr/>
            <p:nvPr/>
          </p:nvSpPr>
          <p:spPr>
            <a:xfrm>
              <a:off x="4921197" y="2892119"/>
              <a:ext cx="144287" cy="10822"/>
            </a:xfrm>
            <a:custGeom>
              <a:rect b="b" l="l" r="r" t="t"/>
              <a:pathLst>
                <a:path extrusionOk="0" h="330" w="4400">
                  <a:moveTo>
                    <a:pt x="165" y="0"/>
                  </a:moveTo>
                  <a:cubicBezTo>
                    <a:pt x="74" y="0"/>
                    <a:pt x="0" y="74"/>
                    <a:pt x="0" y="165"/>
                  </a:cubicBezTo>
                  <a:cubicBezTo>
                    <a:pt x="0" y="256"/>
                    <a:pt x="74" y="329"/>
                    <a:pt x="165" y="329"/>
                  </a:cubicBezTo>
                  <a:lnTo>
                    <a:pt x="4235" y="329"/>
                  </a:lnTo>
                  <a:cubicBezTo>
                    <a:pt x="4326" y="329"/>
                    <a:pt x="4399" y="256"/>
                    <a:pt x="4399" y="165"/>
                  </a:cubicBezTo>
                  <a:cubicBezTo>
                    <a:pt x="4399" y="74"/>
                    <a:pt x="4326" y="0"/>
                    <a:pt x="4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69"/>
            <p:cNvSpPr/>
            <p:nvPr/>
          </p:nvSpPr>
          <p:spPr>
            <a:xfrm>
              <a:off x="4921197" y="2736191"/>
              <a:ext cx="144287" cy="144484"/>
            </a:xfrm>
            <a:custGeom>
              <a:rect b="b" l="l" r="r" t="t"/>
              <a:pathLst>
                <a:path extrusionOk="0" h="4406" w="4400">
                  <a:moveTo>
                    <a:pt x="2473" y="327"/>
                  </a:moveTo>
                  <a:cubicBezTo>
                    <a:pt x="2714" y="327"/>
                    <a:pt x="2908" y="524"/>
                    <a:pt x="2908" y="762"/>
                  </a:cubicBezTo>
                  <a:lnTo>
                    <a:pt x="2908" y="1144"/>
                  </a:lnTo>
                  <a:lnTo>
                    <a:pt x="2656" y="1144"/>
                  </a:lnTo>
                  <a:cubicBezTo>
                    <a:pt x="2620" y="1144"/>
                    <a:pt x="2585" y="1124"/>
                    <a:pt x="2567" y="1091"/>
                  </a:cubicBezTo>
                  <a:lnTo>
                    <a:pt x="2412" y="821"/>
                  </a:lnTo>
                  <a:cubicBezTo>
                    <a:pt x="2380" y="766"/>
                    <a:pt x="2324" y="739"/>
                    <a:pt x="2268" y="739"/>
                  </a:cubicBezTo>
                  <a:cubicBezTo>
                    <a:pt x="2225" y="739"/>
                    <a:pt x="2182" y="755"/>
                    <a:pt x="2150" y="789"/>
                  </a:cubicBezTo>
                  <a:lnTo>
                    <a:pt x="1909" y="1044"/>
                  </a:lnTo>
                  <a:cubicBezTo>
                    <a:pt x="1850" y="1106"/>
                    <a:pt x="1765" y="1144"/>
                    <a:pt x="1676" y="1144"/>
                  </a:cubicBezTo>
                  <a:lnTo>
                    <a:pt x="1488" y="1144"/>
                  </a:lnTo>
                  <a:lnTo>
                    <a:pt x="1488" y="762"/>
                  </a:lnTo>
                  <a:lnTo>
                    <a:pt x="1491" y="762"/>
                  </a:lnTo>
                  <a:cubicBezTo>
                    <a:pt x="1491" y="524"/>
                    <a:pt x="1685" y="327"/>
                    <a:pt x="1926" y="327"/>
                  </a:cubicBezTo>
                  <a:close/>
                  <a:moveTo>
                    <a:pt x="2235" y="1174"/>
                  </a:moveTo>
                  <a:cubicBezTo>
                    <a:pt x="2315" y="1333"/>
                    <a:pt x="2470" y="1471"/>
                    <a:pt x="2656" y="1471"/>
                  </a:cubicBezTo>
                  <a:lnTo>
                    <a:pt x="2908" y="1471"/>
                  </a:lnTo>
                  <a:lnTo>
                    <a:pt x="2908" y="2091"/>
                  </a:lnTo>
                  <a:cubicBezTo>
                    <a:pt x="2908" y="2491"/>
                    <a:pt x="2548" y="2737"/>
                    <a:pt x="2182" y="2737"/>
                  </a:cubicBezTo>
                  <a:cubicBezTo>
                    <a:pt x="2165" y="2737"/>
                    <a:pt x="2149" y="2736"/>
                    <a:pt x="2132" y="2735"/>
                  </a:cubicBezTo>
                  <a:cubicBezTo>
                    <a:pt x="1779" y="2735"/>
                    <a:pt x="1491" y="2447"/>
                    <a:pt x="1491" y="2091"/>
                  </a:cubicBezTo>
                  <a:lnTo>
                    <a:pt x="1491" y="1471"/>
                  </a:lnTo>
                  <a:cubicBezTo>
                    <a:pt x="1523" y="1474"/>
                    <a:pt x="1555" y="1476"/>
                    <a:pt x="1586" y="1476"/>
                  </a:cubicBezTo>
                  <a:cubicBezTo>
                    <a:pt x="1837" y="1476"/>
                    <a:pt x="2073" y="1372"/>
                    <a:pt x="2235" y="1174"/>
                  </a:cubicBezTo>
                  <a:close/>
                  <a:moveTo>
                    <a:pt x="1926" y="1"/>
                  </a:moveTo>
                  <a:cubicBezTo>
                    <a:pt x="1506" y="1"/>
                    <a:pt x="1162" y="342"/>
                    <a:pt x="1162" y="762"/>
                  </a:cubicBezTo>
                  <a:lnTo>
                    <a:pt x="1162" y="2091"/>
                  </a:lnTo>
                  <a:cubicBezTo>
                    <a:pt x="1162" y="2253"/>
                    <a:pt x="1203" y="2406"/>
                    <a:pt x="1274" y="2541"/>
                  </a:cubicBezTo>
                  <a:cubicBezTo>
                    <a:pt x="1274" y="2541"/>
                    <a:pt x="471" y="2741"/>
                    <a:pt x="468" y="2741"/>
                  </a:cubicBezTo>
                  <a:cubicBezTo>
                    <a:pt x="189" y="2829"/>
                    <a:pt x="0" y="3076"/>
                    <a:pt x="0" y="3353"/>
                  </a:cubicBezTo>
                  <a:lnTo>
                    <a:pt x="0" y="4241"/>
                  </a:lnTo>
                  <a:cubicBezTo>
                    <a:pt x="0" y="4332"/>
                    <a:pt x="74" y="4405"/>
                    <a:pt x="165" y="4405"/>
                  </a:cubicBezTo>
                  <a:lnTo>
                    <a:pt x="1850" y="4405"/>
                  </a:lnTo>
                  <a:cubicBezTo>
                    <a:pt x="1938" y="4405"/>
                    <a:pt x="2012" y="4332"/>
                    <a:pt x="2012" y="4241"/>
                  </a:cubicBezTo>
                  <a:cubicBezTo>
                    <a:pt x="2012" y="4149"/>
                    <a:pt x="1938" y="4076"/>
                    <a:pt x="1850" y="4076"/>
                  </a:cubicBezTo>
                  <a:lnTo>
                    <a:pt x="330" y="4076"/>
                  </a:lnTo>
                  <a:lnTo>
                    <a:pt x="330" y="3353"/>
                  </a:lnTo>
                  <a:cubicBezTo>
                    <a:pt x="330" y="3220"/>
                    <a:pt x="424" y="3103"/>
                    <a:pt x="562" y="3056"/>
                  </a:cubicBezTo>
                  <a:lnTo>
                    <a:pt x="1494" y="2823"/>
                  </a:lnTo>
                  <a:cubicBezTo>
                    <a:pt x="1681" y="2985"/>
                    <a:pt x="1941" y="3066"/>
                    <a:pt x="2201" y="3066"/>
                  </a:cubicBezTo>
                  <a:cubicBezTo>
                    <a:pt x="2460" y="3066"/>
                    <a:pt x="2719" y="2985"/>
                    <a:pt x="2903" y="2823"/>
                  </a:cubicBezTo>
                  <a:lnTo>
                    <a:pt x="3838" y="3056"/>
                  </a:lnTo>
                  <a:cubicBezTo>
                    <a:pt x="3979" y="3103"/>
                    <a:pt x="4070" y="3220"/>
                    <a:pt x="4070" y="3353"/>
                  </a:cubicBezTo>
                  <a:lnTo>
                    <a:pt x="4070" y="4076"/>
                  </a:lnTo>
                  <a:lnTo>
                    <a:pt x="2562" y="4076"/>
                  </a:lnTo>
                  <a:cubicBezTo>
                    <a:pt x="2470" y="4076"/>
                    <a:pt x="2397" y="4149"/>
                    <a:pt x="2397" y="4241"/>
                  </a:cubicBezTo>
                  <a:cubicBezTo>
                    <a:pt x="2397" y="4332"/>
                    <a:pt x="2470" y="4405"/>
                    <a:pt x="2562" y="4405"/>
                  </a:cubicBezTo>
                  <a:lnTo>
                    <a:pt x="4235" y="4405"/>
                  </a:lnTo>
                  <a:cubicBezTo>
                    <a:pt x="4326" y="4405"/>
                    <a:pt x="4399" y="4332"/>
                    <a:pt x="4399" y="4241"/>
                  </a:cubicBezTo>
                  <a:lnTo>
                    <a:pt x="4399" y="3353"/>
                  </a:lnTo>
                  <a:cubicBezTo>
                    <a:pt x="4399" y="3073"/>
                    <a:pt x="4211" y="2829"/>
                    <a:pt x="3932" y="2741"/>
                  </a:cubicBezTo>
                  <a:cubicBezTo>
                    <a:pt x="3929" y="2741"/>
                    <a:pt x="3126" y="2541"/>
                    <a:pt x="3126" y="2541"/>
                  </a:cubicBezTo>
                  <a:cubicBezTo>
                    <a:pt x="3197" y="2406"/>
                    <a:pt x="3238" y="2253"/>
                    <a:pt x="3238" y="2091"/>
                  </a:cubicBezTo>
                  <a:lnTo>
                    <a:pt x="3238" y="762"/>
                  </a:lnTo>
                  <a:cubicBezTo>
                    <a:pt x="3238" y="342"/>
                    <a:pt x="2894" y="1"/>
                    <a:pt x="24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2" name="Google Shape;892;p69"/>
          <p:cNvGrpSpPr/>
          <p:nvPr/>
        </p:nvGrpSpPr>
        <p:grpSpPr>
          <a:xfrm>
            <a:off x="4017730" y="2853723"/>
            <a:ext cx="366817" cy="366719"/>
            <a:chOff x="4017730" y="2625123"/>
            <a:chExt cx="366817" cy="366719"/>
          </a:xfrm>
        </p:grpSpPr>
        <p:sp>
          <p:nvSpPr>
            <p:cNvPr id="893" name="Google Shape;893;p69"/>
            <p:cNvSpPr/>
            <p:nvPr/>
          </p:nvSpPr>
          <p:spPr>
            <a:xfrm>
              <a:off x="4312404" y="2647389"/>
              <a:ext cx="21905" cy="10822"/>
            </a:xfrm>
            <a:custGeom>
              <a:rect b="b" l="l" r="r" t="t"/>
              <a:pathLst>
                <a:path extrusionOk="0" h="330" w="668">
                  <a:moveTo>
                    <a:pt x="162" y="1"/>
                  </a:moveTo>
                  <a:cubicBezTo>
                    <a:pt x="74" y="1"/>
                    <a:pt x="0" y="74"/>
                    <a:pt x="0" y="165"/>
                  </a:cubicBezTo>
                  <a:cubicBezTo>
                    <a:pt x="0" y="256"/>
                    <a:pt x="74" y="330"/>
                    <a:pt x="162" y="330"/>
                  </a:cubicBezTo>
                  <a:lnTo>
                    <a:pt x="503" y="330"/>
                  </a:lnTo>
                  <a:cubicBezTo>
                    <a:pt x="594" y="330"/>
                    <a:pt x="668" y="256"/>
                    <a:pt x="668" y="165"/>
                  </a:cubicBezTo>
                  <a:cubicBezTo>
                    <a:pt x="668"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69"/>
            <p:cNvSpPr/>
            <p:nvPr/>
          </p:nvSpPr>
          <p:spPr>
            <a:xfrm>
              <a:off x="4351460" y="2919763"/>
              <a:ext cx="10822" cy="21938"/>
            </a:xfrm>
            <a:custGeom>
              <a:rect b="b" l="l" r="r" t="t"/>
              <a:pathLst>
                <a:path extrusionOk="0" h="669" w="330">
                  <a:moveTo>
                    <a:pt x="165" y="1"/>
                  </a:moveTo>
                  <a:cubicBezTo>
                    <a:pt x="74" y="1"/>
                    <a:pt x="0" y="74"/>
                    <a:pt x="0" y="163"/>
                  </a:cubicBezTo>
                  <a:lnTo>
                    <a:pt x="0" y="504"/>
                  </a:lnTo>
                  <a:cubicBezTo>
                    <a:pt x="0" y="595"/>
                    <a:pt x="74" y="668"/>
                    <a:pt x="165" y="668"/>
                  </a:cubicBezTo>
                  <a:cubicBezTo>
                    <a:pt x="256" y="668"/>
                    <a:pt x="329" y="595"/>
                    <a:pt x="329" y="504"/>
                  </a:cubicBezTo>
                  <a:lnTo>
                    <a:pt x="329" y="163"/>
                  </a:lnTo>
                  <a:cubicBezTo>
                    <a:pt x="329"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69"/>
            <p:cNvSpPr/>
            <p:nvPr/>
          </p:nvSpPr>
          <p:spPr>
            <a:xfrm>
              <a:off x="4068067" y="2958819"/>
              <a:ext cx="21905" cy="10854"/>
            </a:xfrm>
            <a:custGeom>
              <a:rect b="b" l="l" r="r" t="t"/>
              <a:pathLst>
                <a:path extrusionOk="0" h="331" w="668">
                  <a:moveTo>
                    <a:pt x="162" y="1"/>
                  </a:moveTo>
                  <a:cubicBezTo>
                    <a:pt x="74" y="1"/>
                    <a:pt x="0" y="74"/>
                    <a:pt x="0" y="165"/>
                  </a:cubicBezTo>
                  <a:cubicBezTo>
                    <a:pt x="0" y="257"/>
                    <a:pt x="71" y="330"/>
                    <a:pt x="162" y="330"/>
                  </a:cubicBezTo>
                  <a:lnTo>
                    <a:pt x="503" y="330"/>
                  </a:lnTo>
                  <a:cubicBezTo>
                    <a:pt x="594" y="330"/>
                    <a:pt x="668" y="257"/>
                    <a:pt x="668" y="165"/>
                  </a:cubicBezTo>
                  <a:cubicBezTo>
                    <a:pt x="665"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69"/>
            <p:cNvSpPr/>
            <p:nvPr/>
          </p:nvSpPr>
          <p:spPr>
            <a:xfrm>
              <a:off x="4017730" y="2625123"/>
              <a:ext cx="366817" cy="366719"/>
            </a:xfrm>
            <a:custGeom>
              <a:rect b="b" l="l" r="r" t="t"/>
              <a:pathLst>
                <a:path extrusionOk="0" h="11183" w="11186">
                  <a:moveTo>
                    <a:pt x="10177" y="330"/>
                  </a:moveTo>
                  <a:lnTo>
                    <a:pt x="10177" y="1359"/>
                  </a:lnTo>
                  <a:lnTo>
                    <a:pt x="7760" y="1359"/>
                  </a:lnTo>
                  <a:cubicBezTo>
                    <a:pt x="7872" y="1062"/>
                    <a:pt x="7616" y="680"/>
                    <a:pt x="7290" y="680"/>
                  </a:cubicBezTo>
                  <a:lnTo>
                    <a:pt x="6993" y="680"/>
                  </a:lnTo>
                  <a:lnTo>
                    <a:pt x="6993" y="330"/>
                  </a:lnTo>
                  <a:close/>
                  <a:moveTo>
                    <a:pt x="9851" y="1685"/>
                  </a:moveTo>
                  <a:lnTo>
                    <a:pt x="9851" y="2038"/>
                  </a:lnTo>
                  <a:lnTo>
                    <a:pt x="8777" y="2038"/>
                  </a:lnTo>
                  <a:cubicBezTo>
                    <a:pt x="8822" y="1920"/>
                    <a:pt x="8822" y="1803"/>
                    <a:pt x="8777" y="1685"/>
                  </a:cubicBezTo>
                  <a:close/>
                  <a:moveTo>
                    <a:pt x="2038" y="1335"/>
                  </a:moveTo>
                  <a:lnTo>
                    <a:pt x="2038" y="2408"/>
                  </a:lnTo>
                  <a:cubicBezTo>
                    <a:pt x="1978" y="2388"/>
                    <a:pt x="1919" y="2376"/>
                    <a:pt x="1859" y="2376"/>
                  </a:cubicBezTo>
                  <a:cubicBezTo>
                    <a:pt x="1802" y="2376"/>
                    <a:pt x="1745" y="2387"/>
                    <a:pt x="1688" y="2408"/>
                  </a:cubicBezTo>
                  <a:lnTo>
                    <a:pt x="1688" y="1335"/>
                  </a:lnTo>
                  <a:close/>
                  <a:moveTo>
                    <a:pt x="1359" y="1009"/>
                  </a:moveTo>
                  <a:lnTo>
                    <a:pt x="1359" y="3426"/>
                  </a:lnTo>
                  <a:cubicBezTo>
                    <a:pt x="1303" y="3405"/>
                    <a:pt x="1244" y="3393"/>
                    <a:pt x="1186" y="3393"/>
                  </a:cubicBezTo>
                  <a:cubicBezTo>
                    <a:pt x="906" y="3393"/>
                    <a:pt x="680" y="3620"/>
                    <a:pt x="680" y="3896"/>
                  </a:cubicBezTo>
                  <a:lnTo>
                    <a:pt x="680" y="4193"/>
                  </a:lnTo>
                  <a:lnTo>
                    <a:pt x="330" y="4193"/>
                  </a:lnTo>
                  <a:lnTo>
                    <a:pt x="330" y="1009"/>
                  </a:lnTo>
                  <a:close/>
                  <a:moveTo>
                    <a:pt x="7290" y="1009"/>
                  </a:moveTo>
                  <a:cubicBezTo>
                    <a:pt x="7510" y="1009"/>
                    <a:pt x="7507" y="1359"/>
                    <a:pt x="7290" y="1359"/>
                  </a:cubicBezTo>
                  <a:lnTo>
                    <a:pt x="5593" y="1359"/>
                  </a:lnTo>
                  <a:cubicBezTo>
                    <a:pt x="5502" y="1359"/>
                    <a:pt x="5428" y="1432"/>
                    <a:pt x="5428" y="1523"/>
                  </a:cubicBezTo>
                  <a:cubicBezTo>
                    <a:pt x="5428" y="1615"/>
                    <a:pt x="5502" y="1688"/>
                    <a:pt x="5593" y="1688"/>
                  </a:cubicBezTo>
                  <a:lnTo>
                    <a:pt x="8307" y="1688"/>
                  </a:lnTo>
                  <a:cubicBezTo>
                    <a:pt x="8528" y="1688"/>
                    <a:pt x="8525" y="2038"/>
                    <a:pt x="8307" y="2038"/>
                  </a:cubicBezTo>
                  <a:lnTo>
                    <a:pt x="5593" y="2038"/>
                  </a:lnTo>
                  <a:cubicBezTo>
                    <a:pt x="5502" y="2038"/>
                    <a:pt x="5428" y="2111"/>
                    <a:pt x="5428" y="2203"/>
                  </a:cubicBezTo>
                  <a:cubicBezTo>
                    <a:pt x="5428" y="2291"/>
                    <a:pt x="5502" y="2364"/>
                    <a:pt x="5593" y="2364"/>
                  </a:cubicBezTo>
                  <a:lnTo>
                    <a:pt x="8645" y="2364"/>
                  </a:lnTo>
                  <a:cubicBezTo>
                    <a:pt x="8875" y="2364"/>
                    <a:pt x="8875" y="2717"/>
                    <a:pt x="8645" y="2717"/>
                  </a:cubicBezTo>
                  <a:lnTo>
                    <a:pt x="5593" y="2717"/>
                  </a:lnTo>
                  <a:cubicBezTo>
                    <a:pt x="5502" y="2717"/>
                    <a:pt x="5428" y="2791"/>
                    <a:pt x="5428" y="2879"/>
                  </a:cubicBezTo>
                  <a:cubicBezTo>
                    <a:pt x="5428" y="2970"/>
                    <a:pt x="5502" y="3044"/>
                    <a:pt x="5593" y="3044"/>
                  </a:cubicBezTo>
                  <a:lnTo>
                    <a:pt x="7969" y="3044"/>
                  </a:lnTo>
                  <a:cubicBezTo>
                    <a:pt x="8189" y="3044"/>
                    <a:pt x="8189" y="3393"/>
                    <a:pt x="7969" y="3393"/>
                  </a:cubicBezTo>
                  <a:lnTo>
                    <a:pt x="5593" y="3393"/>
                  </a:lnTo>
                  <a:cubicBezTo>
                    <a:pt x="5502" y="3393"/>
                    <a:pt x="5428" y="3467"/>
                    <a:pt x="5428" y="3558"/>
                  </a:cubicBezTo>
                  <a:cubicBezTo>
                    <a:pt x="5428" y="3649"/>
                    <a:pt x="5502" y="3723"/>
                    <a:pt x="5593" y="3723"/>
                  </a:cubicBezTo>
                  <a:lnTo>
                    <a:pt x="6572" y="3723"/>
                  </a:lnTo>
                  <a:cubicBezTo>
                    <a:pt x="6863" y="3752"/>
                    <a:pt x="6843" y="4205"/>
                    <a:pt x="6546" y="4205"/>
                  </a:cubicBezTo>
                  <a:lnTo>
                    <a:pt x="4326" y="4205"/>
                  </a:lnTo>
                  <a:cubicBezTo>
                    <a:pt x="4224" y="4117"/>
                    <a:pt x="4091" y="4073"/>
                    <a:pt x="3958" y="4073"/>
                  </a:cubicBezTo>
                  <a:cubicBezTo>
                    <a:pt x="3877" y="4073"/>
                    <a:pt x="3797" y="4089"/>
                    <a:pt x="3723" y="4123"/>
                  </a:cubicBezTo>
                  <a:lnTo>
                    <a:pt x="3723" y="3217"/>
                  </a:lnTo>
                  <a:cubicBezTo>
                    <a:pt x="3723" y="2932"/>
                    <a:pt x="3471" y="2718"/>
                    <a:pt x="3207" y="2718"/>
                  </a:cubicBezTo>
                  <a:cubicBezTo>
                    <a:pt x="3152" y="2718"/>
                    <a:pt x="3097" y="2727"/>
                    <a:pt x="3044" y="2747"/>
                  </a:cubicBezTo>
                  <a:lnTo>
                    <a:pt x="3044" y="2541"/>
                  </a:lnTo>
                  <a:cubicBezTo>
                    <a:pt x="3044" y="2246"/>
                    <a:pt x="2800" y="2039"/>
                    <a:pt x="2538" y="2039"/>
                  </a:cubicBezTo>
                  <a:cubicBezTo>
                    <a:pt x="2480" y="2039"/>
                    <a:pt x="2422" y="2049"/>
                    <a:pt x="2365" y="2070"/>
                  </a:cubicBezTo>
                  <a:lnTo>
                    <a:pt x="2365" y="1688"/>
                  </a:lnTo>
                  <a:lnTo>
                    <a:pt x="2879" y="1688"/>
                  </a:lnTo>
                  <a:cubicBezTo>
                    <a:pt x="2923" y="1688"/>
                    <a:pt x="2964" y="1670"/>
                    <a:pt x="2997" y="1638"/>
                  </a:cubicBezTo>
                  <a:lnTo>
                    <a:pt x="3450" y="1185"/>
                  </a:lnTo>
                  <a:cubicBezTo>
                    <a:pt x="3564" y="1071"/>
                    <a:pt x="3714" y="1009"/>
                    <a:pt x="3876" y="1009"/>
                  </a:cubicBezTo>
                  <a:close/>
                  <a:moveTo>
                    <a:pt x="6655" y="4520"/>
                  </a:moveTo>
                  <a:lnTo>
                    <a:pt x="6655" y="6545"/>
                  </a:lnTo>
                  <a:cubicBezTo>
                    <a:pt x="6655" y="6581"/>
                    <a:pt x="6658" y="6619"/>
                    <a:pt x="6666" y="6654"/>
                  </a:cubicBezTo>
                  <a:lnTo>
                    <a:pt x="4643" y="6654"/>
                  </a:lnTo>
                  <a:cubicBezTo>
                    <a:pt x="4605" y="6654"/>
                    <a:pt x="4567" y="6657"/>
                    <a:pt x="4532" y="6666"/>
                  </a:cubicBezTo>
                  <a:lnTo>
                    <a:pt x="4532" y="4640"/>
                  </a:lnTo>
                  <a:cubicBezTo>
                    <a:pt x="4532" y="4605"/>
                    <a:pt x="4529" y="4567"/>
                    <a:pt x="4523" y="4531"/>
                  </a:cubicBezTo>
                  <a:lnTo>
                    <a:pt x="6546" y="4531"/>
                  </a:lnTo>
                  <a:cubicBezTo>
                    <a:pt x="6581" y="4531"/>
                    <a:pt x="6619" y="4528"/>
                    <a:pt x="6655" y="4520"/>
                  </a:cubicBezTo>
                  <a:close/>
                  <a:moveTo>
                    <a:pt x="2409" y="9148"/>
                  </a:moveTo>
                  <a:cubicBezTo>
                    <a:pt x="2368" y="9265"/>
                    <a:pt x="2368" y="9383"/>
                    <a:pt x="2409" y="9498"/>
                  </a:cubicBezTo>
                  <a:lnTo>
                    <a:pt x="1338" y="9498"/>
                  </a:lnTo>
                  <a:lnTo>
                    <a:pt x="1338" y="9148"/>
                  </a:lnTo>
                  <a:close/>
                  <a:moveTo>
                    <a:pt x="9501" y="8777"/>
                  </a:moveTo>
                  <a:lnTo>
                    <a:pt x="9501" y="9847"/>
                  </a:lnTo>
                  <a:lnTo>
                    <a:pt x="9148" y="9847"/>
                  </a:lnTo>
                  <a:lnTo>
                    <a:pt x="9148" y="8777"/>
                  </a:lnTo>
                  <a:cubicBezTo>
                    <a:pt x="9207" y="8798"/>
                    <a:pt x="9266" y="8808"/>
                    <a:pt x="9324" y="8808"/>
                  </a:cubicBezTo>
                  <a:cubicBezTo>
                    <a:pt x="9383" y="8808"/>
                    <a:pt x="9442" y="8798"/>
                    <a:pt x="9501" y="8777"/>
                  </a:cubicBezTo>
                  <a:close/>
                  <a:moveTo>
                    <a:pt x="10856" y="6992"/>
                  </a:moveTo>
                  <a:lnTo>
                    <a:pt x="10856" y="10177"/>
                  </a:lnTo>
                  <a:lnTo>
                    <a:pt x="9827" y="10177"/>
                  </a:lnTo>
                  <a:lnTo>
                    <a:pt x="9827" y="7760"/>
                  </a:lnTo>
                  <a:cubicBezTo>
                    <a:pt x="9876" y="7778"/>
                    <a:pt x="9926" y="7786"/>
                    <a:pt x="9977" y="7786"/>
                  </a:cubicBezTo>
                  <a:cubicBezTo>
                    <a:pt x="10238" y="7786"/>
                    <a:pt x="10506" y="7563"/>
                    <a:pt x="10506" y="7289"/>
                  </a:cubicBezTo>
                  <a:lnTo>
                    <a:pt x="10506" y="6992"/>
                  </a:lnTo>
                  <a:close/>
                  <a:moveTo>
                    <a:pt x="3426" y="9827"/>
                  </a:moveTo>
                  <a:cubicBezTo>
                    <a:pt x="3314" y="10124"/>
                    <a:pt x="3570" y="10506"/>
                    <a:pt x="3897" y="10506"/>
                  </a:cubicBezTo>
                  <a:lnTo>
                    <a:pt x="4194" y="10506"/>
                  </a:lnTo>
                  <a:lnTo>
                    <a:pt x="4194" y="10856"/>
                  </a:lnTo>
                  <a:lnTo>
                    <a:pt x="1009" y="10856"/>
                  </a:lnTo>
                  <a:lnTo>
                    <a:pt x="1009" y="9827"/>
                  </a:lnTo>
                  <a:close/>
                  <a:moveTo>
                    <a:pt x="6828" y="0"/>
                  </a:moveTo>
                  <a:cubicBezTo>
                    <a:pt x="6740" y="0"/>
                    <a:pt x="6666" y="74"/>
                    <a:pt x="6666" y="165"/>
                  </a:cubicBezTo>
                  <a:lnTo>
                    <a:pt x="6666" y="680"/>
                  </a:lnTo>
                  <a:lnTo>
                    <a:pt x="3876" y="680"/>
                  </a:lnTo>
                  <a:cubicBezTo>
                    <a:pt x="3626" y="680"/>
                    <a:pt x="3394" y="777"/>
                    <a:pt x="3217" y="953"/>
                  </a:cubicBezTo>
                  <a:lnTo>
                    <a:pt x="2812" y="1359"/>
                  </a:lnTo>
                  <a:lnTo>
                    <a:pt x="2365" y="1359"/>
                  </a:lnTo>
                  <a:lnTo>
                    <a:pt x="2365" y="1171"/>
                  </a:lnTo>
                  <a:cubicBezTo>
                    <a:pt x="2365" y="1082"/>
                    <a:pt x="2291" y="1009"/>
                    <a:pt x="2200" y="1009"/>
                  </a:cubicBezTo>
                  <a:lnTo>
                    <a:pt x="1685" y="1009"/>
                  </a:lnTo>
                  <a:lnTo>
                    <a:pt x="1685" y="844"/>
                  </a:lnTo>
                  <a:cubicBezTo>
                    <a:pt x="1685" y="753"/>
                    <a:pt x="1612" y="680"/>
                    <a:pt x="1524" y="680"/>
                  </a:cubicBezTo>
                  <a:lnTo>
                    <a:pt x="165" y="680"/>
                  </a:lnTo>
                  <a:cubicBezTo>
                    <a:pt x="74" y="680"/>
                    <a:pt x="1" y="753"/>
                    <a:pt x="1" y="844"/>
                  </a:cubicBezTo>
                  <a:lnTo>
                    <a:pt x="1" y="4355"/>
                  </a:lnTo>
                  <a:cubicBezTo>
                    <a:pt x="1" y="4446"/>
                    <a:pt x="74" y="4520"/>
                    <a:pt x="165" y="4520"/>
                  </a:cubicBezTo>
                  <a:lnTo>
                    <a:pt x="680" y="4520"/>
                  </a:lnTo>
                  <a:lnTo>
                    <a:pt x="680" y="6422"/>
                  </a:lnTo>
                  <a:cubicBezTo>
                    <a:pt x="680" y="6513"/>
                    <a:pt x="753" y="6587"/>
                    <a:pt x="844" y="6587"/>
                  </a:cubicBezTo>
                  <a:cubicBezTo>
                    <a:pt x="936" y="6587"/>
                    <a:pt x="1009" y="6513"/>
                    <a:pt x="1009" y="6422"/>
                  </a:cubicBezTo>
                  <a:lnTo>
                    <a:pt x="1009" y="3896"/>
                  </a:lnTo>
                  <a:cubicBezTo>
                    <a:pt x="1009" y="3785"/>
                    <a:pt x="1095" y="3731"/>
                    <a:pt x="1182" y="3731"/>
                  </a:cubicBezTo>
                  <a:cubicBezTo>
                    <a:pt x="1270" y="3731"/>
                    <a:pt x="1359" y="3787"/>
                    <a:pt x="1359" y="3896"/>
                  </a:cubicBezTo>
                  <a:lnTo>
                    <a:pt x="1359" y="5593"/>
                  </a:lnTo>
                  <a:cubicBezTo>
                    <a:pt x="1359" y="5681"/>
                    <a:pt x="1433" y="5755"/>
                    <a:pt x="1524" y="5755"/>
                  </a:cubicBezTo>
                  <a:cubicBezTo>
                    <a:pt x="1612" y="5755"/>
                    <a:pt x="1685" y="5681"/>
                    <a:pt x="1685" y="5593"/>
                  </a:cubicBezTo>
                  <a:lnTo>
                    <a:pt x="1685" y="2879"/>
                  </a:lnTo>
                  <a:cubicBezTo>
                    <a:pt x="1685" y="2768"/>
                    <a:pt x="1772" y="2714"/>
                    <a:pt x="1860" y="2714"/>
                  </a:cubicBezTo>
                  <a:cubicBezTo>
                    <a:pt x="1949" y="2714"/>
                    <a:pt x="2038" y="2769"/>
                    <a:pt x="2038" y="2879"/>
                  </a:cubicBezTo>
                  <a:lnTo>
                    <a:pt x="2038" y="5593"/>
                  </a:lnTo>
                  <a:cubicBezTo>
                    <a:pt x="2038" y="5681"/>
                    <a:pt x="2112" y="5755"/>
                    <a:pt x="2200" y="5755"/>
                  </a:cubicBezTo>
                  <a:cubicBezTo>
                    <a:pt x="2291" y="5755"/>
                    <a:pt x="2365" y="5681"/>
                    <a:pt x="2365" y="5593"/>
                  </a:cubicBezTo>
                  <a:lnTo>
                    <a:pt x="2365" y="2538"/>
                  </a:lnTo>
                  <a:cubicBezTo>
                    <a:pt x="2365" y="2417"/>
                    <a:pt x="2442" y="2365"/>
                    <a:pt x="2525" y="2365"/>
                  </a:cubicBezTo>
                  <a:cubicBezTo>
                    <a:pt x="2617" y="2365"/>
                    <a:pt x="2715" y="2431"/>
                    <a:pt x="2715" y="2538"/>
                  </a:cubicBezTo>
                  <a:lnTo>
                    <a:pt x="2715" y="5593"/>
                  </a:lnTo>
                  <a:cubicBezTo>
                    <a:pt x="2715" y="5681"/>
                    <a:pt x="2788" y="5755"/>
                    <a:pt x="2879" y="5755"/>
                  </a:cubicBezTo>
                  <a:cubicBezTo>
                    <a:pt x="2970" y="5755"/>
                    <a:pt x="3044" y="5681"/>
                    <a:pt x="3044" y="5593"/>
                  </a:cubicBezTo>
                  <a:lnTo>
                    <a:pt x="3044" y="3217"/>
                  </a:lnTo>
                  <a:cubicBezTo>
                    <a:pt x="3044" y="3104"/>
                    <a:pt x="3131" y="3047"/>
                    <a:pt x="3219" y="3047"/>
                  </a:cubicBezTo>
                  <a:cubicBezTo>
                    <a:pt x="3306" y="3047"/>
                    <a:pt x="3394" y="3104"/>
                    <a:pt x="3394" y="3217"/>
                  </a:cubicBezTo>
                  <a:lnTo>
                    <a:pt x="3394" y="5593"/>
                  </a:lnTo>
                  <a:cubicBezTo>
                    <a:pt x="3394" y="5681"/>
                    <a:pt x="3467" y="5755"/>
                    <a:pt x="3558" y="5755"/>
                  </a:cubicBezTo>
                  <a:cubicBezTo>
                    <a:pt x="3650" y="5755"/>
                    <a:pt x="3723" y="5681"/>
                    <a:pt x="3723" y="5593"/>
                  </a:cubicBezTo>
                  <a:lnTo>
                    <a:pt x="3723" y="4614"/>
                  </a:lnTo>
                  <a:cubicBezTo>
                    <a:pt x="3737" y="4476"/>
                    <a:pt x="3853" y="4405"/>
                    <a:pt x="3967" y="4405"/>
                  </a:cubicBezTo>
                  <a:cubicBezTo>
                    <a:pt x="4087" y="4405"/>
                    <a:pt x="4205" y="4482"/>
                    <a:pt x="4205" y="4640"/>
                  </a:cubicBezTo>
                  <a:lnTo>
                    <a:pt x="4205" y="6857"/>
                  </a:lnTo>
                  <a:cubicBezTo>
                    <a:pt x="4061" y="7051"/>
                    <a:pt x="4035" y="7254"/>
                    <a:pt x="4126" y="7463"/>
                  </a:cubicBezTo>
                  <a:lnTo>
                    <a:pt x="3220" y="7463"/>
                  </a:lnTo>
                  <a:cubicBezTo>
                    <a:pt x="2826" y="7466"/>
                    <a:pt x="2638" y="7845"/>
                    <a:pt x="2747" y="8142"/>
                  </a:cubicBezTo>
                  <a:lnTo>
                    <a:pt x="2541" y="8142"/>
                  </a:lnTo>
                  <a:cubicBezTo>
                    <a:pt x="2153" y="8148"/>
                    <a:pt x="1959" y="8524"/>
                    <a:pt x="2071" y="8821"/>
                  </a:cubicBezTo>
                  <a:lnTo>
                    <a:pt x="1688" y="8821"/>
                  </a:lnTo>
                  <a:lnTo>
                    <a:pt x="1688" y="8307"/>
                  </a:lnTo>
                  <a:cubicBezTo>
                    <a:pt x="1688" y="8263"/>
                    <a:pt x="1671" y="8221"/>
                    <a:pt x="1638" y="8189"/>
                  </a:cubicBezTo>
                  <a:lnTo>
                    <a:pt x="1186" y="7736"/>
                  </a:lnTo>
                  <a:cubicBezTo>
                    <a:pt x="1041" y="7589"/>
                    <a:pt x="991" y="7339"/>
                    <a:pt x="1009" y="7136"/>
                  </a:cubicBezTo>
                  <a:cubicBezTo>
                    <a:pt x="1009" y="7045"/>
                    <a:pt x="936" y="6972"/>
                    <a:pt x="844" y="6972"/>
                  </a:cubicBezTo>
                  <a:cubicBezTo>
                    <a:pt x="753" y="6972"/>
                    <a:pt x="680" y="7045"/>
                    <a:pt x="680" y="7136"/>
                  </a:cubicBezTo>
                  <a:cubicBezTo>
                    <a:pt x="650" y="7436"/>
                    <a:pt x="736" y="7748"/>
                    <a:pt x="953" y="7966"/>
                  </a:cubicBezTo>
                  <a:lnTo>
                    <a:pt x="1359" y="8374"/>
                  </a:lnTo>
                  <a:lnTo>
                    <a:pt x="1359" y="8821"/>
                  </a:lnTo>
                  <a:lnTo>
                    <a:pt x="1174" y="8821"/>
                  </a:lnTo>
                  <a:cubicBezTo>
                    <a:pt x="1083" y="8821"/>
                    <a:pt x="1009" y="8892"/>
                    <a:pt x="1009" y="8983"/>
                  </a:cubicBezTo>
                  <a:lnTo>
                    <a:pt x="1009" y="9498"/>
                  </a:lnTo>
                  <a:lnTo>
                    <a:pt x="844" y="9498"/>
                  </a:lnTo>
                  <a:cubicBezTo>
                    <a:pt x="753" y="9498"/>
                    <a:pt x="680" y="9571"/>
                    <a:pt x="680" y="9662"/>
                  </a:cubicBezTo>
                  <a:lnTo>
                    <a:pt x="680" y="11021"/>
                  </a:lnTo>
                  <a:cubicBezTo>
                    <a:pt x="680" y="11109"/>
                    <a:pt x="753" y="11182"/>
                    <a:pt x="844" y="11182"/>
                  </a:cubicBezTo>
                  <a:lnTo>
                    <a:pt x="4358" y="11182"/>
                  </a:lnTo>
                  <a:cubicBezTo>
                    <a:pt x="4446" y="11182"/>
                    <a:pt x="4520" y="11109"/>
                    <a:pt x="4520" y="11021"/>
                  </a:cubicBezTo>
                  <a:lnTo>
                    <a:pt x="4520" y="10506"/>
                  </a:lnTo>
                  <a:lnTo>
                    <a:pt x="6472" y="10506"/>
                  </a:lnTo>
                  <a:cubicBezTo>
                    <a:pt x="6563" y="10506"/>
                    <a:pt x="6637" y="10433"/>
                    <a:pt x="6637" y="10341"/>
                  </a:cubicBezTo>
                  <a:cubicBezTo>
                    <a:pt x="6637" y="10250"/>
                    <a:pt x="6563" y="10177"/>
                    <a:pt x="6472" y="10177"/>
                  </a:cubicBezTo>
                  <a:lnTo>
                    <a:pt x="3897" y="10177"/>
                  </a:lnTo>
                  <a:cubicBezTo>
                    <a:pt x="3676" y="10177"/>
                    <a:pt x="3679" y="9827"/>
                    <a:pt x="3897" y="9827"/>
                  </a:cubicBezTo>
                  <a:lnTo>
                    <a:pt x="5593" y="9827"/>
                  </a:lnTo>
                  <a:cubicBezTo>
                    <a:pt x="5684" y="9827"/>
                    <a:pt x="5758" y="9753"/>
                    <a:pt x="5758" y="9662"/>
                  </a:cubicBezTo>
                  <a:cubicBezTo>
                    <a:pt x="5758" y="9571"/>
                    <a:pt x="5684" y="9498"/>
                    <a:pt x="5593" y="9498"/>
                  </a:cubicBezTo>
                  <a:lnTo>
                    <a:pt x="2879" y="9498"/>
                  </a:lnTo>
                  <a:cubicBezTo>
                    <a:pt x="2659" y="9498"/>
                    <a:pt x="2662" y="9148"/>
                    <a:pt x="2879" y="9148"/>
                  </a:cubicBezTo>
                  <a:lnTo>
                    <a:pt x="5593" y="9148"/>
                  </a:lnTo>
                  <a:cubicBezTo>
                    <a:pt x="5684" y="9148"/>
                    <a:pt x="5758" y="9074"/>
                    <a:pt x="5758" y="8983"/>
                  </a:cubicBezTo>
                  <a:cubicBezTo>
                    <a:pt x="5758" y="8895"/>
                    <a:pt x="5684" y="8821"/>
                    <a:pt x="5593" y="8821"/>
                  </a:cubicBezTo>
                  <a:lnTo>
                    <a:pt x="2541" y="8821"/>
                  </a:lnTo>
                  <a:cubicBezTo>
                    <a:pt x="2312" y="8821"/>
                    <a:pt x="2312" y="8468"/>
                    <a:pt x="2541" y="8468"/>
                  </a:cubicBezTo>
                  <a:lnTo>
                    <a:pt x="5593" y="8468"/>
                  </a:lnTo>
                  <a:cubicBezTo>
                    <a:pt x="5684" y="8468"/>
                    <a:pt x="5758" y="8395"/>
                    <a:pt x="5758" y="8307"/>
                  </a:cubicBezTo>
                  <a:cubicBezTo>
                    <a:pt x="5758" y="8216"/>
                    <a:pt x="5684" y="8142"/>
                    <a:pt x="5593" y="8142"/>
                  </a:cubicBezTo>
                  <a:lnTo>
                    <a:pt x="3217" y="8142"/>
                  </a:lnTo>
                  <a:cubicBezTo>
                    <a:pt x="2997" y="8142"/>
                    <a:pt x="2997" y="7792"/>
                    <a:pt x="3217" y="7792"/>
                  </a:cubicBezTo>
                  <a:lnTo>
                    <a:pt x="5593" y="7792"/>
                  </a:lnTo>
                  <a:cubicBezTo>
                    <a:pt x="5684" y="7792"/>
                    <a:pt x="5758" y="7719"/>
                    <a:pt x="5758" y="7628"/>
                  </a:cubicBezTo>
                  <a:cubicBezTo>
                    <a:pt x="5758" y="7536"/>
                    <a:pt x="5684" y="7463"/>
                    <a:pt x="5593" y="7463"/>
                  </a:cubicBezTo>
                  <a:lnTo>
                    <a:pt x="4614" y="7463"/>
                  </a:lnTo>
                  <a:cubicBezTo>
                    <a:pt x="4332" y="7433"/>
                    <a:pt x="4349" y="6981"/>
                    <a:pt x="4640" y="6981"/>
                  </a:cubicBezTo>
                  <a:lnTo>
                    <a:pt x="6857" y="6981"/>
                  </a:lnTo>
                  <a:cubicBezTo>
                    <a:pt x="6976" y="7069"/>
                    <a:pt x="7098" y="7113"/>
                    <a:pt x="7223" y="7113"/>
                  </a:cubicBezTo>
                  <a:cubicBezTo>
                    <a:pt x="7302" y="7113"/>
                    <a:pt x="7382" y="7095"/>
                    <a:pt x="7463" y="7060"/>
                  </a:cubicBezTo>
                  <a:lnTo>
                    <a:pt x="7463" y="7966"/>
                  </a:lnTo>
                  <a:cubicBezTo>
                    <a:pt x="7463" y="8239"/>
                    <a:pt x="7731" y="8463"/>
                    <a:pt x="7993" y="8463"/>
                  </a:cubicBezTo>
                  <a:cubicBezTo>
                    <a:pt x="8043" y="8463"/>
                    <a:pt x="8094" y="8454"/>
                    <a:pt x="8142" y="8436"/>
                  </a:cubicBezTo>
                  <a:lnTo>
                    <a:pt x="8142" y="8645"/>
                  </a:lnTo>
                  <a:cubicBezTo>
                    <a:pt x="8142" y="8919"/>
                    <a:pt x="8412" y="9141"/>
                    <a:pt x="8674" y="9141"/>
                  </a:cubicBezTo>
                  <a:cubicBezTo>
                    <a:pt x="8724" y="9141"/>
                    <a:pt x="8774" y="9133"/>
                    <a:pt x="8822" y="9115"/>
                  </a:cubicBezTo>
                  <a:lnTo>
                    <a:pt x="8822" y="9498"/>
                  </a:lnTo>
                  <a:lnTo>
                    <a:pt x="8307" y="9498"/>
                  </a:lnTo>
                  <a:cubicBezTo>
                    <a:pt x="8263" y="9498"/>
                    <a:pt x="8222" y="9515"/>
                    <a:pt x="8189" y="9545"/>
                  </a:cubicBezTo>
                  <a:lnTo>
                    <a:pt x="7737" y="10000"/>
                  </a:lnTo>
                  <a:cubicBezTo>
                    <a:pt x="7611" y="10126"/>
                    <a:pt x="7416" y="10178"/>
                    <a:pt x="7240" y="10178"/>
                  </a:cubicBezTo>
                  <a:cubicBezTo>
                    <a:pt x="7222" y="10178"/>
                    <a:pt x="7204" y="10178"/>
                    <a:pt x="7187" y="10177"/>
                  </a:cubicBezTo>
                  <a:cubicBezTo>
                    <a:pt x="7096" y="10177"/>
                    <a:pt x="7022" y="10250"/>
                    <a:pt x="7022" y="10341"/>
                  </a:cubicBezTo>
                  <a:cubicBezTo>
                    <a:pt x="7022" y="10430"/>
                    <a:pt x="7096" y="10503"/>
                    <a:pt x="7187" y="10503"/>
                  </a:cubicBezTo>
                  <a:cubicBezTo>
                    <a:pt x="7217" y="10506"/>
                    <a:pt x="7247" y="10507"/>
                    <a:pt x="7277" y="10507"/>
                  </a:cubicBezTo>
                  <a:cubicBezTo>
                    <a:pt x="7532" y="10507"/>
                    <a:pt x="7782" y="10417"/>
                    <a:pt x="7969" y="10233"/>
                  </a:cubicBezTo>
                  <a:lnTo>
                    <a:pt x="8375" y="9827"/>
                  </a:lnTo>
                  <a:lnTo>
                    <a:pt x="8822" y="9827"/>
                  </a:lnTo>
                  <a:lnTo>
                    <a:pt x="8822" y="10012"/>
                  </a:lnTo>
                  <a:cubicBezTo>
                    <a:pt x="8822" y="10103"/>
                    <a:pt x="8895" y="10177"/>
                    <a:pt x="8986" y="10177"/>
                  </a:cubicBezTo>
                  <a:lnTo>
                    <a:pt x="9501" y="10177"/>
                  </a:lnTo>
                  <a:lnTo>
                    <a:pt x="9501" y="10341"/>
                  </a:lnTo>
                  <a:cubicBezTo>
                    <a:pt x="9501" y="10430"/>
                    <a:pt x="9574" y="10503"/>
                    <a:pt x="9663" y="10503"/>
                  </a:cubicBezTo>
                  <a:lnTo>
                    <a:pt x="11021" y="10503"/>
                  </a:lnTo>
                  <a:cubicBezTo>
                    <a:pt x="11112" y="10503"/>
                    <a:pt x="11186" y="10433"/>
                    <a:pt x="11186" y="10341"/>
                  </a:cubicBezTo>
                  <a:lnTo>
                    <a:pt x="11186" y="6828"/>
                  </a:lnTo>
                  <a:cubicBezTo>
                    <a:pt x="11186" y="6740"/>
                    <a:pt x="11112" y="6666"/>
                    <a:pt x="11021" y="6666"/>
                  </a:cubicBezTo>
                  <a:lnTo>
                    <a:pt x="10506" y="6666"/>
                  </a:lnTo>
                  <a:lnTo>
                    <a:pt x="10506" y="4999"/>
                  </a:lnTo>
                  <a:cubicBezTo>
                    <a:pt x="10506" y="4908"/>
                    <a:pt x="10433" y="4834"/>
                    <a:pt x="10342" y="4834"/>
                  </a:cubicBezTo>
                  <a:cubicBezTo>
                    <a:pt x="10251" y="4834"/>
                    <a:pt x="10177" y="4908"/>
                    <a:pt x="10177" y="4999"/>
                  </a:cubicBezTo>
                  <a:lnTo>
                    <a:pt x="10177" y="7289"/>
                  </a:lnTo>
                  <a:cubicBezTo>
                    <a:pt x="10177" y="7399"/>
                    <a:pt x="10091" y="7453"/>
                    <a:pt x="10004" y="7453"/>
                  </a:cubicBezTo>
                  <a:cubicBezTo>
                    <a:pt x="9916" y="7453"/>
                    <a:pt x="9827" y="7397"/>
                    <a:pt x="9827" y="7289"/>
                  </a:cubicBezTo>
                  <a:lnTo>
                    <a:pt x="9827" y="5593"/>
                  </a:lnTo>
                  <a:cubicBezTo>
                    <a:pt x="9827" y="5502"/>
                    <a:pt x="9754" y="5428"/>
                    <a:pt x="9663" y="5428"/>
                  </a:cubicBezTo>
                  <a:cubicBezTo>
                    <a:pt x="9574" y="5428"/>
                    <a:pt x="9501" y="5502"/>
                    <a:pt x="9501" y="5593"/>
                  </a:cubicBezTo>
                  <a:lnTo>
                    <a:pt x="9501" y="8307"/>
                  </a:lnTo>
                  <a:cubicBezTo>
                    <a:pt x="9501" y="8417"/>
                    <a:pt x="9414" y="8471"/>
                    <a:pt x="9327" y="8471"/>
                  </a:cubicBezTo>
                  <a:cubicBezTo>
                    <a:pt x="9238" y="8471"/>
                    <a:pt x="9148" y="8415"/>
                    <a:pt x="9148" y="8307"/>
                  </a:cubicBezTo>
                  <a:lnTo>
                    <a:pt x="9148" y="5593"/>
                  </a:lnTo>
                  <a:cubicBezTo>
                    <a:pt x="9148" y="5502"/>
                    <a:pt x="9074" y="5428"/>
                    <a:pt x="8986" y="5428"/>
                  </a:cubicBezTo>
                  <a:cubicBezTo>
                    <a:pt x="8895" y="5428"/>
                    <a:pt x="8822" y="5502"/>
                    <a:pt x="8822" y="5593"/>
                  </a:cubicBezTo>
                  <a:lnTo>
                    <a:pt x="8822" y="8645"/>
                  </a:lnTo>
                  <a:cubicBezTo>
                    <a:pt x="8822" y="8762"/>
                    <a:pt x="8739" y="8817"/>
                    <a:pt x="8653" y="8817"/>
                  </a:cubicBezTo>
                  <a:cubicBezTo>
                    <a:pt x="8564" y="8817"/>
                    <a:pt x="8472" y="8756"/>
                    <a:pt x="8472" y="8645"/>
                  </a:cubicBezTo>
                  <a:lnTo>
                    <a:pt x="8472" y="5593"/>
                  </a:lnTo>
                  <a:cubicBezTo>
                    <a:pt x="8472" y="5502"/>
                    <a:pt x="8398" y="5428"/>
                    <a:pt x="8307" y="5428"/>
                  </a:cubicBezTo>
                  <a:cubicBezTo>
                    <a:pt x="8216" y="5428"/>
                    <a:pt x="8142" y="5502"/>
                    <a:pt x="8142" y="5593"/>
                  </a:cubicBezTo>
                  <a:lnTo>
                    <a:pt x="8142" y="7969"/>
                  </a:lnTo>
                  <a:cubicBezTo>
                    <a:pt x="8142" y="8079"/>
                    <a:pt x="8055" y="8134"/>
                    <a:pt x="7967" y="8134"/>
                  </a:cubicBezTo>
                  <a:cubicBezTo>
                    <a:pt x="7880" y="8134"/>
                    <a:pt x="7792" y="8079"/>
                    <a:pt x="7792" y="7969"/>
                  </a:cubicBezTo>
                  <a:lnTo>
                    <a:pt x="7792" y="5593"/>
                  </a:lnTo>
                  <a:cubicBezTo>
                    <a:pt x="7792" y="5502"/>
                    <a:pt x="7719" y="5428"/>
                    <a:pt x="7628" y="5428"/>
                  </a:cubicBezTo>
                  <a:cubicBezTo>
                    <a:pt x="7537" y="5428"/>
                    <a:pt x="7463" y="5502"/>
                    <a:pt x="7463" y="5593"/>
                  </a:cubicBezTo>
                  <a:cubicBezTo>
                    <a:pt x="7463" y="5593"/>
                    <a:pt x="7463" y="6557"/>
                    <a:pt x="7466" y="6563"/>
                  </a:cubicBezTo>
                  <a:cubicBezTo>
                    <a:pt x="7452" y="6703"/>
                    <a:pt x="7335" y="6773"/>
                    <a:pt x="7220" y="6773"/>
                  </a:cubicBezTo>
                  <a:cubicBezTo>
                    <a:pt x="7100" y="6773"/>
                    <a:pt x="6981" y="6697"/>
                    <a:pt x="6981" y="6545"/>
                  </a:cubicBezTo>
                  <a:lnTo>
                    <a:pt x="6981" y="4326"/>
                  </a:lnTo>
                  <a:cubicBezTo>
                    <a:pt x="7125" y="4131"/>
                    <a:pt x="7151" y="3932"/>
                    <a:pt x="7060" y="3723"/>
                  </a:cubicBezTo>
                  <a:lnTo>
                    <a:pt x="7966" y="3723"/>
                  </a:lnTo>
                  <a:cubicBezTo>
                    <a:pt x="8292" y="3723"/>
                    <a:pt x="8548" y="3341"/>
                    <a:pt x="8439" y="3044"/>
                  </a:cubicBezTo>
                  <a:lnTo>
                    <a:pt x="8645" y="3044"/>
                  </a:lnTo>
                  <a:cubicBezTo>
                    <a:pt x="8972" y="3044"/>
                    <a:pt x="9227" y="2661"/>
                    <a:pt x="9116" y="2364"/>
                  </a:cubicBezTo>
                  <a:lnTo>
                    <a:pt x="9498" y="2364"/>
                  </a:lnTo>
                  <a:lnTo>
                    <a:pt x="9498" y="2879"/>
                  </a:lnTo>
                  <a:cubicBezTo>
                    <a:pt x="9498" y="2923"/>
                    <a:pt x="9516" y="2964"/>
                    <a:pt x="9548" y="2994"/>
                  </a:cubicBezTo>
                  <a:lnTo>
                    <a:pt x="10001" y="3449"/>
                  </a:lnTo>
                  <a:cubicBezTo>
                    <a:pt x="10115" y="3564"/>
                    <a:pt x="10177" y="3714"/>
                    <a:pt x="10177" y="3876"/>
                  </a:cubicBezTo>
                  <a:lnTo>
                    <a:pt x="10177" y="4284"/>
                  </a:lnTo>
                  <a:cubicBezTo>
                    <a:pt x="10177" y="4376"/>
                    <a:pt x="10251" y="4449"/>
                    <a:pt x="10342" y="4449"/>
                  </a:cubicBezTo>
                  <a:cubicBezTo>
                    <a:pt x="10433" y="4449"/>
                    <a:pt x="10506" y="4376"/>
                    <a:pt x="10506" y="4284"/>
                  </a:cubicBezTo>
                  <a:lnTo>
                    <a:pt x="10506" y="3876"/>
                  </a:lnTo>
                  <a:cubicBezTo>
                    <a:pt x="10506" y="3626"/>
                    <a:pt x="10409" y="3393"/>
                    <a:pt x="10233" y="3217"/>
                  </a:cubicBezTo>
                  <a:lnTo>
                    <a:pt x="9827" y="2811"/>
                  </a:lnTo>
                  <a:lnTo>
                    <a:pt x="9827" y="2364"/>
                  </a:lnTo>
                  <a:lnTo>
                    <a:pt x="10012" y="2364"/>
                  </a:lnTo>
                  <a:cubicBezTo>
                    <a:pt x="10104" y="2364"/>
                    <a:pt x="10177" y="2291"/>
                    <a:pt x="10177" y="2200"/>
                  </a:cubicBezTo>
                  <a:lnTo>
                    <a:pt x="10177" y="1685"/>
                  </a:lnTo>
                  <a:lnTo>
                    <a:pt x="10342" y="1685"/>
                  </a:lnTo>
                  <a:cubicBezTo>
                    <a:pt x="10433" y="1685"/>
                    <a:pt x="10506" y="1612"/>
                    <a:pt x="10506" y="1523"/>
                  </a:cubicBezTo>
                  <a:lnTo>
                    <a:pt x="10506" y="165"/>
                  </a:lnTo>
                  <a:cubicBezTo>
                    <a:pt x="10506" y="74"/>
                    <a:pt x="10433" y="0"/>
                    <a:pt x="103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69"/>
            <p:cNvSpPr/>
            <p:nvPr/>
          </p:nvSpPr>
          <p:spPr>
            <a:xfrm>
              <a:off x="4039996" y="2675361"/>
              <a:ext cx="10854" cy="21905"/>
            </a:xfrm>
            <a:custGeom>
              <a:rect b="b" l="l" r="r" t="t"/>
              <a:pathLst>
                <a:path extrusionOk="0" h="668" w="331">
                  <a:moveTo>
                    <a:pt x="165" y="0"/>
                  </a:moveTo>
                  <a:cubicBezTo>
                    <a:pt x="74" y="0"/>
                    <a:pt x="1" y="74"/>
                    <a:pt x="1" y="165"/>
                  </a:cubicBezTo>
                  <a:lnTo>
                    <a:pt x="1" y="506"/>
                  </a:lnTo>
                  <a:cubicBezTo>
                    <a:pt x="1" y="594"/>
                    <a:pt x="74" y="668"/>
                    <a:pt x="165" y="668"/>
                  </a:cubicBezTo>
                  <a:cubicBezTo>
                    <a:pt x="257" y="668"/>
                    <a:pt x="330" y="594"/>
                    <a:pt x="330" y="506"/>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8" name="Google Shape;898;p69"/>
          <p:cNvSpPr/>
          <p:nvPr/>
        </p:nvSpPr>
        <p:spPr>
          <a:xfrm>
            <a:off x="3253206" y="2853756"/>
            <a:ext cx="313300" cy="366784"/>
          </a:xfrm>
          <a:custGeom>
            <a:rect b="b" l="l" r="r" t="t"/>
            <a:pathLst>
              <a:path extrusionOk="0" h="11185" w="9554">
                <a:moveTo>
                  <a:pt x="7634" y="561"/>
                </a:moveTo>
                <a:lnTo>
                  <a:pt x="7634" y="1084"/>
                </a:lnTo>
                <a:lnTo>
                  <a:pt x="7002" y="1675"/>
                </a:lnTo>
                <a:lnTo>
                  <a:pt x="7002" y="1193"/>
                </a:lnTo>
                <a:lnTo>
                  <a:pt x="7634" y="561"/>
                </a:lnTo>
                <a:close/>
                <a:moveTo>
                  <a:pt x="8839" y="1769"/>
                </a:moveTo>
                <a:lnTo>
                  <a:pt x="8210" y="2402"/>
                </a:lnTo>
                <a:lnTo>
                  <a:pt x="7704" y="2402"/>
                </a:lnTo>
                <a:lnTo>
                  <a:pt x="8384" y="1769"/>
                </a:lnTo>
                <a:close/>
                <a:moveTo>
                  <a:pt x="8998" y="329"/>
                </a:moveTo>
                <a:cubicBezTo>
                  <a:pt x="9048" y="329"/>
                  <a:pt x="9092" y="349"/>
                  <a:pt x="9125" y="385"/>
                </a:cubicBezTo>
                <a:cubicBezTo>
                  <a:pt x="9157" y="420"/>
                  <a:pt x="9172" y="464"/>
                  <a:pt x="9172" y="511"/>
                </a:cubicBezTo>
                <a:cubicBezTo>
                  <a:pt x="9169" y="561"/>
                  <a:pt x="9151" y="605"/>
                  <a:pt x="9116" y="637"/>
                </a:cubicBezTo>
                <a:lnTo>
                  <a:pt x="4026" y="5386"/>
                </a:lnTo>
                <a:cubicBezTo>
                  <a:pt x="3990" y="5420"/>
                  <a:pt x="3950" y="5434"/>
                  <a:pt x="3911" y="5434"/>
                </a:cubicBezTo>
                <a:cubicBezTo>
                  <a:pt x="3772" y="5434"/>
                  <a:pt x="3651" y="5249"/>
                  <a:pt x="3782" y="5127"/>
                </a:cubicBezTo>
                <a:lnTo>
                  <a:pt x="8872" y="376"/>
                </a:lnTo>
                <a:cubicBezTo>
                  <a:pt x="8904" y="346"/>
                  <a:pt x="8948" y="329"/>
                  <a:pt x="8992" y="329"/>
                </a:cubicBezTo>
                <a:close/>
                <a:moveTo>
                  <a:pt x="3915" y="4397"/>
                </a:moveTo>
                <a:cubicBezTo>
                  <a:pt x="3965" y="4397"/>
                  <a:pt x="4016" y="4402"/>
                  <a:pt x="4067" y="4413"/>
                </a:cubicBezTo>
                <a:lnTo>
                  <a:pt x="3559" y="4886"/>
                </a:lnTo>
                <a:cubicBezTo>
                  <a:pt x="3353" y="5118"/>
                  <a:pt x="3335" y="5401"/>
                  <a:pt x="3535" y="5601"/>
                </a:cubicBezTo>
                <a:cubicBezTo>
                  <a:pt x="3659" y="5724"/>
                  <a:pt x="3776" y="5778"/>
                  <a:pt x="3892" y="5778"/>
                </a:cubicBezTo>
                <a:cubicBezTo>
                  <a:pt x="4010" y="5778"/>
                  <a:pt x="4128" y="5722"/>
                  <a:pt x="4250" y="5627"/>
                </a:cubicBezTo>
                <a:lnTo>
                  <a:pt x="4717" y="5189"/>
                </a:lnTo>
                <a:lnTo>
                  <a:pt x="4717" y="5189"/>
                </a:lnTo>
                <a:cubicBezTo>
                  <a:pt x="4726" y="5630"/>
                  <a:pt x="4344" y="6021"/>
                  <a:pt x="3903" y="6021"/>
                </a:cubicBezTo>
                <a:cubicBezTo>
                  <a:pt x="3456" y="6021"/>
                  <a:pt x="3091" y="5657"/>
                  <a:pt x="3091" y="5210"/>
                </a:cubicBezTo>
                <a:cubicBezTo>
                  <a:pt x="3091" y="4762"/>
                  <a:pt x="3484" y="4397"/>
                  <a:pt x="3915" y="4397"/>
                </a:cubicBezTo>
                <a:close/>
                <a:moveTo>
                  <a:pt x="3903" y="3689"/>
                </a:moveTo>
                <a:cubicBezTo>
                  <a:pt x="4164" y="3689"/>
                  <a:pt x="4414" y="3754"/>
                  <a:pt x="4638" y="3878"/>
                </a:cubicBezTo>
                <a:lnTo>
                  <a:pt x="4341" y="4157"/>
                </a:lnTo>
                <a:cubicBezTo>
                  <a:pt x="4202" y="4098"/>
                  <a:pt x="4055" y="4069"/>
                  <a:pt x="3903" y="4069"/>
                </a:cubicBezTo>
                <a:cubicBezTo>
                  <a:pt x="3276" y="4069"/>
                  <a:pt x="2762" y="4580"/>
                  <a:pt x="2762" y="5210"/>
                </a:cubicBezTo>
                <a:cubicBezTo>
                  <a:pt x="2762" y="5839"/>
                  <a:pt x="3276" y="6350"/>
                  <a:pt x="3903" y="6350"/>
                </a:cubicBezTo>
                <a:cubicBezTo>
                  <a:pt x="4532" y="6350"/>
                  <a:pt x="5043" y="5839"/>
                  <a:pt x="5043" y="5210"/>
                </a:cubicBezTo>
                <a:cubicBezTo>
                  <a:pt x="5043" y="5110"/>
                  <a:pt x="5032" y="5013"/>
                  <a:pt x="5008" y="4918"/>
                </a:cubicBezTo>
                <a:lnTo>
                  <a:pt x="5311" y="4636"/>
                </a:lnTo>
                <a:cubicBezTo>
                  <a:pt x="5384" y="4816"/>
                  <a:pt x="5423" y="5013"/>
                  <a:pt x="5423" y="5210"/>
                </a:cubicBezTo>
                <a:cubicBezTo>
                  <a:pt x="5423" y="6048"/>
                  <a:pt x="4741" y="6730"/>
                  <a:pt x="3903" y="6730"/>
                </a:cubicBezTo>
                <a:cubicBezTo>
                  <a:pt x="3065" y="6730"/>
                  <a:pt x="2382" y="6048"/>
                  <a:pt x="2382" y="5210"/>
                </a:cubicBezTo>
                <a:cubicBezTo>
                  <a:pt x="2382" y="4372"/>
                  <a:pt x="3065" y="3689"/>
                  <a:pt x="3903" y="3689"/>
                </a:cubicBezTo>
                <a:close/>
                <a:moveTo>
                  <a:pt x="3903" y="2319"/>
                </a:moveTo>
                <a:cubicBezTo>
                  <a:pt x="4544" y="2319"/>
                  <a:pt x="5164" y="2531"/>
                  <a:pt x="5667" y="2919"/>
                </a:cubicBezTo>
                <a:lnTo>
                  <a:pt x="5411" y="3157"/>
                </a:lnTo>
                <a:cubicBezTo>
                  <a:pt x="5076" y="2913"/>
                  <a:pt x="4688" y="2751"/>
                  <a:pt x="4276" y="2693"/>
                </a:cubicBezTo>
                <a:cubicBezTo>
                  <a:pt x="4267" y="2691"/>
                  <a:pt x="4259" y="2691"/>
                  <a:pt x="4250" y="2691"/>
                </a:cubicBezTo>
                <a:cubicBezTo>
                  <a:pt x="4172" y="2691"/>
                  <a:pt x="4101" y="2749"/>
                  <a:pt x="4091" y="2831"/>
                </a:cubicBezTo>
                <a:cubicBezTo>
                  <a:pt x="4076" y="2919"/>
                  <a:pt x="4138" y="3001"/>
                  <a:pt x="4229" y="3016"/>
                </a:cubicBezTo>
                <a:cubicBezTo>
                  <a:pt x="4567" y="3066"/>
                  <a:pt x="4888" y="3193"/>
                  <a:pt x="5167" y="3387"/>
                </a:cubicBezTo>
                <a:lnTo>
                  <a:pt x="4888" y="3645"/>
                </a:lnTo>
                <a:cubicBezTo>
                  <a:pt x="4594" y="3460"/>
                  <a:pt x="4255" y="3360"/>
                  <a:pt x="3903" y="3360"/>
                </a:cubicBezTo>
                <a:cubicBezTo>
                  <a:pt x="2885" y="3360"/>
                  <a:pt x="2056" y="4189"/>
                  <a:pt x="2056" y="5210"/>
                </a:cubicBezTo>
                <a:cubicBezTo>
                  <a:pt x="2056" y="6227"/>
                  <a:pt x="2885" y="7056"/>
                  <a:pt x="3903" y="7056"/>
                </a:cubicBezTo>
                <a:cubicBezTo>
                  <a:pt x="4923" y="7056"/>
                  <a:pt x="5752" y="6227"/>
                  <a:pt x="5752" y="5210"/>
                </a:cubicBezTo>
                <a:cubicBezTo>
                  <a:pt x="5752" y="4927"/>
                  <a:pt x="5687" y="4651"/>
                  <a:pt x="5564" y="4398"/>
                </a:cubicBezTo>
                <a:lnTo>
                  <a:pt x="5843" y="4136"/>
                </a:lnTo>
                <a:cubicBezTo>
                  <a:pt x="6025" y="4463"/>
                  <a:pt x="6120" y="4830"/>
                  <a:pt x="6120" y="5210"/>
                </a:cubicBezTo>
                <a:cubicBezTo>
                  <a:pt x="6120" y="6433"/>
                  <a:pt x="5126" y="7427"/>
                  <a:pt x="3903" y="7427"/>
                </a:cubicBezTo>
                <a:cubicBezTo>
                  <a:pt x="2682" y="7427"/>
                  <a:pt x="1686" y="6433"/>
                  <a:pt x="1686" y="5210"/>
                </a:cubicBezTo>
                <a:cubicBezTo>
                  <a:pt x="1686" y="4125"/>
                  <a:pt x="2494" y="3184"/>
                  <a:pt x="3564" y="3019"/>
                </a:cubicBezTo>
                <a:cubicBezTo>
                  <a:pt x="3653" y="3004"/>
                  <a:pt x="3714" y="2919"/>
                  <a:pt x="3700" y="2831"/>
                </a:cubicBezTo>
                <a:cubicBezTo>
                  <a:pt x="3689" y="2751"/>
                  <a:pt x="3619" y="2693"/>
                  <a:pt x="3541" y="2693"/>
                </a:cubicBezTo>
                <a:cubicBezTo>
                  <a:pt x="3532" y="2693"/>
                  <a:pt x="3523" y="2694"/>
                  <a:pt x="3514" y="2696"/>
                </a:cubicBezTo>
                <a:cubicBezTo>
                  <a:pt x="2920" y="2787"/>
                  <a:pt x="2374" y="3087"/>
                  <a:pt x="1980" y="3545"/>
                </a:cubicBezTo>
                <a:cubicBezTo>
                  <a:pt x="1580" y="4007"/>
                  <a:pt x="1359" y="4598"/>
                  <a:pt x="1359" y="5210"/>
                </a:cubicBezTo>
                <a:cubicBezTo>
                  <a:pt x="1359" y="6612"/>
                  <a:pt x="2500" y="7753"/>
                  <a:pt x="3905" y="7753"/>
                </a:cubicBezTo>
                <a:cubicBezTo>
                  <a:pt x="5308" y="7753"/>
                  <a:pt x="6449" y="6612"/>
                  <a:pt x="6449" y="5210"/>
                </a:cubicBezTo>
                <a:cubicBezTo>
                  <a:pt x="6449" y="4748"/>
                  <a:pt x="6325" y="4301"/>
                  <a:pt x="6090" y="3907"/>
                </a:cubicBezTo>
                <a:lnTo>
                  <a:pt x="6349" y="3669"/>
                </a:lnTo>
                <a:cubicBezTo>
                  <a:pt x="6640" y="4128"/>
                  <a:pt x="6793" y="4657"/>
                  <a:pt x="6793" y="5210"/>
                </a:cubicBezTo>
                <a:cubicBezTo>
                  <a:pt x="6793" y="6803"/>
                  <a:pt x="5496" y="8100"/>
                  <a:pt x="3903" y="8100"/>
                </a:cubicBezTo>
                <a:cubicBezTo>
                  <a:pt x="2312" y="8100"/>
                  <a:pt x="1012" y="6803"/>
                  <a:pt x="1012" y="5210"/>
                </a:cubicBezTo>
                <a:cubicBezTo>
                  <a:pt x="1012" y="3616"/>
                  <a:pt x="2309" y="2319"/>
                  <a:pt x="3903" y="2319"/>
                </a:cubicBezTo>
                <a:close/>
                <a:moveTo>
                  <a:pt x="2512" y="8856"/>
                </a:moveTo>
                <a:cubicBezTo>
                  <a:pt x="2794" y="8961"/>
                  <a:pt x="3091" y="9038"/>
                  <a:pt x="3397" y="9079"/>
                </a:cubicBezTo>
                <a:lnTo>
                  <a:pt x="3397" y="9497"/>
                </a:lnTo>
                <a:lnTo>
                  <a:pt x="2341" y="9497"/>
                </a:lnTo>
                <a:lnTo>
                  <a:pt x="2512" y="8856"/>
                </a:lnTo>
                <a:close/>
                <a:moveTo>
                  <a:pt x="4076" y="9108"/>
                </a:moveTo>
                <a:lnTo>
                  <a:pt x="4076" y="9497"/>
                </a:lnTo>
                <a:lnTo>
                  <a:pt x="3726" y="9497"/>
                </a:lnTo>
                <a:lnTo>
                  <a:pt x="3726" y="9108"/>
                </a:lnTo>
                <a:cubicBezTo>
                  <a:pt x="3785" y="9110"/>
                  <a:pt x="3843" y="9111"/>
                  <a:pt x="3901" y="9111"/>
                </a:cubicBezTo>
                <a:cubicBezTo>
                  <a:pt x="3959" y="9111"/>
                  <a:pt x="4017" y="9110"/>
                  <a:pt x="4076" y="9108"/>
                </a:cubicBezTo>
                <a:close/>
                <a:moveTo>
                  <a:pt x="5296" y="8856"/>
                </a:moveTo>
                <a:lnTo>
                  <a:pt x="5467" y="9497"/>
                </a:lnTo>
                <a:lnTo>
                  <a:pt x="4405" y="9497"/>
                </a:lnTo>
                <a:lnTo>
                  <a:pt x="4405" y="9079"/>
                </a:lnTo>
                <a:cubicBezTo>
                  <a:pt x="4711" y="9041"/>
                  <a:pt x="5008" y="8964"/>
                  <a:pt x="5296" y="8856"/>
                </a:cubicBezTo>
                <a:close/>
                <a:moveTo>
                  <a:pt x="5555" y="9826"/>
                </a:moveTo>
                <a:lnTo>
                  <a:pt x="5649" y="10176"/>
                </a:lnTo>
                <a:lnTo>
                  <a:pt x="2159" y="10176"/>
                </a:lnTo>
                <a:lnTo>
                  <a:pt x="2253" y="9826"/>
                </a:lnTo>
                <a:close/>
                <a:moveTo>
                  <a:pt x="4076" y="10505"/>
                </a:moveTo>
                <a:lnTo>
                  <a:pt x="4076" y="10855"/>
                </a:lnTo>
                <a:lnTo>
                  <a:pt x="3726" y="10855"/>
                </a:lnTo>
                <a:lnTo>
                  <a:pt x="3726" y="10505"/>
                </a:lnTo>
                <a:close/>
                <a:moveTo>
                  <a:pt x="5896" y="8564"/>
                </a:moveTo>
                <a:lnTo>
                  <a:pt x="6511" y="10855"/>
                </a:lnTo>
                <a:lnTo>
                  <a:pt x="6170" y="10855"/>
                </a:lnTo>
                <a:lnTo>
                  <a:pt x="5599" y="8723"/>
                </a:lnTo>
                <a:cubicBezTo>
                  <a:pt x="5702" y="8676"/>
                  <a:pt x="5799" y="8623"/>
                  <a:pt x="5896" y="8564"/>
                </a:cubicBezTo>
                <a:close/>
                <a:moveTo>
                  <a:pt x="8995" y="0"/>
                </a:moveTo>
                <a:cubicBezTo>
                  <a:pt x="8881" y="0"/>
                  <a:pt x="8765" y="46"/>
                  <a:pt x="8648" y="138"/>
                </a:cubicBezTo>
                <a:lnTo>
                  <a:pt x="7960" y="779"/>
                </a:lnTo>
                <a:lnTo>
                  <a:pt x="7960" y="164"/>
                </a:lnTo>
                <a:cubicBezTo>
                  <a:pt x="7958" y="58"/>
                  <a:pt x="7874" y="4"/>
                  <a:pt x="7794" y="4"/>
                </a:cubicBezTo>
                <a:cubicBezTo>
                  <a:pt x="7751" y="4"/>
                  <a:pt x="7709" y="19"/>
                  <a:pt x="7681" y="49"/>
                </a:cubicBezTo>
                <a:lnTo>
                  <a:pt x="6722" y="1008"/>
                </a:lnTo>
                <a:cubicBezTo>
                  <a:pt x="6690" y="1040"/>
                  <a:pt x="6672" y="1081"/>
                  <a:pt x="6672" y="1125"/>
                </a:cubicBezTo>
                <a:lnTo>
                  <a:pt x="6672" y="1981"/>
                </a:lnTo>
                <a:lnTo>
                  <a:pt x="6414" y="2222"/>
                </a:lnTo>
                <a:cubicBezTo>
                  <a:pt x="5711" y="1631"/>
                  <a:pt x="4826" y="1308"/>
                  <a:pt x="3903" y="1308"/>
                </a:cubicBezTo>
                <a:cubicBezTo>
                  <a:pt x="1750" y="1308"/>
                  <a:pt x="1" y="3057"/>
                  <a:pt x="1" y="5210"/>
                </a:cubicBezTo>
                <a:cubicBezTo>
                  <a:pt x="1" y="6512"/>
                  <a:pt x="642" y="7665"/>
                  <a:pt x="1624" y="8373"/>
                </a:cubicBezTo>
                <a:lnTo>
                  <a:pt x="1415" y="9150"/>
                </a:lnTo>
                <a:cubicBezTo>
                  <a:pt x="1392" y="9238"/>
                  <a:pt x="1444" y="9326"/>
                  <a:pt x="1530" y="9350"/>
                </a:cubicBezTo>
                <a:cubicBezTo>
                  <a:pt x="1546" y="9354"/>
                  <a:pt x="1561" y="9356"/>
                  <a:pt x="1576" y="9356"/>
                </a:cubicBezTo>
                <a:cubicBezTo>
                  <a:pt x="1639" y="9356"/>
                  <a:pt x="1690" y="9316"/>
                  <a:pt x="1733" y="9235"/>
                </a:cubicBezTo>
                <a:lnTo>
                  <a:pt x="1912" y="8564"/>
                </a:lnTo>
                <a:cubicBezTo>
                  <a:pt x="2006" y="8620"/>
                  <a:pt x="2106" y="8676"/>
                  <a:pt x="2209" y="8723"/>
                </a:cubicBezTo>
                <a:lnTo>
                  <a:pt x="1636" y="10855"/>
                </a:lnTo>
                <a:lnTo>
                  <a:pt x="1297" y="10855"/>
                </a:lnTo>
                <a:lnTo>
                  <a:pt x="1547" y="9926"/>
                </a:lnTo>
                <a:cubicBezTo>
                  <a:pt x="1571" y="9838"/>
                  <a:pt x="1518" y="9746"/>
                  <a:pt x="1430" y="9723"/>
                </a:cubicBezTo>
                <a:cubicBezTo>
                  <a:pt x="1417" y="9720"/>
                  <a:pt x="1404" y="9718"/>
                  <a:pt x="1391" y="9718"/>
                </a:cubicBezTo>
                <a:cubicBezTo>
                  <a:pt x="1318" y="9718"/>
                  <a:pt x="1250" y="9766"/>
                  <a:pt x="1230" y="9841"/>
                </a:cubicBezTo>
                <a:lnTo>
                  <a:pt x="927" y="10976"/>
                </a:lnTo>
                <a:cubicBezTo>
                  <a:pt x="909" y="11096"/>
                  <a:pt x="962" y="11167"/>
                  <a:pt x="1083" y="11181"/>
                </a:cubicBezTo>
                <a:lnTo>
                  <a:pt x="1762" y="11181"/>
                </a:lnTo>
                <a:cubicBezTo>
                  <a:pt x="1835" y="11181"/>
                  <a:pt x="1903" y="11131"/>
                  <a:pt x="1921" y="11061"/>
                </a:cubicBezTo>
                <a:lnTo>
                  <a:pt x="2071" y="10505"/>
                </a:lnTo>
                <a:lnTo>
                  <a:pt x="3397" y="10505"/>
                </a:lnTo>
                <a:lnTo>
                  <a:pt x="3397" y="11020"/>
                </a:lnTo>
                <a:cubicBezTo>
                  <a:pt x="3397" y="11111"/>
                  <a:pt x="3470" y="11184"/>
                  <a:pt x="3561" y="11184"/>
                </a:cubicBezTo>
                <a:lnTo>
                  <a:pt x="4241" y="11184"/>
                </a:lnTo>
                <a:cubicBezTo>
                  <a:pt x="4332" y="11184"/>
                  <a:pt x="4405" y="11111"/>
                  <a:pt x="4405" y="11020"/>
                </a:cubicBezTo>
                <a:lnTo>
                  <a:pt x="4405" y="10505"/>
                </a:lnTo>
                <a:lnTo>
                  <a:pt x="5737" y="10505"/>
                </a:lnTo>
                <a:lnTo>
                  <a:pt x="5887" y="11061"/>
                </a:lnTo>
                <a:cubicBezTo>
                  <a:pt x="5905" y="11134"/>
                  <a:pt x="5970" y="11181"/>
                  <a:pt x="6046" y="11181"/>
                </a:cubicBezTo>
                <a:lnTo>
                  <a:pt x="6722" y="11181"/>
                </a:lnTo>
                <a:cubicBezTo>
                  <a:pt x="6843" y="11167"/>
                  <a:pt x="6896" y="11096"/>
                  <a:pt x="6881" y="10976"/>
                </a:cubicBezTo>
                <a:lnTo>
                  <a:pt x="6184" y="8376"/>
                </a:lnTo>
                <a:cubicBezTo>
                  <a:pt x="7087" y="7724"/>
                  <a:pt x="7684" y="6691"/>
                  <a:pt x="7787" y="5583"/>
                </a:cubicBezTo>
                <a:cubicBezTo>
                  <a:pt x="7796" y="5492"/>
                  <a:pt x="7731" y="5412"/>
                  <a:pt x="7640" y="5404"/>
                </a:cubicBezTo>
                <a:cubicBezTo>
                  <a:pt x="7635" y="5403"/>
                  <a:pt x="7629" y="5403"/>
                  <a:pt x="7624" y="5403"/>
                </a:cubicBezTo>
                <a:cubicBezTo>
                  <a:pt x="7542" y="5403"/>
                  <a:pt x="7469" y="5468"/>
                  <a:pt x="7460" y="5551"/>
                </a:cubicBezTo>
                <a:cubicBezTo>
                  <a:pt x="7287" y="7382"/>
                  <a:pt x="5726" y="8785"/>
                  <a:pt x="3903" y="8785"/>
                </a:cubicBezTo>
                <a:cubicBezTo>
                  <a:pt x="1933" y="8785"/>
                  <a:pt x="327" y="7180"/>
                  <a:pt x="327" y="5210"/>
                </a:cubicBezTo>
                <a:cubicBezTo>
                  <a:pt x="327" y="3240"/>
                  <a:pt x="1933" y="1634"/>
                  <a:pt x="3903" y="1634"/>
                </a:cubicBezTo>
                <a:cubicBezTo>
                  <a:pt x="4735" y="1634"/>
                  <a:pt x="5534" y="1922"/>
                  <a:pt x="6172" y="2449"/>
                </a:cubicBezTo>
                <a:lnTo>
                  <a:pt x="5908" y="2693"/>
                </a:lnTo>
                <a:cubicBezTo>
                  <a:pt x="5340" y="2240"/>
                  <a:pt x="4635" y="1993"/>
                  <a:pt x="3903" y="1993"/>
                </a:cubicBezTo>
                <a:cubicBezTo>
                  <a:pt x="2130" y="1993"/>
                  <a:pt x="686" y="3437"/>
                  <a:pt x="686" y="5210"/>
                </a:cubicBezTo>
                <a:cubicBezTo>
                  <a:pt x="686" y="6986"/>
                  <a:pt x="2130" y="8426"/>
                  <a:pt x="3903" y="8426"/>
                </a:cubicBezTo>
                <a:cubicBezTo>
                  <a:pt x="5676" y="8426"/>
                  <a:pt x="7119" y="6986"/>
                  <a:pt x="7119" y="5210"/>
                </a:cubicBezTo>
                <a:cubicBezTo>
                  <a:pt x="7119" y="4574"/>
                  <a:pt x="6937" y="3966"/>
                  <a:pt x="6590" y="3440"/>
                </a:cubicBezTo>
                <a:lnTo>
                  <a:pt x="6855" y="3195"/>
                </a:lnTo>
                <a:cubicBezTo>
                  <a:pt x="7196" y="3692"/>
                  <a:pt x="7404" y="4266"/>
                  <a:pt x="7460" y="4869"/>
                </a:cubicBezTo>
                <a:cubicBezTo>
                  <a:pt x="7469" y="4954"/>
                  <a:pt x="7540" y="5016"/>
                  <a:pt x="7625" y="5016"/>
                </a:cubicBezTo>
                <a:lnTo>
                  <a:pt x="7640" y="5016"/>
                </a:lnTo>
                <a:cubicBezTo>
                  <a:pt x="7728" y="5007"/>
                  <a:pt x="7796" y="4927"/>
                  <a:pt x="7787" y="4836"/>
                </a:cubicBezTo>
                <a:cubicBezTo>
                  <a:pt x="7722" y="4163"/>
                  <a:pt x="7484" y="3522"/>
                  <a:pt x="7096" y="2969"/>
                </a:cubicBezTo>
                <a:lnTo>
                  <a:pt x="7352" y="2728"/>
                </a:lnTo>
                <a:lnTo>
                  <a:pt x="8275" y="2728"/>
                </a:lnTo>
                <a:cubicBezTo>
                  <a:pt x="8319" y="2728"/>
                  <a:pt x="8360" y="2710"/>
                  <a:pt x="8389" y="2681"/>
                </a:cubicBezTo>
                <a:lnTo>
                  <a:pt x="9351" y="1719"/>
                </a:lnTo>
                <a:cubicBezTo>
                  <a:pt x="9456" y="1608"/>
                  <a:pt x="9451" y="1440"/>
                  <a:pt x="9256" y="1440"/>
                </a:cubicBezTo>
                <a:cubicBezTo>
                  <a:pt x="9250" y="1440"/>
                  <a:pt x="9243" y="1440"/>
                  <a:pt x="9236" y="1440"/>
                </a:cubicBezTo>
                <a:lnTo>
                  <a:pt x="8734" y="1440"/>
                </a:lnTo>
                <a:lnTo>
                  <a:pt x="9339" y="876"/>
                </a:lnTo>
                <a:cubicBezTo>
                  <a:pt x="9545" y="643"/>
                  <a:pt x="9554" y="405"/>
                  <a:pt x="9363" y="161"/>
                </a:cubicBezTo>
                <a:cubicBezTo>
                  <a:pt x="9242" y="54"/>
                  <a:pt x="9119" y="0"/>
                  <a:pt x="899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69"/>
          <p:cNvSpPr/>
          <p:nvPr/>
        </p:nvSpPr>
        <p:spPr>
          <a:xfrm>
            <a:off x="2433459" y="2854805"/>
            <a:ext cx="366719" cy="364587"/>
          </a:xfrm>
          <a:custGeom>
            <a:rect b="b" l="l" r="r" t="t"/>
            <a:pathLst>
              <a:path extrusionOk="0" h="11118" w="11183">
                <a:moveTo>
                  <a:pt x="2474" y="1854"/>
                </a:moveTo>
                <a:cubicBezTo>
                  <a:pt x="2605" y="1854"/>
                  <a:pt x="2736" y="1908"/>
                  <a:pt x="2867" y="2017"/>
                </a:cubicBezTo>
                <a:cubicBezTo>
                  <a:pt x="3082" y="2278"/>
                  <a:pt x="3082" y="2540"/>
                  <a:pt x="2867" y="2802"/>
                </a:cubicBezTo>
                <a:cubicBezTo>
                  <a:pt x="2757" y="2912"/>
                  <a:pt x="2617" y="2965"/>
                  <a:pt x="2477" y="2965"/>
                </a:cubicBezTo>
                <a:cubicBezTo>
                  <a:pt x="2329" y="2965"/>
                  <a:pt x="2181" y="2905"/>
                  <a:pt x="2067" y="2790"/>
                </a:cubicBezTo>
                <a:cubicBezTo>
                  <a:pt x="1864" y="2531"/>
                  <a:pt x="1867" y="2273"/>
                  <a:pt x="2079" y="2017"/>
                </a:cubicBezTo>
                <a:cubicBezTo>
                  <a:pt x="2211" y="1908"/>
                  <a:pt x="2343" y="1854"/>
                  <a:pt x="2474" y="1854"/>
                </a:cubicBezTo>
                <a:close/>
                <a:moveTo>
                  <a:pt x="8709" y="1854"/>
                </a:moveTo>
                <a:cubicBezTo>
                  <a:pt x="8851" y="1854"/>
                  <a:pt x="8993" y="1908"/>
                  <a:pt x="9100" y="2017"/>
                </a:cubicBezTo>
                <a:cubicBezTo>
                  <a:pt x="9315" y="2228"/>
                  <a:pt x="9318" y="2572"/>
                  <a:pt x="9112" y="2790"/>
                </a:cubicBezTo>
                <a:cubicBezTo>
                  <a:pt x="9000" y="2905"/>
                  <a:pt x="8852" y="2965"/>
                  <a:pt x="8704" y="2965"/>
                </a:cubicBezTo>
                <a:cubicBezTo>
                  <a:pt x="8565" y="2965"/>
                  <a:pt x="8425" y="2912"/>
                  <a:pt x="8315" y="2802"/>
                </a:cubicBezTo>
                <a:cubicBezTo>
                  <a:pt x="8098" y="2587"/>
                  <a:pt x="8098" y="2234"/>
                  <a:pt x="8315" y="2017"/>
                </a:cubicBezTo>
                <a:cubicBezTo>
                  <a:pt x="8424" y="1908"/>
                  <a:pt x="8567" y="1854"/>
                  <a:pt x="8709" y="1854"/>
                </a:cubicBezTo>
                <a:close/>
                <a:moveTo>
                  <a:pt x="4434" y="1361"/>
                </a:moveTo>
                <a:cubicBezTo>
                  <a:pt x="4537" y="1843"/>
                  <a:pt x="4934" y="2220"/>
                  <a:pt x="5428" y="2287"/>
                </a:cubicBezTo>
                <a:lnTo>
                  <a:pt x="5428" y="2655"/>
                </a:lnTo>
                <a:cubicBezTo>
                  <a:pt x="4758" y="2693"/>
                  <a:pt x="4146" y="2961"/>
                  <a:pt x="3675" y="3381"/>
                </a:cubicBezTo>
                <a:lnTo>
                  <a:pt x="3202" y="2908"/>
                </a:lnTo>
                <a:cubicBezTo>
                  <a:pt x="3399" y="2622"/>
                  <a:pt x="3405" y="2214"/>
                  <a:pt x="3208" y="1920"/>
                </a:cubicBezTo>
                <a:cubicBezTo>
                  <a:pt x="3587" y="1670"/>
                  <a:pt x="3999" y="1482"/>
                  <a:pt x="4434" y="1361"/>
                </a:cubicBezTo>
                <a:close/>
                <a:moveTo>
                  <a:pt x="6748" y="1361"/>
                </a:moveTo>
                <a:cubicBezTo>
                  <a:pt x="7183" y="1482"/>
                  <a:pt x="7595" y="1670"/>
                  <a:pt x="7974" y="1920"/>
                </a:cubicBezTo>
                <a:cubicBezTo>
                  <a:pt x="7774" y="2220"/>
                  <a:pt x="7777" y="2611"/>
                  <a:pt x="7980" y="2908"/>
                </a:cubicBezTo>
                <a:lnTo>
                  <a:pt x="7507" y="3381"/>
                </a:lnTo>
                <a:cubicBezTo>
                  <a:pt x="7027" y="2949"/>
                  <a:pt x="6413" y="2693"/>
                  <a:pt x="5754" y="2655"/>
                </a:cubicBezTo>
                <a:lnTo>
                  <a:pt x="5754" y="2287"/>
                </a:lnTo>
                <a:cubicBezTo>
                  <a:pt x="6248" y="2220"/>
                  <a:pt x="6645" y="1843"/>
                  <a:pt x="6748" y="1361"/>
                </a:cubicBezTo>
                <a:close/>
                <a:moveTo>
                  <a:pt x="5866" y="4125"/>
                </a:moveTo>
                <a:cubicBezTo>
                  <a:pt x="6104" y="4125"/>
                  <a:pt x="6301" y="4322"/>
                  <a:pt x="6301" y="4560"/>
                </a:cubicBezTo>
                <a:lnTo>
                  <a:pt x="6301" y="4942"/>
                </a:lnTo>
                <a:lnTo>
                  <a:pt x="6048" y="4942"/>
                </a:lnTo>
                <a:cubicBezTo>
                  <a:pt x="6010" y="4942"/>
                  <a:pt x="5978" y="4925"/>
                  <a:pt x="5957" y="4892"/>
                </a:cubicBezTo>
                <a:lnTo>
                  <a:pt x="5801" y="4619"/>
                </a:lnTo>
                <a:cubicBezTo>
                  <a:pt x="5770" y="4565"/>
                  <a:pt x="5716" y="4537"/>
                  <a:pt x="5661" y="4537"/>
                </a:cubicBezTo>
                <a:cubicBezTo>
                  <a:pt x="5618" y="4537"/>
                  <a:pt x="5573" y="4554"/>
                  <a:pt x="5540" y="4590"/>
                </a:cubicBezTo>
                <a:lnTo>
                  <a:pt x="5301" y="4842"/>
                </a:lnTo>
                <a:cubicBezTo>
                  <a:pt x="5240" y="4907"/>
                  <a:pt x="5154" y="4942"/>
                  <a:pt x="5066" y="4942"/>
                </a:cubicBezTo>
                <a:lnTo>
                  <a:pt x="4881" y="4942"/>
                </a:lnTo>
                <a:lnTo>
                  <a:pt x="4881" y="4560"/>
                </a:lnTo>
                <a:cubicBezTo>
                  <a:pt x="4881" y="4322"/>
                  <a:pt x="5075" y="4125"/>
                  <a:pt x="5316" y="4125"/>
                </a:cubicBezTo>
                <a:close/>
                <a:moveTo>
                  <a:pt x="2970" y="3140"/>
                </a:moveTo>
                <a:lnTo>
                  <a:pt x="3446" y="3613"/>
                </a:lnTo>
                <a:cubicBezTo>
                  <a:pt x="3026" y="4084"/>
                  <a:pt x="2755" y="4692"/>
                  <a:pt x="2717" y="5363"/>
                </a:cubicBezTo>
                <a:lnTo>
                  <a:pt x="2352" y="5363"/>
                </a:lnTo>
                <a:cubicBezTo>
                  <a:pt x="2308" y="4801"/>
                  <a:pt x="1917" y="4451"/>
                  <a:pt x="1423" y="4372"/>
                </a:cubicBezTo>
                <a:cubicBezTo>
                  <a:pt x="1541" y="3937"/>
                  <a:pt x="1767" y="3431"/>
                  <a:pt x="1985" y="3146"/>
                </a:cubicBezTo>
                <a:cubicBezTo>
                  <a:pt x="2103" y="3243"/>
                  <a:pt x="2289" y="3320"/>
                  <a:pt x="2488" y="3320"/>
                </a:cubicBezTo>
                <a:cubicBezTo>
                  <a:pt x="2649" y="3320"/>
                  <a:pt x="2819" y="3270"/>
                  <a:pt x="2970" y="3140"/>
                </a:cubicBezTo>
                <a:close/>
                <a:moveTo>
                  <a:pt x="1182" y="4675"/>
                </a:moveTo>
                <a:cubicBezTo>
                  <a:pt x="1653" y="4675"/>
                  <a:pt x="2035" y="5057"/>
                  <a:pt x="2035" y="5527"/>
                </a:cubicBezTo>
                <a:cubicBezTo>
                  <a:pt x="2035" y="5998"/>
                  <a:pt x="1653" y="6380"/>
                  <a:pt x="1182" y="6380"/>
                </a:cubicBezTo>
                <a:cubicBezTo>
                  <a:pt x="712" y="6380"/>
                  <a:pt x="326" y="5998"/>
                  <a:pt x="326" y="5527"/>
                </a:cubicBezTo>
                <a:cubicBezTo>
                  <a:pt x="326" y="5057"/>
                  <a:pt x="712" y="4675"/>
                  <a:pt x="1182" y="4675"/>
                </a:cubicBezTo>
                <a:close/>
                <a:moveTo>
                  <a:pt x="10000" y="4675"/>
                </a:moveTo>
                <a:cubicBezTo>
                  <a:pt x="10471" y="4675"/>
                  <a:pt x="10853" y="5057"/>
                  <a:pt x="10853" y="5527"/>
                </a:cubicBezTo>
                <a:cubicBezTo>
                  <a:pt x="10853" y="5998"/>
                  <a:pt x="10471" y="6380"/>
                  <a:pt x="10000" y="6380"/>
                </a:cubicBezTo>
                <a:cubicBezTo>
                  <a:pt x="9530" y="6380"/>
                  <a:pt x="9147" y="5998"/>
                  <a:pt x="9147" y="5527"/>
                </a:cubicBezTo>
                <a:cubicBezTo>
                  <a:pt x="9147" y="5057"/>
                  <a:pt x="9530" y="4675"/>
                  <a:pt x="10000" y="4675"/>
                </a:cubicBezTo>
                <a:close/>
                <a:moveTo>
                  <a:pt x="5628" y="4975"/>
                </a:moveTo>
                <a:cubicBezTo>
                  <a:pt x="5704" y="5133"/>
                  <a:pt x="5860" y="5272"/>
                  <a:pt x="6048" y="5272"/>
                </a:cubicBezTo>
                <a:lnTo>
                  <a:pt x="6301" y="5272"/>
                </a:lnTo>
                <a:lnTo>
                  <a:pt x="6301" y="5892"/>
                </a:lnTo>
                <a:cubicBezTo>
                  <a:pt x="6301" y="6320"/>
                  <a:pt x="5946" y="6534"/>
                  <a:pt x="5591" y="6534"/>
                </a:cubicBezTo>
                <a:cubicBezTo>
                  <a:pt x="5236" y="6534"/>
                  <a:pt x="4881" y="6320"/>
                  <a:pt x="4881" y="5892"/>
                </a:cubicBezTo>
                <a:lnTo>
                  <a:pt x="4881" y="5272"/>
                </a:lnTo>
                <a:lnTo>
                  <a:pt x="5066" y="5272"/>
                </a:lnTo>
                <a:cubicBezTo>
                  <a:pt x="5293" y="5272"/>
                  <a:pt x="5493" y="5148"/>
                  <a:pt x="5628" y="4975"/>
                </a:cubicBezTo>
                <a:close/>
                <a:moveTo>
                  <a:pt x="5590" y="2978"/>
                </a:moveTo>
                <a:cubicBezTo>
                  <a:pt x="6463" y="2978"/>
                  <a:pt x="7298" y="3443"/>
                  <a:pt x="7757" y="4181"/>
                </a:cubicBezTo>
                <a:cubicBezTo>
                  <a:pt x="7787" y="4231"/>
                  <a:pt x="7842" y="4258"/>
                  <a:pt x="7897" y="4258"/>
                </a:cubicBezTo>
                <a:cubicBezTo>
                  <a:pt x="7927" y="4258"/>
                  <a:pt x="7956" y="4250"/>
                  <a:pt x="7983" y="4234"/>
                </a:cubicBezTo>
                <a:cubicBezTo>
                  <a:pt x="8059" y="4187"/>
                  <a:pt x="8083" y="4084"/>
                  <a:pt x="8036" y="4007"/>
                </a:cubicBezTo>
                <a:cubicBezTo>
                  <a:pt x="7948" y="3866"/>
                  <a:pt x="7848" y="3734"/>
                  <a:pt x="7739" y="3610"/>
                </a:cubicBezTo>
                <a:lnTo>
                  <a:pt x="8212" y="3140"/>
                </a:lnTo>
                <a:cubicBezTo>
                  <a:pt x="8358" y="3239"/>
                  <a:pt x="8535" y="3290"/>
                  <a:pt x="8713" y="3290"/>
                </a:cubicBezTo>
                <a:cubicBezTo>
                  <a:pt x="8884" y="3290"/>
                  <a:pt x="9056" y="3242"/>
                  <a:pt x="9200" y="3146"/>
                </a:cubicBezTo>
                <a:cubicBezTo>
                  <a:pt x="9450" y="3525"/>
                  <a:pt x="9638" y="3934"/>
                  <a:pt x="9756" y="4372"/>
                </a:cubicBezTo>
                <a:cubicBezTo>
                  <a:pt x="9274" y="4472"/>
                  <a:pt x="8900" y="4869"/>
                  <a:pt x="8830" y="5363"/>
                </a:cubicBezTo>
                <a:lnTo>
                  <a:pt x="8465" y="5363"/>
                </a:lnTo>
                <a:cubicBezTo>
                  <a:pt x="8451" y="5136"/>
                  <a:pt x="8412" y="4913"/>
                  <a:pt x="8348" y="4698"/>
                </a:cubicBezTo>
                <a:cubicBezTo>
                  <a:pt x="8326" y="4629"/>
                  <a:pt x="8261" y="4582"/>
                  <a:pt x="8190" y="4582"/>
                </a:cubicBezTo>
                <a:cubicBezTo>
                  <a:pt x="8174" y="4582"/>
                  <a:pt x="8158" y="4585"/>
                  <a:pt x="8142" y="4590"/>
                </a:cubicBezTo>
                <a:cubicBezTo>
                  <a:pt x="8057" y="4616"/>
                  <a:pt x="8007" y="4707"/>
                  <a:pt x="8033" y="4792"/>
                </a:cubicBezTo>
                <a:cubicBezTo>
                  <a:pt x="8268" y="5575"/>
                  <a:pt x="8107" y="6442"/>
                  <a:pt x="7607" y="7089"/>
                </a:cubicBezTo>
                <a:cubicBezTo>
                  <a:pt x="7560" y="6871"/>
                  <a:pt x="7404" y="6689"/>
                  <a:pt x="7186" y="6615"/>
                </a:cubicBezTo>
                <a:lnTo>
                  <a:pt x="6498" y="6377"/>
                </a:lnTo>
                <a:cubicBezTo>
                  <a:pt x="6581" y="6236"/>
                  <a:pt x="6628" y="6068"/>
                  <a:pt x="6628" y="5892"/>
                </a:cubicBezTo>
                <a:lnTo>
                  <a:pt x="6628" y="4563"/>
                </a:lnTo>
                <a:cubicBezTo>
                  <a:pt x="6628" y="4143"/>
                  <a:pt x="6286" y="3799"/>
                  <a:pt x="5866" y="3799"/>
                </a:cubicBezTo>
                <a:lnTo>
                  <a:pt x="5316" y="3799"/>
                </a:lnTo>
                <a:cubicBezTo>
                  <a:pt x="4896" y="3799"/>
                  <a:pt x="4555" y="4143"/>
                  <a:pt x="4555" y="4563"/>
                </a:cubicBezTo>
                <a:lnTo>
                  <a:pt x="4555" y="5892"/>
                </a:lnTo>
                <a:cubicBezTo>
                  <a:pt x="4555" y="6068"/>
                  <a:pt x="4602" y="6236"/>
                  <a:pt x="4684" y="6377"/>
                </a:cubicBezTo>
                <a:lnTo>
                  <a:pt x="3996" y="6615"/>
                </a:lnTo>
                <a:cubicBezTo>
                  <a:pt x="3778" y="6689"/>
                  <a:pt x="3623" y="6871"/>
                  <a:pt x="3575" y="7086"/>
                </a:cubicBezTo>
                <a:cubicBezTo>
                  <a:pt x="3226" y="6636"/>
                  <a:pt x="3061" y="6089"/>
                  <a:pt x="3040" y="5522"/>
                </a:cubicBezTo>
                <a:cubicBezTo>
                  <a:pt x="3043" y="4119"/>
                  <a:pt x="4187" y="2978"/>
                  <a:pt x="5590" y="2978"/>
                </a:cubicBezTo>
                <a:close/>
                <a:moveTo>
                  <a:pt x="2717" y="5692"/>
                </a:moveTo>
                <a:cubicBezTo>
                  <a:pt x="2755" y="6333"/>
                  <a:pt x="3017" y="6965"/>
                  <a:pt x="3443" y="7445"/>
                </a:cubicBezTo>
                <a:lnTo>
                  <a:pt x="2970" y="7915"/>
                </a:lnTo>
                <a:cubicBezTo>
                  <a:pt x="2825" y="7817"/>
                  <a:pt x="2648" y="7766"/>
                  <a:pt x="2471" y="7766"/>
                </a:cubicBezTo>
                <a:cubicBezTo>
                  <a:pt x="2299" y="7766"/>
                  <a:pt x="2127" y="7814"/>
                  <a:pt x="1982" y="7909"/>
                </a:cubicBezTo>
                <a:cubicBezTo>
                  <a:pt x="1732" y="7533"/>
                  <a:pt x="1544" y="7121"/>
                  <a:pt x="1423" y="6683"/>
                </a:cubicBezTo>
                <a:cubicBezTo>
                  <a:pt x="1908" y="6583"/>
                  <a:pt x="2282" y="6186"/>
                  <a:pt x="2352" y="5692"/>
                </a:cubicBezTo>
                <a:close/>
                <a:moveTo>
                  <a:pt x="8830" y="5692"/>
                </a:moveTo>
                <a:cubicBezTo>
                  <a:pt x="8900" y="6186"/>
                  <a:pt x="9274" y="6583"/>
                  <a:pt x="9756" y="6683"/>
                </a:cubicBezTo>
                <a:cubicBezTo>
                  <a:pt x="9636" y="7121"/>
                  <a:pt x="9450" y="7533"/>
                  <a:pt x="9197" y="7909"/>
                </a:cubicBezTo>
                <a:cubicBezTo>
                  <a:pt x="9050" y="7811"/>
                  <a:pt x="8879" y="7762"/>
                  <a:pt x="8707" y="7762"/>
                </a:cubicBezTo>
                <a:cubicBezTo>
                  <a:pt x="8533" y="7762"/>
                  <a:pt x="8359" y="7813"/>
                  <a:pt x="8209" y="7915"/>
                </a:cubicBezTo>
                <a:lnTo>
                  <a:pt x="7736" y="7442"/>
                </a:lnTo>
                <a:cubicBezTo>
                  <a:pt x="8157" y="6971"/>
                  <a:pt x="8427" y="6363"/>
                  <a:pt x="8462" y="5692"/>
                </a:cubicBezTo>
                <a:close/>
                <a:moveTo>
                  <a:pt x="2473" y="8088"/>
                </a:moveTo>
                <a:cubicBezTo>
                  <a:pt x="2811" y="8121"/>
                  <a:pt x="2996" y="8306"/>
                  <a:pt x="3029" y="8644"/>
                </a:cubicBezTo>
                <a:cubicBezTo>
                  <a:pt x="3029" y="8953"/>
                  <a:pt x="2779" y="9200"/>
                  <a:pt x="2473" y="9200"/>
                </a:cubicBezTo>
                <a:cubicBezTo>
                  <a:pt x="2326" y="9200"/>
                  <a:pt x="2185" y="9144"/>
                  <a:pt x="2079" y="9038"/>
                </a:cubicBezTo>
                <a:cubicBezTo>
                  <a:pt x="1976" y="8932"/>
                  <a:pt x="1917" y="8794"/>
                  <a:pt x="1917" y="8644"/>
                </a:cubicBezTo>
                <a:cubicBezTo>
                  <a:pt x="1917" y="8338"/>
                  <a:pt x="2164" y="8088"/>
                  <a:pt x="2473" y="8088"/>
                </a:cubicBezTo>
                <a:close/>
                <a:moveTo>
                  <a:pt x="8705" y="8090"/>
                </a:moveTo>
                <a:cubicBezTo>
                  <a:pt x="8854" y="8090"/>
                  <a:pt x="9002" y="8150"/>
                  <a:pt x="9112" y="8265"/>
                </a:cubicBezTo>
                <a:cubicBezTo>
                  <a:pt x="9318" y="8482"/>
                  <a:pt x="9315" y="8827"/>
                  <a:pt x="9100" y="9038"/>
                </a:cubicBezTo>
                <a:cubicBezTo>
                  <a:pt x="8970" y="9147"/>
                  <a:pt x="8839" y="9201"/>
                  <a:pt x="8708" y="9201"/>
                </a:cubicBezTo>
                <a:cubicBezTo>
                  <a:pt x="8577" y="9201"/>
                  <a:pt x="8446" y="9147"/>
                  <a:pt x="8315" y="9038"/>
                </a:cubicBezTo>
                <a:cubicBezTo>
                  <a:pt x="8098" y="8821"/>
                  <a:pt x="8098" y="8468"/>
                  <a:pt x="8315" y="8253"/>
                </a:cubicBezTo>
                <a:cubicBezTo>
                  <a:pt x="8425" y="8143"/>
                  <a:pt x="8566" y="8090"/>
                  <a:pt x="8705" y="8090"/>
                </a:cubicBezTo>
                <a:close/>
                <a:moveTo>
                  <a:pt x="6266" y="6645"/>
                </a:moveTo>
                <a:lnTo>
                  <a:pt x="7080" y="6924"/>
                </a:lnTo>
                <a:cubicBezTo>
                  <a:pt x="7207" y="6968"/>
                  <a:pt x="7292" y="7086"/>
                  <a:pt x="7292" y="7221"/>
                </a:cubicBezTo>
                <a:lnTo>
                  <a:pt x="7292" y="7424"/>
                </a:lnTo>
                <a:cubicBezTo>
                  <a:pt x="6821" y="7848"/>
                  <a:pt x="6202" y="8075"/>
                  <a:pt x="5577" y="8075"/>
                </a:cubicBezTo>
                <a:cubicBezTo>
                  <a:pt x="5356" y="8075"/>
                  <a:pt x="5135" y="8047"/>
                  <a:pt x="4919" y="7989"/>
                </a:cubicBezTo>
                <a:cubicBezTo>
                  <a:pt x="4905" y="7985"/>
                  <a:pt x="4891" y="7983"/>
                  <a:pt x="4876" y="7983"/>
                </a:cubicBezTo>
                <a:cubicBezTo>
                  <a:pt x="4805" y="7983"/>
                  <a:pt x="4739" y="8030"/>
                  <a:pt x="4719" y="8103"/>
                </a:cubicBezTo>
                <a:cubicBezTo>
                  <a:pt x="4696" y="8191"/>
                  <a:pt x="4749" y="8280"/>
                  <a:pt x="4834" y="8303"/>
                </a:cubicBezTo>
                <a:cubicBezTo>
                  <a:pt x="5028" y="8356"/>
                  <a:pt x="5225" y="8388"/>
                  <a:pt x="5428" y="8400"/>
                </a:cubicBezTo>
                <a:lnTo>
                  <a:pt x="5428" y="8768"/>
                </a:lnTo>
                <a:cubicBezTo>
                  <a:pt x="4934" y="8835"/>
                  <a:pt x="4537" y="9212"/>
                  <a:pt x="4434" y="9694"/>
                </a:cubicBezTo>
                <a:cubicBezTo>
                  <a:pt x="3999" y="9573"/>
                  <a:pt x="3587" y="9385"/>
                  <a:pt x="3208" y="9135"/>
                </a:cubicBezTo>
                <a:cubicBezTo>
                  <a:pt x="3405" y="8841"/>
                  <a:pt x="3399" y="8433"/>
                  <a:pt x="3202" y="8147"/>
                </a:cubicBezTo>
                <a:lnTo>
                  <a:pt x="3675" y="7674"/>
                </a:lnTo>
                <a:cubicBezTo>
                  <a:pt x="3817" y="7800"/>
                  <a:pt x="3969" y="7912"/>
                  <a:pt x="4134" y="8009"/>
                </a:cubicBezTo>
                <a:cubicBezTo>
                  <a:pt x="4162" y="8024"/>
                  <a:pt x="4190" y="8032"/>
                  <a:pt x="4216" y="8032"/>
                </a:cubicBezTo>
                <a:cubicBezTo>
                  <a:pt x="4266" y="8032"/>
                  <a:pt x="4313" y="8004"/>
                  <a:pt x="4358" y="7950"/>
                </a:cubicBezTo>
                <a:cubicBezTo>
                  <a:pt x="4405" y="7874"/>
                  <a:pt x="4378" y="7774"/>
                  <a:pt x="4299" y="7727"/>
                </a:cubicBezTo>
                <a:cubicBezTo>
                  <a:pt x="4152" y="7639"/>
                  <a:pt x="4014" y="7539"/>
                  <a:pt x="3887" y="7424"/>
                </a:cubicBezTo>
                <a:lnTo>
                  <a:pt x="3887" y="7221"/>
                </a:lnTo>
                <a:cubicBezTo>
                  <a:pt x="3887" y="7089"/>
                  <a:pt x="3972" y="6968"/>
                  <a:pt x="4102" y="6924"/>
                </a:cubicBezTo>
                <a:lnTo>
                  <a:pt x="4913" y="6645"/>
                </a:lnTo>
                <a:cubicBezTo>
                  <a:pt x="5094" y="6791"/>
                  <a:pt x="5341" y="6864"/>
                  <a:pt x="5589" y="6864"/>
                </a:cubicBezTo>
                <a:cubicBezTo>
                  <a:pt x="5838" y="6864"/>
                  <a:pt x="6086" y="6791"/>
                  <a:pt x="6266" y="6645"/>
                </a:cubicBezTo>
                <a:close/>
                <a:moveTo>
                  <a:pt x="7507" y="7674"/>
                </a:moveTo>
                <a:lnTo>
                  <a:pt x="7980" y="8147"/>
                </a:lnTo>
                <a:cubicBezTo>
                  <a:pt x="7777" y="8444"/>
                  <a:pt x="7774" y="8838"/>
                  <a:pt x="7974" y="9135"/>
                </a:cubicBezTo>
                <a:cubicBezTo>
                  <a:pt x="7595" y="9385"/>
                  <a:pt x="7183" y="9573"/>
                  <a:pt x="6748" y="9694"/>
                </a:cubicBezTo>
                <a:cubicBezTo>
                  <a:pt x="6645" y="9212"/>
                  <a:pt x="6248" y="8835"/>
                  <a:pt x="5754" y="8768"/>
                </a:cubicBezTo>
                <a:lnTo>
                  <a:pt x="5754" y="8400"/>
                </a:lnTo>
                <a:cubicBezTo>
                  <a:pt x="6425" y="8362"/>
                  <a:pt x="7033" y="8094"/>
                  <a:pt x="7507" y="7674"/>
                </a:cubicBezTo>
                <a:close/>
                <a:moveTo>
                  <a:pt x="5590" y="9082"/>
                </a:moveTo>
                <a:cubicBezTo>
                  <a:pt x="6048" y="9082"/>
                  <a:pt x="6445" y="9482"/>
                  <a:pt x="6445" y="9938"/>
                </a:cubicBezTo>
                <a:cubicBezTo>
                  <a:pt x="6445" y="10408"/>
                  <a:pt x="6063" y="10791"/>
                  <a:pt x="5590" y="10791"/>
                </a:cubicBezTo>
                <a:cubicBezTo>
                  <a:pt x="5119" y="10791"/>
                  <a:pt x="4737" y="10408"/>
                  <a:pt x="4737" y="9938"/>
                </a:cubicBezTo>
                <a:cubicBezTo>
                  <a:pt x="4737" y="9479"/>
                  <a:pt x="5131" y="9082"/>
                  <a:pt x="5590" y="9082"/>
                </a:cubicBezTo>
                <a:close/>
                <a:moveTo>
                  <a:pt x="5233" y="1"/>
                </a:moveTo>
                <a:cubicBezTo>
                  <a:pt x="5214" y="1"/>
                  <a:pt x="5194" y="4"/>
                  <a:pt x="5175" y="11"/>
                </a:cubicBezTo>
                <a:cubicBezTo>
                  <a:pt x="4746" y="173"/>
                  <a:pt x="4449" y="573"/>
                  <a:pt x="4413" y="1029"/>
                </a:cubicBezTo>
                <a:cubicBezTo>
                  <a:pt x="3899" y="1161"/>
                  <a:pt x="3417" y="1382"/>
                  <a:pt x="2976" y="1682"/>
                </a:cubicBezTo>
                <a:cubicBezTo>
                  <a:pt x="2826" y="1579"/>
                  <a:pt x="2651" y="1529"/>
                  <a:pt x="2476" y="1529"/>
                </a:cubicBezTo>
                <a:cubicBezTo>
                  <a:pt x="2246" y="1529"/>
                  <a:pt x="2017" y="1616"/>
                  <a:pt x="1847" y="1784"/>
                </a:cubicBezTo>
                <a:cubicBezTo>
                  <a:pt x="1550" y="2084"/>
                  <a:pt x="1506" y="2567"/>
                  <a:pt x="1747" y="2911"/>
                </a:cubicBezTo>
                <a:cubicBezTo>
                  <a:pt x="1444" y="3352"/>
                  <a:pt x="1223" y="3834"/>
                  <a:pt x="1091" y="4348"/>
                </a:cubicBezTo>
                <a:cubicBezTo>
                  <a:pt x="482" y="4395"/>
                  <a:pt x="0" y="4907"/>
                  <a:pt x="0" y="5527"/>
                </a:cubicBezTo>
                <a:cubicBezTo>
                  <a:pt x="0" y="6148"/>
                  <a:pt x="482" y="6657"/>
                  <a:pt x="1091" y="6704"/>
                </a:cubicBezTo>
                <a:cubicBezTo>
                  <a:pt x="1223" y="7221"/>
                  <a:pt x="1444" y="7703"/>
                  <a:pt x="1747" y="8144"/>
                </a:cubicBezTo>
                <a:cubicBezTo>
                  <a:pt x="1506" y="8488"/>
                  <a:pt x="1550" y="8971"/>
                  <a:pt x="1847" y="9271"/>
                </a:cubicBezTo>
                <a:cubicBezTo>
                  <a:pt x="2017" y="9439"/>
                  <a:pt x="2246" y="9526"/>
                  <a:pt x="2476" y="9526"/>
                </a:cubicBezTo>
                <a:cubicBezTo>
                  <a:pt x="2650" y="9526"/>
                  <a:pt x="2824" y="9476"/>
                  <a:pt x="2973" y="9373"/>
                </a:cubicBezTo>
                <a:cubicBezTo>
                  <a:pt x="3414" y="9673"/>
                  <a:pt x="3899" y="9894"/>
                  <a:pt x="4413" y="10026"/>
                </a:cubicBezTo>
                <a:cubicBezTo>
                  <a:pt x="4461" y="10635"/>
                  <a:pt x="4969" y="11117"/>
                  <a:pt x="5590" y="11117"/>
                </a:cubicBezTo>
                <a:cubicBezTo>
                  <a:pt x="6210" y="11117"/>
                  <a:pt x="6722" y="10635"/>
                  <a:pt x="6769" y="10026"/>
                </a:cubicBezTo>
                <a:cubicBezTo>
                  <a:pt x="7283" y="9894"/>
                  <a:pt x="7765" y="9673"/>
                  <a:pt x="8207" y="9373"/>
                </a:cubicBezTo>
                <a:cubicBezTo>
                  <a:pt x="8354" y="9473"/>
                  <a:pt x="8527" y="9529"/>
                  <a:pt x="8709" y="9529"/>
                </a:cubicBezTo>
                <a:cubicBezTo>
                  <a:pt x="8945" y="9529"/>
                  <a:pt x="9165" y="9435"/>
                  <a:pt x="9333" y="9271"/>
                </a:cubicBezTo>
                <a:cubicBezTo>
                  <a:pt x="9638" y="8965"/>
                  <a:pt x="9674" y="8488"/>
                  <a:pt x="9436" y="8144"/>
                </a:cubicBezTo>
                <a:cubicBezTo>
                  <a:pt x="9735" y="7703"/>
                  <a:pt x="9956" y="7218"/>
                  <a:pt x="10091" y="6704"/>
                </a:cubicBezTo>
                <a:cubicBezTo>
                  <a:pt x="10700" y="6659"/>
                  <a:pt x="11182" y="6148"/>
                  <a:pt x="11182" y="5527"/>
                </a:cubicBezTo>
                <a:cubicBezTo>
                  <a:pt x="11182" y="4907"/>
                  <a:pt x="10700" y="4395"/>
                  <a:pt x="10091" y="4351"/>
                </a:cubicBezTo>
                <a:cubicBezTo>
                  <a:pt x="9956" y="3834"/>
                  <a:pt x="9735" y="3352"/>
                  <a:pt x="9436" y="2911"/>
                </a:cubicBezTo>
                <a:cubicBezTo>
                  <a:pt x="9674" y="2567"/>
                  <a:pt x="9638" y="2090"/>
                  <a:pt x="9333" y="1784"/>
                </a:cubicBezTo>
                <a:cubicBezTo>
                  <a:pt x="9161" y="1612"/>
                  <a:pt x="8935" y="1527"/>
                  <a:pt x="8709" y="1527"/>
                </a:cubicBezTo>
                <a:cubicBezTo>
                  <a:pt x="8533" y="1527"/>
                  <a:pt x="8357" y="1579"/>
                  <a:pt x="8207" y="1682"/>
                </a:cubicBezTo>
                <a:cubicBezTo>
                  <a:pt x="7765" y="1382"/>
                  <a:pt x="7283" y="1161"/>
                  <a:pt x="6769" y="1029"/>
                </a:cubicBezTo>
                <a:cubicBezTo>
                  <a:pt x="6733" y="573"/>
                  <a:pt x="6436" y="173"/>
                  <a:pt x="6004" y="11"/>
                </a:cubicBezTo>
                <a:cubicBezTo>
                  <a:pt x="5985" y="4"/>
                  <a:pt x="5966" y="1"/>
                  <a:pt x="5947" y="1"/>
                </a:cubicBezTo>
                <a:cubicBezTo>
                  <a:pt x="5880" y="1"/>
                  <a:pt x="5818" y="42"/>
                  <a:pt x="5795" y="108"/>
                </a:cubicBezTo>
                <a:cubicBezTo>
                  <a:pt x="5763" y="194"/>
                  <a:pt x="5804" y="288"/>
                  <a:pt x="5890" y="317"/>
                </a:cubicBezTo>
                <a:cubicBezTo>
                  <a:pt x="6222" y="444"/>
                  <a:pt x="6445" y="764"/>
                  <a:pt x="6445" y="1120"/>
                </a:cubicBezTo>
                <a:cubicBezTo>
                  <a:pt x="6445" y="1590"/>
                  <a:pt x="6060" y="1973"/>
                  <a:pt x="5590" y="1973"/>
                </a:cubicBezTo>
                <a:cubicBezTo>
                  <a:pt x="5119" y="1973"/>
                  <a:pt x="4737" y="1590"/>
                  <a:pt x="4737" y="1120"/>
                </a:cubicBezTo>
                <a:cubicBezTo>
                  <a:pt x="4737" y="764"/>
                  <a:pt x="4960" y="444"/>
                  <a:pt x="5290" y="317"/>
                </a:cubicBezTo>
                <a:cubicBezTo>
                  <a:pt x="5375" y="288"/>
                  <a:pt x="5419" y="194"/>
                  <a:pt x="5387" y="108"/>
                </a:cubicBezTo>
                <a:cubicBezTo>
                  <a:pt x="5362" y="42"/>
                  <a:pt x="5299" y="1"/>
                  <a:pt x="52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0" name="Google Shape;900;p69"/>
          <p:cNvGrpSpPr/>
          <p:nvPr/>
        </p:nvGrpSpPr>
        <p:grpSpPr>
          <a:xfrm>
            <a:off x="1641258" y="2854379"/>
            <a:ext cx="366719" cy="365472"/>
            <a:chOff x="1641258" y="2625779"/>
            <a:chExt cx="366719" cy="365472"/>
          </a:xfrm>
        </p:grpSpPr>
        <p:sp>
          <p:nvSpPr>
            <p:cNvPr id="901" name="Google Shape;901;p69"/>
            <p:cNvSpPr/>
            <p:nvPr/>
          </p:nvSpPr>
          <p:spPr>
            <a:xfrm>
              <a:off x="1795251" y="2718155"/>
              <a:ext cx="10723" cy="17675"/>
            </a:xfrm>
            <a:custGeom>
              <a:rect b="b" l="l" r="r" t="t"/>
              <a:pathLst>
                <a:path extrusionOk="0" h="539" w="327">
                  <a:moveTo>
                    <a:pt x="165" y="1"/>
                  </a:moveTo>
                  <a:cubicBezTo>
                    <a:pt x="74" y="1"/>
                    <a:pt x="0" y="71"/>
                    <a:pt x="0" y="162"/>
                  </a:cubicBezTo>
                  <a:lnTo>
                    <a:pt x="0" y="377"/>
                  </a:lnTo>
                  <a:cubicBezTo>
                    <a:pt x="0" y="468"/>
                    <a:pt x="74" y="539"/>
                    <a:pt x="165" y="539"/>
                  </a:cubicBezTo>
                  <a:cubicBezTo>
                    <a:pt x="253" y="539"/>
                    <a:pt x="326" y="468"/>
                    <a:pt x="326" y="377"/>
                  </a:cubicBezTo>
                  <a:lnTo>
                    <a:pt x="326" y="162"/>
                  </a:lnTo>
                  <a:cubicBezTo>
                    <a:pt x="326" y="71"/>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69"/>
            <p:cNvSpPr/>
            <p:nvPr/>
          </p:nvSpPr>
          <p:spPr>
            <a:xfrm>
              <a:off x="1841423" y="2718155"/>
              <a:ext cx="10723" cy="17675"/>
            </a:xfrm>
            <a:custGeom>
              <a:rect b="b" l="l" r="r" t="t"/>
              <a:pathLst>
                <a:path extrusionOk="0" h="539" w="327">
                  <a:moveTo>
                    <a:pt x="162" y="1"/>
                  </a:moveTo>
                  <a:cubicBezTo>
                    <a:pt x="74" y="1"/>
                    <a:pt x="0" y="71"/>
                    <a:pt x="0" y="162"/>
                  </a:cubicBezTo>
                  <a:lnTo>
                    <a:pt x="0" y="377"/>
                  </a:lnTo>
                  <a:cubicBezTo>
                    <a:pt x="0" y="468"/>
                    <a:pt x="74" y="539"/>
                    <a:pt x="162" y="539"/>
                  </a:cubicBezTo>
                  <a:cubicBezTo>
                    <a:pt x="253" y="539"/>
                    <a:pt x="327" y="468"/>
                    <a:pt x="327" y="377"/>
                  </a:cubicBezTo>
                  <a:lnTo>
                    <a:pt x="327" y="162"/>
                  </a:lnTo>
                  <a:cubicBezTo>
                    <a:pt x="327" y="71"/>
                    <a:pt x="253" y="1"/>
                    <a:pt x="1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69"/>
            <p:cNvSpPr/>
            <p:nvPr/>
          </p:nvSpPr>
          <p:spPr>
            <a:xfrm>
              <a:off x="1804958" y="2754227"/>
              <a:ext cx="37547" cy="24234"/>
            </a:xfrm>
            <a:custGeom>
              <a:rect b="b" l="l" r="r" t="t"/>
              <a:pathLst>
                <a:path extrusionOk="0" h="739" w="1145">
                  <a:moveTo>
                    <a:pt x="163" y="0"/>
                  </a:moveTo>
                  <a:cubicBezTo>
                    <a:pt x="74" y="0"/>
                    <a:pt x="1" y="74"/>
                    <a:pt x="1" y="165"/>
                  </a:cubicBezTo>
                  <a:cubicBezTo>
                    <a:pt x="1" y="483"/>
                    <a:pt x="257" y="738"/>
                    <a:pt x="574" y="738"/>
                  </a:cubicBezTo>
                  <a:cubicBezTo>
                    <a:pt x="889" y="738"/>
                    <a:pt x="1145" y="483"/>
                    <a:pt x="1145" y="165"/>
                  </a:cubicBezTo>
                  <a:cubicBezTo>
                    <a:pt x="1145" y="74"/>
                    <a:pt x="1074" y="0"/>
                    <a:pt x="983" y="0"/>
                  </a:cubicBezTo>
                  <a:cubicBezTo>
                    <a:pt x="892" y="0"/>
                    <a:pt x="818" y="74"/>
                    <a:pt x="818" y="165"/>
                  </a:cubicBezTo>
                  <a:cubicBezTo>
                    <a:pt x="818" y="300"/>
                    <a:pt x="710" y="412"/>
                    <a:pt x="574" y="412"/>
                  </a:cubicBezTo>
                  <a:cubicBezTo>
                    <a:pt x="439" y="412"/>
                    <a:pt x="327" y="300"/>
                    <a:pt x="327" y="165"/>
                  </a:cubicBezTo>
                  <a:cubicBezTo>
                    <a:pt x="327" y="74"/>
                    <a:pt x="254" y="0"/>
                    <a:pt x="1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69"/>
            <p:cNvSpPr/>
            <p:nvPr/>
          </p:nvSpPr>
          <p:spPr>
            <a:xfrm>
              <a:off x="1641258" y="2625779"/>
              <a:ext cx="366719" cy="365472"/>
            </a:xfrm>
            <a:custGeom>
              <a:rect b="b" l="l" r="r" t="t"/>
              <a:pathLst>
                <a:path extrusionOk="0" h="11145" w="11183">
                  <a:moveTo>
                    <a:pt x="6237" y="327"/>
                  </a:moveTo>
                  <a:cubicBezTo>
                    <a:pt x="6869" y="327"/>
                    <a:pt x="7381" y="839"/>
                    <a:pt x="7381" y="1471"/>
                  </a:cubicBezTo>
                  <a:lnTo>
                    <a:pt x="7381" y="2194"/>
                  </a:lnTo>
                  <a:lnTo>
                    <a:pt x="7107" y="2194"/>
                  </a:lnTo>
                  <a:cubicBezTo>
                    <a:pt x="6563" y="2194"/>
                    <a:pt x="6246" y="1706"/>
                    <a:pt x="6122" y="1221"/>
                  </a:cubicBezTo>
                  <a:cubicBezTo>
                    <a:pt x="6098" y="1125"/>
                    <a:pt x="6036" y="1073"/>
                    <a:pt x="5972" y="1073"/>
                  </a:cubicBezTo>
                  <a:cubicBezTo>
                    <a:pt x="5919" y="1073"/>
                    <a:pt x="5864" y="1108"/>
                    <a:pt x="5828" y="1183"/>
                  </a:cubicBezTo>
                  <a:cubicBezTo>
                    <a:pt x="5605" y="1642"/>
                    <a:pt x="5264" y="2194"/>
                    <a:pt x="4684" y="2194"/>
                  </a:cubicBezTo>
                  <a:lnTo>
                    <a:pt x="3761" y="2194"/>
                  </a:lnTo>
                  <a:lnTo>
                    <a:pt x="3761" y="1471"/>
                  </a:lnTo>
                  <a:cubicBezTo>
                    <a:pt x="3761" y="839"/>
                    <a:pt x="4276" y="327"/>
                    <a:pt x="4905" y="327"/>
                  </a:cubicBezTo>
                  <a:close/>
                  <a:moveTo>
                    <a:pt x="3694" y="2516"/>
                  </a:moveTo>
                  <a:cubicBezTo>
                    <a:pt x="3718" y="2516"/>
                    <a:pt x="3741" y="2518"/>
                    <a:pt x="3764" y="2521"/>
                  </a:cubicBezTo>
                  <a:lnTo>
                    <a:pt x="3764" y="3447"/>
                  </a:lnTo>
                  <a:cubicBezTo>
                    <a:pt x="3757" y="3447"/>
                    <a:pt x="3750" y="3447"/>
                    <a:pt x="3743" y="3447"/>
                  </a:cubicBezTo>
                  <a:cubicBezTo>
                    <a:pt x="3497" y="3447"/>
                    <a:pt x="3305" y="3345"/>
                    <a:pt x="3305" y="3156"/>
                  </a:cubicBezTo>
                  <a:lnTo>
                    <a:pt x="3305" y="2815"/>
                  </a:lnTo>
                  <a:cubicBezTo>
                    <a:pt x="3305" y="2607"/>
                    <a:pt x="3512" y="2516"/>
                    <a:pt x="3694" y="2516"/>
                  </a:cubicBezTo>
                  <a:close/>
                  <a:moveTo>
                    <a:pt x="7455" y="2517"/>
                  </a:moveTo>
                  <a:cubicBezTo>
                    <a:pt x="7632" y="2517"/>
                    <a:pt x="7825" y="2603"/>
                    <a:pt x="7825" y="2815"/>
                  </a:cubicBezTo>
                  <a:lnTo>
                    <a:pt x="7825" y="3156"/>
                  </a:lnTo>
                  <a:cubicBezTo>
                    <a:pt x="7825" y="3369"/>
                    <a:pt x="7629" y="3453"/>
                    <a:pt x="7451" y="3453"/>
                  </a:cubicBezTo>
                  <a:cubicBezTo>
                    <a:pt x="7423" y="3453"/>
                    <a:pt x="7395" y="3451"/>
                    <a:pt x="7369" y="3447"/>
                  </a:cubicBezTo>
                  <a:lnTo>
                    <a:pt x="7369" y="2524"/>
                  </a:lnTo>
                  <a:cubicBezTo>
                    <a:pt x="7396" y="2519"/>
                    <a:pt x="7426" y="2517"/>
                    <a:pt x="7455" y="2517"/>
                  </a:cubicBezTo>
                  <a:close/>
                  <a:moveTo>
                    <a:pt x="5916" y="1659"/>
                  </a:moveTo>
                  <a:cubicBezTo>
                    <a:pt x="6078" y="2156"/>
                    <a:pt x="6525" y="2494"/>
                    <a:pt x="7039" y="2521"/>
                  </a:cubicBezTo>
                  <a:lnTo>
                    <a:pt x="7039" y="3941"/>
                  </a:lnTo>
                  <a:cubicBezTo>
                    <a:pt x="7041" y="4839"/>
                    <a:pt x="6304" y="5287"/>
                    <a:pt x="5567" y="5287"/>
                  </a:cubicBezTo>
                  <a:cubicBezTo>
                    <a:pt x="4829" y="5287"/>
                    <a:pt x="4090" y="4838"/>
                    <a:pt x="4090" y="3941"/>
                  </a:cubicBezTo>
                  <a:lnTo>
                    <a:pt x="4090" y="2524"/>
                  </a:lnTo>
                  <a:lnTo>
                    <a:pt x="4684" y="2524"/>
                  </a:lnTo>
                  <a:cubicBezTo>
                    <a:pt x="5119" y="2524"/>
                    <a:pt x="5519" y="2300"/>
                    <a:pt x="5749" y="1930"/>
                  </a:cubicBezTo>
                  <a:lnTo>
                    <a:pt x="5916" y="1659"/>
                  </a:lnTo>
                  <a:close/>
                  <a:moveTo>
                    <a:pt x="6357" y="5482"/>
                  </a:moveTo>
                  <a:lnTo>
                    <a:pt x="6357" y="5982"/>
                  </a:lnTo>
                  <a:lnTo>
                    <a:pt x="5566" y="6578"/>
                  </a:lnTo>
                  <a:lnTo>
                    <a:pt x="4772" y="5982"/>
                  </a:lnTo>
                  <a:lnTo>
                    <a:pt x="4772" y="5482"/>
                  </a:lnTo>
                  <a:cubicBezTo>
                    <a:pt x="4986" y="5593"/>
                    <a:pt x="5272" y="5649"/>
                    <a:pt x="5562" y="5649"/>
                  </a:cubicBezTo>
                  <a:cubicBezTo>
                    <a:pt x="5847" y="5649"/>
                    <a:pt x="6135" y="5594"/>
                    <a:pt x="6357" y="5482"/>
                  </a:cubicBezTo>
                  <a:close/>
                  <a:moveTo>
                    <a:pt x="4581" y="6246"/>
                  </a:moveTo>
                  <a:lnTo>
                    <a:pt x="5275" y="6770"/>
                  </a:lnTo>
                  <a:lnTo>
                    <a:pt x="4376" y="7319"/>
                  </a:lnTo>
                  <a:lnTo>
                    <a:pt x="4376" y="6314"/>
                  </a:lnTo>
                  <a:lnTo>
                    <a:pt x="4581" y="6246"/>
                  </a:lnTo>
                  <a:close/>
                  <a:moveTo>
                    <a:pt x="6551" y="6246"/>
                  </a:moveTo>
                  <a:lnTo>
                    <a:pt x="6754" y="6314"/>
                  </a:lnTo>
                  <a:lnTo>
                    <a:pt x="6754" y="7319"/>
                  </a:lnTo>
                  <a:lnTo>
                    <a:pt x="5855" y="6770"/>
                  </a:lnTo>
                  <a:lnTo>
                    <a:pt x="6551" y="6246"/>
                  </a:lnTo>
                  <a:close/>
                  <a:moveTo>
                    <a:pt x="5566" y="6975"/>
                  </a:moveTo>
                  <a:lnTo>
                    <a:pt x="6022" y="7255"/>
                  </a:lnTo>
                  <a:lnTo>
                    <a:pt x="5807" y="7634"/>
                  </a:lnTo>
                  <a:lnTo>
                    <a:pt x="5322" y="7634"/>
                  </a:lnTo>
                  <a:lnTo>
                    <a:pt x="5108" y="7255"/>
                  </a:lnTo>
                  <a:lnTo>
                    <a:pt x="5566" y="6975"/>
                  </a:lnTo>
                  <a:close/>
                  <a:moveTo>
                    <a:pt x="3035" y="8945"/>
                  </a:moveTo>
                  <a:lnTo>
                    <a:pt x="3035" y="10818"/>
                  </a:lnTo>
                  <a:lnTo>
                    <a:pt x="2226" y="10818"/>
                  </a:lnTo>
                  <a:lnTo>
                    <a:pt x="2226" y="9116"/>
                  </a:lnTo>
                  <a:cubicBezTo>
                    <a:pt x="2511" y="9113"/>
                    <a:pt x="2785" y="9051"/>
                    <a:pt x="3035" y="8945"/>
                  </a:cubicBezTo>
                  <a:close/>
                  <a:moveTo>
                    <a:pt x="4828" y="7422"/>
                  </a:moveTo>
                  <a:lnTo>
                    <a:pt x="5061" y="7831"/>
                  </a:lnTo>
                  <a:lnTo>
                    <a:pt x="4743" y="10818"/>
                  </a:lnTo>
                  <a:lnTo>
                    <a:pt x="3361" y="10818"/>
                  </a:lnTo>
                  <a:lnTo>
                    <a:pt x="3361" y="8775"/>
                  </a:lnTo>
                  <a:cubicBezTo>
                    <a:pt x="3735" y="8537"/>
                    <a:pt x="4034" y="8187"/>
                    <a:pt x="4208" y="7772"/>
                  </a:cubicBezTo>
                  <a:cubicBezTo>
                    <a:pt x="4212" y="7773"/>
                    <a:pt x="4215" y="7773"/>
                    <a:pt x="4219" y="7773"/>
                  </a:cubicBezTo>
                  <a:cubicBezTo>
                    <a:pt x="4245" y="7773"/>
                    <a:pt x="4273" y="7764"/>
                    <a:pt x="4296" y="7749"/>
                  </a:cubicBezTo>
                  <a:lnTo>
                    <a:pt x="4828" y="7422"/>
                  </a:lnTo>
                  <a:close/>
                  <a:moveTo>
                    <a:pt x="6301" y="7425"/>
                  </a:moveTo>
                  <a:lnTo>
                    <a:pt x="6834" y="7749"/>
                  </a:lnTo>
                  <a:cubicBezTo>
                    <a:pt x="6861" y="7765"/>
                    <a:pt x="6889" y="7773"/>
                    <a:pt x="6918" y="7773"/>
                  </a:cubicBezTo>
                  <a:cubicBezTo>
                    <a:pt x="6936" y="7773"/>
                    <a:pt x="6954" y="7770"/>
                    <a:pt x="6972" y="7763"/>
                  </a:cubicBezTo>
                  <a:cubicBezTo>
                    <a:pt x="7136" y="8163"/>
                    <a:pt x="7416" y="8501"/>
                    <a:pt x="7769" y="8742"/>
                  </a:cubicBezTo>
                  <a:lnTo>
                    <a:pt x="7769" y="10818"/>
                  </a:lnTo>
                  <a:lnTo>
                    <a:pt x="6387" y="10818"/>
                  </a:lnTo>
                  <a:lnTo>
                    <a:pt x="6275" y="9766"/>
                  </a:lnTo>
                  <a:cubicBezTo>
                    <a:pt x="6267" y="9683"/>
                    <a:pt x="6196" y="9621"/>
                    <a:pt x="6112" y="9621"/>
                  </a:cubicBezTo>
                  <a:cubicBezTo>
                    <a:pt x="6107" y="9621"/>
                    <a:pt x="6101" y="9621"/>
                    <a:pt x="6096" y="9622"/>
                  </a:cubicBezTo>
                  <a:cubicBezTo>
                    <a:pt x="6007" y="9630"/>
                    <a:pt x="5943" y="9710"/>
                    <a:pt x="5952" y="9801"/>
                  </a:cubicBezTo>
                  <a:lnTo>
                    <a:pt x="6060" y="10818"/>
                  </a:lnTo>
                  <a:lnTo>
                    <a:pt x="5072" y="10818"/>
                  </a:lnTo>
                  <a:lnTo>
                    <a:pt x="5375" y="7960"/>
                  </a:lnTo>
                  <a:lnTo>
                    <a:pt x="5757" y="7960"/>
                  </a:lnTo>
                  <a:lnTo>
                    <a:pt x="5875" y="9092"/>
                  </a:lnTo>
                  <a:cubicBezTo>
                    <a:pt x="5886" y="9178"/>
                    <a:pt x="5957" y="9240"/>
                    <a:pt x="6041" y="9240"/>
                  </a:cubicBezTo>
                  <a:cubicBezTo>
                    <a:pt x="6046" y="9240"/>
                    <a:pt x="6052" y="9240"/>
                    <a:pt x="6057" y="9239"/>
                  </a:cubicBezTo>
                  <a:cubicBezTo>
                    <a:pt x="6146" y="9228"/>
                    <a:pt x="6210" y="9148"/>
                    <a:pt x="6201" y="9057"/>
                  </a:cubicBezTo>
                  <a:lnTo>
                    <a:pt x="6072" y="7834"/>
                  </a:lnTo>
                  <a:lnTo>
                    <a:pt x="6301" y="7425"/>
                  </a:lnTo>
                  <a:close/>
                  <a:moveTo>
                    <a:pt x="8098" y="8925"/>
                  </a:moveTo>
                  <a:cubicBezTo>
                    <a:pt x="8345" y="9037"/>
                    <a:pt x="8618" y="9104"/>
                    <a:pt x="8904" y="9116"/>
                  </a:cubicBezTo>
                  <a:lnTo>
                    <a:pt x="8904" y="10818"/>
                  </a:lnTo>
                  <a:lnTo>
                    <a:pt x="8098" y="10818"/>
                  </a:lnTo>
                  <a:lnTo>
                    <a:pt x="8098" y="8925"/>
                  </a:lnTo>
                  <a:close/>
                  <a:moveTo>
                    <a:pt x="4905" y="1"/>
                  </a:moveTo>
                  <a:cubicBezTo>
                    <a:pt x="4093" y="1"/>
                    <a:pt x="3435" y="660"/>
                    <a:pt x="3435" y="1471"/>
                  </a:cubicBezTo>
                  <a:lnTo>
                    <a:pt x="3435" y="2218"/>
                  </a:lnTo>
                  <a:cubicBezTo>
                    <a:pt x="3173" y="2288"/>
                    <a:pt x="2979" y="2530"/>
                    <a:pt x="2979" y="2815"/>
                  </a:cubicBezTo>
                  <a:lnTo>
                    <a:pt x="2979" y="3156"/>
                  </a:lnTo>
                  <a:cubicBezTo>
                    <a:pt x="2979" y="3548"/>
                    <a:pt x="3339" y="3776"/>
                    <a:pt x="3694" y="3776"/>
                  </a:cubicBezTo>
                  <a:cubicBezTo>
                    <a:pt x="3717" y="3776"/>
                    <a:pt x="3741" y="3775"/>
                    <a:pt x="3764" y="3773"/>
                  </a:cubicBezTo>
                  <a:lnTo>
                    <a:pt x="3764" y="3773"/>
                  </a:lnTo>
                  <a:cubicBezTo>
                    <a:pt x="3726" y="4356"/>
                    <a:pt x="3973" y="4944"/>
                    <a:pt x="4446" y="5293"/>
                  </a:cubicBezTo>
                  <a:lnTo>
                    <a:pt x="4446" y="5946"/>
                  </a:lnTo>
                  <a:lnTo>
                    <a:pt x="4184" y="6034"/>
                  </a:lnTo>
                  <a:cubicBezTo>
                    <a:pt x="3843" y="5273"/>
                    <a:pt x="3076" y="4741"/>
                    <a:pt x="2188" y="4741"/>
                  </a:cubicBezTo>
                  <a:cubicBezTo>
                    <a:pt x="982" y="4741"/>
                    <a:pt x="0" y="5723"/>
                    <a:pt x="0" y="6928"/>
                  </a:cubicBezTo>
                  <a:cubicBezTo>
                    <a:pt x="0" y="7387"/>
                    <a:pt x="141" y="7825"/>
                    <a:pt x="406" y="8199"/>
                  </a:cubicBezTo>
                  <a:cubicBezTo>
                    <a:pt x="438" y="8243"/>
                    <a:pt x="488" y="8267"/>
                    <a:pt x="539" y="8267"/>
                  </a:cubicBezTo>
                  <a:cubicBezTo>
                    <a:pt x="571" y="8267"/>
                    <a:pt x="604" y="8257"/>
                    <a:pt x="632" y="8237"/>
                  </a:cubicBezTo>
                  <a:cubicBezTo>
                    <a:pt x="706" y="8184"/>
                    <a:pt x="724" y="8081"/>
                    <a:pt x="671" y="8007"/>
                  </a:cubicBezTo>
                  <a:cubicBezTo>
                    <a:pt x="447" y="7693"/>
                    <a:pt x="327" y="7319"/>
                    <a:pt x="327" y="6928"/>
                  </a:cubicBezTo>
                  <a:cubicBezTo>
                    <a:pt x="327" y="5902"/>
                    <a:pt x="1162" y="5067"/>
                    <a:pt x="2188" y="5067"/>
                  </a:cubicBezTo>
                  <a:cubicBezTo>
                    <a:pt x="3202" y="5067"/>
                    <a:pt x="4029" y="5882"/>
                    <a:pt x="4049" y="6890"/>
                  </a:cubicBezTo>
                  <a:cubicBezTo>
                    <a:pt x="4037" y="7913"/>
                    <a:pt x="3232" y="8790"/>
                    <a:pt x="2188" y="8790"/>
                  </a:cubicBezTo>
                  <a:cubicBezTo>
                    <a:pt x="1812" y="8790"/>
                    <a:pt x="1450" y="8678"/>
                    <a:pt x="1138" y="8466"/>
                  </a:cubicBezTo>
                  <a:cubicBezTo>
                    <a:pt x="1110" y="8447"/>
                    <a:pt x="1079" y="8438"/>
                    <a:pt x="1047" y="8438"/>
                  </a:cubicBezTo>
                  <a:cubicBezTo>
                    <a:pt x="996" y="8438"/>
                    <a:pt x="945" y="8463"/>
                    <a:pt x="912" y="8510"/>
                  </a:cubicBezTo>
                  <a:cubicBezTo>
                    <a:pt x="862" y="8584"/>
                    <a:pt x="879" y="8687"/>
                    <a:pt x="956" y="8737"/>
                  </a:cubicBezTo>
                  <a:cubicBezTo>
                    <a:pt x="1238" y="8931"/>
                    <a:pt x="1562" y="9054"/>
                    <a:pt x="1900" y="9098"/>
                  </a:cubicBezTo>
                  <a:lnTo>
                    <a:pt x="1900" y="10983"/>
                  </a:lnTo>
                  <a:cubicBezTo>
                    <a:pt x="1900" y="11071"/>
                    <a:pt x="1973" y="11145"/>
                    <a:pt x="2061" y="11145"/>
                  </a:cubicBezTo>
                  <a:lnTo>
                    <a:pt x="9068" y="11145"/>
                  </a:lnTo>
                  <a:cubicBezTo>
                    <a:pt x="9156" y="11145"/>
                    <a:pt x="9230" y="11071"/>
                    <a:pt x="9230" y="10983"/>
                  </a:cubicBezTo>
                  <a:lnTo>
                    <a:pt x="9230" y="9104"/>
                  </a:lnTo>
                  <a:cubicBezTo>
                    <a:pt x="10327" y="8987"/>
                    <a:pt x="11182" y="8054"/>
                    <a:pt x="11182" y="6928"/>
                  </a:cubicBezTo>
                  <a:cubicBezTo>
                    <a:pt x="11182" y="6405"/>
                    <a:pt x="10994" y="5896"/>
                    <a:pt x="10650" y="5499"/>
                  </a:cubicBezTo>
                  <a:cubicBezTo>
                    <a:pt x="10312" y="5108"/>
                    <a:pt x="9845" y="4847"/>
                    <a:pt x="9336" y="4767"/>
                  </a:cubicBezTo>
                  <a:cubicBezTo>
                    <a:pt x="9327" y="4766"/>
                    <a:pt x="9318" y="4765"/>
                    <a:pt x="9309" y="4765"/>
                  </a:cubicBezTo>
                  <a:cubicBezTo>
                    <a:pt x="9229" y="4765"/>
                    <a:pt x="9161" y="4823"/>
                    <a:pt x="9148" y="4902"/>
                  </a:cubicBezTo>
                  <a:cubicBezTo>
                    <a:pt x="9136" y="4994"/>
                    <a:pt x="9195" y="5076"/>
                    <a:pt x="9286" y="5091"/>
                  </a:cubicBezTo>
                  <a:cubicBezTo>
                    <a:pt x="10194" y="5232"/>
                    <a:pt x="10856" y="6005"/>
                    <a:pt x="10856" y="6928"/>
                  </a:cubicBezTo>
                  <a:cubicBezTo>
                    <a:pt x="10856" y="7954"/>
                    <a:pt x="10021" y="8790"/>
                    <a:pt x="8995" y="8790"/>
                  </a:cubicBezTo>
                  <a:cubicBezTo>
                    <a:pt x="7969" y="8790"/>
                    <a:pt x="7134" y="7954"/>
                    <a:pt x="7134" y="6928"/>
                  </a:cubicBezTo>
                  <a:cubicBezTo>
                    <a:pt x="7134" y="6043"/>
                    <a:pt x="7763" y="5276"/>
                    <a:pt x="8630" y="5102"/>
                  </a:cubicBezTo>
                  <a:cubicBezTo>
                    <a:pt x="8718" y="5085"/>
                    <a:pt x="8774" y="4999"/>
                    <a:pt x="8760" y="4911"/>
                  </a:cubicBezTo>
                  <a:cubicBezTo>
                    <a:pt x="8744" y="4834"/>
                    <a:pt x="8675" y="4782"/>
                    <a:pt x="8598" y="4782"/>
                  </a:cubicBezTo>
                  <a:cubicBezTo>
                    <a:pt x="8587" y="4782"/>
                    <a:pt x="8576" y="4783"/>
                    <a:pt x="8565" y="4785"/>
                  </a:cubicBezTo>
                  <a:cubicBezTo>
                    <a:pt x="7851" y="4926"/>
                    <a:pt x="7272" y="5414"/>
                    <a:pt x="6989" y="6052"/>
                  </a:cubicBezTo>
                  <a:cubicBezTo>
                    <a:pt x="6984" y="6049"/>
                    <a:pt x="6684" y="5946"/>
                    <a:pt x="6684" y="5946"/>
                  </a:cubicBezTo>
                  <a:lnTo>
                    <a:pt x="6684" y="5293"/>
                  </a:lnTo>
                  <a:cubicBezTo>
                    <a:pt x="7163" y="4941"/>
                    <a:pt x="7392" y="4358"/>
                    <a:pt x="7369" y="3773"/>
                  </a:cubicBezTo>
                  <a:lnTo>
                    <a:pt x="7369" y="3773"/>
                  </a:lnTo>
                  <a:cubicBezTo>
                    <a:pt x="7391" y="3775"/>
                    <a:pt x="7413" y="3776"/>
                    <a:pt x="7435" y="3776"/>
                  </a:cubicBezTo>
                  <a:cubicBezTo>
                    <a:pt x="7789" y="3776"/>
                    <a:pt x="8151" y="3557"/>
                    <a:pt x="8151" y="3156"/>
                  </a:cubicBezTo>
                  <a:lnTo>
                    <a:pt x="8151" y="2815"/>
                  </a:lnTo>
                  <a:cubicBezTo>
                    <a:pt x="8151" y="2535"/>
                    <a:pt x="7963" y="2297"/>
                    <a:pt x="7707" y="2221"/>
                  </a:cubicBezTo>
                  <a:lnTo>
                    <a:pt x="7707" y="1471"/>
                  </a:lnTo>
                  <a:cubicBezTo>
                    <a:pt x="7707" y="660"/>
                    <a:pt x="7048" y="1"/>
                    <a:pt x="62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69"/>
            <p:cNvSpPr/>
            <p:nvPr/>
          </p:nvSpPr>
          <p:spPr>
            <a:xfrm>
              <a:off x="1667098" y="2814270"/>
              <a:ext cx="92409" cy="77489"/>
            </a:xfrm>
            <a:custGeom>
              <a:rect b="b" l="l" r="r" t="t"/>
              <a:pathLst>
                <a:path extrusionOk="0" h="2363" w="2818">
                  <a:moveTo>
                    <a:pt x="2247" y="327"/>
                  </a:moveTo>
                  <a:cubicBezTo>
                    <a:pt x="2284" y="327"/>
                    <a:pt x="2321" y="339"/>
                    <a:pt x="2353" y="363"/>
                  </a:cubicBezTo>
                  <a:cubicBezTo>
                    <a:pt x="2432" y="422"/>
                    <a:pt x="2447" y="533"/>
                    <a:pt x="2388" y="610"/>
                  </a:cubicBezTo>
                  <a:lnTo>
                    <a:pt x="1373" y="1962"/>
                  </a:lnTo>
                  <a:cubicBezTo>
                    <a:pt x="1329" y="2010"/>
                    <a:pt x="1282" y="2034"/>
                    <a:pt x="1233" y="2034"/>
                  </a:cubicBezTo>
                  <a:cubicBezTo>
                    <a:pt x="1192" y="2034"/>
                    <a:pt x="1149" y="2017"/>
                    <a:pt x="1106" y="1983"/>
                  </a:cubicBezTo>
                  <a:lnTo>
                    <a:pt x="430" y="1307"/>
                  </a:lnTo>
                  <a:cubicBezTo>
                    <a:pt x="359" y="1236"/>
                    <a:pt x="359" y="1124"/>
                    <a:pt x="430" y="1057"/>
                  </a:cubicBezTo>
                  <a:cubicBezTo>
                    <a:pt x="471" y="1022"/>
                    <a:pt x="513" y="1004"/>
                    <a:pt x="555" y="1004"/>
                  </a:cubicBezTo>
                  <a:cubicBezTo>
                    <a:pt x="596" y="1004"/>
                    <a:pt x="638" y="1022"/>
                    <a:pt x="680" y="1057"/>
                  </a:cubicBezTo>
                  <a:lnTo>
                    <a:pt x="1079" y="1454"/>
                  </a:lnTo>
                  <a:cubicBezTo>
                    <a:pt x="1120" y="1486"/>
                    <a:pt x="1159" y="1503"/>
                    <a:pt x="1197" y="1503"/>
                  </a:cubicBezTo>
                  <a:cubicBezTo>
                    <a:pt x="1241" y="1503"/>
                    <a:pt x="1284" y="1480"/>
                    <a:pt x="1326" y="1436"/>
                  </a:cubicBezTo>
                  <a:lnTo>
                    <a:pt x="2106" y="398"/>
                  </a:lnTo>
                  <a:cubicBezTo>
                    <a:pt x="2140" y="351"/>
                    <a:pt x="2193" y="327"/>
                    <a:pt x="2247" y="327"/>
                  </a:cubicBezTo>
                  <a:close/>
                  <a:moveTo>
                    <a:pt x="2247" y="0"/>
                  </a:moveTo>
                  <a:cubicBezTo>
                    <a:pt x="2093" y="0"/>
                    <a:pt x="1942" y="70"/>
                    <a:pt x="1844" y="201"/>
                  </a:cubicBezTo>
                  <a:lnTo>
                    <a:pt x="1176" y="1089"/>
                  </a:lnTo>
                  <a:lnTo>
                    <a:pt x="912" y="825"/>
                  </a:lnTo>
                  <a:cubicBezTo>
                    <a:pt x="813" y="726"/>
                    <a:pt x="684" y="677"/>
                    <a:pt x="555" y="677"/>
                  </a:cubicBezTo>
                  <a:cubicBezTo>
                    <a:pt x="425" y="677"/>
                    <a:pt x="296" y="726"/>
                    <a:pt x="197" y="825"/>
                  </a:cubicBezTo>
                  <a:cubicBezTo>
                    <a:pt x="0" y="1022"/>
                    <a:pt x="0" y="1342"/>
                    <a:pt x="197" y="1539"/>
                  </a:cubicBezTo>
                  <a:lnTo>
                    <a:pt x="874" y="2215"/>
                  </a:lnTo>
                  <a:cubicBezTo>
                    <a:pt x="972" y="2314"/>
                    <a:pt x="1102" y="2363"/>
                    <a:pt x="1231" y="2363"/>
                  </a:cubicBezTo>
                  <a:cubicBezTo>
                    <a:pt x="1383" y="2363"/>
                    <a:pt x="1535" y="2295"/>
                    <a:pt x="1635" y="2159"/>
                  </a:cubicBezTo>
                  <a:lnTo>
                    <a:pt x="2650" y="807"/>
                  </a:lnTo>
                  <a:cubicBezTo>
                    <a:pt x="2817" y="586"/>
                    <a:pt x="2770" y="269"/>
                    <a:pt x="2550" y="101"/>
                  </a:cubicBezTo>
                  <a:cubicBezTo>
                    <a:pt x="2459" y="33"/>
                    <a:pt x="2352" y="0"/>
                    <a:pt x="22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69"/>
            <p:cNvSpPr/>
            <p:nvPr/>
          </p:nvSpPr>
          <p:spPr>
            <a:xfrm>
              <a:off x="1894547" y="2814270"/>
              <a:ext cx="80735" cy="77521"/>
            </a:xfrm>
            <a:custGeom>
              <a:rect b="b" l="l" r="r" t="t"/>
              <a:pathLst>
                <a:path extrusionOk="0" h="2364" w="2462">
                  <a:moveTo>
                    <a:pt x="1907" y="327"/>
                  </a:moveTo>
                  <a:cubicBezTo>
                    <a:pt x="1953" y="327"/>
                    <a:pt x="1999" y="344"/>
                    <a:pt x="2032" y="378"/>
                  </a:cubicBezTo>
                  <a:cubicBezTo>
                    <a:pt x="2103" y="448"/>
                    <a:pt x="2103" y="560"/>
                    <a:pt x="2032" y="630"/>
                  </a:cubicBezTo>
                  <a:lnTo>
                    <a:pt x="1597" y="1066"/>
                  </a:lnTo>
                  <a:cubicBezTo>
                    <a:pt x="1532" y="1142"/>
                    <a:pt x="1532" y="1219"/>
                    <a:pt x="1597" y="1298"/>
                  </a:cubicBezTo>
                  <a:lnTo>
                    <a:pt x="2032" y="1733"/>
                  </a:lnTo>
                  <a:cubicBezTo>
                    <a:pt x="2103" y="1801"/>
                    <a:pt x="2103" y="1912"/>
                    <a:pt x="2032" y="1983"/>
                  </a:cubicBezTo>
                  <a:cubicBezTo>
                    <a:pt x="1991" y="2018"/>
                    <a:pt x="1949" y="2036"/>
                    <a:pt x="1907" y="2036"/>
                  </a:cubicBezTo>
                  <a:cubicBezTo>
                    <a:pt x="1865" y="2036"/>
                    <a:pt x="1824" y="2018"/>
                    <a:pt x="1782" y="1983"/>
                  </a:cubicBezTo>
                  <a:lnTo>
                    <a:pt x="1347" y="1548"/>
                  </a:lnTo>
                  <a:cubicBezTo>
                    <a:pt x="1308" y="1516"/>
                    <a:pt x="1269" y="1499"/>
                    <a:pt x="1230" y="1499"/>
                  </a:cubicBezTo>
                  <a:cubicBezTo>
                    <a:pt x="1191" y="1499"/>
                    <a:pt x="1153" y="1516"/>
                    <a:pt x="1115" y="1548"/>
                  </a:cubicBezTo>
                  <a:lnTo>
                    <a:pt x="680" y="1983"/>
                  </a:lnTo>
                  <a:cubicBezTo>
                    <a:pt x="637" y="2018"/>
                    <a:pt x="595" y="2036"/>
                    <a:pt x="553" y="2036"/>
                  </a:cubicBezTo>
                  <a:cubicBezTo>
                    <a:pt x="511" y="2036"/>
                    <a:pt x="470" y="2018"/>
                    <a:pt x="427" y="1983"/>
                  </a:cubicBezTo>
                  <a:cubicBezTo>
                    <a:pt x="359" y="1912"/>
                    <a:pt x="359" y="1801"/>
                    <a:pt x="427" y="1733"/>
                  </a:cubicBezTo>
                  <a:lnTo>
                    <a:pt x="865" y="1298"/>
                  </a:lnTo>
                  <a:cubicBezTo>
                    <a:pt x="927" y="1233"/>
                    <a:pt x="927" y="1130"/>
                    <a:pt x="865" y="1066"/>
                  </a:cubicBezTo>
                  <a:lnTo>
                    <a:pt x="427" y="630"/>
                  </a:lnTo>
                  <a:cubicBezTo>
                    <a:pt x="359" y="560"/>
                    <a:pt x="359" y="448"/>
                    <a:pt x="427" y="378"/>
                  </a:cubicBezTo>
                  <a:cubicBezTo>
                    <a:pt x="462" y="344"/>
                    <a:pt x="508" y="327"/>
                    <a:pt x="553" y="327"/>
                  </a:cubicBezTo>
                  <a:cubicBezTo>
                    <a:pt x="599" y="327"/>
                    <a:pt x="644" y="344"/>
                    <a:pt x="680" y="378"/>
                  </a:cubicBezTo>
                  <a:lnTo>
                    <a:pt x="1115" y="816"/>
                  </a:lnTo>
                  <a:cubicBezTo>
                    <a:pt x="1153" y="847"/>
                    <a:pt x="1191" y="862"/>
                    <a:pt x="1230" y="862"/>
                  </a:cubicBezTo>
                  <a:cubicBezTo>
                    <a:pt x="1269" y="862"/>
                    <a:pt x="1308" y="847"/>
                    <a:pt x="1347" y="816"/>
                  </a:cubicBezTo>
                  <a:lnTo>
                    <a:pt x="1782" y="378"/>
                  </a:lnTo>
                  <a:cubicBezTo>
                    <a:pt x="1816" y="344"/>
                    <a:pt x="1862" y="327"/>
                    <a:pt x="1907" y="327"/>
                  </a:cubicBezTo>
                  <a:close/>
                  <a:moveTo>
                    <a:pt x="554" y="1"/>
                  </a:moveTo>
                  <a:cubicBezTo>
                    <a:pt x="425" y="1"/>
                    <a:pt x="296" y="50"/>
                    <a:pt x="198" y="148"/>
                  </a:cubicBezTo>
                  <a:cubicBezTo>
                    <a:pt x="1" y="345"/>
                    <a:pt x="1" y="666"/>
                    <a:pt x="198" y="860"/>
                  </a:cubicBezTo>
                  <a:lnTo>
                    <a:pt x="518" y="1180"/>
                  </a:lnTo>
                  <a:lnTo>
                    <a:pt x="198" y="1501"/>
                  </a:lnTo>
                  <a:cubicBezTo>
                    <a:pt x="1" y="1698"/>
                    <a:pt x="1" y="2018"/>
                    <a:pt x="198" y="2215"/>
                  </a:cubicBezTo>
                  <a:cubicBezTo>
                    <a:pt x="317" y="2314"/>
                    <a:pt x="436" y="2363"/>
                    <a:pt x="554" y="2363"/>
                  </a:cubicBezTo>
                  <a:cubicBezTo>
                    <a:pt x="673" y="2363"/>
                    <a:pt x="792" y="2314"/>
                    <a:pt x="909" y="2215"/>
                  </a:cubicBezTo>
                  <a:lnTo>
                    <a:pt x="1230" y="1895"/>
                  </a:lnTo>
                  <a:lnTo>
                    <a:pt x="1550" y="2215"/>
                  </a:lnTo>
                  <a:cubicBezTo>
                    <a:pt x="1669" y="2314"/>
                    <a:pt x="1788" y="2363"/>
                    <a:pt x="1907" y="2363"/>
                  </a:cubicBezTo>
                  <a:cubicBezTo>
                    <a:pt x="2026" y="2363"/>
                    <a:pt x="2146" y="2314"/>
                    <a:pt x="2265" y="2215"/>
                  </a:cubicBezTo>
                  <a:cubicBezTo>
                    <a:pt x="2462" y="2018"/>
                    <a:pt x="2462" y="1698"/>
                    <a:pt x="2265" y="1501"/>
                  </a:cubicBezTo>
                  <a:lnTo>
                    <a:pt x="1944" y="1180"/>
                  </a:lnTo>
                  <a:lnTo>
                    <a:pt x="2265" y="860"/>
                  </a:lnTo>
                  <a:cubicBezTo>
                    <a:pt x="2459" y="663"/>
                    <a:pt x="2459" y="345"/>
                    <a:pt x="2265" y="148"/>
                  </a:cubicBezTo>
                  <a:cubicBezTo>
                    <a:pt x="2166" y="50"/>
                    <a:pt x="2037" y="1"/>
                    <a:pt x="1907" y="1"/>
                  </a:cubicBezTo>
                  <a:cubicBezTo>
                    <a:pt x="1778" y="1"/>
                    <a:pt x="1649" y="50"/>
                    <a:pt x="1550" y="148"/>
                  </a:cubicBezTo>
                  <a:lnTo>
                    <a:pt x="1230" y="469"/>
                  </a:lnTo>
                  <a:lnTo>
                    <a:pt x="909" y="148"/>
                  </a:lnTo>
                  <a:cubicBezTo>
                    <a:pt x="812" y="50"/>
                    <a:pt x="683" y="1"/>
                    <a:pt x="5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7" name="Google Shape;907;p69"/>
          <p:cNvGrpSpPr/>
          <p:nvPr/>
        </p:nvGrpSpPr>
        <p:grpSpPr>
          <a:xfrm>
            <a:off x="7978704" y="2307105"/>
            <a:ext cx="366719" cy="288705"/>
            <a:chOff x="7978704" y="2078505"/>
            <a:chExt cx="366719" cy="288705"/>
          </a:xfrm>
        </p:grpSpPr>
        <p:sp>
          <p:nvSpPr>
            <p:cNvPr id="908" name="Google Shape;908;p69"/>
            <p:cNvSpPr/>
            <p:nvPr/>
          </p:nvSpPr>
          <p:spPr>
            <a:xfrm>
              <a:off x="7978704" y="2078505"/>
              <a:ext cx="366719" cy="288705"/>
            </a:xfrm>
            <a:custGeom>
              <a:rect b="b" l="l" r="r" t="t"/>
              <a:pathLst>
                <a:path extrusionOk="0" h="8804" w="11183">
                  <a:moveTo>
                    <a:pt x="6100" y="331"/>
                  </a:moveTo>
                  <a:cubicBezTo>
                    <a:pt x="6188" y="331"/>
                    <a:pt x="6275" y="389"/>
                    <a:pt x="6275" y="503"/>
                  </a:cubicBezTo>
                  <a:lnTo>
                    <a:pt x="6275" y="1018"/>
                  </a:lnTo>
                  <a:lnTo>
                    <a:pt x="5925" y="1018"/>
                  </a:lnTo>
                  <a:lnTo>
                    <a:pt x="5925" y="503"/>
                  </a:lnTo>
                  <a:cubicBezTo>
                    <a:pt x="5925" y="389"/>
                    <a:pt x="6013" y="331"/>
                    <a:pt x="6100" y="331"/>
                  </a:cubicBezTo>
                  <a:close/>
                  <a:moveTo>
                    <a:pt x="5421" y="672"/>
                  </a:moveTo>
                  <a:cubicBezTo>
                    <a:pt x="5508" y="672"/>
                    <a:pt x="5596" y="728"/>
                    <a:pt x="5596" y="842"/>
                  </a:cubicBezTo>
                  <a:lnTo>
                    <a:pt x="5596" y="1018"/>
                  </a:lnTo>
                  <a:cubicBezTo>
                    <a:pt x="5576" y="1017"/>
                    <a:pt x="5554" y="1016"/>
                    <a:pt x="5533" y="1016"/>
                  </a:cubicBezTo>
                  <a:cubicBezTo>
                    <a:pt x="5435" y="1016"/>
                    <a:pt x="5325" y="1028"/>
                    <a:pt x="5246" y="1062"/>
                  </a:cubicBezTo>
                  <a:lnTo>
                    <a:pt x="5246" y="842"/>
                  </a:lnTo>
                  <a:cubicBezTo>
                    <a:pt x="5246" y="728"/>
                    <a:pt x="5333" y="672"/>
                    <a:pt x="5421" y="672"/>
                  </a:cubicBezTo>
                  <a:close/>
                  <a:moveTo>
                    <a:pt x="3561" y="2021"/>
                  </a:moveTo>
                  <a:lnTo>
                    <a:pt x="3561" y="2374"/>
                  </a:lnTo>
                  <a:lnTo>
                    <a:pt x="3041" y="2374"/>
                  </a:lnTo>
                  <a:lnTo>
                    <a:pt x="3041" y="2021"/>
                  </a:lnTo>
                  <a:close/>
                  <a:moveTo>
                    <a:pt x="4073" y="1348"/>
                  </a:moveTo>
                  <a:cubicBezTo>
                    <a:pt x="4158" y="1348"/>
                    <a:pt x="4240" y="1402"/>
                    <a:pt x="4240" y="1521"/>
                  </a:cubicBezTo>
                  <a:lnTo>
                    <a:pt x="4240" y="2200"/>
                  </a:lnTo>
                  <a:cubicBezTo>
                    <a:pt x="4240" y="2294"/>
                    <a:pt x="4161" y="2374"/>
                    <a:pt x="4064" y="2374"/>
                  </a:cubicBezTo>
                  <a:cubicBezTo>
                    <a:pt x="3967" y="2374"/>
                    <a:pt x="3890" y="2297"/>
                    <a:pt x="3890" y="2200"/>
                  </a:cubicBezTo>
                  <a:lnTo>
                    <a:pt x="3890" y="2197"/>
                  </a:lnTo>
                  <a:lnTo>
                    <a:pt x="3890" y="1521"/>
                  </a:lnTo>
                  <a:cubicBezTo>
                    <a:pt x="3890" y="1409"/>
                    <a:pt x="3983" y="1348"/>
                    <a:pt x="4073" y="1348"/>
                  </a:cubicBezTo>
                  <a:close/>
                  <a:moveTo>
                    <a:pt x="8645" y="665"/>
                  </a:moveTo>
                  <a:cubicBezTo>
                    <a:pt x="8739" y="665"/>
                    <a:pt x="8818" y="745"/>
                    <a:pt x="8818" y="842"/>
                  </a:cubicBezTo>
                  <a:lnTo>
                    <a:pt x="8818" y="1856"/>
                  </a:lnTo>
                  <a:cubicBezTo>
                    <a:pt x="8818" y="1947"/>
                    <a:pt x="8892" y="2021"/>
                    <a:pt x="8983" y="2021"/>
                  </a:cubicBezTo>
                  <a:lnTo>
                    <a:pt x="9662" y="2021"/>
                  </a:lnTo>
                  <a:cubicBezTo>
                    <a:pt x="9753" y="2021"/>
                    <a:pt x="9827" y="1947"/>
                    <a:pt x="9827" y="1856"/>
                  </a:cubicBezTo>
                  <a:lnTo>
                    <a:pt x="9827" y="1518"/>
                  </a:lnTo>
                  <a:cubicBezTo>
                    <a:pt x="9827" y="1424"/>
                    <a:pt x="9903" y="1344"/>
                    <a:pt x="10000" y="1344"/>
                  </a:cubicBezTo>
                  <a:lnTo>
                    <a:pt x="10003" y="1344"/>
                  </a:lnTo>
                  <a:cubicBezTo>
                    <a:pt x="10097" y="1344"/>
                    <a:pt x="10177" y="1424"/>
                    <a:pt x="10177" y="1518"/>
                  </a:cubicBezTo>
                  <a:lnTo>
                    <a:pt x="10177" y="1859"/>
                  </a:lnTo>
                  <a:cubicBezTo>
                    <a:pt x="10177" y="1950"/>
                    <a:pt x="10250" y="2024"/>
                    <a:pt x="10341" y="2024"/>
                  </a:cubicBezTo>
                  <a:lnTo>
                    <a:pt x="10680" y="2024"/>
                  </a:lnTo>
                  <a:cubicBezTo>
                    <a:pt x="10777" y="2024"/>
                    <a:pt x="10856" y="2100"/>
                    <a:pt x="10856" y="2197"/>
                  </a:cubicBezTo>
                  <a:cubicBezTo>
                    <a:pt x="10853" y="2294"/>
                    <a:pt x="10777" y="2371"/>
                    <a:pt x="10680" y="2371"/>
                  </a:cubicBezTo>
                  <a:lnTo>
                    <a:pt x="7622" y="2374"/>
                  </a:lnTo>
                  <a:lnTo>
                    <a:pt x="7622" y="2021"/>
                  </a:lnTo>
                  <a:lnTo>
                    <a:pt x="8304" y="2021"/>
                  </a:lnTo>
                  <a:cubicBezTo>
                    <a:pt x="8395" y="2021"/>
                    <a:pt x="8468" y="1947"/>
                    <a:pt x="8468" y="1856"/>
                  </a:cubicBezTo>
                  <a:lnTo>
                    <a:pt x="8468" y="842"/>
                  </a:lnTo>
                  <a:cubicBezTo>
                    <a:pt x="8468" y="745"/>
                    <a:pt x="8548" y="665"/>
                    <a:pt x="8645" y="665"/>
                  </a:cubicBezTo>
                  <a:close/>
                  <a:moveTo>
                    <a:pt x="5246" y="2062"/>
                  </a:moveTo>
                  <a:cubicBezTo>
                    <a:pt x="5272" y="2074"/>
                    <a:pt x="5596" y="2156"/>
                    <a:pt x="5596" y="2156"/>
                  </a:cubicBezTo>
                  <a:lnTo>
                    <a:pt x="5596" y="2538"/>
                  </a:lnTo>
                  <a:cubicBezTo>
                    <a:pt x="5596" y="2635"/>
                    <a:pt x="5519" y="2712"/>
                    <a:pt x="5422" y="2712"/>
                  </a:cubicBezTo>
                  <a:cubicBezTo>
                    <a:pt x="5325" y="2712"/>
                    <a:pt x="5246" y="2635"/>
                    <a:pt x="5246" y="2538"/>
                  </a:cubicBezTo>
                  <a:lnTo>
                    <a:pt x="5246" y="2062"/>
                  </a:lnTo>
                  <a:close/>
                  <a:moveTo>
                    <a:pt x="4743" y="1006"/>
                  </a:moveTo>
                  <a:cubicBezTo>
                    <a:pt x="4840" y="1006"/>
                    <a:pt x="4917" y="1083"/>
                    <a:pt x="4919" y="1180"/>
                  </a:cubicBezTo>
                  <a:lnTo>
                    <a:pt x="4919" y="2538"/>
                  </a:lnTo>
                  <a:cubicBezTo>
                    <a:pt x="4919" y="2635"/>
                    <a:pt x="4840" y="2715"/>
                    <a:pt x="4743" y="2715"/>
                  </a:cubicBezTo>
                  <a:cubicBezTo>
                    <a:pt x="4646" y="2715"/>
                    <a:pt x="4567" y="2635"/>
                    <a:pt x="4567" y="2538"/>
                  </a:cubicBezTo>
                  <a:lnTo>
                    <a:pt x="4567" y="1183"/>
                  </a:lnTo>
                  <a:cubicBezTo>
                    <a:pt x="4567" y="1086"/>
                    <a:pt x="4646" y="1006"/>
                    <a:pt x="4743" y="1006"/>
                  </a:cubicBezTo>
                  <a:close/>
                  <a:moveTo>
                    <a:pt x="5925" y="2238"/>
                  </a:moveTo>
                  <a:lnTo>
                    <a:pt x="6275" y="2326"/>
                  </a:lnTo>
                  <a:lnTo>
                    <a:pt x="6275" y="2538"/>
                  </a:lnTo>
                  <a:cubicBezTo>
                    <a:pt x="6275" y="2635"/>
                    <a:pt x="6196" y="2715"/>
                    <a:pt x="6102" y="2715"/>
                  </a:cubicBezTo>
                  <a:cubicBezTo>
                    <a:pt x="6004" y="2715"/>
                    <a:pt x="5925" y="2635"/>
                    <a:pt x="5925" y="2538"/>
                  </a:cubicBezTo>
                  <a:lnTo>
                    <a:pt x="5925" y="2238"/>
                  </a:lnTo>
                  <a:close/>
                  <a:moveTo>
                    <a:pt x="6954" y="6093"/>
                  </a:moveTo>
                  <a:lnTo>
                    <a:pt x="6954" y="6443"/>
                  </a:lnTo>
                  <a:lnTo>
                    <a:pt x="4229" y="6443"/>
                  </a:lnTo>
                  <a:lnTo>
                    <a:pt x="4229" y="6093"/>
                  </a:lnTo>
                  <a:close/>
                  <a:moveTo>
                    <a:pt x="6102" y="1"/>
                  </a:moveTo>
                  <a:cubicBezTo>
                    <a:pt x="5866" y="1"/>
                    <a:pt x="5669" y="159"/>
                    <a:pt x="5613" y="377"/>
                  </a:cubicBezTo>
                  <a:cubicBezTo>
                    <a:pt x="5560" y="354"/>
                    <a:pt x="5502" y="344"/>
                    <a:pt x="5443" y="344"/>
                  </a:cubicBezTo>
                  <a:cubicBezTo>
                    <a:pt x="5221" y="344"/>
                    <a:pt x="4990" y="496"/>
                    <a:pt x="4934" y="715"/>
                  </a:cubicBezTo>
                  <a:cubicBezTo>
                    <a:pt x="4881" y="694"/>
                    <a:pt x="4825" y="683"/>
                    <a:pt x="4768" y="683"/>
                  </a:cubicBezTo>
                  <a:cubicBezTo>
                    <a:pt x="4545" y="683"/>
                    <a:pt x="4313" y="836"/>
                    <a:pt x="4255" y="1056"/>
                  </a:cubicBezTo>
                  <a:cubicBezTo>
                    <a:pt x="4188" y="1028"/>
                    <a:pt x="4124" y="1016"/>
                    <a:pt x="4065" y="1016"/>
                  </a:cubicBezTo>
                  <a:cubicBezTo>
                    <a:pt x="3747" y="1016"/>
                    <a:pt x="3541" y="1374"/>
                    <a:pt x="3561" y="1691"/>
                  </a:cubicBezTo>
                  <a:lnTo>
                    <a:pt x="3032" y="1691"/>
                  </a:lnTo>
                  <a:cubicBezTo>
                    <a:pt x="2964" y="1077"/>
                    <a:pt x="2529" y="553"/>
                    <a:pt x="1920" y="389"/>
                  </a:cubicBezTo>
                  <a:cubicBezTo>
                    <a:pt x="1907" y="385"/>
                    <a:pt x="1893" y="383"/>
                    <a:pt x="1879" y="383"/>
                  </a:cubicBezTo>
                  <a:cubicBezTo>
                    <a:pt x="1807" y="383"/>
                    <a:pt x="1740" y="432"/>
                    <a:pt x="1720" y="503"/>
                  </a:cubicBezTo>
                  <a:cubicBezTo>
                    <a:pt x="1697" y="592"/>
                    <a:pt x="1747" y="680"/>
                    <a:pt x="1835" y="706"/>
                  </a:cubicBezTo>
                  <a:cubicBezTo>
                    <a:pt x="2353" y="845"/>
                    <a:pt x="2714" y="1321"/>
                    <a:pt x="2714" y="1856"/>
                  </a:cubicBezTo>
                  <a:lnTo>
                    <a:pt x="2714" y="2541"/>
                  </a:lnTo>
                  <a:cubicBezTo>
                    <a:pt x="2714" y="3191"/>
                    <a:pt x="2170" y="3732"/>
                    <a:pt x="1520" y="3732"/>
                  </a:cubicBezTo>
                  <a:cubicBezTo>
                    <a:pt x="862" y="3732"/>
                    <a:pt x="327" y="3197"/>
                    <a:pt x="327" y="2541"/>
                  </a:cubicBezTo>
                  <a:lnTo>
                    <a:pt x="327" y="1856"/>
                  </a:lnTo>
                  <a:cubicBezTo>
                    <a:pt x="327" y="1321"/>
                    <a:pt x="688" y="845"/>
                    <a:pt x="1206" y="706"/>
                  </a:cubicBezTo>
                  <a:cubicBezTo>
                    <a:pt x="1294" y="683"/>
                    <a:pt x="1344" y="592"/>
                    <a:pt x="1321" y="503"/>
                  </a:cubicBezTo>
                  <a:cubicBezTo>
                    <a:pt x="1301" y="430"/>
                    <a:pt x="1236" y="383"/>
                    <a:pt x="1164" y="383"/>
                  </a:cubicBezTo>
                  <a:cubicBezTo>
                    <a:pt x="1150" y="383"/>
                    <a:pt x="1135" y="385"/>
                    <a:pt x="1121" y="389"/>
                  </a:cubicBezTo>
                  <a:cubicBezTo>
                    <a:pt x="462" y="568"/>
                    <a:pt x="0" y="1171"/>
                    <a:pt x="0" y="1856"/>
                  </a:cubicBezTo>
                  <a:lnTo>
                    <a:pt x="0" y="2538"/>
                  </a:lnTo>
                  <a:cubicBezTo>
                    <a:pt x="0" y="3379"/>
                    <a:pt x="682" y="4061"/>
                    <a:pt x="1520" y="4061"/>
                  </a:cubicBezTo>
                  <a:cubicBezTo>
                    <a:pt x="2282" y="4061"/>
                    <a:pt x="2952" y="3458"/>
                    <a:pt x="3032" y="2700"/>
                  </a:cubicBezTo>
                  <a:lnTo>
                    <a:pt x="3561" y="2700"/>
                  </a:lnTo>
                  <a:lnTo>
                    <a:pt x="3561" y="4161"/>
                  </a:lnTo>
                  <a:cubicBezTo>
                    <a:pt x="3561" y="4470"/>
                    <a:pt x="3682" y="4761"/>
                    <a:pt x="3899" y="4979"/>
                  </a:cubicBezTo>
                  <a:lnTo>
                    <a:pt x="4240" y="5317"/>
                  </a:lnTo>
                  <a:lnTo>
                    <a:pt x="4240" y="5764"/>
                  </a:lnTo>
                  <a:lnTo>
                    <a:pt x="4064" y="5764"/>
                  </a:lnTo>
                  <a:cubicBezTo>
                    <a:pt x="3973" y="5764"/>
                    <a:pt x="3899" y="5837"/>
                    <a:pt x="3899" y="5928"/>
                  </a:cubicBezTo>
                  <a:lnTo>
                    <a:pt x="3899" y="6443"/>
                  </a:lnTo>
                  <a:lnTo>
                    <a:pt x="3726" y="6443"/>
                  </a:lnTo>
                  <a:cubicBezTo>
                    <a:pt x="3635" y="6443"/>
                    <a:pt x="3561" y="6516"/>
                    <a:pt x="3561" y="6608"/>
                  </a:cubicBezTo>
                  <a:lnTo>
                    <a:pt x="3561" y="8642"/>
                  </a:lnTo>
                  <a:cubicBezTo>
                    <a:pt x="3561" y="8730"/>
                    <a:pt x="3635" y="8804"/>
                    <a:pt x="3726" y="8804"/>
                  </a:cubicBezTo>
                  <a:lnTo>
                    <a:pt x="4725" y="8804"/>
                  </a:lnTo>
                  <a:cubicBezTo>
                    <a:pt x="4814" y="8804"/>
                    <a:pt x="4887" y="8730"/>
                    <a:pt x="4887" y="8642"/>
                  </a:cubicBezTo>
                  <a:cubicBezTo>
                    <a:pt x="4887" y="8551"/>
                    <a:pt x="4817" y="8478"/>
                    <a:pt x="4725" y="8478"/>
                  </a:cubicBezTo>
                  <a:lnTo>
                    <a:pt x="3887" y="8478"/>
                  </a:lnTo>
                  <a:lnTo>
                    <a:pt x="3887" y="6772"/>
                  </a:lnTo>
                  <a:lnTo>
                    <a:pt x="7292" y="6772"/>
                  </a:lnTo>
                  <a:lnTo>
                    <a:pt x="7292" y="8478"/>
                  </a:lnTo>
                  <a:lnTo>
                    <a:pt x="5440" y="8478"/>
                  </a:lnTo>
                  <a:cubicBezTo>
                    <a:pt x="5349" y="8478"/>
                    <a:pt x="5275" y="8551"/>
                    <a:pt x="5275" y="8642"/>
                  </a:cubicBezTo>
                  <a:cubicBezTo>
                    <a:pt x="5275" y="8730"/>
                    <a:pt x="5349" y="8804"/>
                    <a:pt x="5440" y="8804"/>
                  </a:cubicBezTo>
                  <a:lnTo>
                    <a:pt x="7457" y="8804"/>
                  </a:lnTo>
                  <a:cubicBezTo>
                    <a:pt x="7545" y="8804"/>
                    <a:pt x="7619" y="8730"/>
                    <a:pt x="7619" y="8642"/>
                  </a:cubicBezTo>
                  <a:lnTo>
                    <a:pt x="7619" y="6608"/>
                  </a:lnTo>
                  <a:cubicBezTo>
                    <a:pt x="7619" y="6516"/>
                    <a:pt x="7548" y="6443"/>
                    <a:pt x="7457" y="6443"/>
                  </a:cubicBezTo>
                  <a:lnTo>
                    <a:pt x="7281" y="6443"/>
                  </a:lnTo>
                  <a:lnTo>
                    <a:pt x="7281" y="5928"/>
                  </a:lnTo>
                  <a:cubicBezTo>
                    <a:pt x="7281" y="5837"/>
                    <a:pt x="7207" y="5764"/>
                    <a:pt x="7116" y="5764"/>
                  </a:cubicBezTo>
                  <a:lnTo>
                    <a:pt x="6942" y="5764"/>
                  </a:lnTo>
                  <a:lnTo>
                    <a:pt x="6942" y="5317"/>
                  </a:lnTo>
                  <a:cubicBezTo>
                    <a:pt x="7295" y="5005"/>
                    <a:pt x="7666" y="4591"/>
                    <a:pt x="7619" y="4082"/>
                  </a:cubicBezTo>
                  <a:cubicBezTo>
                    <a:pt x="7619" y="3991"/>
                    <a:pt x="7545" y="3917"/>
                    <a:pt x="7457" y="3917"/>
                  </a:cubicBezTo>
                  <a:cubicBezTo>
                    <a:pt x="7366" y="3917"/>
                    <a:pt x="7292" y="3991"/>
                    <a:pt x="7292" y="4082"/>
                  </a:cubicBezTo>
                  <a:cubicBezTo>
                    <a:pt x="7304" y="4526"/>
                    <a:pt x="6981" y="4864"/>
                    <a:pt x="6660" y="5134"/>
                  </a:cubicBezTo>
                  <a:cubicBezTo>
                    <a:pt x="6631" y="5164"/>
                    <a:pt x="6613" y="5208"/>
                    <a:pt x="6613" y="5249"/>
                  </a:cubicBezTo>
                  <a:lnTo>
                    <a:pt x="6613" y="5764"/>
                  </a:lnTo>
                  <a:lnTo>
                    <a:pt x="4567" y="5764"/>
                  </a:lnTo>
                  <a:lnTo>
                    <a:pt x="4567" y="5249"/>
                  </a:lnTo>
                  <a:cubicBezTo>
                    <a:pt x="4567" y="5208"/>
                    <a:pt x="4549" y="5164"/>
                    <a:pt x="4520" y="5134"/>
                  </a:cubicBezTo>
                  <a:lnTo>
                    <a:pt x="4129" y="4746"/>
                  </a:lnTo>
                  <a:cubicBezTo>
                    <a:pt x="3973" y="4591"/>
                    <a:pt x="3887" y="4382"/>
                    <a:pt x="3887" y="4161"/>
                  </a:cubicBezTo>
                  <a:lnTo>
                    <a:pt x="3887" y="2668"/>
                  </a:lnTo>
                  <a:cubicBezTo>
                    <a:pt x="3947" y="2689"/>
                    <a:pt x="4006" y="2700"/>
                    <a:pt x="4065" y="2700"/>
                  </a:cubicBezTo>
                  <a:cubicBezTo>
                    <a:pt x="4128" y="2700"/>
                    <a:pt x="4191" y="2687"/>
                    <a:pt x="4255" y="2662"/>
                  </a:cubicBezTo>
                  <a:cubicBezTo>
                    <a:pt x="4313" y="2890"/>
                    <a:pt x="4536" y="3030"/>
                    <a:pt x="4759" y="3030"/>
                  </a:cubicBezTo>
                  <a:cubicBezTo>
                    <a:pt x="4874" y="3030"/>
                    <a:pt x="4990" y="2992"/>
                    <a:pt x="5081" y="2909"/>
                  </a:cubicBezTo>
                  <a:cubicBezTo>
                    <a:pt x="5143" y="2965"/>
                    <a:pt x="5216" y="3006"/>
                    <a:pt x="5299" y="3023"/>
                  </a:cubicBezTo>
                  <a:cubicBezTo>
                    <a:pt x="5064" y="3241"/>
                    <a:pt x="4917" y="3550"/>
                    <a:pt x="4917" y="3894"/>
                  </a:cubicBezTo>
                  <a:cubicBezTo>
                    <a:pt x="4917" y="3985"/>
                    <a:pt x="4990" y="4058"/>
                    <a:pt x="5081" y="4058"/>
                  </a:cubicBezTo>
                  <a:cubicBezTo>
                    <a:pt x="5172" y="4058"/>
                    <a:pt x="5246" y="3985"/>
                    <a:pt x="5246" y="3894"/>
                  </a:cubicBezTo>
                  <a:cubicBezTo>
                    <a:pt x="5246" y="3423"/>
                    <a:pt x="5628" y="3038"/>
                    <a:pt x="6099" y="3038"/>
                  </a:cubicBezTo>
                  <a:lnTo>
                    <a:pt x="6437" y="3038"/>
                  </a:lnTo>
                  <a:cubicBezTo>
                    <a:pt x="6528" y="3038"/>
                    <a:pt x="6601" y="2965"/>
                    <a:pt x="6601" y="2876"/>
                  </a:cubicBezTo>
                  <a:lnTo>
                    <a:pt x="6601" y="2200"/>
                  </a:lnTo>
                  <a:cubicBezTo>
                    <a:pt x="6598" y="2124"/>
                    <a:pt x="6554" y="2059"/>
                    <a:pt x="6478" y="2038"/>
                  </a:cubicBezTo>
                  <a:lnTo>
                    <a:pt x="5411" y="1774"/>
                  </a:lnTo>
                  <a:cubicBezTo>
                    <a:pt x="5175" y="1715"/>
                    <a:pt x="5208" y="1344"/>
                    <a:pt x="5463" y="1344"/>
                  </a:cubicBezTo>
                  <a:lnTo>
                    <a:pt x="6772" y="1344"/>
                  </a:lnTo>
                  <a:cubicBezTo>
                    <a:pt x="7057" y="1344"/>
                    <a:pt x="7292" y="1577"/>
                    <a:pt x="7292" y="1865"/>
                  </a:cubicBezTo>
                  <a:lnTo>
                    <a:pt x="7292" y="3367"/>
                  </a:lnTo>
                  <a:cubicBezTo>
                    <a:pt x="7292" y="3458"/>
                    <a:pt x="7366" y="3532"/>
                    <a:pt x="7454" y="3532"/>
                  </a:cubicBezTo>
                  <a:cubicBezTo>
                    <a:pt x="7545" y="3532"/>
                    <a:pt x="7619" y="3458"/>
                    <a:pt x="7619" y="3367"/>
                  </a:cubicBezTo>
                  <a:lnTo>
                    <a:pt x="7619" y="2700"/>
                  </a:lnTo>
                  <a:lnTo>
                    <a:pt x="10680" y="2700"/>
                  </a:lnTo>
                  <a:cubicBezTo>
                    <a:pt x="10956" y="2700"/>
                    <a:pt x="11179" y="2473"/>
                    <a:pt x="11179" y="2197"/>
                  </a:cubicBezTo>
                  <a:cubicBezTo>
                    <a:pt x="11182" y="1921"/>
                    <a:pt x="10956" y="1694"/>
                    <a:pt x="10680" y="1694"/>
                  </a:cubicBezTo>
                  <a:lnTo>
                    <a:pt x="10503" y="1694"/>
                  </a:lnTo>
                  <a:lnTo>
                    <a:pt x="10503" y="1518"/>
                  </a:lnTo>
                  <a:cubicBezTo>
                    <a:pt x="10503" y="1241"/>
                    <a:pt x="10277" y="1018"/>
                    <a:pt x="10000" y="1018"/>
                  </a:cubicBezTo>
                  <a:cubicBezTo>
                    <a:pt x="9724" y="1018"/>
                    <a:pt x="9498" y="1241"/>
                    <a:pt x="9498" y="1518"/>
                  </a:cubicBezTo>
                  <a:lnTo>
                    <a:pt x="9498" y="1691"/>
                  </a:lnTo>
                  <a:lnTo>
                    <a:pt x="9145" y="1691"/>
                  </a:lnTo>
                  <a:lnTo>
                    <a:pt x="9145" y="842"/>
                  </a:lnTo>
                  <a:cubicBezTo>
                    <a:pt x="9145" y="562"/>
                    <a:pt x="8921" y="339"/>
                    <a:pt x="8642" y="339"/>
                  </a:cubicBezTo>
                  <a:cubicBezTo>
                    <a:pt x="8366" y="339"/>
                    <a:pt x="8142" y="562"/>
                    <a:pt x="8142" y="842"/>
                  </a:cubicBezTo>
                  <a:lnTo>
                    <a:pt x="8142" y="1691"/>
                  </a:lnTo>
                  <a:lnTo>
                    <a:pt x="7604" y="1691"/>
                  </a:lnTo>
                  <a:cubicBezTo>
                    <a:pt x="7525" y="1306"/>
                    <a:pt x="7181" y="1018"/>
                    <a:pt x="6772" y="1018"/>
                  </a:cubicBezTo>
                  <a:lnTo>
                    <a:pt x="6604" y="1018"/>
                  </a:lnTo>
                  <a:lnTo>
                    <a:pt x="6604" y="503"/>
                  </a:lnTo>
                  <a:cubicBezTo>
                    <a:pt x="6575" y="195"/>
                    <a:pt x="6407" y="27"/>
                    <a:pt x="610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69"/>
            <p:cNvSpPr/>
            <p:nvPr/>
          </p:nvSpPr>
          <p:spPr>
            <a:xfrm>
              <a:off x="8000970" y="2111789"/>
              <a:ext cx="55190" cy="77456"/>
            </a:xfrm>
            <a:custGeom>
              <a:rect b="b" l="l" r="r" t="t"/>
              <a:pathLst>
                <a:path extrusionOk="0" h="2362" w="1683">
                  <a:moveTo>
                    <a:pt x="841" y="326"/>
                  </a:moveTo>
                  <a:cubicBezTo>
                    <a:pt x="1127" y="326"/>
                    <a:pt x="1356" y="559"/>
                    <a:pt x="1356" y="841"/>
                  </a:cubicBezTo>
                  <a:lnTo>
                    <a:pt x="1356" y="1520"/>
                  </a:lnTo>
                  <a:cubicBezTo>
                    <a:pt x="1356" y="1805"/>
                    <a:pt x="1127" y="2035"/>
                    <a:pt x="841" y="2035"/>
                  </a:cubicBezTo>
                  <a:cubicBezTo>
                    <a:pt x="559" y="2035"/>
                    <a:pt x="327" y="1805"/>
                    <a:pt x="327" y="1520"/>
                  </a:cubicBezTo>
                  <a:lnTo>
                    <a:pt x="327" y="841"/>
                  </a:lnTo>
                  <a:cubicBezTo>
                    <a:pt x="327" y="559"/>
                    <a:pt x="559" y="326"/>
                    <a:pt x="841" y="326"/>
                  </a:cubicBezTo>
                  <a:close/>
                  <a:moveTo>
                    <a:pt x="841" y="0"/>
                  </a:moveTo>
                  <a:cubicBezTo>
                    <a:pt x="377" y="0"/>
                    <a:pt x="1" y="376"/>
                    <a:pt x="1" y="841"/>
                  </a:cubicBezTo>
                  <a:lnTo>
                    <a:pt x="1" y="1520"/>
                  </a:lnTo>
                  <a:cubicBezTo>
                    <a:pt x="1" y="1985"/>
                    <a:pt x="377" y="2361"/>
                    <a:pt x="841" y="2361"/>
                  </a:cubicBezTo>
                  <a:cubicBezTo>
                    <a:pt x="1306" y="2361"/>
                    <a:pt x="1682" y="1985"/>
                    <a:pt x="1682" y="1520"/>
                  </a:cubicBezTo>
                  <a:lnTo>
                    <a:pt x="1682" y="841"/>
                  </a:lnTo>
                  <a:cubicBezTo>
                    <a:pt x="1682" y="376"/>
                    <a:pt x="1306" y="0"/>
                    <a:pt x="8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69"/>
            <p:cNvSpPr/>
            <p:nvPr/>
          </p:nvSpPr>
          <p:spPr>
            <a:xfrm>
              <a:off x="8178869" y="2312053"/>
              <a:ext cx="21905" cy="10723"/>
            </a:xfrm>
            <a:custGeom>
              <a:rect b="b" l="l" r="r" t="t"/>
              <a:pathLst>
                <a:path extrusionOk="0" h="327" w="668">
                  <a:moveTo>
                    <a:pt x="165" y="0"/>
                  </a:moveTo>
                  <a:cubicBezTo>
                    <a:pt x="74" y="0"/>
                    <a:pt x="0" y="71"/>
                    <a:pt x="0" y="162"/>
                  </a:cubicBezTo>
                  <a:cubicBezTo>
                    <a:pt x="0" y="253"/>
                    <a:pt x="74" y="326"/>
                    <a:pt x="165" y="326"/>
                  </a:cubicBezTo>
                  <a:lnTo>
                    <a:pt x="503" y="326"/>
                  </a:lnTo>
                  <a:cubicBezTo>
                    <a:pt x="594" y="326"/>
                    <a:pt x="668" y="253"/>
                    <a:pt x="668" y="162"/>
                  </a:cubicBezTo>
                  <a:cubicBezTo>
                    <a:pt x="668" y="74"/>
                    <a:pt x="594" y="0"/>
                    <a:pt x="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1" name="Google Shape;911;p69"/>
          <p:cNvGrpSpPr/>
          <p:nvPr/>
        </p:nvGrpSpPr>
        <p:grpSpPr>
          <a:xfrm>
            <a:off x="7203587" y="2268147"/>
            <a:ext cx="333139" cy="366719"/>
            <a:chOff x="7203587" y="2039547"/>
            <a:chExt cx="333139" cy="366719"/>
          </a:xfrm>
        </p:grpSpPr>
        <p:sp>
          <p:nvSpPr>
            <p:cNvPr id="912" name="Google Shape;912;p69"/>
            <p:cNvSpPr/>
            <p:nvPr/>
          </p:nvSpPr>
          <p:spPr>
            <a:xfrm>
              <a:off x="7295669" y="2196722"/>
              <a:ext cx="10822" cy="17872"/>
            </a:xfrm>
            <a:custGeom>
              <a:rect b="b" l="l" r="r" t="t"/>
              <a:pathLst>
                <a:path extrusionOk="0" h="545" w="330">
                  <a:moveTo>
                    <a:pt x="165" y="0"/>
                  </a:moveTo>
                  <a:cubicBezTo>
                    <a:pt x="74" y="0"/>
                    <a:pt x="0" y="74"/>
                    <a:pt x="0" y="165"/>
                  </a:cubicBezTo>
                  <a:lnTo>
                    <a:pt x="0" y="380"/>
                  </a:lnTo>
                  <a:cubicBezTo>
                    <a:pt x="0" y="471"/>
                    <a:pt x="74" y="544"/>
                    <a:pt x="165" y="544"/>
                  </a:cubicBezTo>
                  <a:cubicBezTo>
                    <a:pt x="256" y="544"/>
                    <a:pt x="329" y="471"/>
                    <a:pt x="329" y="380"/>
                  </a:cubicBezTo>
                  <a:lnTo>
                    <a:pt x="329" y="165"/>
                  </a:lnTo>
                  <a:cubicBezTo>
                    <a:pt x="329"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69"/>
            <p:cNvSpPr/>
            <p:nvPr/>
          </p:nvSpPr>
          <p:spPr>
            <a:xfrm>
              <a:off x="7342037" y="2196722"/>
              <a:ext cx="10723" cy="17872"/>
            </a:xfrm>
            <a:custGeom>
              <a:rect b="b" l="l" r="r" t="t"/>
              <a:pathLst>
                <a:path extrusionOk="0" h="545" w="327">
                  <a:moveTo>
                    <a:pt x="165" y="0"/>
                  </a:moveTo>
                  <a:cubicBezTo>
                    <a:pt x="74" y="0"/>
                    <a:pt x="0" y="74"/>
                    <a:pt x="0" y="165"/>
                  </a:cubicBezTo>
                  <a:lnTo>
                    <a:pt x="0" y="380"/>
                  </a:lnTo>
                  <a:cubicBezTo>
                    <a:pt x="0" y="471"/>
                    <a:pt x="74" y="544"/>
                    <a:pt x="165" y="544"/>
                  </a:cubicBezTo>
                  <a:cubicBezTo>
                    <a:pt x="253" y="544"/>
                    <a:pt x="327" y="471"/>
                    <a:pt x="327" y="380"/>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69"/>
            <p:cNvSpPr/>
            <p:nvPr/>
          </p:nvSpPr>
          <p:spPr>
            <a:xfrm>
              <a:off x="7305408" y="2233056"/>
              <a:ext cx="37711" cy="24332"/>
            </a:xfrm>
            <a:custGeom>
              <a:rect b="b" l="l" r="r" t="t"/>
              <a:pathLst>
                <a:path extrusionOk="0" h="742" w="1150">
                  <a:moveTo>
                    <a:pt x="165" y="1"/>
                  </a:moveTo>
                  <a:cubicBezTo>
                    <a:pt x="74" y="1"/>
                    <a:pt x="0" y="75"/>
                    <a:pt x="0" y="166"/>
                  </a:cubicBezTo>
                  <a:cubicBezTo>
                    <a:pt x="0" y="483"/>
                    <a:pt x="259" y="742"/>
                    <a:pt x="576" y="742"/>
                  </a:cubicBezTo>
                  <a:cubicBezTo>
                    <a:pt x="894" y="742"/>
                    <a:pt x="1150" y="483"/>
                    <a:pt x="1150" y="166"/>
                  </a:cubicBezTo>
                  <a:cubicBezTo>
                    <a:pt x="1150" y="75"/>
                    <a:pt x="1076" y="1"/>
                    <a:pt x="988" y="1"/>
                  </a:cubicBezTo>
                  <a:cubicBezTo>
                    <a:pt x="897" y="1"/>
                    <a:pt x="823" y="75"/>
                    <a:pt x="823" y="166"/>
                  </a:cubicBezTo>
                  <a:cubicBezTo>
                    <a:pt x="823" y="301"/>
                    <a:pt x="712" y="413"/>
                    <a:pt x="576" y="413"/>
                  </a:cubicBezTo>
                  <a:cubicBezTo>
                    <a:pt x="438" y="413"/>
                    <a:pt x="329" y="301"/>
                    <a:pt x="329" y="166"/>
                  </a:cubicBezTo>
                  <a:cubicBezTo>
                    <a:pt x="329" y="75"/>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69"/>
            <p:cNvSpPr/>
            <p:nvPr/>
          </p:nvSpPr>
          <p:spPr>
            <a:xfrm>
              <a:off x="7415132" y="2039547"/>
              <a:ext cx="121595" cy="166455"/>
            </a:xfrm>
            <a:custGeom>
              <a:rect b="b" l="l" r="r" t="t"/>
              <a:pathLst>
                <a:path extrusionOk="0" h="5076" w="3708">
                  <a:moveTo>
                    <a:pt x="1866" y="1006"/>
                  </a:moveTo>
                  <a:cubicBezTo>
                    <a:pt x="1955" y="1006"/>
                    <a:pt x="2044" y="1064"/>
                    <a:pt x="2044" y="1180"/>
                  </a:cubicBezTo>
                  <a:lnTo>
                    <a:pt x="2044" y="1518"/>
                  </a:lnTo>
                  <a:cubicBezTo>
                    <a:pt x="2044" y="1609"/>
                    <a:pt x="2117" y="1683"/>
                    <a:pt x="2208" y="1683"/>
                  </a:cubicBezTo>
                  <a:lnTo>
                    <a:pt x="2546" y="1683"/>
                  </a:lnTo>
                  <a:cubicBezTo>
                    <a:pt x="2776" y="1683"/>
                    <a:pt x="2776" y="2038"/>
                    <a:pt x="2546" y="2038"/>
                  </a:cubicBezTo>
                  <a:lnTo>
                    <a:pt x="2208" y="2038"/>
                  </a:lnTo>
                  <a:cubicBezTo>
                    <a:pt x="2117" y="2038"/>
                    <a:pt x="2044" y="2112"/>
                    <a:pt x="2044" y="2203"/>
                  </a:cubicBezTo>
                  <a:lnTo>
                    <a:pt x="2044" y="2538"/>
                  </a:lnTo>
                  <a:cubicBezTo>
                    <a:pt x="2044" y="2654"/>
                    <a:pt x="1955" y="2712"/>
                    <a:pt x="1866" y="2712"/>
                  </a:cubicBezTo>
                  <a:cubicBezTo>
                    <a:pt x="1777" y="2712"/>
                    <a:pt x="1688" y="2654"/>
                    <a:pt x="1688" y="2538"/>
                  </a:cubicBezTo>
                  <a:lnTo>
                    <a:pt x="1688" y="2203"/>
                  </a:lnTo>
                  <a:cubicBezTo>
                    <a:pt x="1688" y="2112"/>
                    <a:pt x="1614" y="2038"/>
                    <a:pt x="1523" y="2038"/>
                  </a:cubicBezTo>
                  <a:lnTo>
                    <a:pt x="1185" y="2038"/>
                  </a:lnTo>
                  <a:cubicBezTo>
                    <a:pt x="956" y="2038"/>
                    <a:pt x="956" y="1683"/>
                    <a:pt x="1185" y="1683"/>
                  </a:cubicBezTo>
                  <a:lnTo>
                    <a:pt x="1523" y="1683"/>
                  </a:lnTo>
                  <a:cubicBezTo>
                    <a:pt x="1614" y="1683"/>
                    <a:pt x="1688" y="1609"/>
                    <a:pt x="1688" y="1518"/>
                  </a:cubicBezTo>
                  <a:lnTo>
                    <a:pt x="1688" y="1180"/>
                  </a:lnTo>
                  <a:cubicBezTo>
                    <a:pt x="1688" y="1064"/>
                    <a:pt x="1777" y="1006"/>
                    <a:pt x="1866" y="1006"/>
                  </a:cubicBezTo>
                  <a:close/>
                  <a:moveTo>
                    <a:pt x="2382" y="4308"/>
                  </a:moveTo>
                  <a:cubicBezTo>
                    <a:pt x="2382" y="4514"/>
                    <a:pt x="2267" y="4749"/>
                    <a:pt x="2020" y="4749"/>
                  </a:cubicBezTo>
                  <a:lnTo>
                    <a:pt x="1711" y="4749"/>
                  </a:lnTo>
                  <a:cubicBezTo>
                    <a:pt x="1464" y="4749"/>
                    <a:pt x="1350" y="4514"/>
                    <a:pt x="1350" y="4308"/>
                  </a:cubicBezTo>
                  <a:close/>
                  <a:moveTo>
                    <a:pt x="1872" y="0"/>
                  </a:moveTo>
                  <a:cubicBezTo>
                    <a:pt x="1856" y="0"/>
                    <a:pt x="1840" y="0"/>
                    <a:pt x="1823" y="1"/>
                  </a:cubicBezTo>
                  <a:cubicBezTo>
                    <a:pt x="1338" y="13"/>
                    <a:pt x="882" y="210"/>
                    <a:pt x="541" y="556"/>
                  </a:cubicBezTo>
                  <a:cubicBezTo>
                    <a:pt x="197" y="906"/>
                    <a:pt x="9" y="1362"/>
                    <a:pt x="3" y="1847"/>
                  </a:cubicBezTo>
                  <a:cubicBezTo>
                    <a:pt x="0" y="2424"/>
                    <a:pt x="256" y="2959"/>
                    <a:pt x="706" y="3320"/>
                  </a:cubicBezTo>
                  <a:cubicBezTo>
                    <a:pt x="909" y="3479"/>
                    <a:pt x="1023" y="3723"/>
                    <a:pt x="1023" y="3985"/>
                  </a:cubicBezTo>
                  <a:lnTo>
                    <a:pt x="1023" y="4388"/>
                  </a:lnTo>
                  <a:cubicBezTo>
                    <a:pt x="1023" y="4767"/>
                    <a:pt x="1332" y="5076"/>
                    <a:pt x="1711" y="5076"/>
                  </a:cubicBezTo>
                  <a:lnTo>
                    <a:pt x="2020" y="5076"/>
                  </a:lnTo>
                  <a:cubicBezTo>
                    <a:pt x="2402" y="5076"/>
                    <a:pt x="2711" y="4767"/>
                    <a:pt x="2711" y="4388"/>
                  </a:cubicBezTo>
                  <a:lnTo>
                    <a:pt x="2711" y="3985"/>
                  </a:lnTo>
                  <a:cubicBezTo>
                    <a:pt x="2711" y="3726"/>
                    <a:pt x="2826" y="3479"/>
                    <a:pt x="3023" y="3323"/>
                  </a:cubicBezTo>
                  <a:cubicBezTo>
                    <a:pt x="3364" y="3053"/>
                    <a:pt x="3599" y="2674"/>
                    <a:pt x="3690" y="2250"/>
                  </a:cubicBezTo>
                  <a:cubicBezTo>
                    <a:pt x="3708" y="2162"/>
                    <a:pt x="3652" y="2077"/>
                    <a:pt x="3561" y="2056"/>
                  </a:cubicBezTo>
                  <a:cubicBezTo>
                    <a:pt x="3550" y="2054"/>
                    <a:pt x="3539" y="2053"/>
                    <a:pt x="3528" y="2053"/>
                  </a:cubicBezTo>
                  <a:cubicBezTo>
                    <a:pt x="3452" y="2053"/>
                    <a:pt x="3385" y="2105"/>
                    <a:pt x="3367" y="2182"/>
                  </a:cubicBezTo>
                  <a:cubicBezTo>
                    <a:pt x="3293" y="2529"/>
                    <a:pt x="3099" y="2844"/>
                    <a:pt x="2820" y="3068"/>
                  </a:cubicBezTo>
                  <a:cubicBezTo>
                    <a:pt x="2543" y="3285"/>
                    <a:pt x="2382" y="3617"/>
                    <a:pt x="2382" y="3979"/>
                  </a:cubicBezTo>
                  <a:lnTo>
                    <a:pt x="2029" y="3979"/>
                  </a:lnTo>
                  <a:lnTo>
                    <a:pt x="2029" y="3018"/>
                  </a:lnTo>
                  <a:cubicBezTo>
                    <a:pt x="2229" y="2950"/>
                    <a:pt x="2373" y="2759"/>
                    <a:pt x="2373" y="2538"/>
                  </a:cubicBezTo>
                  <a:lnTo>
                    <a:pt x="2373" y="2365"/>
                  </a:lnTo>
                  <a:lnTo>
                    <a:pt x="2546" y="2365"/>
                  </a:lnTo>
                  <a:cubicBezTo>
                    <a:pt x="2826" y="2365"/>
                    <a:pt x="3052" y="2138"/>
                    <a:pt x="3052" y="1859"/>
                  </a:cubicBezTo>
                  <a:cubicBezTo>
                    <a:pt x="3052" y="1580"/>
                    <a:pt x="2826" y="1353"/>
                    <a:pt x="2546" y="1353"/>
                  </a:cubicBezTo>
                  <a:lnTo>
                    <a:pt x="2373" y="1353"/>
                  </a:lnTo>
                  <a:lnTo>
                    <a:pt x="2373" y="1180"/>
                  </a:lnTo>
                  <a:cubicBezTo>
                    <a:pt x="2373" y="901"/>
                    <a:pt x="2147" y="674"/>
                    <a:pt x="1867" y="674"/>
                  </a:cubicBezTo>
                  <a:cubicBezTo>
                    <a:pt x="1588" y="674"/>
                    <a:pt x="1359" y="901"/>
                    <a:pt x="1359" y="1180"/>
                  </a:cubicBezTo>
                  <a:lnTo>
                    <a:pt x="1359" y="1353"/>
                  </a:lnTo>
                  <a:lnTo>
                    <a:pt x="1188" y="1353"/>
                  </a:lnTo>
                  <a:cubicBezTo>
                    <a:pt x="906" y="1353"/>
                    <a:pt x="679" y="1580"/>
                    <a:pt x="679" y="1859"/>
                  </a:cubicBezTo>
                  <a:cubicBezTo>
                    <a:pt x="679" y="2138"/>
                    <a:pt x="909" y="2365"/>
                    <a:pt x="1188" y="2365"/>
                  </a:cubicBezTo>
                  <a:lnTo>
                    <a:pt x="1359" y="2365"/>
                  </a:lnTo>
                  <a:lnTo>
                    <a:pt x="1359" y="2538"/>
                  </a:lnTo>
                  <a:cubicBezTo>
                    <a:pt x="1359" y="2759"/>
                    <a:pt x="1503" y="2950"/>
                    <a:pt x="1703" y="3018"/>
                  </a:cubicBezTo>
                  <a:lnTo>
                    <a:pt x="1703" y="3979"/>
                  </a:lnTo>
                  <a:lnTo>
                    <a:pt x="1350" y="3979"/>
                  </a:lnTo>
                  <a:cubicBezTo>
                    <a:pt x="1350" y="3620"/>
                    <a:pt x="1188" y="3285"/>
                    <a:pt x="909" y="3062"/>
                  </a:cubicBezTo>
                  <a:cubicBezTo>
                    <a:pt x="538" y="2768"/>
                    <a:pt x="326" y="2324"/>
                    <a:pt x="332" y="1850"/>
                  </a:cubicBezTo>
                  <a:cubicBezTo>
                    <a:pt x="338" y="1030"/>
                    <a:pt x="1009" y="348"/>
                    <a:pt x="1829" y="327"/>
                  </a:cubicBezTo>
                  <a:cubicBezTo>
                    <a:pt x="1841" y="327"/>
                    <a:pt x="1854" y="327"/>
                    <a:pt x="1866" y="327"/>
                  </a:cubicBezTo>
                  <a:cubicBezTo>
                    <a:pt x="2586" y="327"/>
                    <a:pt x="3214" y="830"/>
                    <a:pt x="3367" y="1536"/>
                  </a:cubicBezTo>
                  <a:cubicBezTo>
                    <a:pt x="3382" y="1613"/>
                    <a:pt x="3452" y="1665"/>
                    <a:pt x="3528" y="1665"/>
                  </a:cubicBezTo>
                  <a:cubicBezTo>
                    <a:pt x="3539" y="1665"/>
                    <a:pt x="3550" y="1664"/>
                    <a:pt x="3561" y="1662"/>
                  </a:cubicBezTo>
                  <a:cubicBezTo>
                    <a:pt x="3649" y="1641"/>
                    <a:pt x="3705" y="1556"/>
                    <a:pt x="3687" y="1465"/>
                  </a:cubicBezTo>
                  <a:cubicBezTo>
                    <a:pt x="3503" y="611"/>
                    <a:pt x="2743" y="0"/>
                    <a:pt x="187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69"/>
            <p:cNvSpPr/>
            <p:nvPr/>
          </p:nvSpPr>
          <p:spPr>
            <a:xfrm>
              <a:off x="7203587" y="2103591"/>
              <a:ext cx="241550" cy="302675"/>
            </a:xfrm>
            <a:custGeom>
              <a:rect b="b" l="l" r="r" t="t"/>
              <a:pathLst>
                <a:path extrusionOk="0" h="9230" w="7366">
                  <a:moveTo>
                    <a:pt x="1787" y="2540"/>
                  </a:moveTo>
                  <a:cubicBezTo>
                    <a:pt x="1815" y="2540"/>
                    <a:pt x="1843" y="2542"/>
                    <a:pt x="1870" y="2546"/>
                  </a:cubicBezTo>
                  <a:lnTo>
                    <a:pt x="1870" y="3476"/>
                  </a:lnTo>
                  <a:cubicBezTo>
                    <a:pt x="1849" y="3476"/>
                    <a:pt x="1827" y="3477"/>
                    <a:pt x="1806" y="3477"/>
                  </a:cubicBezTo>
                  <a:cubicBezTo>
                    <a:pt x="1614" y="3477"/>
                    <a:pt x="1414" y="3433"/>
                    <a:pt x="1411" y="3182"/>
                  </a:cubicBezTo>
                  <a:lnTo>
                    <a:pt x="1411" y="2840"/>
                  </a:lnTo>
                  <a:cubicBezTo>
                    <a:pt x="1411" y="2625"/>
                    <a:pt x="1607" y="2540"/>
                    <a:pt x="1787" y="2540"/>
                  </a:cubicBezTo>
                  <a:close/>
                  <a:moveTo>
                    <a:pt x="5575" y="2540"/>
                  </a:moveTo>
                  <a:cubicBezTo>
                    <a:pt x="5753" y="2540"/>
                    <a:pt x="5948" y="2625"/>
                    <a:pt x="5948" y="2840"/>
                  </a:cubicBezTo>
                  <a:lnTo>
                    <a:pt x="5948" y="3182"/>
                  </a:lnTo>
                  <a:cubicBezTo>
                    <a:pt x="5948" y="3397"/>
                    <a:pt x="5753" y="3482"/>
                    <a:pt x="5575" y="3482"/>
                  </a:cubicBezTo>
                  <a:cubicBezTo>
                    <a:pt x="5547" y="3482"/>
                    <a:pt x="5519" y="3480"/>
                    <a:pt x="5493" y="3476"/>
                  </a:cubicBezTo>
                  <a:lnTo>
                    <a:pt x="5493" y="2546"/>
                  </a:lnTo>
                  <a:cubicBezTo>
                    <a:pt x="5519" y="2542"/>
                    <a:pt x="5547" y="2540"/>
                    <a:pt x="5575" y="2540"/>
                  </a:cubicBezTo>
                  <a:close/>
                  <a:moveTo>
                    <a:pt x="4028" y="1667"/>
                  </a:moveTo>
                  <a:cubicBezTo>
                    <a:pt x="4190" y="2167"/>
                    <a:pt x="4640" y="2508"/>
                    <a:pt x="5163" y="2532"/>
                  </a:cubicBezTo>
                  <a:lnTo>
                    <a:pt x="5163" y="3973"/>
                  </a:lnTo>
                  <a:cubicBezTo>
                    <a:pt x="5163" y="4874"/>
                    <a:pt x="4422" y="5324"/>
                    <a:pt x="3681" y="5324"/>
                  </a:cubicBezTo>
                  <a:cubicBezTo>
                    <a:pt x="2940" y="5324"/>
                    <a:pt x="2199" y="4874"/>
                    <a:pt x="2199" y="3973"/>
                  </a:cubicBezTo>
                  <a:lnTo>
                    <a:pt x="2199" y="2532"/>
                  </a:lnTo>
                  <a:lnTo>
                    <a:pt x="2790" y="2532"/>
                  </a:lnTo>
                  <a:cubicBezTo>
                    <a:pt x="3367" y="2532"/>
                    <a:pt x="3764" y="2132"/>
                    <a:pt x="4028" y="1667"/>
                  </a:cubicBezTo>
                  <a:close/>
                  <a:moveTo>
                    <a:pt x="4475" y="5519"/>
                  </a:moveTo>
                  <a:lnTo>
                    <a:pt x="4475" y="6022"/>
                  </a:lnTo>
                  <a:lnTo>
                    <a:pt x="3681" y="6622"/>
                  </a:lnTo>
                  <a:lnTo>
                    <a:pt x="2884" y="6022"/>
                  </a:lnTo>
                  <a:lnTo>
                    <a:pt x="2884" y="5519"/>
                  </a:lnTo>
                  <a:cubicBezTo>
                    <a:pt x="3125" y="5635"/>
                    <a:pt x="3418" y="5689"/>
                    <a:pt x="3699" y="5689"/>
                  </a:cubicBezTo>
                  <a:cubicBezTo>
                    <a:pt x="3996" y="5689"/>
                    <a:pt x="4279" y="5629"/>
                    <a:pt x="4475" y="5519"/>
                  </a:cubicBezTo>
                  <a:close/>
                  <a:moveTo>
                    <a:pt x="2690" y="6287"/>
                  </a:moveTo>
                  <a:lnTo>
                    <a:pt x="3390" y="6813"/>
                  </a:lnTo>
                  <a:lnTo>
                    <a:pt x="2485" y="7363"/>
                  </a:lnTo>
                  <a:lnTo>
                    <a:pt x="2485" y="6357"/>
                  </a:lnTo>
                  <a:lnTo>
                    <a:pt x="2690" y="6287"/>
                  </a:lnTo>
                  <a:close/>
                  <a:moveTo>
                    <a:pt x="4669" y="6287"/>
                  </a:moveTo>
                  <a:lnTo>
                    <a:pt x="4875" y="6357"/>
                  </a:lnTo>
                  <a:lnTo>
                    <a:pt x="4875" y="7363"/>
                  </a:lnTo>
                  <a:lnTo>
                    <a:pt x="3972" y="6813"/>
                  </a:lnTo>
                  <a:lnTo>
                    <a:pt x="4669" y="6287"/>
                  </a:lnTo>
                  <a:close/>
                  <a:moveTo>
                    <a:pt x="3681" y="7019"/>
                  </a:moveTo>
                  <a:lnTo>
                    <a:pt x="4140" y="7298"/>
                  </a:lnTo>
                  <a:lnTo>
                    <a:pt x="3925" y="7683"/>
                  </a:lnTo>
                  <a:lnTo>
                    <a:pt x="3437" y="7683"/>
                  </a:lnTo>
                  <a:lnTo>
                    <a:pt x="3223" y="7298"/>
                  </a:lnTo>
                  <a:lnTo>
                    <a:pt x="3681" y="7019"/>
                  </a:lnTo>
                  <a:close/>
                  <a:moveTo>
                    <a:pt x="2158" y="6469"/>
                  </a:moveTo>
                  <a:lnTo>
                    <a:pt x="2158" y="7657"/>
                  </a:lnTo>
                  <a:cubicBezTo>
                    <a:pt x="2158" y="7756"/>
                    <a:pt x="2243" y="7819"/>
                    <a:pt x="2327" y="7819"/>
                  </a:cubicBezTo>
                  <a:cubicBezTo>
                    <a:pt x="2354" y="7819"/>
                    <a:pt x="2381" y="7812"/>
                    <a:pt x="2405" y="7798"/>
                  </a:cubicBezTo>
                  <a:lnTo>
                    <a:pt x="2940" y="7469"/>
                  </a:lnTo>
                  <a:lnTo>
                    <a:pt x="3164" y="7866"/>
                  </a:lnTo>
                  <a:lnTo>
                    <a:pt x="2876" y="8900"/>
                  </a:lnTo>
                  <a:lnTo>
                    <a:pt x="1464" y="8900"/>
                  </a:lnTo>
                  <a:lnTo>
                    <a:pt x="1464" y="8389"/>
                  </a:lnTo>
                  <a:cubicBezTo>
                    <a:pt x="1464" y="8298"/>
                    <a:pt x="1391" y="8224"/>
                    <a:pt x="1303" y="8224"/>
                  </a:cubicBezTo>
                  <a:cubicBezTo>
                    <a:pt x="1211" y="8224"/>
                    <a:pt x="1138" y="8298"/>
                    <a:pt x="1138" y="8389"/>
                  </a:cubicBezTo>
                  <a:lnTo>
                    <a:pt x="1138" y="8900"/>
                  </a:lnTo>
                  <a:lnTo>
                    <a:pt x="326" y="8900"/>
                  </a:lnTo>
                  <a:lnTo>
                    <a:pt x="326" y="7621"/>
                  </a:lnTo>
                  <a:cubicBezTo>
                    <a:pt x="326" y="7307"/>
                    <a:pt x="526" y="7025"/>
                    <a:pt x="826" y="6925"/>
                  </a:cubicBezTo>
                  <a:lnTo>
                    <a:pt x="2158" y="6469"/>
                  </a:lnTo>
                  <a:close/>
                  <a:moveTo>
                    <a:pt x="3896" y="8010"/>
                  </a:moveTo>
                  <a:lnTo>
                    <a:pt x="4143" y="8900"/>
                  </a:lnTo>
                  <a:lnTo>
                    <a:pt x="3217" y="8900"/>
                  </a:lnTo>
                  <a:lnTo>
                    <a:pt x="3467" y="8010"/>
                  </a:lnTo>
                  <a:close/>
                  <a:moveTo>
                    <a:pt x="4431" y="0"/>
                  </a:moveTo>
                  <a:cubicBezTo>
                    <a:pt x="4343" y="0"/>
                    <a:pt x="4269" y="67"/>
                    <a:pt x="4263" y="156"/>
                  </a:cubicBezTo>
                  <a:cubicBezTo>
                    <a:pt x="4258" y="247"/>
                    <a:pt x="4328" y="324"/>
                    <a:pt x="4416" y="329"/>
                  </a:cubicBezTo>
                  <a:cubicBezTo>
                    <a:pt x="5025" y="365"/>
                    <a:pt x="5498" y="868"/>
                    <a:pt x="5498" y="1476"/>
                  </a:cubicBezTo>
                  <a:lnTo>
                    <a:pt x="5498" y="2205"/>
                  </a:lnTo>
                  <a:lnTo>
                    <a:pt x="5225" y="2205"/>
                  </a:lnTo>
                  <a:cubicBezTo>
                    <a:pt x="4813" y="2205"/>
                    <a:pt x="4458" y="1941"/>
                    <a:pt x="4337" y="1550"/>
                  </a:cubicBezTo>
                  <a:lnTo>
                    <a:pt x="4234" y="1226"/>
                  </a:lnTo>
                  <a:cubicBezTo>
                    <a:pt x="4189" y="1150"/>
                    <a:pt x="4139" y="1111"/>
                    <a:pt x="4084" y="1111"/>
                  </a:cubicBezTo>
                  <a:cubicBezTo>
                    <a:pt x="4039" y="1111"/>
                    <a:pt x="3991" y="1137"/>
                    <a:pt x="3940" y="1188"/>
                  </a:cubicBezTo>
                  <a:lnTo>
                    <a:pt x="3578" y="1764"/>
                  </a:lnTo>
                  <a:cubicBezTo>
                    <a:pt x="3408" y="2041"/>
                    <a:pt x="3114" y="2205"/>
                    <a:pt x="2790" y="2205"/>
                  </a:cubicBezTo>
                  <a:lnTo>
                    <a:pt x="1864" y="2205"/>
                  </a:lnTo>
                  <a:lnTo>
                    <a:pt x="1864" y="1476"/>
                  </a:lnTo>
                  <a:cubicBezTo>
                    <a:pt x="1864" y="844"/>
                    <a:pt x="2379" y="327"/>
                    <a:pt x="3011" y="327"/>
                  </a:cubicBezTo>
                  <a:lnTo>
                    <a:pt x="3714" y="327"/>
                  </a:lnTo>
                  <a:cubicBezTo>
                    <a:pt x="3805" y="327"/>
                    <a:pt x="3878" y="253"/>
                    <a:pt x="3878" y="162"/>
                  </a:cubicBezTo>
                  <a:cubicBezTo>
                    <a:pt x="3878" y="74"/>
                    <a:pt x="3805" y="0"/>
                    <a:pt x="3714" y="0"/>
                  </a:cubicBezTo>
                  <a:lnTo>
                    <a:pt x="3011" y="0"/>
                  </a:lnTo>
                  <a:cubicBezTo>
                    <a:pt x="2196" y="0"/>
                    <a:pt x="1535" y="662"/>
                    <a:pt x="1535" y="1476"/>
                  </a:cubicBezTo>
                  <a:lnTo>
                    <a:pt x="1535" y="2241"/>
                  </a:lnTo>
                  <a:cubicBezTo>
                    <a:pt x="1276" y="2317"/>
                    <a:pt x="1085" y="2555"/>
                    <a:pt x="1085" y="2840"/>
                  </a:cubicBezTo>
                  <a:lnTo>
                    <a:pt x="1085" y="3182"/>
                  </a:lnTo>
                  <a:cubicBezTo>
                    <a:pt x="1085" y="3578"/>
                    <a:pt x="1446" y="3807"/>
                    <a:pt x="1805" y="3807"/>
                  </a:cubicBezTo>
                  <a:cubicBezTo>
                    <a:pt x="1827" y="3807"/>
                    <a:pt x="1849" y="3807"/>
                    <a:pt x="1870" y="3805"/>
                  </a:cubicBezTo>
                  <a:lnTo>
                    <a:pt x="1870" y="3805"/>
                  </a:lnTo>
                  <a:cubicBezTo>
                    <a:pt x="1832" y="4390"/>
                    <a:pt x="2082" y="4978"/>
                    <a:pt x="2558" y="5328"/>
                  </a:cubicBezTo>
                  <a:lnTo>
                    <a:pt x="2558" y="5984"/>
                  </a:lnTo>
                  <a:lnTo>
                    <a:pt x="720" y="6613"/>
                  </a:lnTo>
                  <a:cubicBezTo>
                    <a:pt x="288" y="6760"/>
                    <a:pt x="0" y="7166"/>
                    <a:pt x="0" y="7621"/>
                  </a:cubicBezTo>
                  <a:lnTo>
                    <a:pt x="0" y="9065"/>
                  </a:lnTo>
                  <a:cubicBezTo>
                    <a:pt x="0" y="9156"/>
                    <a:pt x="74" y="9230"/>
                    <a:pt x="165" y="9230"/>
                  </a:cubicBezTo>
                  <a:lnTo>
                    <a:pt x="7201" y="9230"/>
                  </a:lnTo>
                  <a:cubicBezTo>
                    <a:pt x="7292" y="9230"/>
                    <a:pt x="7366" y="9156"/>
                    <a:pt x="7366" y="9065"/>
                  </a:cubicBezTo>
                  <a:lnTo>
                    <a:pt x="7366" y="8577"/>
                  </a:lnTo>
                  <a:cubicBezTo>
                    <a:pt x="7366" y="8486"/>
                    <a:pt x="7292" y="8412"/>
                    <a:pt x="7201" y="8412"/>
                  </a:cubicBezTo>
                  <a:cubicBezTo>
                    <a:pt x="7110" y="8412"/>
                    <a:pt x="7036" y="8486"/>
                    <a:pt x="7036" y="8577"/>
                  </a:cubicBezTo>
                  <a:lnTo>
                    <a:pt x="7036" y="8900"/>
                  </a:lnTo>
                  <a:lnTo>
                    <a:pt x="6225" y="8900"/>
                  </a:lnTo>
                  <a:lnTo>
                    <a:pt x="6225" y="8392"/>
                  </a:lnTo>
                  <a:cubicBezTo>
                    <a:pt x="6225" y="8301"/>
                    <a:pt x="6151" y="8227"/>
                    <a:pt x="6060" y="8227"/>
                  </a:cubicBezTo>
                  <a:cubicBezTo>
                    <a:pt x="5969" y="8227"/>
                    <a:pt x="5895" y="8301"/>
                    <a:pt x="5895" y="8392"/>
                  </a:cubicBezTo>
                  <a:lnTo>
                    <a:pt x="5895" y="8900"/>
                  </a:lnTo>
                  <a:lnTo>
                    <a:pt x="4487" y="8900"/>
                  </a:lnTo>
                  <a:lnTo>
                    <a:pt x="4199" y="7866"/>
                  </a:lnTo>
                  <a:lnTo>
                    <a:pt x="4419" y="7469"/>
                  </a:lnTo>
                  <a:lnTo>
                    <a:pt x="4954" y="7798"/>
                  </a:lnTo>
                  <a:cubicBezTo>
                    <a:pt x="4979" y="7812"/>
                    <a:pt x="5007" y="7819"/>
                    <a:pt x="5035" y="7819"/>
                  </a:cubicBezTo>
                  <a:cubicBezTo>
                    <a:pt x="5119" y="7819"/>
                    <a:pt x="5204" y="7756"/>
                    <a:pt x="5204" y="7657"/>
                  </a:cubicBezTo>
                  <a:lnTo>
                    <a:pt x="5204" y="6469"/>
                  </a:lnTo>
                  <a:lnTo>
                    <a:pt x="6536" y="6925"/>
                  </a:lnTo>
                  <a:cubicBezTo>
                    <a:pt x="6836" y="7025"/>
                    <a:pt x="7036" y="7307"/>
                    <a:pt x="7036" y="7621"/>
                  </a:cubicBezTo>
                  <a:lnTo>
                    <a:pt x="7036" y="7863"/>
                  </a:lnTo>
                  <a:cubicBezTo>
                    <a:pt x="7036" y="7954"/>
                    <a:pt x="7110" y="8027"/>
                    <a:pt x="7201" y="8027"/>
                  </a:cubicBezTo>
                  <a:cubicBezTo>
                    <a:pt x="7292" y="8027"/>
                    <a:pt x="7366" y="7954"/>
                    <a:pt x="7366" y="7863"/>
                  </a:cubicBezTo>
                  <a:lnTo>
                    <a:pt x="7366" y="7621"/>
                  </a:lnTo>
                  <a:cubicBezTo>
                    <a:pt x="7363" y="7166"/>
                    <a:pt x="7074" y="6760"/>
                    <a:pt x="6642" y="6613"/>
                  </a:cubicBezTo>
                  <a:lnTo>
                    <a:pt x="4805" y="5984"/>
                  </a:lnTo>
                  <a:lnTo>
                    <a:pt x="4805" y="5328"/>
                  </a:lnTo>
                  <a:cubicBezTo>
                    <a:pt x="5287" y="4972"/>
                    <a:pt x="5516" y="4390"/>
                    <a:pt x="5493" y="3805"/>
                  </a:cubicBezTo>
                  <a:lnTo>
                    <a:pt x="5493" y="3805"/>
                  </a:lnTo>
                  <a:cubicBezTo>
                    <a:pt x="5513" y="3806"/>
                    <a:pt x="5533" y="3807"/>
                    <a:pt x="5553" y="3807"/>
                  </a:cubicBezTo>
                  <a:cubicBezTo>
                    <a:pt x="5911" y="3807"/>
                    <a:pt x="6278" y="3585"/>
                    <a:pt x="6278" y="3182"/>
                  </a:cubicBezTo>
                  <a:lnTo>
                    <a:pt x="6278" y="2840"/>
                  </a:lnTo>
                  <a:cubicBezTo>
                    <a:pt x="6278" y="2555"/>
                    <a:pt x="6087" y="2317"/>
                    <a:pt x="5828" y="2241"/>
                  </a:cubicBezTo>
                  <a:lnTo>
                    <a:pt x="5828" y="1476"/>
                  </a:lnTo>
                  <a:cubicBezTo>
                    <a:pt x="5828" y="694"/>
                    <a:pt x="5216" y="47"/>
                    <a:pt x="4437" y="0"/>
                  </a:cubicBezTo>
                  <a:cubicBezTo>
                    <a:pt x="4435" y="0"/>
                    <a:pt x="4433" y="0"/>
                    <a:pt x="44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7" name="Google Shape;917;p69"/>
          <p:cNvGrpSpPr/>
          <p:nvPr/>
        </p:nvGrpSpPr>
        <p:grpSpPr>
          <a:xfrm>
            <a:off x="6409746" y="2268147"/>
            <a:ext cx="337697" cy="366686"/>
            <a:chOff x="6409746" y="2039547"/>
            <a:chExt cx="337697" cy="366686"/>
          </a:xfrm>
        </p:grpSpPr>
        <p:sp>
          <p:nvSpPr>
            <p:cNvPr id="918" name="Google Shape;918;p69"/>
            <p:cNvSpPr/>
            <p:nvPr/>
          </p:nvSpPr>
          <p:spPr>
            <a:xfrm>
              <a:off x="6528423" y="2039547"/>
              <a:ext cx="188163" cy="188557"/>
            </a:xfrm>
            <a:custGeom>
              <a:rect b="b" l="l" r="r" t="t"/>
              <a:pathLst>
                <a:path extrusionOk="0" h="5750" w="5738">
                  <a:moveTo>
                    <a:pt x="2862" y="1"/>
                  </a:moveTo>
                  <a:cubicBezTo>
                    <a:pt x="1421" y="1"/>
                    <a:pt x="195" y="1077"/>
                    <a:pt x="13" y="2503"/>
                  </a:cubicBezTo>
                  <a:cubicBezTo>
                    <a:pt x="1" y="2591"/>
                    <a:pt x="63" y="2674"/>
                    <a:pt x="154" y="2685"/>
                  </a:cubicBezTo>
                  <a:cubicBezTo>
                    <a:pt x="161" y="2686"/>
                    <a:pt x="168" y="2687"/>
                    <a:pt x="175" y="2687"/>
                  </a:cubicBezTo>
                  <a:cubicBezTo>
                    <a:pt x="255" y="2687"/>
                    <a:pt x="325" y="2625"/>
                    <a:pt x="336" y="2544"/>
                  </a:cubicBezTo>
                  <a:cubicBezTo>
                    <a:pt x="501" y="1280"/>
                    <a:pt x="1586" y="327"/>
                    <a:pt x="2862" y="327"/>
                  </a:cubicBezTo>
                  <a:cubicBezTo>
                    <a:pt x="4267" y="327"/>
                    <a:pt x="5408" y="1471"/>
                    <a:pt x="5408" y="2873"/>
                  </a:cubicBezTo>
                  <a:cubicBezTo>
                    <a:pt x="5408" y="4279"/>
                    <a:pt x="4267" y="5423"/>
                    <a:pt x="2862" y="5423"/>
                  </a:cubicBezTo>
                  <a:cubicBezTo>
                    <a:pt x="1592" y="5423"/>
                    <a:pt x="507" y="4473"/>
                    <a:pt x="339" y="3215"/>
                  </a:cubicBezTo>
                  <a:cubicBezTo>
                    <a:pt x="328" y="3133"/>
                    <a:pt x="255" y="3072"/>
                    <a:pt x="175" y="3072"/>
                  </a:cubicBezTo>
                  <a:cubicBezTo>
                    <a:pt x="168" y="3072"/>
                    <a:pt x="161" y="3072"/>
                    <a:pt x="154" y="3073"/>
                  </a:cubicBezTo>
                  <a:cubicBezTo>
                    <a:pt x="63" y="3085"/>
                    <a:pt x="1" y="3168"/>
                    <a:pt x="13" y="3259"/>
                  </a:cubicBezTo>
                  <a:cubicBezTo>
                    <a:pt x="201" y="4679"/>
                    <a:pt x="1427" y="5749"/>
                    <a:pt x="2862" y="5749"/>
                  </a:cubicBezTo>
                  <a:cubicBezTo>
                    <a:pt x="4447" y="5749"/>
                    <a:pt x="5737" y="4461"/>
                    <a:pt x="5737" y="2876"/>
                  </a:cubicBezTo>
                  <a:cubicBezTo>
                    <a:pt x="5737" y="1289"/>
                    <a:pt x="4447" y="1"/>
                    <a:pt x="28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69"/>
            <p:cNvSpPr/>
            <p:nvPr/>
          </p:nvSpPr>
          <p:spPr>
            <a:xfrm>
              <a:off x="6550131" y="2061748"/>
              <a:ext cx="144287" cy="144156"/>
            </a:xfrm>
            <a:custGeom>
              <a:rect b="b" l="l" r="r" t="t"/>
              <a:pathLst>
                <a:path extrusionOk="0" h="4396" w="4400">
                  <a:moveTo>
                    <a:pt x="2364" y="335"/>
                  </a:moveTo>
                  <a:cubicBezTo>
                    <a:pt x="3264" y="412"/>
                    <a:pt x="3985" y="1132"/>
                    <a:pt x="4064" y="2035"/>
                  </a:cubicBezTo>
                  <a:lnTo>
                    <a:pt x="3899" y="2035"/>
                  </a:lnTo>
                  <a:cubicBezTo>
                    <a:pt x="3808" y="2035"/>
                    <a:pt x="3735" y="2108"/>
                    <a:pt x="3735" y="2196"/>
                  </a:cubicBezTo>
                  <a:cubicBezTo>
                    <a:pt x="3735" y="2288"/>
                    <a:pt x="3808" y="2361"/>
                    <a:pt x="3899" y="2361"/>
                  </a:cubicBezTo>
                  <a:lnTo>
                    <a:pt x="4064" y="2361"/>
                  </a:lnTo>
                  <a:cubicBezTo>
                    <a:pt x="3985" y="3264"/>
                    <a:pt x="3264" y="3984"/>
                    <a:pt x="2364" y="4061"/>
                  </a:cubicBezTo>
                  <a:lnTo>
                    <a:pt x="2364" y="3896"/>
                  </a:lnTo>
                  <a:cubicBezTo>
                    <a:pt x="2364" y="3805"/>
                    <a:pt x="2291" y="3731"/>
                    <a:pt x="2200" y="3731"/>
                  </a:cubicBezTo>
                  <a:cubicBezTo>
                    <a:pt x="2109" y="3731"/>
                    <a:pt x="2035" y="3805"/>
                    <a:pt x="2035" y="3896"/>
                  </a:cubicBezTo>
                  <a:lnTo>
                    <a:pt x="2035" y="4061"/>
                  </a:lnTo>
                  <a:cubicBezTo>
                    <a:pt x="1135" y="3984"/>
                    <a:pt x="415" y="3264"/>
                    <a:pt x="336" y="2361"/>
                  </a:cubicBezTo>
                  <a:lnTo>
                    <a:pt x="506" y="2361"/>
                  </a:lnTo>
                  <a:cubicBezTo>
                    <a:pt x="597" y="2361"/>
                    <a:pt x="671" y="2288"/>
                    <a:pt x="671" y="2196"/>
                  </a:cubicBezTo>
                  <a:cubicBezTo>
                    <a:pt x="671" y="2108"/>
                    <a:pt x="597" y="2035"/>
                    <a:pt x="506" y="2035"/>
                  </a:cubicBezTo>
                  <a:lnTo>
                    <a:pt x="336" y="2035"/>
                  </a:lnTo>
                  <a:cubicBezTo>
                    <a:pt x="415" y="1132"/>
                    <a:pt x="1135" y="412"/>
                    <a:pt x="2035" y="335"/>
                  </a:cubicBezTo>
                  <a:lnTo>
                    <a:pt x="2035" y="506"/>
                  </a:lnTo>
                  <a:cubicBezTo>
                    <a:pt x="2035" y="594"/>
                    <a:pt x="2109" y="668"/>
                    <a:pt x="2200" y="668"/>
                  </a:cubicBezTo>
                  <a:cubicBezTo>
                    <a:pt x="2291" y="668"/>
                    <a:pt x="2364" y="594"/>
                    <a:pt x="2364" y="506"/>
                  </a:cubicBezTo>
                  <a:lnTo>
                    <a:pt x="2364" y="335"/>
                  </a:lnTo>
                  <a:close/>
                  <a:moveTo>
                    <a:pt x="2200" y="0"/>
                  </a:moveTo>
                  <a:cubicBezTo>
                    <a:pt x="988" y="0"/>
                    <a:pt x="0" y="985"/>
                    <a:pt x="0" y="2196"/>
                  </a:cubicBezTo>
                  <a:lnTo>
                    <a:pt x="0" y="2199"/>
                  </a:lnTo>
                  <a:cubicBezTo>
                    <a:pt x="0" y="3411"/>
                    <a:pt x="988" y="4396"/>
                    <a:pt x="2200" y="4396"/>
                  </a:cubicBezTo>
                  <a:cubicBezTo>
                    <a:pt x="3411" y="4396"/>
                    <a:pt x="4399" y="3411"/>
                    <a:pt x="4399" y="2196"/>
                  </a:cubicBezTo>
                  <a:cubicBezTo>
                    <a:pt x="4399" y="985"/>
                    <a:pt x="3411" y="0"/>
                    <a:pt x="220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69"/>
            <p:cNvSpPr/>
            <p:nvPr/>
          </p:nvSpPr>
          <p:spPr>
            <a:xfrm>
              <a:off x="6584367" y="2096868"/>
              <a:ext cx="75488" cy="74013"/>
            </a:xfrm>
            <a:custGeom>
              <a:rect b="b" l="l" r="r" t="t"/>
              <a:pathLst>
                <a:path extrusionOk="0" h="2257" w="2302">
                  <a:moveTo>
                    <a:pt x="1856" y="429"/>
                  </a:moveTo>
                  <a:lnTo>
                    <a:pt x="1562" y="1305"/>
                  </a:lnTo>
                  <a:lnTo>
                    <a:pt x="982" y="720"/>
                  </a:lnTo>
                  <a:lnTo>
                    <a:pt x="1856" y="429"/>
                  </a:lnTo>
                  <a:close/>
                  <a:moveTo>
                    <a:pt x="747" y="949"/>
                  </a:moveTo>
                  <a:lnTo>
                    <a:pt x="1332" y="1540"/>
                  </a:lnTo>
                  <a:lnTo>
                    <a:pt x="456" y="1831"/>
                  </a:lnTo>
                  <a:lnTo>
                    <a:pt x="747" y="949"/>
                  </a:lnTo>
                  <a:close/>
                  <a:moveTo>
                    <a:pt x="2141" y="1"/>
                  </a:moveTo>
                  <a:cubicBezTo>
                    <a:pt x="2118" y="1"/>
                    <a:pt x="2092" y="5"/>
                    <a:pt x="2064" y="14"/>
                  </a:cubicBezTo>
                  <a:lnTo>
                    <a:pt x="650" y="487"/>
                  </a:lnTo>
                  <a:cubicBezTo>
                    <a:pt x="591" y="496"/>
                    <a:pt x="538" y="543"/>
                    <a:pt x="518" y="599"/>
                  </a:cubicBezTo>
                  <a:lnTo>
                    <a:pt x="41" y="2037"/>
                  </a:lnTo>
                  <a:cubicBezTo>
                    <a:pt x="0" y="2163"/>
                    <a:pt x="69" y="2257"/>
                    <a:pt x="174" y="2257"/>
                  </a:cubicBezTo>
                  <a:cubicBezTo>
                    <a:pt x="197" y="2257"/>
                    <a:pt x="222" y="2252"/>
                    <a:pt x="247" y="2243"/>
                  </a:cubicBezTo>
                  <a:lnTo>
                    <a:pt x="1685" y="1766"/>
                  </a:lnTo>
                  <a:cubicBezTo>
                    <a:pt x="1732" y="1749"/>
                    <a:pt x="1773" y="1711"/>
                    <a:pt x="1788" y="1664"/>
                  </a:cubicBezTo>
                  <a:lnTo>
                    <a:pt x="2270" y="223"/>
                  </a:lnTo>
                  <a:cubicBezTo>
                    <a:pt x="2302" y="90"/>
                    <a:pt x="2248" y="1"/>
                    <a:pt x="21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69"/>
            <p:cNvSpPr/>
            <p:nvPr/>
          </p:nvSpPr>
          <p:spPr>
            <a:xfrm>
              <a:off x="6409746" y="2223546"/>
              <a:ext cx="337697" cy="182687"/>
            </a:xfrm>
            <a:custGeom>
              <a:rect b="b" l="l" r="r" t="t"/>
              <a:pathLst>
                <a:path extrusionOk="0" h="5571" w="10298">
                  <a:moveTo>
                    <a:pt x="1917" y="1835"/>
                  </a:moveTo>
                  <a:lnTo>
                    <a:pt x="4049" y="3963"/>
                  </a:lnTo>
                  <a:lnTo>
                    <a:pt x="3814" y="4196"/>
                  </a:lnTo>
                  <a:lnTo>
                    <a:pt x="1685" y="2067"/>
                  </a:lnTo>
                  <a:lnTo>
                    <a:pt x="1917" y="1835"/>
                  </a:lnTo>
                  <a:close/>
                  <a:moveTo>
                    <a:pt x="9627" y="1"/>
                  </a:moveTo>
                  <a:cubicBezTo>
                    <a:pt x="9528" y="1"/>
                    <a:pt x="9427" y="26"/>
                    <a:pt x="9336" y="79"/>
                  </a:cubicBezTo>
                  <a:lnTo>
                    <a:pt x="7242" y="1288"/>
                  </a:lnTo>
                  <a:cubicBezTo>
                    <a:pt x="7172" y="1032"/>
                    <a:pt x="6939" y="841"/>
                    <a:pt x="6663" y="841"/>
                  </a:cubicBezTo>
                  <a:lnTo>
                    <a:pt x="5663" y="841"/>
                  </a:lnTo>
                  <a:cubicBezTo>
                    <a:pt x="5258" y="670"/>
                    <a:pt x="4822" y="506"/>
                    <a:pt x="4378" y="506"/>
                  </a:cubicBezTo>
                  <a:cubicBezTo>
                    <a:pt x="3517" y="506"/>
                    <a:pt x="2788" y="1105"/>
                    <a:pt x="2355" y="1808"/>
                  </a:cubicBezTo>
                  <a:lnTo>
                    <a:pt x="2035" y="1485"/>
                  </a:lnTo>
                  <a:cubicBezTo>
                    <a:pt x="1997" y="1454"/>
                    <a:pt x="1958" y="1438"/>
                    <a:pt x="1919" y="1438"/>
                  </a:cubicBezTo>
                  <a:cubicBezTo>
                    <a:pt x="1880" y="1438"/>
                    <a:pt x="1841" y="1454"/>
                    <a:pt x="1803" y="1485"/>
                  </a:cubicBezTo>
                  <a:lnTo>
                    <a:pt x="1453" y="1835"/>
                  </a:lnTo>
                  <a:lnTo>
                    <a:pt x="1273" y="1655"/>
                  </a:lnTo>
                  <a:cubicBezTo>
                    <a:pt x="1243" y="1623"/>
                    <a:pt x="1201" y="1607"/>
                    <a:pt x="1159" y="1607"/>
                  </a:cubicBezTo>
                  <a:cubicBezTo>
                    <a:pt x="1117" y="1607"/>
                    <a:pt x="1075" y="1623"/>
                    <a:pt x="1044" y="1655"/>
                  </a:cubicBezTo>
                  <a:lnTo>
                    <a:pt x="65" y="2634"/>
                  </a:lnTo>
                  <a:cubicBezTo>
                    <a:pt x="0" y="2696"/>
                    <a:pt x="0" y="2802"/>
                    <a:pt x="65" y="2864"/>
                  </a:cubicBezTo>
                  <a:lnTo>
                    <a:pt x="1141" y="3940"/>
                  </a:lnTo>
                  <a:cubicBezTo>
                    <a:pt x="1173" y="3972"/>
                    <a:pt x="1215" y="3988"/>
                    <a:pt x="1257" y="3988"/>
                  </a:cubicBezTo>
                  <a:cubicBezTo>
                    <a:pt x="1299" y="3988"/>
                    <a:pt x="1341" y="3972"/>
                    <a:pt x="1373" y="3940"/>
                  </a:cubicBezTo>
                  <a:cubicBezTo>
                    <a:pt x="1435" y="3878"/>
                    <a:pt x="1435" y="3772"/>
                    <a:pt x="1373" y="3711"/>
                  </a:cubicBezTo>
                  <a:lnTo>
                    <a:pt x="412" y="2749"/>
                  </a:lnTo>
                  <a:lnTo>
                    <a:pt x="1159" y="2002"/>
                  </a:lnTo>
                  <a:lnTo>
                    <a:pt x="3585" y="4428"/>
                  </a:lnTo>
                  <a:lnTo>
                    <a:pt x="2838" y="5175"/>
                  </a:lnTo>
                  <a:lnTo>
                    <a:pt x="1876" y="4213"/>
                  </a:lnTo>
                  <a:cubicBezTo>
                    <a:pt x="1845" y="4183"/>
                    <a:pt x="1803" y="4167"/>
                    <a:pt x="1762" y="4167"/>
                  </a:cubicBezTo>
                  <a:cubicBezTo>
                    <a:pt x="1720" y="4167"/>
                    <a:pt x="1678" y="4183"/>
                    <a:pt x="1647" y="4213"/>
                  </a:cubicBezTo>
                  <a:cubicBezTo>
                    <a:pt x="1582" y="4278"/>
                    <a:pt x="1582" y="4381"/>
                    <a:pt x="1647" y="4446"/>
                  </a:cubicBezTo>
                  <a:lnTo>
                    <a:pt x="2723" y="5522"/>
                  </a:lnTo>
                  <a:cubicBezTo>
                    <a:pt x="2761" y="5554"/>
                    <a:pt x="2799" y="5570"/>
                    <a:pt x="2838" y="5570"/>
                  </a:cubicBezTo>
                  <a:cubicBezTo>
                    <a:pt x="2876" y="5570"/>
                    <a:pt x="2914" y="5554"/>
                    <a:pt x="2952" y="5522"/>
                  </a:cubicBezTo>
                  <a:lnTo>
                    <a:pt x="4396" y="4078"/>
                  </a:lnTo>
                  <a:cubicBezTo>
                    <a:pt x="4461" y="4013"/>
                    <a:pt x="4461" y="3911"/>
                    <a:pt x="4396" y="3846"/>
                  </a:cubicBezTo>
                  <a:lnTo>
                    <a:pt x="4076" y="3528"/>
                  </a:lnTo>
                  <a:lnTo>
                    <a:pt x="5405" y="3528"/>
                  </a:lnTo>
                  <a:cubicBezTo>
                    <a:pt x="5493" y="3528"/>
                    <a:pt x="5566" y="3455"/>
                    <a:pt x="5566" y="3364"/>
                  </a:cubicBezTo>
                  <a:cubicBezTo>
                    <a:pt x="5566" y="3272"/>
                    <a:pt x="5493" y="3199"/>
                    <a:pt x="5405" y="3199"/>
                  </a:cubicBezTo>
                  <a:lnTo>
                    <a:pt x="3749" y="3199"/>
                  </a:lnTo>
                  <a:lnTo>
                    <a:pt x="2597" y="2046"/>
                  </a:lnTo>
                  <a:cubicBezTo>
                    <a:pt x="2773" y="1741"/>
                    <a:pt x="3379" y="832"/>
                    <a:pt x="4378" y="832"/>
                  </a:cubicBezTo>
                  <a:cubicBezTo>
                    <a:pt x="4825" y="832"/>
                    <a:pt x="5219" y="1170"/>
                    <a:pt x="5631" y="1170"/>
                  </a:cubicBezTo>
                  <a:lnTo>
                    <a:pt x="6663" y="1170"/>
                  </a:lnTo>
                  <a:cubicBezTo>
                    <a:pt x="7001" y="1170"/>
                    <a:pt x="7028" y="1714"/>
                    <a:pt x="6663" y="1714"/>
                  </a:cubicBezTo>
                  <a:lnTo>
                    <a:pt x="4684" y="1714"/>
                  </a:lnTo>
                  <a:cubicBezTo>
                    <a:pt x="4593" y="1714"/>
                    <a:pt x="4520" y="1788"/>
                    <a:pt x="4520" y="1879"/>
                  </a:cubicBezTo>
                  <a:cubicBezTo>
                    <a:pt x="4520" y="1967"/>
                    <a:pt x="4593" y="2040"/>
                    <a:pt x="4684" y="2040"/>
                  </a:cubicBezTo>
                  <a:lnTo>
                    <a:pt x="6663" y="2040"/>
                  </a:lnTo>
                  <a:cubicBezTo>
                    <a:pt x="6904" y="2040"/>
                    <a:pt x="7116" y="1899"/>
                    <a:pt x="7210" y="1682"/>
                  </a:cubicBezTo>
                  <a:lnTo>
                    <a:pt x="9500" y="362"/>
                  </a:lnTo>
                  <a:cubicBezTo>
                    <a:pt x="9547" y="335"/>
                    <a:pt x="9593" y="323"/>
                    <a:pt x="9635" y="323"/>
                  </a:cubicBezTo>
                  <a:cubicBezTo>
                    <a:pt x="9874" y="323"/>
                    <a:pt x="10025" y="687"/>
                    <a:pt x="9771" y="832"/>
                  </a:cubicBezTo>
                  <a:cubicBezTo>
                    <a:pt x="9765" y="835"/>
                    <a:pt x="6992" y="3002"/>
                    <a:pt x="6992" y="3002"/>
                  </a:cubicBezTo>
                  <a:cubicBezTo>
                    <a:pt x="6803" y="3152"/>
                    <a:pt x="6547" y="3210"/>
                    <a:pt x="6302" y="3210"/>
                  </a:cubicBezTo>
                  <a:cubicBezTo>
                    <a:pt x="6239" y="3210"/>
                    <a:pt x="6176" y="3206"/>
                    <a:pt x="6116" y="3199"/>
                  </a:cubicBezTo>
                  <a:cubicBezTo>
                    <a:pt x="6025" y="3199"/>
                    <a:pt x="5952" y="3272"/>
                    <a:pt x="5952" y="3364"/>
                  </a:cubicBezTo>
                  <a:cubicBezTo>
                    <a:pt x="5952" y="3455"/>
                    <a:pt x="6025" y="3528"/>
                    <a:pt x="6116" y="3528"/>
                  </a:cubicBezTo>
                  <a:cubicBezTo>
                    <a:pt x="6179" y="3535"/>
                    <a:pt x="6242" y="3538"/>
                    <a:pt x="6306" y="3538"/>
                  </a:cubicBezTo>
                  <a:cubicBezTo>
                    <a:pt x="6621" y="3538"/>
                    <a:pt x="6945" y="3456"/>
                    <a:pt x="7192" y="3261"/>
                  </a:cubicBezTo>
                  <a:lnTo>
                    <a:pt x="9944" y="1111"/>
                  </a:lnTo>
                  <a:cubicBezTo>
                    <a:pt x="10227" y="897"/>
                    <a:pt x="10297" y="623"/>
                    <a:pt x="10153" y="297"/>
                  </a:cubicBezTo>
                  <a:cubicBezTo>
                    <a:pt x="10047" y="113"/>
                    <a:pt x="9839" y="1"/>
                    <a:pt x="962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69"/>
            <p:cNvSpPr/>
            <p:nvPr/>
          </p:nvSpPr>
          <p:spPr>
            <a:xfrm>
              <a:off x="6438374" y="2306117"/>
              <a:ext cx="22988" cy="21676"/>
            </a:xfrm>
            <a:custGeom>
              <a:rect b="b" l="l" r="r" t="t"/>
              <a:pathLst>
                <a:path extrusionOk="0" h="661" w="701">
                  <a:moveTo>
                    <a:pt x="179" y="0"/>
                  </a:moveTo>
                  <a:cubicBezTo>
                    <a:pt x="137" y="0"/>
                    <a:pt x="96" y="16"/>
                    <a:pt x="65" y="49"/>
                  </a:cubicBezTo>
                  <a:cubicBezTo>
                    <a:pt x="1" y="113"/>
                    <a:pt x="1" y="216"/>
                    <a:pt x="65" y="281"/>
                  </a:cubicBezTo>
                  <a:lnTo>
                    <a:pt x="406" y="613"/>
                  </a:lnTo>
                  <a:cubicBezTo>
                    <a:pt x="444" y="645"/>
                    <a:pt x="481" y="660"/>
                    <a:pt x="519" y="660"/>
                  </a:cubicBezTo>
                  <a:cubicBezTo>
                    <a:pt x="558" y="660"/>
                    <a:pt x="598" y="643"/>
                    <a:pt x="639" y="610"/>
                  </a:cubicBezTo>
                  <a:cubicBezTo>
                    <a:pt x="700" y="546"/>
                    <a:pt x="700" y="443"/>
                    <a:pt x="636" y="381"/>
                  </a:cubicBezTo>
                  <a:lnTo>
                    <a:pt x="295" y="49"/>
                  </a:lnTo>
                  <a:cubicBezTo>
                    <a:pt x="262" y="16"/>
                    <a:pt x="220" y="0"/>
                    <a:pt x="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3" name="Google Shape;923;p69"/>
          <p:cNvGrpSpPr/>
          <p:nvPr/>
        </p:nvGrpSpPr>
        <p:grpSpPr>
          <a:xfrm>
            <a:off x="5646665" y="2268147"/>
            <a:ext cx="277720" cy="366620"/>
            <a:chOff x="5646665" y="2039547"/>
            <a:chExt cx="277720" cy="366620"/>
          </a:xfrm>
        </p:grpSpPr>
        <p:sp>
          <p:nvSpPr>
            <p:cNvPr id="924" name="Google Shape;924;p69"/>
            <p:cNvSpPr/>
            <p:nvPr/>
          </p:nvSpPr>
          <p:spPr>
            <a:xfrm>
              <a:off x="5695952" y="2127595"/>
              <a:ext cx="133269" cy="144746"/>
            </a:xfrm>
            <a:custGeom>
              <a:rect b="b" l="l" r="r" t="t"/>
              <a:pathLst>
                <a:path extrusionOk="0" h="4414" w="4064">
                  <a:moveTo>
                    <a:pt x="2305" y="330"/>
                  </a:moveTo>
                  <a:cubicBezTo>
                    <a:pt x="2546" y="330"/>
                    <a:pt x="2740" y="524"/>
                    <a:pt x="2740" y="765"/>
                  </a:cubicBezTo>
                  <a:lnTo>
                    <a:pt x="2740" y="1147"/>
                  </a:lnTo>
                  <a:lnTo>
                    <a:pt x="2488" y="1147"/>
                  </a:lnTo>
                  <a:cubicBezTo>
                    <a:pt x="2452" y="1147"/>
                    <a:pt x="2417" y="1126"/>
                    <a:pt x="2399" y="1094"/>
                  </a:cubicBezTo>
                  <a:lnTo>
                    <a:pt x="2244" y="824"/>
                  </a:lnTo>
                  <a:cubicBezTo>
                    <a:pt x="2212" y="769"/>
                    <a:pt x="2156" y="741"/>
                    <a:pt x="2100" y="741"/>
                  </a:cubicBezTo>
                  <a:cubicBezTo>
                    <a:pt x="2057" y="741"/>
                    <a:pt x="2014" y="758"/>
                    <a:pt x="1982" y="791"/>
                  </a:cubicBezTo>
                  <a:lnTo>
                    <a:pt x="1741" y="1044"/>
                  </a:lnTo>
                  <a:cubicBezTo>
                    <a:pt x="1682" y="1109"/>
                    <a:pt x="1597" y="1147"/>
                    <a:pt x="1508" y="1147"/>
                  </a:cubicBezTo>
                  <a:lnTo>
                    <a:pt x="1323" y="1147"/>
                  </a:lnTo>
                  <a:lnTo>
                    <a:pt x="1323" y="765"/>
                  </a:lnTo>
                  <a:cubicBezTo>
                    <a:pt x="1323" y="524"/>
                    <a:pt x="1517" y="330"/>
                    <a:pt x="1758" y="330"/>
                  </a:cubicBezTo>
                  <a:close/>
                  <a:moveTo>
                    <a:pt x="2067" y="1176"/>
                  </a:moveTo>
                  <a:cubicBezTo>
                    <a:pt x="2146" y="1335"/>
                    <a:pt x="2302" y="1473"/>
                    <a:pt x="2488" y="1473"/>
                  </a:cubicBezTo>
                  <a:lnTo>
                    <a:pt x="2740" y="1473"/>
                  </a:lnTo>
                  <a:lnTo>
                    <a:pt x="2740" y="2094"/>
                  </a:lnTo>
                  <a:cubicBezTo>
                    <a:pt x="2740" y="2522"/>
                    <a:pt x="2386" y="2736"/>
                    <a:pt x="2032" y="2736"/>
                  </a:cubicBezTo>
                  <a:cubicBezTo>
                    <a:pt x="1677" y="2736"/>
                    <a:pt x="1323" y="2522"/>
                    <a:pt x="1323" y="2094"/>
                  </a:cubicBezTo>
                  <a:lnTo>
                    <a:pt x="1323" y="1473"/>
                  </a:lnTo>
                  <a:lnTo>
                    <a:pt x="1508" y="1473"/>
                  </a:lnTo>
                  <a:cubicBezTo>
                    <a:pt x="1732" y="1473"/>
                    <a:pt x="1935" y="1350"/>
                    <a:pt x="2067" y="1176"/>
                  </a:cubicBezTo>
                  <a:close/>
                  <a:moveTo>
                    <a:pt x="2708" y="2849"/>
                  </a:moveTo>
                  <a:lnTo>
                    <a:pt x="3520" y="3126"/>
                  </a:lnTo>
                  <a:cubicBezTo>
                    <a:pt x="3649" y="3170"/>
                    <a:pt x="3734" y="3291"/>
                    <a:pt x="3734" y="3426"/>
                  </a:cubicBezTo>
                  <a:lnTo>
                    <a:pt x="3734" y="4084"/>
                  </a:lnTo>
                  <a:lnTo>
                    <a:pt x="329" y="4084"/>
                  </a:lnTo>
                  <a:lnTo>
                    <a:pt x="329" y="3426"/>
                  </a:lnTo>
                  <a:cubicBezTo>
                    <a:pt x="329" y="3291"/>
                    <a:pt x="415" y="3170"/>
                    <a:pt x="541" y="3126"/>
                  </a:cubicBezTo>
                  <a:lnTo>
                    <a:pt x="1356" y="2849"/>
                  </a:lnTo>
                  <a:cubicBezTo>
                    <a:pt x="1536" y="2995"/>
                    <a:pt x="1784" y="3068"/>
                    <a:pt x="2032" y="3068"/>
                  </a:cubicBezTo>
                  <a:cubicBezTo>
                    <a:pt x="2280" y="3068"/>
                    <a:pt x="2527" y="2995"/>
                    <a:pt x="2708" y="2849"/>
                  </a:cubicBezTo>
                  <a:close/>
                  <a:moveTo>
                    <a:pt x="1758" y="0"/>
                  </a:moveTo>
                  <a:cubicBezTo>
                    <a:pt x="1338" y="0"/>
                    <a:pt x="994" y="344"/>
                    <a:pt x="994" y="765"/>
                  </a:cubicBezTo>
                  <a:lnTo>
                    <a:pt x="994" y="2094"/>
                  </a:lnTo>
                  <a:cubicBezTo>
                    <a:pt x="994" y="2270"/>
                    <a:pt x="1044" y="2438"/>
                    <a:pt x="1126" y="2582"/>
                  </a:cubicBezTo>
                  <a:lnTo>
                    <a:pt x="435" y="2817"/>
                  </a:lnTo>
                  <a:cubicBezTo>
                    <a:pt x="176" y="2905"/>
                    <a:pt x="0" y="3149"/>
                    <a:pt x="0" y="3426"/>
                  </a:cubicBezTo>
                  <a:lnTo>
                    <a:pt x="0" y="4249"/>
                  </a:lnTo>
                  <a:cubicBezTo>
                    <a:pt x="0" y="4340"/>
                    <a:pt x="74" y="4414"/>
                    <a:pt x="165" y="4414"/>
                  </a:cubicBezTo>
                  <a:lnTo>
                    <a:pt x="3899" y="4414"/>
                  </a:lnTo>
                  <a:cubicBezTo>
                    <a:pt x="3990" y="4414"/>
                    <a:pt x="4064" y="4340"/>
                    <a:pt x="4064" y="4249"/>
                  </a:cubicBezTo>
                  <a:lnTo>
                    <a:pt x="4064" y="3426"/>
                  </a:lnTo>
                  <a:cubicBezTo>
                    <a:pt x="4064" y="3149"/>
                    <a:pt x="3887" y="2905"/>
                    <a:pt x="3628" y="2817"/>
                  </a:cubicBezTo>
                  <a:lnTo>
                    <a:pt x="2937" y="2582"/>
                  </a:lnTo>
                  <a:cubicBezTo>
                    <a:pt x="3020" y="2438"/>
                    <a:pt x="3070" y="2270"/>
                    <a:pt x="3070" y="2094"/>
                  </a:cubicBezTo>
                  <a:lnTo>
                    <a:pt x="3070" y="765"/>
                  </a:lnTo>
                  <a:cubicBezTo>
                    <a:pt x="3070" y="344"/>
                    <a:pt x="2726" y="0"/>
                    <a:pt x="23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69"/>
            <p:cNvSpPr/>
            <p:nvPr/>
          </p:nvSpPr>
          <p:spPr>
            <a:xfrm>
              <a:off x="5646665" y="2039547"/>
              <a:ext cx="277720" cy="366620"/>
            </a:xfrm>
            <a:custGeom>
              <a:rect b="b" l="l" r="r" t="t"/>
              <a:pathLst>
                <a:path extrusionOk="0" h="11180" w="8469">
                  <a:moveTo>
                    <a:pt x="1521" y="1"/>
                  </a:moveTo>
                  <a:cubicBezTo>
                    <a:pt x="1430" y="1"/>
                    <a:pt x="1356" y="74"/>
                    <a:pt x="1356" y="162"/>
                  </a:cubicBezTo>
                  <a:lnTo>
                    <a:pt x="1356" y="674"/>
                  </a:lnTo>
                  <a:lnTo>
                    <a:pt x="841" y="674"/>
                  </a:lnTo>
                  <a:cubicBezTo>
                    <a:pt x="753" y="674"/>
                    <a:pt x="680" y="748"/>
                    <a:pt x="680" y="836"/>
                  </a:cubicBezTo>
                  <a:lnTo>
                    <a:pt x="680" y="1356"/>
                  </a:lnTo>
                  <a:lnTo>
                    <a:pt x="165" y="1356"/>
                  </a:lnTo>
                  <a:cubicBezTo>
                    <a:pt x="74" y="1356"/>
                    <a:pt x="1" y="1430"/>
                    <a:pt x="1" y="1521"/>
                  </a:cubicBezTo>
                  <a:lnTo>
                    <a:pt x="1" y="6578"/>
                  </a:lnTo>
                  <a:cubicBezTo>
                    <a:pt x="1" y="6666"/>
                    <a:pt x="74" y="6740"/>
                    <a:pt x="165" y="6740"/>
                  </a:cubicBezTo>
                  <a:cubicBezTo>
                    <a:pt x="253" y="6740"/>
                    <a:pt x="327" y="6669"/>
                    <a:pt x="327" y="6578"/>
                  </a:cubicBezTo>
                  <a:lnTo>
                    <a:pt x="327" y="1683"/>
                  </a:lnTo>
                  <a:lnTo>
                    <a:pt x="6784" y="1683"/>
                  </a:lnTo>
                  <a:lnTo>
                    <a:pt x="6784" y="10853"/>
                  </a:lnTo>
                  <a:lnTo>
                    <a:pt x="327" y="10853"/>
                  </a:lnTo>
                  <a:lnTo>
                    <a:pt x="327" y="7290"/>
                  </a:lnTo>
                  <a:cubicBezTo>
                    <a:pt x="327" y="7202"/>
                    <a:pt x="253" y="7128"/>
                    <a:pt x="165" y="7128"/>
                  </a:cubicBezTo>
                  <a:cubicBezTo>
                    <a:pt x="74" y="7128"/>
                    <a:pt x="1" y="7202"/>
                    <a:pt x="1" y="7290"/>
                  </a:cubicBezTo>
                  <a:lnTo>
                    <a:pt x="1" y="11018"/>
                  </a:lnTo>
                  <a:cubicBezTo>
                    <a:pt x="1" y="11106"/>
                    <a:pt x="74" y="11180"/>
                    <a:pt x="165" y="11180"/>
                  </a:cubicBezTo>
                  <a:lnTo>
                    <a:pt x="6949" y="11180"/>
                  </a:lnTo>
                  <a:cubicBezTo>
                    <a:pt x="7037" y="11180"/>
                    <a:pt x="7110" y="11106"/>
                    <a:pt x="7110" y="11018"/>
                  </a:cubicBezTo>
                  <a:lnTo>
                    <a:pt x="7110" y="10498"/>
                  </a:lnTo>
                  <a:lnTo>
                    <a:pt x="7625" y="10498"/>
                  </a:lnTo>
                  <a:cubicBezTo>
                    <a:pt x="7716" y="10498"/>
                    <a:pt x="7789" y="10424"/>
                    <a:pt x="7789" y="10333"/>
                  </a:cubicBezTo>
                  <a:lnTo>
                    <a:pt x="7789" y="9824"/>
                  </a:lnTo>
                  <a:lnTo>
                    <a:pt x="8304" y="9824"/>
                  </a:lnTo>
                  <a:cubicBezTo>
                    <a:pt x="8395" y="9824"/>
                    <a:pt x="8469" y="9751"/>
                    <a:pt x="8469" y="9660"/>
                  </a:cubicBezTo>
                  <a:lnTo>
                    <a:pt x="8469" y="4350"/>
                  </a:lnTo>
                  <a:cubicBezTo>
                    <a:pt x="8469" y="4258"/>
                    <a:pt x="8395" y="4185"/>
                    <a:pt x="8304" y="4185"/>
                  </a:cubicBezTo>
                  <a:cubicBezTo>
                    <a:pt x="8213" y="4185"/>
                    <a:pt x="8139" y="4258"/>
                    <a:pt x="8139" y="4350"/>
                  </a:cubicBezTo>
                  <a:lnTo>
                    <a:pt x="8139" y="9495"/>
                  </a:lnTo>
                  <a:lnTo>
                    <a:pt x="7789" y="9495"/>
                  </a:lnTo>
                  <a:lnTo>
                    <a:pt x="7789" y="836"/>
                  </a:lnTo>
                  <a:cubicBezTo>
                    <a:pt x="7789" y="745"/>
                    <a:pt x="7716" y="671"/>
                    <a:pt x="7625" y="671"/>
                  </a:cubicBezTo>
                  <a:lnTo>
                    <a:pt x="4808" y="671"/>
                  </a:lnTo>
                  <a:cubicBezTo>
                    <a:pt x="4720" y="671"/>
                    <a:pt x="4646" y="745"/>
                    <a:pt x="4646" y="836"/>
                  </a:cubicBezTo>
                  <a:cubicBezTo>
                    <a:pt x="4646" y="927"/>
                    <a:pt x="4720" y="1000"/>
                    <a:pt x="4808" y="1000"/>
                  </a:cubicBezTo>
                  <a:lnTo>
                    <a:pt x="7463" y="1000"/>
                  </a:lnTo>
                  <a:lnTo>
                    <a:pt x="7463" y="10168"/>
                  </a:lnTo>
                  <a:lnTo>
                    <a:pt x="7110" y="10168"/>
                  </a:lnTo>
                  <a:lnTo>
                    <a:pt x="7110" y="1518"/>
                  </a:lnTo>
                  <a:cubicBezTo>
                    <a:pt x="7110" y="1430"/>
                    <a:pt x="7037" y="1356"/>
                    <a:pt x="6949" y="1356"/>
                  </a:cubicBezTo>
                  <a:lnTo>
                    <a:pt x="1006" y="1356"/>
                  </a:lnTo>
                  <a:lnTo>
                    <a:pt x="1006" y="1000"/>
                  </a:lnTo>
                  <a:lnTo>
                    <a:pt x="4096" y="1000"/>
                  </a:lnTo>
                  <a:cubicBezTo>
                    <a:pt x="4188" y="1000"/>
                    <a:pt x="4261" y="927"/>
                    <a:pt x="4261" y="836"/>
                  </a:cubicBezTo>
                  <a:cubicBezTo>
                    <a:pt x="4261" y="745"/>
                    <a:pt x="4188" y="671"/>
                    <a:pt x="4096" y="671"/>
                  </a:cubicBezTo>
                  <a:lnTo>
                    <a:pt x="1685" y="671"/>
                  </a:lnTo>
                  <a:lnTo>
                    <a:pt x="1685" y="327"/>
                  </a:lnTo>
                  <a:lnTo>
                    <a:pt x="8142" y="327"/>
                  </a:lnTo>
                  <a:lnTo>
                    <a:pt x="8142" y="3635"/>
                  </a:lnTo>
                  <a:cubicBezTo>
                    <a:pt x="8139" y="3729"/>
                    <a:pt x="8213" y="3803"/>
                    <a:pt x="8304" y="3803"/>
                  </a:cubicBezTo>
                  <a:cubicBezTo>
                    <a:pt x="8395" y="3803"/>
                    <a:pt x="8469" y="3729"/>
                    <a:pt x="8469" y="3638"/>
                  </a:cubicBezTo>
                  <a:lnTo>
                    <a:pt x="8469" y="162"/>
                  </a:lnTo>
                  <a:cubicBezTo>
                    <a:pt x="8469" y="74"/>
                    <a:pt x="8395" y="1"/>
                    <a:pt x="83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69"/>
            <p:cNvSpPr/>
            <p:nvPr/>
          </p:nvSpPr>
          <p:spPr>
            <a:xfrm>
              <a:off x="5691132" y="2284179"/>
              <a:ext cx="32694" cy="32727"/>
            </a:xfrm>
            <a:custGeom>
              <a:rect b="b" l="l" r="r" t="t"/>
              <a:pathLst>
                <a:path extrusionOk="0" h="998" w="997">
                  <a:moveTo>
                    <a:pt x="500" y="330"/>
                  </a:moveTo>
                  <a:cubicBezTo>
                    <a:pt x="594" y="330"/>
                    <a:pt x="670" y="406"/>
                    <a:pt x="670" y="500"/>
                  </a:cubicBezTo>
                  <a:cubicBezTo>
                    <a:pt x="670" y="594"/>
                    <a:pt x="594" y="671"/>
                    <a:pt x="500" y="671"/>
                  </a:cubicBezTo>
                  <a:cubicBezTo>
                    <a:pt x="406" y="671"/>
                    <a:pt x="329" y="594"/>
                    <a:pt x="329" y="500"/>
                  </a:cubicBezTo>
                  <a:cubicBezTo>
                    <a:pt x="329" y="406"/>
                    <a:pt x="406" y="330"/>
                    <a:pt x="500" y="330"/>
                  </a:cubicBezTo>
                  <a:close/>
                  <a:moveTo>
                    <a:pt x="500" y="0"/>
                  </a:moveTo>
                  <a:cubicBezTo>
                    <a:pt x="223" y="0"/>
                    <a:pt x="0" y="224"/>
                    <a:pt x="0" y="500"/>
                  </a:cubicBezTo>
                  <a:cubicBezTo>
                    <a:pt x="0" y="774"/>
                    <a:pt x="223" y="997"/>
                    <a:pt x="500" y="997"/>
                  </a:cubicBezTo>
                  <a:cubicBezTo>
                    <a:pt x="773" y="997"/>
                    <a:pt x="997" y="774"/>
                    <a:pt x="997" y="500"/>
                  </a:cubicBezTo>
                  <a:cubicBezTo>
                    <a:pt x="997" y="224"/>
                    <a:pt x="773" y="0"/>
                    <a:pt x="50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69"/>
            <p:cNvSpPr/>
            <p:nvPr/>
          </p:nvSpPr>
          <p:spPr>
            <a:xfrm>
              <a:off x="5735664" y="2284179"/>
              <a:ext cx="55190" cy="10822"/>
            </a:xfrm>
            <a:custGeom>
              <a:rect b="b" l="l" r="r" t="t"/>
              <a:pathLst>
                <a:path extrusionOk="0" h="330" w="1683">
                  <a:moveTo>
                    <a:pt x="162" y="0"/>
                  </a:moveTo>
                  <a:cubicBezTo>
                    <a:pt x="74" y="0"/>
                    <a:pt x="0" y="74"/>
                    <a:pt x="0" y="165"/>
                  </a:cubicBezTo>
                  <a:cubicBezTo>
                    <a:pt x="0" y="256"/>
                    <a:pt x="74" y="330"/>
                    <a:pt x="162" y="330"/>
                  </a:cubicBezTo>
                  <a:lnTo>
                    <a:pt x="1521" y="330"/>
                  </a:lnTo>
                  <a:cubicBezTo>
                    <a:pt x="1609" y="330"/>
                    <a:pt x="1682" y="256"/>
                    <a:pt x="1682" y="165"/>
                  </a:cubicBezTo>
                  <a:cubicBezTo>
                    <a:pt x="1682" y="74"/>
                    <a:pt x="1609"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69"/>
            <p:cNvSpPr/>
            <p:nvPr/>
          </p:nvSpPr>
          <p:spPr>
            <a:xfrm>
              <a:off x="5735664" y="2306445"/>
              <a:ext cx="99722" cy="10822"/>
            </a:xfrm>
            <a:custGeom>
              <a:rect b="b" l="l" r="r" t="t"/>
              <a:pathLst>
                <a:path extrusionOk="0" h="330" w="3041">
                  <a:moveTo>
                    <a:pt x="162" y="1"/>
                  </a:moveTo>
                  <a:cubicBezTo>
                    <a:pt x="74" y="1"/>
                    <a:pt x="0" y="74"/>
                    <a:pt x="0" y="165"/>
                  </a:cubicBezTo>
                  <a:cubicBezTo>
                    <a:pt x="0" y="256"/>
                    <a:pt x="74" y="330"/>
                    <a:pt x="162" y="330"/>
                  </a:cubicBezTo>
                  <a:lnTo>
                    <a:pt x="2876" y="330"/>
                  </a:lnTo>
                  <a:cubicBezTo>
                    <a:pt x="2967" y="330"/>
                    <a:pt x="3041" y="256"/>
                    <a:pt x="3041" y="165"/>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69"/>
            <p:cNvSpPr/>
            <p:nvPr/>
          </p:nvSpPr>
          <p:spPr>
            <a:xfrm>
              <a:off x="5691132" y="2328711"/>
              <a:ext cx="32694" cy="32727"/>
            </a:xfrm>
            <a:custGeom>
              <a:rect b="b" l="l" r="r" t="t"/>
              <a:pathLst>
                <a:path extrusionOk="0" h="998" w="997">
                  <a:moveTo>
                    <a:pt x="500" y="330"/>
                  </a:moveTo>
                  <a:cubicBezTo>
                    <a:pt x="594" y="330"/>
                    <a:pt x="670" y="407"/>
                    <a:pt x="670" y="501"/>
                  </a:cubicBezTo>
                  <a:cubicBezTo>
                    <a:pt x="670" y="595"/>
                    <a:pt x="594" y="671"/>
                    <a:pt x="500" y="671"/>
                  </a:cubicBezTo>
                  <a:cubicBezTo>
                    <a:pt x="406" y="671"/>
                    <a:pt x="329" y="595"/>
                    <a:pt x="329" y="501"/>
                  </a:cubicBezTo>
                  <a:cubicBezTo>
                    <a:pt x="329" y="407"/>
                    <a:pt x="406" y="330"/>
                    <a:pt x="500" y="330"/>
                  </a:cubicBezTo>
                  <a:close/>
                  <a:moveTo>
                    <a:pt x="500" y="1"/>
                  </a:moveTo>
                  <a:cubicBezTo>
                    <a:pt x="223" y="1"/>
                    <a:pt x="0" y="224"/>
                    <a:pt x="0" y="501"/>
                  </a:cubicBezTo>
                  <a:cubicBezTo>
                    <a:pt x="0" y="774"/>
                    <a:pt x="223" y="998"/>
                    <a:pt x="500" y="998"/>
                  </a:cubicBezTo>
                  <a:cubicBezTo>
                    <a:pt x="773" y="998"/>
                    <a:pt x="997" y="774"/>
                    <a:pt x="997" y="501"/>
                  </a:cubicBezTo>
                  <a:cubicBezTo>
                    <a:pt x="997" y="224"/>
                    <a:pt x="773" y="1"/>
                    <a:pt x="5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69"/>
            <p:cNvSpPr/>
            <p:nvPr/>
          </p:nvSpPr>
          <p:spPr>
            <a:xfrm>
              <a:off x="5735664" y="2328711"/>
              <a:ext cx="55190" cy="10854"/>
            </a:xfrm>
            <a:custGeom>
              <a:rect b="b" l="l" r="r" t="t"/>
              <a:pathLst>
                <a:path extrusionOk="0" h="331" w="1683">
                  <a:moveTo>
                    <a:pt x="162" y="1"/>
                  </a:moveTo>
                  <a:cubicBezTo>
                    <a:pt x="74" y="1"/>
                    <a:pt x="0" y="74"/>
                    <a:pt x="0" y="165"/>
                  </a:cubicBezTo>
                  <a:cubicBezTo>
                    <a:pt x="0" y="257"/>
                    <a:pt x="74" y="330"/>
                    <a:pt x="162" y="330"/>
                  </a:cubicBezTo>
                  <a:lnTo>
                    <a:pt x="1521" y="330"/>
                  </a:lnTo>
                  <a:cubicBezTo>
                    <a:pt x="1609" y="330"/>
                    <a:pt x="1682" y="257"/>
                    <a:pt x="1682" y="165"/>
                  </a:cubicBezTo>
                  <a:cubicBezTo>
                    <a:pt x="1682" y="74"/>
                    <a:pt x="1609"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69"/>
            <p:cNvSpPr/>
            <p:nvPr/>
          </p:nvSpPr>
          <p:spPr>
            <a:xfrm>
              <a:off x="5735664" y="2351010"/>
              <a:ext cx="99722" cy="10723"/>
            </a:xfrm>
            <a:custGeom>
              <a:rect b="b" l="l" r="r" t="t"/>
              <a:pathLst>
                <a:path extrusionOk="0" h="327" w="3041">
                  <a:moveTo>
                    <a:pt x="162" y="0"/>
                  </a:moveTo>
                  <a:cubicBezTo>
                    <a:pt x="74" y="0"/>
                    <a:pt x="0" y="74"/>
                    <a:pt x="0" y="165"/>
                  </a:cubicBezTo>
                  <a:cubicBezTo>
                    <a:pt x="0" y="256"/>
                    <a:pt x="74" y="326"/>
                    <a:pt x="162" y="326"/>
                  </a:cubicBezTo>
                  <a:lnTo>
                    <a:pt x="2876" y="326"/>
                  </a:lnTo>
                  <a:cubicBezTo>
                    <a:pt x="2967" y="326"/>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2" name="Google Shape;932;p69"/>
          <p:cNvGrpSpPr/>
          <p:nvPr/>
        </p:nvGrpSpPr>
        <p:grpSpPr>
          <a:xfrm>
            <a:off x="4809932" y="2268147"/>
            <a:ext cx="366719" cy="366620"/>
            <a:chOff x="4809932" y="2039547"/>
            <a:chExt cx="366719" cy="366620"/>
          </a:xfrm>
        </p:grpSpPr>
        <p:sp>
          <p:nvSpPr>
            <p:cNvPr id="933" name="Google Shape;933;p69"/>
            <p:cNvSpPr/>
            <p:nvPr/>
          </p:nvSpPr>
          <p:spPr>
            <a:xfrm>
              <a:off x="4898930" y="2128448"/>
              <a:ext cx="188426" cy="188721"/>
            </a:xfrm>
            <a:custGeom>
              <a:rect b="b" l="l" r="r" t="t"/>
              <a:pathLst>
                <a:path extrusionOk="0" h="5755" w="5746">
                  <a:moveTo>
                    <a:pt x="3152" y="1342"/>
                  </a:moveTo>
                  <a:cubicBezTo>
                    <a:pt x="3393" y="1342"/>
                    <a:pt x="3587" y="1536"/>
                    <a:pt x="3587" y="1777"/>
                  </a:cubicBezTo>
                  <a:lnTo>
                    <a:pt x="3587" y="2156"/>
                  </a:lnTo>
                  <a:lnTo>
                    <a:pt x="3335" y="2156"/>
                  </a:lnTo>
                  <a:cubicBezTo>
                    <a:pt x="3299" y="2156"/>
                    <a:pt x="3264" y="2138"/>
                    <a:pt x="3246" y="2106"/>
                  </a:cubicBezTo>
                  <a:lnTo>
                    <a:pt x="3091" y="1836"/>
                  </a:lnTo>
                  <a:cubicBezTo>
                    <a:pt x="3059" y="1781"/>
                    <a:pt x="3003" y="1752"/>
                    <a:pt x="2947" y="1752"/>
                  </a:cubicBezTo>
                  <a:cubicBezTo>
                    <a:pt x="2904" y="1752"/>
                    <a:pt x="2861" y="1769"/>
                    <a:pt x="2829" y="1803"/>
                  </a:cubicBezTo>
                  <a:lnTo>
                    <a:pt x="2588" y="2056"/>
                  </a:lnTo>
                  <a:cubicBezTo>
                    <a:pt x="2529" y="2121"/>
                    <a:pt x="2444" y="2159"/>
                    <a:pt x="2355" y="2159"/>
                  </a:cubicBezTo>
                  <a:lnTo>
                    <a:pt x="2167" y="2159"/>
                  </a:lnTo>
                  <a:lnTo>
                    <a:pt x="2167" y="1777"/>
                  </a:lnTo>
                  <a:lnTo>
                    <a:pt x="2170" y="1777"/>
                  </a:lnTo>
                  <a:cubicBezTo>
                    <a:pt x="2170" y="1536"/>
                    <a:pt x="2364" y="1342"/>
                    <a:pt x="2605" y="1342"/>
                  </a:cubicBezTo>
                  <a:close/>
                  <a:moveTo>
                    <a:pt x="2914" y="2188"/>
                  </a:moveTo>
                  <a:cubicBezTo>
                    <a:pt x="2994" y="2347"/>
                    <a:pt x="3149" y="2485"/>
                    <a:pt x="3335" y="2485"/>
                  </a:cubicBezTo>
                  <a:lnTo>
                    <a:pt x="3587" y="2485"/>
                  </a:lnTo>
                  <a:lnTo>
                    <a:pt x="3587" y="3106"/>
                  </a:lnTo>
                  <a:cubicBezTo>
                    <a:pt x="3587" y="3534"/>
                    <a:pt x="3233" y="3747"/>
                    <a:pt x="2879" y="3747"/>
                  </a:cubicBezTo>
                  <a:cubicBezTo>
                    <a:pt x="2525" y="3747"/>
                    <a:pt x="2170" y="3534"/>
                    <a:pt x="2170" y="3106"/>
                  </a:cubicBezTo>
                  <a:lnTo>
                    <a:pt x="2170" y="2485"/>
                  </a:lnTo>
                  <a:lnTo>
                    <a:pt x="2355" y="2485"/>
                  </a:lnTo>
                  <a:cubicBezTo>
                    <a:pt x="2579" y="2485"/>
                    <a:pt x="2782" y="2359"/>
                    <a:pt x="2914" y="2188"/>
                  </a:cubicBezTo>
                  <a:close/>
                  <a:moveTo>
                    <a:pt x="3555" y="3858"/>
                  </a:moveTo>
                  <a:lnTo>
                    <a:pt x="4370" y="4138"/>
                  </a:lnTo>
                  <a:cubicBezTo>
                    <a:pt x="4496" y="4182"/>
                    <a:pt x="4581" y="4302"/>
                    <a:pt x="4581" y="4435"/>
                  </a:cubicBezTo>
                  <a:lnTo>
                    <a:pt x="4581" y="4776"/>
                  </a:lnTo>
                  <a:cubicBezTo>
                    <a:pt x="4106" y="5204"/>
                    <a:pt x="3493" y="5418"/>
                    <a:pt x="2879" y="5418"/>
                  </a:cubicBezTo>
                  <a:cubicBezTo>
                    <a:pt x="2265" y="5418"/>
                    <a:pt x="1651" y="5204"/>
                    <a:pt x="1176" y="4776"/>
                  </a:cubicBezTo>
                  <a:lnTo>
                    <a:pt x="1176" y="4435"/>
                  </a:lnTo>
                  <a:cubicBezTo>
                    <a:pt x="1176" y="4302"/>
                    <a:pt x="1262" y="4182"/>
                    <a:pt x="1388" y="4138"/>
                  </a:cubicBezTo>
                  <a:lnTo>
                    <a:pt x="2203" y="3858"/>
                  </a:lnTo>
                  <a:cubicBezTo>
                    <a:pt x="2383" y="4005"/>
                    <a:pt x="2631" y="4079"/>
                    <a:pt x="2879" y="4079"/>
                  </a:cubicBezTo>
                  <a:cubicBezTo>
                    <a:pt x="3127" y="4079"/>
                    <a:pt x="3374" y="4005"/>
                    <a:pt x="3555" y="3858"/>
                  </a:cubicBezTo>
                  <a:close/>
                  <a:moveTo>
                    <a:pt x="2879" y="1"/>
                  </a:moveTo>
                  <a:cubicBezTo>
                    <a:pt x="1291" y="1"/>
                    <a:pt x="0" y="1292"/>
                    <a:pt x="0" y="2879"/>
                  </a:cubicBezTo>
                  <a:cubicBezTo>
                    <a:pt x="0" y="4444"/>
                    <a:pt x="1315" y="5755"/>
                    <a:pt x="2879" y="5755"/>
                  </a:cubicBezTo>
                  <a:cubicBezTo>
                    <a:pt x="4308" y="5755"/>
                    <a:pt x="5560" y="4655"/>
                    <a:pt x="5734" y="3229"/>
                  </a:cubicBezTo>
                  <a:cubicBezTo>
                    <a:pt x="5746" y="3141"/>
                    <a:pt x="5681" y="3059"/>
                    <a:pt x="5590" y="3047"/>
                  </a:cubicBezTo>
                  <a:cubicBezTo>
                    <a:pt x="5584" y="3046"/>
                    <a:pt x="5579" y="3046"/>
                    <a:pt x="5573" y="3046"/>
                  </a:cubicBezTo>
                  <a:cubicBezTo>
                    <a:pt x="5491" y="3046"/>
                    <a:pt x="5419" y="3106"/>
                    <a:pt x="5408" y="3191"/>
                  </a:cubicBezTo>
                  <a:cubicBezTo>
                    <a:pt x="5355" y="3638"/>
                    <a:pt x="5181" y="4064"/>
                    <a:pt x="4908" y="4420"/>
                  </a:cubicBezTo>
                  <a:cubicBezTo>
                    <a:pt x="4902" y="4152"/>
                    <a:pt x="4728" y="3914"/>
                    <a:pt x="4473" y="3826"/>
                  </a:cubicBezTo>
                  <a:lnTo>
                    <a:pt x="3784" y="3591"/>
                  </a:lnTo>
                  <a:cubicBezTo>
                    <a:pt x="3867" y="3447"/>
                    <a:pt x="3914" y="3282"/>
                    <a:pt x="3914" y="3103"/>
                  </a:cubicBezTo>
                  <a:lnTo>
                    <a:pt x="3914" y="1774"/>
                  </a:lnTo>
                  <a:cubicBezTo>
                    <a:pt x="3914" y="1353"/>
                    <a:pt x="3573" y="1012"/>
                    <a:pt x="3152" y="1012"/>
                  </a:cubicBezTo>
                  <a:lnTo>
                    <a:pt x="2602" y="1012"/>
                  </a:lnTo>
                  <a:cubicBezTo>
                    <a:pt x="2182" y="1012"/>
                    <a:pt x="1841" y="1353"/>
                    <a:pt x="1841" y="1774"/>
                  </a:cubicBezTo>
                  <a:lnTo>
                    <a:pt x="1841" y="3103"/>
                  </a:lnTo>
                  <a:cubicBezTo>
                    <a:pt x="1841" y="3282"/>
                    <a:pt x="1888" y="3447"/>
                    <a:pt x="1973" y="3591"/>
                  </a:cubicBezTo>
                  <a:lnTo>
                    <a:pt x="1282" y="3826"/>
                  </a:lnTo>
                  <a:cubicBezTo>
                    <a:pt x="1026" y="3914"/>
                    <a:pt x="853" y="4152"/>
                    <a:pt x="847" y="4423"/>
                  </a:cubicBezTo>
                  <a:cubicBezTo>
                    <a:pt x="509" y="3982"/>
                    <a:pt x="327" y="3447"/>
                    <a:pt x="327" y="2879"/>
                  </a:cubicBezTo>
                  <a:cubicBezTo>
                    <a:pt x="330" y="1474"/>
                    <a:pt x="1473" y="330"/>
                    <a:pt x="2879" y="330"/>
                  </a:cubicBezTo>
                  <a:cubicBezTo>
                    <a:pt x="4143" y="330"/>
                    <a:pt x="5228" y="1271"/>
                    <a:pt x="5402" y="2521"/>
                  </a:cubicBezTo>
                  <a:cubicBezTo>
                    <a:pt x="5415" y="2600"/>
                    <a:pt x="5484" y="2661"/>
                    <a:pt x="5562" y="2661"/>
                  </a:cubicBezTo>
                  <a:cubicBezTo>
                    <a:pt x="5570" y="2661"/>
                    <a:pt x="5578" y="2660"/>
                    <a:pt x="5587" y="2659"/>
                  </a:cubicBezTo>
                  <a:cubicBezTo>
                    <a:pt x="5678" y="2647"/>
                    <a:pt x="5740" y="2565"/>
                    <a:pt x="5728" y="2474"/>
                  </a:cubicBezTo>
                  <a:cubicBezTo>
                    <a:pt x="5531" y="1080"/>
                    <a:pt x="4287" y="1"/>
                    <a:pt x="28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69"/>
            <p:cNvSpPr/>
            <p:nvPr/>
          </p:nvSpPr>
          <p:spPr>
            <a:xfrm>
              <a:off x="4809932" y="2039547"/>
              <a:ext cx="366719" cy="366620"/>
            </a:xfrm>
            <a:custGeom>
              <a:rect b="b" l="l" r="r" t="t"/>
              <a:pathLst>
                <a:path extrusionOk="0" h="11180" w="11183">
                  <a:moveTo>
                    <a:pt x="4864" y="1"/>
                  </a:moveTo>
                  <a:cubicBezTo>
                    <a:pt x="4790" y="1"/>
                    <a:pt x="4723" y="51"/>
                    <a:pt x="4705" y="121"/>
                  </a:cubicBezTo>
                  <a:lnTo>
                    <a:pt x="4414" y="1256"/>
                  </a:lnTo>
                  <a:cubicBezTo>
                    <a:pt x="4046" y="1356"/>
                    <a:pt x="3693" y="1503"/>
                    <a:pt x="3361" y="1691"/>
                  </a:cubicBezTo>
                  <a:lnTo>
                    <a:pt x="2353" y="1098"/>
                  </a:lnTo>
                  <a:cubicBezTo>
                    <a:pt x="2326" y="1082"/>
                    <a:pt x="2297" y="1074"/>
                    <a:pt x="2268" y="1074"/>
                  </a:cubicBezTo>
                  <a:cubicBezTo>
                    <a:pt x="2227" y="1074"/>
                    <a:pt x="2187" y="1090"/>
                    <a:pt x="2156" y="1121"/>
                  </a:cubicBezTo>
                  <a:lnTo>
                    <a:pt x="1124" y="2153"/>
                  </a:lnTo>
                  <a:cubicBezTo>
                    <a:pt x="1071" y="2206"/>
                    <a:pt x="1062" y="2288"/>
                    <a:pt x="1100" y="2353"/>
                  </a:cubicBezTo>
                  <a:lnTo>
                    <a:pt x="1694" y="3362"/>
                  </a:lnTo>
                  <a:cubicBezTo>
                    <a:pt x="1506" y="3691"/>
                    <a:pt x="1359" y="4044"/>
                    <a:pt x="1259" y="4411"/>
                  </a:cubicBezTo>
                  <a:lnTo>
                    <a:pt x="124" y="4702"/>
                  </a:lnTo>
                  <a:cubicBezTo>
                    <a:pt x="53" y="4723"/>
                    <a:pt x="0" y="4788"/>
                    <a:pt x="0" y="4861"/>
                  </a:cubicBezTo>
                  <a:lnTo>
                    <a:pt x="0" y="6320"/>
                  </a:lnTo>
                  <a:cubicBezTo>
                    <a:pt x="0" y="6393"/>
                    <a:pt x="53" y="6458"/>
                    <a:pt x="124" y="6478"/>
                  </a:cubicBezTo>
                  <a:lnTo>
                    <a:pt x="1259" y="6769"/>
                  </a:lnTo>
                  <a:cubicBezTo>
                    <a:pt x="1359" y="7137"/>
                    <a:pt x="1503" y="7490"/>
                    <a:pt x="1694" y="7819"/>
                  </a:cubicBezTo>
                  <a:lnTo>
                    <a:pt x="1100" y="8831"/>
                  </a:lnTo>
                  <a:cubicBezTo>
                    <a:pt x="1062" y="8892"/>
                    <a:pt x="1071" y="8975"/>
                    <a:pt x="1124" y="9028"/>
                  </a:cubicBezTo>
                  <a:lnTo>
                    <a:pt x="1403" y="9307"/>
                  </a:lnTo>
                  <a:cubicBezTo>
                    <a:pt x="1434" y="9339"/>
                    <a:pt x="1476" y="9355"/>
                    <a:pt x="1518" y="9355"/>
                  </a:cubicBezTo>
                  <a:cubicBezTo>
                    <a:pt x="1559" y="9355"/>
                    <a:pt x="1601" y="9339"/>
                    <a:pt x="1632" y="9307"/>
                  </a:cubicBezTo>
                  <a:cubicBezTo>
                    <a:pt x="1697" y="9242"/>
                    <a:pt x="1697" y="9139"/>
                    <a:pt x="1632" y="9075"/>
                  </a:cubicBezTo>
                  <a:lnTo>
                    <a:pt x="1444" y="8886"/>
                  </a:lnTo>
                  <a:lnTo>
                    <a:pt x="2026" y="7904"/>
                  </a:lnTo>
                  <a:cubicBezTo>
                    <a:pt x="2056" y="7851"/>
                    <a:pt x="2056" y="7787"/>
                    <a:pt x="2023" y="7737"/>
                  </a:cubicBezTo>
                  <a:cubicBezTo>
                    <a:pt x="1812" y="7381"/>
                    <a:pt x="1653" y="6999"/>
                    <a:pt x="1553" y="6596"/>
                  </a:cubicBezTo>
                  <a:cubicBezTo>
                    <a:pt x="1538" y="6537"/>
                    <a:pt x="1491" y="6493"/>
                    <a:pt x="1435" y="6478"/>
                  </a:cubicBezTo>
                  <a:lnTo>
                    <a:pt x="330" y="6193"/>
                  </a:lnTo>
                  <a:lnTo>
                    <a:pt x="330" y="4988"/>
                  </a:lnTo>
                  <a:lnTo>
                    <a:pt x="1435" y="4702"/>
                  </a:lnTo>
                  <a:cubicBezTo>
                    <a:pt x="1491" y="4688"/>
                    <a:pt x="1538" y="4644"/>
                    <a:pt x="1553" y="4585"/>
                  </a:cubicBezTo>
                  <a:cubicBezTo>
                    <a:pt x="1653" y="4182"/>
                    <a:pt x="1812" y="3800"/>
                    <a:pt x="2023" y="3444"/>
                  </a:cubicBezTo>
                  <a:cubicBezTo>
                    <a:pt x="2056" y="3394"/>
                    <a:pt x="2056" y="3329"/>
                    <a:pt x="2026" y="3276"/>
                  </a:cubicBezTo>
                  <a:lnTo>
                    <a:pt x="1444" y="2294"/>
                  </a:lnTo>
                  <a:lnTo>
                    <a:pt x="2297" y="1444"/>
                  </a:lnTo>
                  <a:lnTo>
                    <a:pt x="3279" y="2024"/>
                  </a:lnTo>
                  <a:cubicBezTo>
                    <a:pt x="3305" y="2038"/>
                    <a:pt x="3335" y="2046"/>
                    <a:pt x="3364" y="2046"/>
                  </a:cubicBezTo>
                  <a:cubicBezTo>
                    <a:pt x="3393" y="2046"/>
                    <a:pt x="3421" y="2038"/>
                    <a:pt x="3446" y="2024"/>
                  </a:cubicBezTo>
                  <a:cubicBezTo>
                    <a:pt x="3802" y="1809"/>
                    <a:pt x="4184" y="1650"/>
                    <a:pt x="4587" y="1550"/>
                  </a:cubicBezTo>
                  <a:cubicBezTo>
                    <a:pt x="4646" y="1536"/>
                    <a:pt x="4690" y="1492"/>
                    <a:pt x="4705" y="1433"/>
                  </a:cubicBezTo>
                  <a:lnTo>
                    <a:pt x="4990" y="327"/>
                  </a:lnTo>
                  <a:lnTo>
                    <a:pt x="6196" y="327"/>
                  </a:lnTo>
                  <a:lnTo>
                    <a:pt x="6481" y="1433"/>
                  </a:lnTo>
                  <a:cubicBezTo>
                    <a:pt x="6496" y="1492"/>
                    <a:pt x="6540" y="1536"/>
                    <a:pt x="6598" y="1550"/>
                  </a:cubicBezTo>
                  <a:cubicBezTo>
                    <a:pt x="7001" y="1650"/>
                    <a:pt x="7384" y="1809"/>
                    <a:pt x="7739" y="2024"/>
                  </a:cubicBezTo>
                  <a:cubicBezTo>
                    <a:pt x="7764" y="2038"/>
                    <a:pt x="7793" y="2046"/>
                    <a:pt x="7822" y="2046"/>
                  </a:cubicBezTo>
                  <a:cubicBezTo>
                    <a:pt x="7851" y="2046"/>
                    <a:pt x="7880" y="2038"/>
                    <a:pt x="7907" y="2024"/>
                  </a:cubicBezTo>
                  <a:lnTo>
                    <a:pt x="8889" y="1444"/>
                  </a:lnTo>
                  <a:lnTo>
                    <a:pt x="9739" y="2294"/>
                  </a:lnTo>
                  <a:lnTo>
                    <a:pt x="9159" y="3276"/>
                  </a:lnTo>
                  <a:cubicBezTo>
                    <a:pt x="9130" y="3329"/>
                    <a:pt x="9130" y="3394"/>
                    <a:pt x="9159" y="3444"/>
                  </a:cubicBezTo>
                  <a:cubicBezTo>
                    <a:pt x="9374" y="3800"/>
                    <a:pt x="9533" y="4182"/>
                    <a:pt x="9633" y="4585"/>
                  </a:cubicBezTo>
                  <a:cubicBezTo>
                    <a:pt x="9648" y="4644"/>
                    <a:pt x="9692" y="4688"/>
                    <a:pt x="9750" y="4702"/>
                  </a:cubicBezTo>
                  <a:lnTo>
                    <a:pt x="10856" y="4988"/>
                  </a:lnTo>
                  <a:lnTo>
                    <a:pt x="10856" y="6193"/>
                  </a:lnTo>
                  <a:lnTo>
                    <a:pt x="9750" y="6478"/>
                  </a:lnTo>
                  <a:cubicBezTo>
                    <a:pt x="9692" y="6493"/>
                    <a:pt x="9648" y="6537"/>
                    <a:pt x="9633" y="6596"/>
                  </a:cubicBezTo>
                  <a:cubicBezTo>
                    <a:pt x="9533" y="6999"/>
                    <a:pt x="9374" y="7381"/>
                    <a:pt x="9159" y="7737"/>
                  </a:cubicBezTo>
                  <a:cubicBezTo>
                    <a:pt x="9130" y="7787"/>
                    <a:pt x="9130" y="7851"/>
                    <a:pt x="9159" y="7904"/>
                  </a:cubicBezTo>
                  <a:lnTo>
                    <a:pt x="9739" y="8886"/>
                  </a:lnTo>
                  <a:lnTo>
                    <a:pt x="8889" y="9736"/>
                  </a:lnTo>
                  <a:lnTo>
                    <a:pt x="7907" y="9157"/>
                  </a:lnTo>
                  <a:cubicBezTo>
                    <a:pt x="7881" y="9143"/>
                    <a:pt x="7852" y="9135"/>
                    <a:pt x="7824" y="9135"/>
                  </a:cubicBezTo>
                  <a:cubicBezTo>
                    <a:pt x="7794" y="9135"/>
                    <a:pt x="7765" y="9143"/>
                    <a:pt x="7739" y="9160"/>
                  </a:cubicBezTo>
                  <a:cubicBezTo>
                    <a:pt x="7384" y="9372"/>
                    <a:pt x="7001" y="9530"/>
                    <a:pt x="6598" y="9630"/>
                  </a:cubicBezTo>
                  <a:cubicBezTo>
                    <a:pt x="6540" y="9645"/>
                    <a:pt x="6496" y="9689"/>
                    <a:pt x="6481" y="9748"/>
                  </a:cubicBezTo>
                  <a:lnTo>
                    <a:pt x="6196" y="10853"/>
                  </a:lnTo>
                  <a:lnTo>
                    <a:pt x="4990" y="10853"/>
                  </a:lnTo>
                  <a:lnTo>
                    <a:pt x="4705" y="9748"/>
                  </a:lnTo>
                  <a:cubicBezTo>
                    <a:pt x="4690" y="9689"/>
                    <a:pt x="4646" y="9645"/>
                    <a:pt x="4587" y="9630"/>
                  </a:cubicBezTo>
                  <a:cubicBezTo>
                    <a:pt x="4184" y="9530"/>
                    <a:pt x="3802" y="9372"/>
                    <a:pt x="3446" y="9160"/>
                  </a:cubicBezTo>
                  <a:cubicBezTo>
                    <a:pt x="3421" y="9143"/>
                    <a:pt x="3391" y="9135"/>
                    <a:pt x="3362" y="9135"/>
                  </a:cubicBezTo>
                  <a:cubicBezTo>
                    <a:pt x="3333" y="9135"/>
                    <a:pt x="3305" y="9143"/>
                    <a:pt x="3279" y="9157"/>
                  </a:cubicBezTo>
                  <a:lnTo>
                    <a:pt x="2297" y="9736"/>
                  </a:lnTo>
                  <a:lnTo>
                    <a:pt x="2138" y="9580"/>
                  </a:lnTo>
                  <a:cubicBezTo>
                    <a:pt x="2107" y="9548"/>
                    <a:pt x="2065" y="9532"/>
                    <a:pt x="2023" y="9532"/>
                  </a:cubicBezTo>
                  <a:cubicBezTo>
                    <a:pt x="1981" y="9532"/>
                    <a:pt x="1938" y="9548"/>
                    <a:pt x="1906" y="9580"/>
                  </a:cubicBezTo>
                  <a:cubicBezTo>
                    <a:pt x="1844" y="9645"/>
                    <a:pt x="1844" y="9748"/>
                    <a:pt x="1906" y="9813"/>
                  </a:cubicBezTo>
                  <a:lnTo>
                    <a:pt x="2156" y="10060"/>
                  </a:lnTo>
                  <a:cubicBezTo>
                    <a:pt x="2187" y="10091"/>
                    <a:pt x="2227" y="10107"/>
                    <a:pt x="2268" y="10107"/>
                  </a:cubicBezTo>
                  <a:cubicBezTo>
                    <a:pt x="2297" y="10107"/>
                    <a:pt x="2326" y="10099"/>
                    <a:pt x="2353" y="10083"/>
                  </a:cubicBezTo>
                  <a:lnTo>
                    <a:pt x="3361" y="9489"/>
                  </a:lnTo>
                  <a:cubicBezTo>
                    <a:pt x="3693" y="9677"/>
                    <a:pt x="4046" y="9824"/>
                    <a:pt x="4414" y="9924"/>
                  </a:cubicBezTo>
                  <a:lnTo>
                    <a:pt x="4705" y="11059"/>
                  </a:lnTo>
                  <a:cubicBezTo>
                    <a:pt x="4725" y="11130"/>
                    <a:pt x="4790" y="11180"/>
                    <a:pt x="4864" y="11180"/>
                  </a:cubicBezTo>
                  <a:lnTo>
                    <a:pt x="6322" y="11180"/>
                  </a:lnTo>
                  <a:cubicBezTo>
                    <a:pt x="6396" y="11180"/>
                    <a:pt x="6460" y="11130"/>
                    <a:pt x="6481" y="11059"/>
                  </a:cubicBezTo>
                  <a:lnTo>
                    <a:pt x="6772" y="9924"/>
                  </a:lnTo>
                  <a:cubicBezTo>
                    <a:pt x="7139" y="9824"/>
                    <a:pt x="7492" y="9677"/>
                    <a:pt x="7822" y="9489"/>
                  </a:cubicBezTo>
                  <a:lnTo>
                    <a:pt x="8830" y="10083"/>
                  </a:lnTo>
                  <a:cubicBezTo>
                    <a:pt x="8857" y="10099"/>
                    <a:pt x="8886" y="10107"/>
                    <a:pt x="8916" y="10107"/>
                  </a:cubicBezTo>
                  <a:cubicBezTo>
                    <a:pt x="8958" y="10107"/>
                    <a:pt x="8999" y="10091"/>
                    <a:pt x="9030" y="10060"/>
                  </a:cubicBezTo>
                  <a:lnTo>
                    <a:pt x="10062" y="9028"/>
                  </a:lnTo>
                  <a:cubicBezTo>
                    <a:pt x="10115" y="8975"/>
                    <a:pt x="10124" y="8895"/>
                    <a:pt x="10086" y="8831"/>
                  </a:cubicBezTo>
                  <a:lnTo>
                    <a:pt x="9492" y="7819"/>
                  </a:lnTo>
                  <a:cubicBezTo>
                    <a:pt x="9680" y="7490"/>
                    <a:pt x="9827" y="7137"/>
                    <a:pt x="9927" y="6769"/>
                  </a:cubicBezTo>
                  <a:lnTo>
                    <a:pt x="11059" y="6478"/>
                  </a:lnTo>
                  <a:cubicBezTo>
                    <a:pt x="11132" y="6458"/>
                    <a:pt x="11182" y="6393"/>
                    <a:pt x="11182" y="6320"/>
                  </a:cubicBezTo>
                  <a:lnTo>
                    <a:pt x="11182" y="4861"/>
                  </a:lnTo>
                  <a:cubicBezTo>
                    <a:pt x="11182" y="4788"/>
                    <a:pt x="11132" y="4723"/>
                    <a:pt x="11059" y="4702"/>
                  </a:cubicBezTo>
                  <a:lnTo>
                    <a:pt x="9927" y="4411"/>
                  </a:lnTo>
                  <a:cubicBezTo>
                    <a:pt x="9827" y="4044"/>
                    <a:pt x="9680" y="3691"/>
                    <a:pt x="9492" y="3362"/>
                  </a:cubicBezTo>
                  <a:lnTo>
                    <a:pt x="10086" y="2350"/>
                  </a:lnTo>
                  <a:cubicBezTo>
                    <a:pt x="10124" y="2288"/>
                    <a:pt x="10112" y="2206"/>
                    <a:pt x="10062" y="2153"/>
                  </a:cubicBezTo>
                  <a:lnTo>
                    <a:pt x="9030" y="1121"/>
                  </a:lnTo>
                  <a:cubicBezTo>
                    <a:pt x="8999" y="1090"/>
                    <a:pt x="8958" y="1074"/>
                    <a:pt x="8916" y="1074"/>
                  </a:cubicBezTo>
                  <a:cubicBezTo>
                    <a:pt x="8887" y="1074"/>
                    <a:pt x="8859" y="1082"/>
                    <a:pt x="8833" y="1098"/>
                  </a:cubicBezTo>
                  <a:lnTo>
                    <a:pt x="7822" y="1691"/>
                  </a:lnTo>
                  <a:cubicBezTo>
                    <a:pt x="7492" y="1503"/>
                    <a:pt x="7139" y="1356"/>
                    <a:pt x="6772" y="1256"/>
                  </a:cubicBezTo>
                  <a:lnTo>
                    <a:pt x="6481" y="121"/>
                  </a:lnTo>
                  <a:cubicBezTo>
                    <a:pt x="6460" y="51"/>
                    <a:pt x="6396" y="1"/>
                    <a:pt x="63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69"/>
            <p:cNvSpPr/>
            <p:nvPr/>
          </p:nvSpPr>
          <p:spPr>
            <a:xfrm>
              <a:off x="4876468" y="2106641"/>
              <a:ext cx="233745" cy="233089"/>
            </a:xfrm>
            <a:custGeom>
              <a:rect b="b" l="l" r="r" t="t"/>
              <a:pathLst>
                <a:path extrusionOk="0" h="7108" w="7128">
                  <a:moveTo>
                    <a:pt x="3207" y="0"/>
                  </a:moveTo>
                  <a:cubicBezTo>
                    <a:pt x="3202" y="0"/>
                    <a:pt x="3196" y="1"/>
                    <a:pt x="3190" y="1"/>
                  </a:cubicBezTo>
                  <a:cubicBezTo>
                    <a:pt x="2320" y="92"/>
                    <a:pt x="1514" y="501"/>
                    <a:pt x="923" y="1154"/>
                  </a:cubicBezTo>
                  <a:cubicBezTo>
                    <a:pt x="329" y="1810"/>
                    <a:pt x="0" y="2659"/>
                    <a:pt x="0" y="3544"/>
                  </a:cubicBezTo>
                  <a:cubicBezTo>
                    <a:pt x="0" y="5508"/>
                    <a:pt x="1600" y="7108"/>
                    <a:pt x="3564" y="7108"/>
                  </a:cubicBezTo>
                  <a:cubicBezTo>
                    <a:pt x="5528" y="7108"/>
                    <a:pt x="7128" y="5508"/>
                    <a:pt x="7128" y="3544"/>
                  </a:cubicBezTo>
                  <a:cubicBezTo>
                    <a:pt x="7128" y="1751"/>
                    <a:pt x="5722" y="189"/>
                    <a:pt x="3937" y="1"/>
                  </a:cubicBezTo>
                  <a:cubicBezTo>
                    <a:pt x="3932" y="1"/>
                    <a:pt x="3926" y="0"/>
                    <a:pt x="3921" y="0"/>
                  </a:cubicBezTo>
                  <a:cubicBezTo>
                    <a:pt x="3837" y="0"/>
                    <a:pt x="3766" y="63"/>
                    <a:pt x="3758" y="145"/>
                  </a:cubicBezTo>
                  <a:cubicBezTo>
                    <a:pt x="3749" y="236"/>
                    <a:pt x="3814" y="319"/>
                    <a:pt x="3902" y="328"/>
                  </a:cubicBezTo>
                  <a:cubicBezTo>
                    <a:pt x="5554" y="501"/>
                    <a:pt x="6798" y="1883"/>
                    <a:pt x="6798" y="3544"/>
                  </a:cubicBezTo>
                  <a:cubicBezTo>
                    <a:pt x="6798" y="5329"/>
                    <a:pt x="5349" y="6779"/>
                    <a:pt x="3564" y="6779"/>
                  </a:cubicBezTo>
                  <a:cubicBezTo>
                    <a:pt x="1779" y="6779"/>
                    <a:pt x="327" y="5329"/>
                    <a:pt x="327" y="3544"/>
                  </a:cubicBezTo>
                  <a:cubicBezTo>
                    <a:pt x="327" y="1883"/>
                    <a:pt x="1573" y="501"/>
                    <a:pt x="3223" y="328"/>
                  </a:cubicBezTo>
                  <a:cubicBezTo>
                    <a:pt x="3314" y="319"/>
                    <a:pt x="3379" y="236"/>
                    <a:pt x="3370" y="145"/>
                  </a:cubicBezTo>
                  <a:cubicBezTo>
                    <a:pt x="3362" y="63"/>
                    <a:pt x="3291" y="0"/>
                    <a:pt x="320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6" name="Google Shape;936;p69"/>
          <p:cNvGrpSpPr/>
          <p:nvPr/>
        </p:nvGrpSpPr>
        <p:grpSpPr>
          <a:xfrm>
            <a:off x="4033930" y="2268147"/>
            <a:ext cx="335205" cy="366620"/>
            <a:chOff x="4033930" y="2039547"/>
            <a:chExt cx="335205" cy="366620"/>
          </a:xfrm>
        </p:grpSpPr>
        <p:sp>
          <p:nvSpPr>
            <p:cNvPr id="937" name="Google Shape;937;p69"/>
            <p:cNvSpPr/>
            <p:nvPr/>
          </p:nvSpPr>
          <p:spPr>
            <a:xfrm>
              <a:off x="4172675" y="2221021"/>
              <a:ext cx="10854" cy="17872"/>
            </a:xfrm>
            <a:custGeom>
              <a:rect b="b" l="l" r="r" t="t"/>
              <a:pathLst>
                <a:path extrusionOk="0" h="545" w="331">
                  <a:moveTo>
                    <a:pt x="165" y="0"/>
                  </a:moveTo>
                  <a:cubicBezTo>
                    <a:pt x="74" y="0"/>
                    <a:pt x="1" y="74"/>
                    <a:pt x="1" y="165"/>
                  </a:cubicBezTo>
                  <a:lnTo>
                    <a:pt x="1" y="380"/>
                  </a:lnTo>
                  <a:cubicBezTo>
                    <a:pt x="1" y="471"/>
                    <a:pt x="74" y="544"/>
                    <a:pt x="165" y="544"/>
                  </a:cubicBezTo>
                  <a:cubicBezTo>
                    <a:pt x="257" y="544"/>
                    <a:pt x="330" y="471"/>
                    <a:pt x="330" y="380"/>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69"/>
            <p:cNvSpPr/>
            <p:nvPr/>
          </p:nvSpPr>
          <p:spPr>
            <a:xfrm>
              <a:off x="4218978" y="2221021"/>
              <a:ext cx="10723" cy="17872"/>
            </a:xfrm>
            <a:custGeom>
              <a:rect b="b" l="l" r="r" t="t"/>
              <a:pathLst>
                <a:path extrusionOk="0" h="545" w="327">
                  <a:moveTo>
                    <a:pt x="165" y="0"/>
                  </a:moveTo>
                  <a:cubicBezTo>
                    <a:pt x="74" y="0"/>
                    <a:pt x="0" y="74"/>
                    <a:pt x="0" y="165"/>
                  </a:cubicBezTo>
                  <a:lnTo>
                    <a:pt x="0" y="380"/>
                  </a:lnTo>
                  <a:cubicBezTo>
                    <a:pt x="0" y="471"/>
                    <a:pt x="74" y="544"/>
                    <a:pt x="165" y="544"/>
                  </a:cubicBezTo>
                  <a:cubicBezTo>
                    <a:pt x="253" y="544"/>
                    <a:pt x="326" y="471"/>
                    <a:pt x="326" y="380"/>
                  </a:cubicBezTo>
                  <a:lnTo>
                    <a:pt x="326" y="165"/>
                  </a:ln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69"/>
            <p:cNvSpPr/>
            <p:nvPr/>
          </p:nvSpPr>
          <p:spPr>
            <a:xfrm>
              <a:off x="4182414" y="2257289"/>
              <a:ext cx="37744" cy="24234"/>
            </a:xfrm>
            <a:custGeom>
              <a:rect b="b" l="l" r="r" t="t"/>
              <a:pathLst>
                <a:path extrusionOk="0" h="739" w="1151">
                  <a:moveTo>
                    <a:pt x="165" y="0"/>
                  </a:moveTo>
                  <a:cubicBezTo>
                    <a:pt x="74" y="0"/>
                    <a:pt x="1" y="74"/>
                    <a:pt x="1" y="165"/>
                  </a:cubicBezTo>
                  <a:cubicBezTo>
                    <a:pt x="1" y="482"/>
                    <a:pt x="259" y="738"/>
                    <a:pt x="574" y="738"/>
                  </a:cubicBezTo>
                  <a:cubicBezTo>
                    <a:pt x="892" y="738"/>
                    <a:pt x="1150" y="482"/>
                    <a:pt x="1150" y="165"/>
                  </a:cubicBezTo>
                  <a:cubicBezTo>
                    <a:pt x="1150" y="74"/>
                    <a:pt x="1077" y="0"/>
                    <a:pt x="986" y="0"/>
                  </a:cubicBezTo>
                  <a:cubicBezTo>
                    <a:pt x="895" y="0"/>
                    <a:pt x="821" y="74"/>
                    <a:pt x="821" y="165"/>
                  </a:cubicBezTo>
                  <a:cubicBezTo>
                    <a:pt x="821" y="300"/>
                    <a:pt x="712" y="412"/>
                    <a:pt x="574" y="412"/>
                  </a:cubicBezTo>
                  <a:cubicBezTo>
                    <a:pt x="439" y="412"/>
                    <a:pt x="327" y="300"/>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69"/>
            <p:cNvSpPr/>
            <p:nvPr/>
          </p:nvSpPr>
          <p:spPr>
            <a:xfrm>
              <a:off x="4033930" y="2039547"/>
              <a:ext cx="335205" cy="121168"/>
            </a:xfrm>
            <a:custGeom>
              <a:rect b="b" l="l" r="r" t="t"/>
              <a:pathLst>
                <a:path extrusionOk="0" h="3695" w="10222">
                  <a:moveTo>
                    <a:pt x="2979" y="377"/>
                  </a:moveTo>
                  <a:lnTo>
                    <a:pt x="3176" y="777"/>
                  </a:lnTo>
                  <a:cubicBezTo>
                    <a:pt x="3220" y="862"/>
                    <a:pt x="3303" y="924"/>
                    <a:pt x="3397" y="936"/>
                  </a:cubicBezTo>
                  <a:lnTo>
                    <a:pt x="3838" y="1000"/>
                  </a:lnTo>
                  <a:lnTo>
                    <a:pt x="3520" y="1312"/>
                  </a:lnTo>
                  <a:cubicBezTo>
                    <a:pt x="3450" y="1380"/>
                    <a:pt x="3417" y="1477"/>
                    <a:pt x="3435" y="1571"/>
                  </a:cubicBezTo>
                  <a:lnTo>
                    <a:pt x="3511" y="2009"/>
                  </a:lnTo>
                  <a:lnTo>
                    <a:pt x="3117" y="1803"/>
                  </a:lnTo>
                  <a:cubicBezTo>
                    <a:pt x="3075" y="1780"/>
                    <a:pt x="3028" y="1768"/>
                    <a:pt x="2981" y="1768"/>
                  </a:cubicBezTo>
                  <a:cubicBezTo>
                    <a:pt x="2934" y="1768"/>
                    <a:pt x="2887" y="1780"/>
                    <a:pt x="2844" y="1803"/>
                  </a:cubicBezTo>
                  <a:lnTo>
                    <a:pt x="2450" y="2009"/>
                  </a:lnTo>
                  <a:lnTo>
                    <a:pt x="2526" y="1571"/>
                  </a:lnTo>
                  <a:cubicBezTo>
                    <a:pt x="2541" y="1477"/>
                    <a:pt x="2509" y="1380"/>
                    <a:pt x="2441" y="1312"/>
                  </a:cubicBezTo>
                  <a:lnTo>
                    <a:pt x="2123" y="1000"/>
                  </a:lnTo>
                  <a:lnTo>
                    <a:pt x="2562" y="936"/>
                  </a:lnTo>
                  <a:cubicBezTo>
                    <a:pt x="2659" y="921"/>
                    <a:pt x="2741" y="862"/>
                    <a:pt x="2782" y="777"/>
                  </a:cubicBezTo>
                  <a:lnTo>
                    <a:pt x="2979" y="377"/>
                  </a:lnTo>
                  <a:close/>
                  <a:moveTo>
                    <a:pt x="5102" y="377"/>
                  </a:moveTo>
                  <a:lnTo>
                    <a:pt x="5299" y="777"/>
                  </a:lnTo>
                  <a:cubicBezTo>
                    <a:pt x="5343" y="862"/>
                    <a:pt x="5425" y="924"/>
                    <a:pt x="5520" y="936"/>
                  </a:cubicBezTo>
                  <a:lnTo>
                    <a:pt x="5961" y="1000"/>
                  </a:lnTo>
                  <a:lnTo>
                    <a:pt x="5643" y="1312"/>
                  </a:lnTo>
                  <a:cubicBezTo>
                    <a:pt x="5573" y="1380"/>
                    <a:pt x="5543" y="1477"/>
                    <a:pt x="5558" y="1571"/>
                  </a:cubicBezTo>
                  <a:lnTo>
                    <a:pt x="5634" y="2009"/>
                  </a:lnTo>
                  <a:lnTo>
                    <a:pt x="5240" y="1803"/>
                  </a:lnTo>
                  <a:cubicBezTo>
                    <a:pt x="5198" y="1780"/>
                    <a:pt x="5151" y="1768"/>
                    <a:pt x="5104" y="1768"/>
                  </a:cubicBezTo>
                  <a:cubicBezTo>
                    <a:pt x="5056" y="1768"/>
                    <a:pt x="5009" y="1780"/>
                    <a:pt x="4967" y="1803"/>
                  </a:cubicBezTo>
                  <a:lnTo>
                    <a:pt x="4573" y="2009"/>
                  </a:lnTo>
                  <a:lnTo>
                    <a:pt x="4649" y="1571"/>
                  </a:lnTo>
                  <a:cubicBezTo>
                    <a:pt x="4664" y="1477"/>
                    <a:pt x="4635" y="1380"/>
                    <a:pt x="4564" y="1312"/>
                  </a:cubicBezTo>
                  <a:lnTo>
                    <a:pt x="4246" y="1000"/>
                  </a:lnTo>
                  <a:lnTo>
                    <a:pt x="4685" y="936"/>
                  </a:lnTo>
                  <a:cubicBezTo>
                    <a:pt x="4782" y="921"/>
                    <a:pt x="4864" y="862"/>
                    <a:pt x="4905" y="777"/>
                  </a:cubicBezTo>
                  <a:lnTo>
                    <a:pt x="5102" y="377"/>
                  </a:lnTo>
                  <a:close/>
                  <a:moveTo>
                    <a:pt x="7225" y="377"/>
                  </a:moveTo>
                  <a:lnTo>
                    <a:pt x="7422" y="777"/>
                  </a:lnTo>
                  <a:cubicBezTo>
                    <a:pt x="7466" y="862"/>
                    <a:pt x="7548" y="924"/>
                    <a:pt x="7642" y="936"/>
                  </a:cubicBezTo>
                  <a:lnTo>
                    <a:pt x="8084" y="1000"/>
                  </a:lnTo>
                  <a:lnTo>
                    <a:pt x="7766" y="1312"/>
                  </a:lnTo>
                  <a:cubicBezTo>
                    <a:pt x="7695" y="1380"/>
                    <a:pt x="7666" y="1477"/>
                    <a:pt x="7681" y="1571"/>
                  </a:cubicBezTo>
                  <a:lnTo>
                    <a:pt x="7757" y="2009"/>
                  </a:lnTo>
                  <a:lnTo>
                    <a:pt x="7363" y="1803"/>
                  </a:lnTo>
                  <a:cubicBezTo>
                    <a:pt x="7321" y="1780"/>
                    <a:pt x="7273" y="1768"/>
                    <a:pt x="7226" y="1768"/>
                  </a:cubicBezTo>
                  <a:cubicBezTo>
                    <a:pt x="7179" y="1768"/>
                    <a:pt x="7132" y="1780"/>
                    <a:pt x="7090" y="1803"/>
                  </a:cubicBezTo>
                  <a:lnTo>
                    <a:pt x="6696" y="2009"/>
                  </a:lnTo>
                  <a:lnTo>
                    <a:pt x="6772" y="1571"/>
                  </a:lnTo>
                  <a:cubicBezTo>
                    <a:pt x="6787" y="1477"/>
                    <a:pt x="6757" y="1380"/>
                    <a:pt x="6687" y="1312"/>
                  </a:cubicBezTo>
                  <a:lnTo>
                    <a:pt x="6369" y="1000"/>
                  </a:lnTo>
                  <a:lnTo>
                    <a:pt x="6807" y="936"/>
                  </a:lnTo>
                  <a:cubicBezTo>
                    <a:pt x="6904" y="924"/>
                    <a:pt x="6987" y="862"/>
                    <a:pt x="7028" y="777"/>
                  </a:cubicBezTo>
                  <a:lnTo>
                    <a:pt x="7225" y="377"/>
                  </a:lnTo>
                  <a:close/>
                  <a:moveTo>
                    <a:pt x="1330" y="1689"/>
                  </a:moveTo>
                  <a:lnTo>
                    <a:pt x="1527" y="2085"/>
                  </a:lnTo>
                  <a:cubicBezTo>
                    <a:pt x="1568" y="2174"/>
                    <a:pt x="1650" y="2232"/>
                    <a:pt x="1747" y="2247"/>
                  </a:cubicBezTo>
                  <a:lnTo>
                    <a:pt x="2188" y="2312"/>
                  </a:lnTo>
                  <a:lnTo>
                    <a:pt x="1868" y="2621"/>
                  </a:lnTo>
                  <a:cubicBezTo>
                    <a:pt x="1800" y="2688"/>
                    <a:pt x="1768" y="2785"/>
                    <a:pt x="1785" y="2879"/>
                  </a:cubicBezTo>
                  <a:lnTo>
                    <a:pt x="1859" y="3320"/>
                  </a:lnTo>
                  <a:lnTo>
                    <a:pt x="1859" y="3320"/>
                  </a:lnTo>
                  <a:lnTo>
                    <a:pt x="1465" y="3112"/>
                  </a:lnTo>
                  <a:cubicBezTo>
                    <a:pt x="1422" y="3090"/>
                    <a:pt x="1375" y="3079"/>
                    <a:pt x="1328" y="3079"/>
                  </a:cubicBezTo>
                  <a:cubicBezTo>
                    <a:pt x="1281" y="3079"/>
                    <a:pt x="1234" y="3090"/>
                    <a:pt x="1191" y="3112"/>
                  </a:cubicBezTo>
                  <a:lnTo>
                    <a:pt x="797" y="3320"/>
                  </a:lnTo>
                  <a:lnTo>
                    <a:pt x="874" y="2879"/>
                  </a:lnTo>
                  <a:cubicBezTo>
                    <a:pt x="892" y="2785"/>
                    <a:pt x="859" y="2688"/>
                    <a:pt x="789" y="2621"/>
                  </a:cubicBezTo>
                  <a:lnTo>
                    <a:pt x="471" y="2312"/>
                  </a:lnTo>
                  <a:lnTo>
                    <a:pt x="912" y="2247"/>
                  </a:lnTo>
                  <a:cubicBezTo>
                    <a:pt x="1006" y="2232"/>
                    <a:pt x="1089" y="2174"/>
                    <a:pt x="1133" y="2085"/>
                  </a:cubicBezTo>
                  <a:lnTo>
                    <a:pt x="1330" y="1689"/>
                  </a:lnTo>
                  <a:close/>
                  <a:moveTo>
                    <a:pt x="8872" y="1689"/>
                  </a:moveTo>
                  <a:lnTo>
                    <a:pt x="9069" y="2085"/>
                  </a:lnTo>
                  <a:cubicBezTo>
                    <a:pt x="9110" y="2174"/>
                    <a:pt x="9195" y="2232"/>
                    <a:pt x="9289" y="2247"/>
                  </a:cubicBezTo>
                  <a:lnTo>
                    <a:pt x="9730" y="2312"/>
                  </a:lnTo>
                  <a:lnTo>
                    <a:pt x="9410" y="2621"/>
                  </a:lnTo>
                  <a:cubicBezTo>
                    <a:pt x="9342" y="2688"/>
                    <a:pt x="9310" y="2785"/>
                    <a:pt x="9327" y="2879"/>
                  </a:cubicBezTo>
                  <a:lnTo>
                    <a:pt x="9401" y="3320"/>
                  </a:lnTo>
                  <a:lnTo>
                    <a:pt x="9401" y="3320"/>
                  </a:lnTo>
                  <a:lnTo>
                    <a:pt x="9007" y="3112"/>
                  </a:lnTo>
                  <a:cubicBezTo>
                    <a:pt x="8964" y="3090"/>
                    <a:pt x="8917" y="3079"/>
                    <a:pt x="8870" y="3079"/>
                  </a:cubicBezTo>
                  <a:cubicBezTo>
                    <a:pt x="8823" y="3079"/>
                    <a:pt x="8776" y="3090"/>
                    <a:pt x="8733" y="3112"/>
                  </a:cubicBezTo>
                  <a:lnTo>
                    <a:pt x="8339" y="3320"/>
                  </a:lnTo>
                  <a:lnTo>
                    <a:pt x="8416" y="2879"/>
                  </a:lnTo>
                  <a:cubicBezTo>
                    <a:pt x="8433" y="2785"/>
                    <a:pt x="8401" y="2688"/>
                    <a:pt x="8331" y="2621"/>
                  </a:cubicBezTo>
                  <a:lnTo>
                    <a:pt x="8013" y="2312"/>
                  </a:lnTo>
                  <a:lnTo>
                    <a:pt x="8454" y="2247"/>
                  </a:lnTo>
                  <a:cubicBezTo>
                    <a:pt x="8548" y="2232"/>
                    <a:pt x="8630" y="2174"/>
                    <a:pt x="8675" y="2085"/>
                  </a:cubicBezTo>
                  <a:lnTo>
                    <a:pt x="8872" y="1689"/>
                  </a:lnTo>
                  <a:close/>
                  <a:moveTo>
                    <a:pt x="7210" y="0"/>
                  </a:moveTo>
                  <a:cubicBezTo>
                    <a:pt x="7114" y="0"/>
                    <a:pt x="7020" y="54"/>
                    <a:pt x="6963" y="171"/>
                  </a:cubicBezTo>
                  <a:lnTo>
                    <a:pt x="6743" y="615"/>
                  </a:lnTo>
                  <a:cubicBezTo>
                    <a:pt x="6566" y="633"/>
                    <a:pt x="6328" y="633"/>
                    <a:pt x="6164" y="715"/>
                  </a:cubicBezTo>
                  <a:cubicBezTo>
                    <a:pt x="6002" y="633"/>
                    <a:pt x="5764" y="633"/>
                    <a:pt x="5584" y="615"/>
                  </a:cubicBezTo>
                  <a:lnTo>
                    <a:pt x="5367" y="171"/>
                  </a:lnTo>
                  <a:cubicBezTo>
                    <a:pt x="5305" y="60"/>
                    <a:pt x="5207" y="0"/>
                    <a:pt x="5107" y="0"/>
                  </a:cubicBezTo>
                  <a:cubicBezTo>
                    <a:pt x="5011" y="0"/>
                    <a:pt x="4912" y="55"/>
                    <a:pt x="4840" y="171"/>
                  </a:cubicBezTo>
                  <a:lnTo>
                    <a:pt x="4620" y="615"/>
                  </a:lnTo>
                  <a:cubicBezTo>
                    <a:pt x="4443" y="633"/>
                    <a:pt x="4205" y="633"/>
                    <a:pt x="4041" y="715"/>
                  </a:cubicBezTo>
                  <a:cubicBezTo>
                    <a:pt x="3879" y="633"/>
                    <a:pt x="3641" y="633"/>
                    <a:pt x="3461" y="615"/>
                  </a:cubicBezTo>
                  <a:lnTo>
                    <a:pt x="3244" y="171"/>
                  </a:lnTo>
                  <a:cubicBezTo>
                    <a:pt x="3185" y="58"/>
                    <a:pt x="3082" y="2"/>
                    <a:pt x="2980" y="2"/>
                  </a:cubicBezTo>
                  <a:cubicBezTo>
                    <a:pt x="2877" y="2"/>
                    <a:pt x="2775" y="58"/>
                    <a:pt x="2717" y="171"/>
                  </a:cubicBezTo>
                  <a:lnTo>
                    <a:pt x="2497" y="615"/>
                  </a:lnTo>
                  <a:lnTo>
                    <a:pt x="2006" y="686"/>
                  </a:lnTo>
                  <a:cubicBezTo>
                    <a:pt x="1721" y="742"/>
                    <a:pt x="1656" y="986"/>
                    <a:pt x="1844" y="1186"/>
                  </a:cubicBezTo>
                  <a:lnTo>
                    <a:pt x="2200" y="1533"/>
                  </a:lnTo>
                  <a:lnTo>
                    <a:pt x="2123" y="1971"/>
                  </a:lnTo>
                  <a:lnTo>
                    <a:pt x="1812" y="1924"/>
                  </a:lnTo>
                  <a:lnTo>
                    <a:pt x="1591" y="1480"/>
                  </a:lnTo>
                  <a:cubicBezTo>
                    <a:pt x="1530" y="1357"/>
                    <a:pt x="1434" y="1297"/>
                    <a:pt x="1337" y="1297"/>
                  </a:cubicBezTo>
                  <a:cubicBezTo>
                    <a:pt x="1238" y="1297"/>
                    <a:pt x="1137" y="1358"/>
                    <a:pt x="1068" y="1480"/>
                  </a:cubicBezTo>
                  <a:lnTo>
                    <a:pt x="847" y="1924"/>
                  </a:lnTo>
                  <a:lnTo>
                    <a:pt x="356" y="1997"/>
                  </a:lnTo>
                  <a:cubicBezTo>
                    <a:pt x="92" y="2038"/>
                    <a:pt x="1" y="2306"/>
                    <a:pt x="192" y="2497"/>
                  </a:cubicBezTo>
                  <a:lnTo>
                    <a:pt x="547" y="2844"/>
                  </a:lnTo>
                  <a:lnTo>
                    <a:pt x="465" y="3332"/>
                  </a:lnTo>
                  <a:cubicBezTo>
                    <a:pt x="441" y="3561"/>
                    <a:pt x="535" y="3695"/>
                    <a:pt x="695" y="3695"/>
                  </a:cubicBezTo>
                  <a:cubicBezTo>
                    <a:pt x="753" y="3695"/>
                    <a:pt x="819" y="3678"/>
                    <a:pt x="892" y="3641"/>
                  </a:cubicBezTo>
                  <a:lnTo>
                    <a:pt x="1330" y="3412"/>
                  </a:lnTo>
                  <a:lnTo>
                    <a:pt x="1771" y="3641"/>
                  </a:lnTo>
                  <a:cubicBezTo>
                    <a:pt x="1810" y="3662"/>
                    <a:pt x="1853" y="3671"/>
                    <a:pt x="1897" y="3671"/>
                  </a:cubicBezTo>
                  <a:cubicBezTo>
                    <a:pt x="2063" y="3671"/>
                    <a:pt x="2229" y="3530"/>
                    <a:pt x="2194" y="3332"/>
                  </a:cubicBezTo>
                  <a:lnTo>
                    <a:pt x="2112" y="2844"/>
                  </a:lnTo>
                  <a:lnTo>
                    <a:pt x="2468" y="2497"/>
                  </a:lnTo>
                  <a:cubicBezTo>
                    <a:pt x="2515" y="2450"/>
                    <a:pt x="2544" y="2388"/>
                    <a:pt x="2553" y="2327"/>
                  </a:cubicBezTo>
                  <a:lnTo>
                    <a:pt x="2982" y="2100"/>
                  </a:lnTo>
                  <a:lnTo>
                    <a:pt x="3420" y="2332"/>
                  </a:lnTo>
                  <a:cubicBezTo>
                    <a:pt x="3460" y="2353"/>
                    <a:pt x="3503" y="2363"/>
                    <a:pt x="3546" y="2363"/>
                  </a:cubicBezTo>
                  <a:cubicBezTo>
                    <a:pt x="3712" y="2363"/>
                    <a:pt x="3879" y="2222"/>
                    <a:pt x="3847" y="2024"/>
                  </a:cubicBezTo>
                  <a:lnTo>
                    <a:pt x="3761" y="1533"/>
                  </a:lnTo>
                  <a:lnTo>
                    <a:pt x="4044" y="1259"/>
                  </a:lnTo>
                  <a:lnTo>
                    <a:pt x="4323" y="1533"/>
                  </a:lnTo>
                  <a:lnTo>
                    <a:pt x="4241" y="2024"/>
                  </a:lnTo>
                  <a:cubicBezTo>
                    <a:pt x="4250" y="2245"/>
                    <a:pt x="4340" y="2355"/>
                    <a:pt x="4512" y="2355"/>
                  </a:cubicBezTo>
                  <a:cubicBezTo>
                    <a:pt x="4557" y="2355"/>
                    <a:pt x="4608" y="2348"/>
                    <a:pt x="4664" y="2332"/>
                  </a:cubicBezTo>
                  <a:lnTo>
                    <a:pt x="5105" y="2100"/>
                  </a:lnTo>
                  <a:lnTo>
                    <a:pt x="5543" y="2332"/>
                  </a:lnTo>
                  <a:cubicBezTo>
                    <a:pt x="5583" y="2353"/>
                    <a:pt x="5626" y="2363"/>
                    <a:pt x="5669" y="2363"/>
                  </a:cubicBezTo>
                  <a:cubicBezTo>
                    <a:pt x="5835" y="2363"/>
                    <a:pt x="6002" y="2222"/>
                    <a:pt x="5969" y="2024"/>
                  </a:cubicBezTo>
                  <a:lnTo>
                    <a:pt x="5884" y="1533"/>
                  </a:lnTo>
                  <a:lnTo>
                    <a:pt x="6166" y="1259"/>
                  </a:lnTo>
                  <a:lnTo>
                    <a:pt x="6446" y="1533"/>
                  </a:lnTo>
                  <a:lnTo>
                    <a:pt x="6363" y="2024"/>
                  </a:lnTo>
                  <a:cubicBezTo>
                    <a:pt x="6339" y="2236"/>
                    <a:pt x="6435" y="2377"/>
                    <a:pt x="6605" y="2377"/>
                  </a:cubicBezTo>
                  <a:cubicBezTo>
                    <a:pt x="6659" y="2377"/>
                    <a:pt x="6720" y="2363"/>
                    <a:pt x="6787" y="2332"/>
                  </a:cubicBezTo>
                  <a:lnTo>
                    <a:pt x="7228" y="2100"/>
                  </a:lnTo>
                  <a:lnTo>
                    <a:pt x="7648" y="2324"/>
                  </a:lnTo>
                  <a:cubicBezTo>
                    <a:pt x="7657" y="2388"/>
                    <a:pt x="7687" y="2450"/>
                    <a:pt x="7737" y="2497"/>
                  </a:cubicBezTo>
                  <a:lnTo>
                    <a:pt x="8092" y="2844"/>
                  </a:lnTo>
                  <a:lnTo>
                    <a:pt x="8007" y="3332"/>
                  </a:lnTo>
                  <a:cubicBezTo>
                    <a:pt x="7978" y="3550"/>
                    <a:pt x="8089" y="3680"/>
                    <a:pt x="8260" y="3680"/>
                  </a:cubicBezTo>
                  <a:cubicBezTo>
                    <a:pt x="8313" y="3680"/>
                    <a:pt x="8371" y="3667"/>
                    <a:pt x="8433" y="3641"/>
                  </a:cubicBezTo>
                  <a:lnTo>
                    <a:pt x="8872" y="3412"/>
                  </a:lnTo>
                  <a:lnTo>
                    <a:pt x="9313" y="3641"/>
                  </a:lnTo>
                  <a:cubicBezTo>
                    <a:pt x="9353" y="3662"/>
                    <a:pt x="9396" y="3672"/>
                    <a:pt x="9440" y="3672"/>
                  </a:cubicBezTo>
                  <a:cubicBezTo>
                    <a:pt x="9605" y="3672"/>
                    <a:pt x="9771" y="3530"/>
                    <a:pt x="9736" y="3332"/>
                  </a:cubicBezTo>
                  <a:lnTo>
                    <a:pt x="9654" y="2844"/>
                  </a:lnTo>
                  <a:lnTo>
                    <a:pt x="10009" y="2497"/>
                  </a:lnTo>
                  <a:cubicBezTo>
                    <a:pt x="10221" y="2285"/>
                    <a:pt x="10065" y="2009"/>
                    <a:pt x="9845" y="1997"/>
                  </a:cubicBezTo>
                  <a:lnTo>
                    <a:pt x="9354" y="1924"/>
                  </a:lnTo>
                  <a:lnTo>
                    <a:pt x="9133" y="1480"/>
                  </a:lnTo>
                  <a:cubicBezTo>
                    <a:pt x="9059" y="1354"/>
                    <a:pt x="8960" y="1292"/>
                    <a:pt x="8864" y="1292"/>
                  </a:cubicBezTo>
                  <a:cubicBezTo>
                    <a:pt x="8767" y="1292"/>
                    <a:pt x="8672" y="1356"/>
                    <a:pt x="8607" y="1480"/>
                  </a:cubicBezTo>
                  <a:lnTo>
                    <a:pt x="8386" y="1924"/>
                  </a:lnTo>
                  <a:lnTo>
                    <a:pt x="8081" y="1971"/>
                  </a:lnTo>
                  <a:lnTo>
                    <a:pt x="8007" y="1533"/>
                  </a:lnTo>
                  <a:lnTo>
                    <a:pt x="8363" y="1186"/>
                  </a:lnTo>
                  <a:cubicBezTo>
                    <a:pt x="8542" y="998"/>
                    <a:pt x="8480" y="751"/>
                    <a:pt x="8201" y="686"/>
                  </a:cubicBezTo>
                  <a:lnTo>
                    <a:pt x="7707" y="615"/>
                  </a:lnTo>
                  <a:lnTo>
                    <a:pt x="7490" y="171"/>
                  </a:lnTo>
                  <a:cubicBezTo>
                    <a:pt x="7421" y="62"/>
                    <a:pt x="7314" y="0"/>
                    <a:pt x="72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69"/>
            <p:cNvSpPr/>
            <p:nvPr/>
          </p:nvSpPr>
          <p:spPr>
            <a:xfrm>
              <a:off x="4080790" y="2125857"/>
              <a:ext cx="240992" cy="280310"/>
            </a:xfrm>
            <a:custGeom>
              <a:rect b="b" l="l" r="r" t="t"/>
              <a:pathLst>
                <a:path extrusionOk="0" h="8548" w="7349">
                  <a:moveTo>
                    <a:pt x="1784" y="2523"/>
                  </a:moveTo>
                  <a:cubicBezTo>
                    <a:pt x="1813" y="2523"/>
                    <a:pt x="1841" y="2525"/>
                    <a:pt x="1868" y="2529"/>
                  </a:cubicBezTo>
                  <a:lnTo>
                    <a:pt x="1868" y="3455"/>
                  </a:lnTo>
                  <a:cubicBezTo>
                    <a:pt x="1862" y="3455"/>
                    <a:pt x="1855" y="3455"/>
                    <a:pt x="1849" y="3455"/>
                  </a:cubicBezTo>
                  <a:cubicBezTo>
                    <a:pt x="1626" y="3455"/>
                    <a:pt x="1409" y="3402"/>
                    <a:pt x="1409" y="3164"/>
                  </a:cubicBezTo>
                  <a:lnTo>
                    <a:pt x="1409" y="2820"/>
                  </a:lnTo>
                  <a:cubicBezTo>
                    <a:pt x="1409" y="2607"/>
                    <a:pt x="1604" y="2523"/>
                    <a:pt x="1784" y="2523"/>
                  </a:cubicBezTo>
                  <a:close/>
                  <a:moveTo>
                    <a:pt x="5564" y="2523"/>
                  </a:moveTo>
                  <a:cubicBezTo>
                    <a:pt x="5742" y="2523"/>
                    <a:pt x="5937" y="2607"/>
                    <a:pt x="5937" y="2820"/>
                  </a:cubicBezTo>
                  <a:lnTo>
                    <a:pt x="5937" y="3164"/>
                  </a:lnTo>
                  <a:cubicBezTo>
                    <a:pt x="5937" y="3376"/>
                    <a:pt x="5745" y="3462"/>
                    <a:pt x="5568" y="3462"/>
                  </a:cubicBezTo>
                  <a:cubicBezTo>
                    <a:pt x="5538" y="3462"/>
                    <a:pt x="5509" y="3460"/>
                    <a:pt x="5481" y="3455"/>
                  </a:cubicBezTo>
                  <a:lnTo>
                    <a:pt x="5481" y="2529"/>
                  </a:lnTo>
                  <a:cubicBezTo>
                    <a:pt x="5508" y="2525"/>
                    <a:pt x="5536" y="2523"/>
                    <a:pt x="5564" y="2523"/>
                  </a:cubicBezTo>
                  <a:close/>
                  <a:moveTo>
                    <a:pt x="4020" y="1665"/>
                  </a:moveTo>
                  <a:cubicBezTo>
                    <a:pt x="4185" y="2164"/>
                    <a:pt x="4632" y="2503"/>
                    <a:pt x="5152" y="2526"/>
                  </a:cubicBezTo>
                  <a:lnTo>
                    <a:pt x="5152" y="4032"/>
                  </a:lnTo>
                  <a:cubicBezTo>
                    <a:pt x="5152" y="4931"/>
                    <a:pt x="4413" y="5380"/>
                    <a:pt x="3674" y="5380"/>
                  </a:cubicBezTo>
                  <a:cubicBezTo>
                    <a:pt x="2934" y="5380"/>
                    <a:pt x="2194" y="4930"/>
                    <a:pt x="2194" y="4032"/>
                  </a:cubicBezTo>
                  <a:lnTo>
                    <a:pt x="2194" y="2529"/>
                  </a:lnTo>
                  <a:lnTo>
                    <a:pt x="2785" y="2529"/>
                  </a:lnTo>
                  <a:cubicBezTo>
                    <a:pt x="3358" y="2529"/>
                    <a:pt x="3758" y="2129"/>
                    <a:pt x="4020" y="1665"/>
                  </a:cubicBezTo>
                  <a:close/>
                  <a:moveTo>
                    <a:pt x="4467" y="5575"/>
                  </a:moveTo>
                  <a:lnTo>
                    <a:pt x="4467" y="6075"/>
                  </a:lnTo>
                  <a:lnTo>
                    <a:pt x="3673" y="6675"/>
                  </a:lnTo>
                  <a:lnTo>
                    <a:pt x="2879" y="6075"/>
                  </a:lnTo>
                  <a:lnTo>
                    <a:pt x="2879" y="5575"/>
                  </a:lnTo>
                  <a:cubicBezTo>
                    <a:pt x="3089" y="5685"/>
                    <a:pt x="3391" y="5738"/>
                    <a:pt x="3685" y="5738"/>
                  </a:cubicBezTo>
                  <a:cubicBezTo>
                    <a:pt x="3988" y="5738"/>
                    <a:pt x="4284" y="5682"/>
                    <a:pt x="4467" y="5575"/>
                  </a:cubicBezTo>
                  <a:close/>
                  <a:moveTo>
                    <a:pt x="2688" y="6340"/>
                  </a:moveTo>
                  <a:lnTo>
                    <a:pt x="3382" y="6863"/>
                  </a:lnTo>
                  <a:lnTo>
                    <a:pt x="2482" y="7416"/>
                  </a:lnTo>
                  <a:lnTo>
                    <a:pt x="2482" y="6410"/>
                  </a:lnTo>
                  <a:lnTo>
                    <a:pt x="2688" y="6340"/>
                  </a:lnTo>
                  <a:close/>
                  <a:moveTo>
                    <a:pt x="4661" y="6340"/>
                  </a:moveTo>
                  <a:lnTo>
                    <a:pt x="4867" y="6410"/>
                  </a:lnTo>
                  <a:lnTo>
                    <a:pt x="4867" y="7416"/>
                  </a:lnTo>
                  <a:lnTo>
                    <a:pt x="3964" y="6866"/>
                  </a:lnTo>
                  <a:lnTo>
                    <a:pt x="4661" y="6340"/>
                  </a:lnTo>
                  <a:close/>
                  <a:moveTo>
                    <a:pt x="3673" y="7072"/>
                  </a:moveTo>
                  <a:lnTo>
                    <a:pt x="4105" y="7334"/>
                  </a:lnTo>
                  <a:lnTo>
                    <a:pt x="3935" y="7542"/>
                  </a:lnTo>
                  <a:lnTo>
                    <a:pt x="3411" y="7542"/>
                  </a:lnTo>
                  <a:lnTo>
                    <a:pt x="3241" y="7334"/>
                  </a:lnTo>
                  <a:lnTo>
                    <a:pt x="3673" y="7072"/>
                  </a:lnTo>
                  <a:close/>
                  <a:moveTo>
                    <a:pt x="3911" y="7872"/>
                  </a:moveTo>
                  <a:lnTo>
                    <a:pt x="4088" y="8221"/>
                  </a:lnTo>
                  <a:lnTo>
                    <a:pt x="3261" y="8221"/>
                  </a:lnTo>
                  <a:lnTo>
                    <a:pt x="3435" y="7872"/>
                  </a:lnTo>
                  <a:close/>
                  <a:moveTo>
                    <a:pt x="3006" y="0"/>
                  </a:moveTo>
                  <a:cubicBezTo>
                    <a:pt x="2194" y="0"/>
                    <a:pt x="1532" y="662"/>
                    <a:pt x="1532" y="1473"/>
                  </a:cubicBezTo>
                  <a:lnTo>
                    <a:pt x="1532" y="2226"/>
                  </a:lnTo>
                  <a:cubicBezTo>
                    <a:pt x="1274" y="2300"/>
                    <a:pt x="1083" y="2538"/>
                    <a:pt x="1083" y="2820"/>
                  </a:cubicBezTo>
                  <a:lnTo>
                    <a:pt x="1083" y="3164"/>
                  </a:lnTo>
                  <a:cubicBezTo>
                    <a:pt x="1083" y="3558"/>
                    <a:pt x="1444" y="3787"/>
                    <a:pt x="1803" y="3787"/>
                  </a:cubicBezTo>
                  <a:cubicBezTo>
                    <a:pt x="1825" y="3787"/>
                    <a:pt x="1846" y="3786"/>
                    <a:pt x="1868" y="3785"/>
                  </a:cubicBezTo>
                  <a:lnTo>
                    <a:pt x="1868" y="4032"/>
                  </a:lnTo>
                  <a:cubicBezTo>
                    <a:pt x="1868" y="4587"/>
                    <a:pt x="2138" y="5078"/>
                    <a:pt x="2553" y="5384"/>
                  </a:cubicBezTo>
                  <a:lnTo>
                    <a:pt x="2553" y="6040"/>
                  </a:lnTo>
                  <a:lnTo>
                    <a:pt x="1709" y="6328"/>
                  </a:lnTo>
                  <a:cubicBezTo>
                    <a:pt x="1621" y="6357"/>
                    <a:pt x="1577" y="6451"/>
                    <a:pt x="1606" y="6537"/>
                  </a:cubicBezTo>
                  <a:cubicBezTo>
                    <a:pt x="1649" y="6609"/>
                    <a:pt x="1699" y="6647"/>
                    <a:pt x="1759" y="6647"/>
                  </a:cubicBezTo>
                  <a:cubicBezTo>
                    <a:pt x="1777" y="6647"/>
                    <a:pt x="1795" y="6643"/>
                    <a:pt x="1815" y="6637"/>
                  </a:cubicBezTo>
                  <a:lnTo>
                    <a:pt x="2153" y="6522"/>
                  </a:lnTo>
                  <a:lnTo>
                    <a:pt x="2153" y="7707"/>
                  </a:lnTo>
                  <a:cubicBezTo>
                    <a:pt x="2153" y="7806"/>
                    <a:pt x="2236" y="7868"/>
                    <a:pt x="2320" y="7868"/>
                  </a:cubicBezTo>
                  <a:cubicBezTo>
                    <a:pt x="2349" y="7868"/>
                    <a:pt x="2377" y="7861"/>
                    <a:pt x="2403" y="7845"/>
                  </a:cubicBezTo>
                  <a:lnTo>
                    <a:pt x="2959" y="7507"/>
                  </a:lnTo>
                  <a:lnTo>
                    <a:pt x="3141" y="7728"/>
                  </a:lnTo>
                  <a:lnTo>
                    <a:pt x="2894" y="8221"/>
                  </a:lnTo>
                  <a:lnTo>
                    <a:pt x="327" y="8221"/>
                  </a:lnTo>
                  <a:lnTo>
                    <a:pt x="327" y="7672"/>
                  </a:lnTo>
                  <a:cubicBezTo>
                    <a:pt x="327" y="7357"/>
                    <a:pt x="527" y="7078"/>
                    <a:pt x="827" y="6975"/>
                  </a:cubicBezTo>
                  <a:lnTo>
                    <a:pt x="1138" y="6869"/>
                  </a:lnTo>
                  <a:cubicBezTo>
                    <a:pt x="1224" y="6840"/>
                    <a:pt x="1271" y="6745"/>
                    <a:pt x="1241" y="6660"/>
                  </a:cubicBezTo>
                  <a:cubicBezTo>
                    <a:pt x="1218" y="6592"/>
                    <a:pt x="1153" y="6548"/>
                    <a:pt x="1085" y="6548"/>
                  </a:cubicBezTo>
                  <a:cubicBezTo>
                    <a:pt x="1068" y="6548"/>
                    <a:pt x="1050" y="6551"/>
                    <a:pt x="1033" y="6557"/>
                  </a:cubicBezTo>
                  <a:lnTo>
                    <a:pt x="718" y="6666"/>
                  </a:lnTo>
                  <a:cubicBezTo>
                    <a:pt x="289" y="6813"/>
                    <a:pt x="1" y="7219"/>
                    <a:pt x="1" y="7672"/>
                  </a:cubicBezTo>
                  <a:lnTo>
                    <a:pt x="1" y="8386"/>
                  </a:lnTo>
                  <a:cubicBezTo>
                    <a:pt x="1" y="8474"/>
                    <a:pt x="74" y="8548"/>
                    <a:pt x="162" y="8548"/>
                  </a:cubicBezTo>
                  <a:lnTo>
                    <a:pt x="5746" y="8548"/>
                  </a:lnTo>
                  <a:cubicBezTo>
                    <a:pt x="5834" y="8548"/>
                    <a:pt x="5908" y="8474"/>
                    <a:pt x="5908" y="8386"/>
                  </a:cubicBezTo>
                  <a:cubicBezTo>
                    <a:pt x="5908" y="8295"/>
                    <a:pt x="5834" y="8221"/>
                    <a:pt x="5746" y="8221"/>
                  </a:cubicBezTo>
                  <a:lnTo>
                    <a:pt x="4452" y="8221"/>
                  </a:lnTo>
                  <a:lnTo>
                    <a:pt x="4208" y="7728"/>
                  </a:lnTo>
                  <a:lnTo>
                    <a:pt x="4388" y="7507"/>
                  </a:lnTo>
                  <a:lnTo>
                    <a:pt x="4946" y="7845"/>
                  </a:lnTo>
                  <a:cubicBezTo>
                    <a:pt x="4971" y="7861"/>
                    <a:pt x="4999" y="7868"/>
                    <a:pt x="5027" y="7868"/>
                  </a:cubicBezTo>
                  <a:cubicBezTo>
                    <a:pt x="5110" y="7868"/>
                    <a:pt x="5193" y="7806"/>
                    <a:pt x="5193" y="7707"/>
                  </a:cubicBezTo>
                  <a:lnTo>
                    <a:pt x="5193" y="6522"/>
                  </a:lnTo>
                  <a:lnTo>
                    <a:pt x="6522" y="6975"/>
                  </a:lnTo>
                  <a:cubicBezTo>
                    <a:pt x="6819" y="7078"/>
                    <a:pt x="7022" y="7357"/>
                    <a:pt x="7022" y="7672"/>
                  </a:cubicBezTo>
                  <a:lnTo>
                    <a:pt x="7022" y="8221"/>
                  </a:lnTo>
                  <a:lnTo>
                    <a:pt x="6458" y="8221"/>
                  </a:lnTo>
                  <a:cubicBezTo>
                    <a:pt x="6369" y="8221"/>
                    <a:pt x="6296" y="8295"/>
                    <a:pt x="6296" y="8386"/>
                  </a:cubicBezTo>
                  <a:cubicBezTo>
                    <a:pt x="6296" y="8474"/>
                    <a:pt x="6369" y="8548"/>
                    <a:pt x="6458" y="8548"/>
                  </a:cubicBezTo>
                  <a:lnTo>
                    <a:pt x="7184" y="8548"/>
                  </a:lnTo>
                  <a:cubicBezTo>
                    <a:pt x="7275" y="8548"/>
                    <a:pt x="7348" y="8474"/>
                    <a:pt x="7348" y="8386"/>
                  </a:cubicBezTo>
                  <a:lnTo>
                    <a:pt x="7348" y="7672"/>
                  </a:lnTo>
                  <a:cubicBezTo>
                    <a:pt x="7348" y="7219"/>
                    <a:pt x="7057" y="6813"/>
                    <a:pt x="6628" y="6666"/>
                  </a:cubicBezTo>
                  <a:lnTo>
                    <a:pt x="4796" y="6040"/>
                  </a:lnTo>
                  <a:lnTo>
                    <a:pt x="4796" y="5384"/>
                  </a:lnTo>
                  <a:cubicBezTo>
                    <a:pt x="5302" y="5014"/>
                    <a:pt x="5520" y="4396"/>
                    <a:pt x="5481" y="3785"/>
                  </a:cubicBezTo>
                  <a:lnTo>
                    <a:pt x="5481" y="3785"/>
                  </a:lnTo>
                  <a:cubicBezTo>
                    <a:pt x="5501" y="3786"/>
                    <a:pt x="5522" y="3787"/>
                    <a:pt x="5542" y="3787"/>
                  </a:cubicBezTo>
                  <a:cubicBezTo>
                    <a:pt x="5898" y="3787"/>
                    <a:pt x="6266" y="3568"/>
                    <a:pt x="6266" y="3164"/>
                  </a:cubicBezTo>
                  <a:lnTo>
                    <a:pt x="6266" y="2823"/>
                  </a:lnTo>
                  <a:cubicBezTo>
                    <a:pt x="6266" y="2538"/>
                    <a:pt x="6075" y="2300"/>
                    <a:pt x="5817" y="2226"/>
                  </a:cubicBezTo>
                  <a:lnTo>
                    <a:pt x="5817" y="1473"/>
                  </a:lnTo>
                  <a:cubicBezTo>
                    <a:pt x="5817" y="724"/>
                    <a:pt x="5252" y="92"/>
                    <a:pt x="4505" y="9"/>
                  </a:cubicBezTo>
                  <a:cubicBezTo>
                    <a:pt x="4500" y="9"/>
                    <a:pt x="4494" y="8"/>
                    <a:pt x="4489" y="8"/>
                  </a:cubicBezTo>
                  <a:cubicBezTo>
                    <a:pt x="4405" y="8"/>
                    <a:pt x="4334" y="71"/>
                    <a:pt x="4323" y="156"/>
                  </a:cubicBezTo>
                  <a:cubicBezTo>
                    <a:pt x="4314" y="244"/>
                    <a:pt x="4379" y="327"/>
                    <a:pt x="4470" y="336"/>
                  </a:cubicBezTo>
                  <a:cubicBezTo>
                    <a:pt x="5049" y="400"/>
                    <a:pt x="5487" y="888"/>
                    <a:pt x="5487" y="1473"/>
                  </a:cubicBezTo>
                  <a:lnTo>
                    <a:pt x="5487" y="2203"/>
                  </a:lnTo>
                  <a:lnTo>
                    <a:pt x="5214" y="2203"/>
                  </a:lnTo>
                  <a:cubicBezTo>
                    <a:pt x="4670" y="2203"/>
                    <a:pt x="4323" y="1718"/>
                    <a:pt x="4226" y="1226"/>
                  </a:cubicBezTo>
                  <a:cubicBezTo>
                    <a:pt x="4205" y="1116"/>
                    <a:pt x="4151" y="1071"/>
                    <a:pt x="4092" y="1071"/>
                  </a:cubicBezTo>
                  <a:cubicBezTo>
                    <a:pt x="4033" y="1071"/>
                    <a:pt x="3970" y="1116"/>
                    <a:pt x="3932" y="1188"/>
                  </a:cubicBezTo>
                  <a:cubicBezTo>
                    <a:pt x="3688" y="1638"/>
                    <a:pt x="3367" y="2203"/>
                    <a:pt x="2785" y="2203"/>
                  </a:cubicBezTo>
                  <a:lnTo>
                    <a:pt x="1859" y="2203"/>
                  </a:lnTo>
                  <a:lnTo>
                    <a:pt x="1859" y="1473"/>
                  </a:lnTo>
                  <a:cubicBezTo>
                    <a:pt x="1859" y="844"/>
                    <a:pt x="2373" y="330"/>
                    <a:pt x="3006" y="330"/>
                  </a:cubicBezTo>
                  <a:lnTo>
                    <a:pt x="3773" y="330"/>
                  </a:lnTo>
                  <a:cubicBezTo>
                    <a:pt x="3864" y="330"/>
                    <a:pt x="3938" y="256"/>
                    <a:pt x="3938" y="165"/>
                  </a:cubicBezTo>
                  <a:cubicBezTo>
                    <a:pt x="3938" y="74"/>
                    <a:pt x="3864" y="0"/>
                    <a:pt x="37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42" name="Google Shape;942;p69"/>
          <p:cNvSpPr/>
          <p:nvPr/>
        </p:nvSpPr>
        <p:spPr>
          <a:xfrm>
            <a:off x="3223529" y="2295922"/>
            <a:ext cx="369801" cy="311102"/>
          </a:xfrm>
          <a:custGeom>
            <a:rect b="b" l="l" r="r" t="t"/>
            <a:pathLst>
              <a:path extrusionOk="0" h="9487" w="11277">
                <a:moveTo>
                  <a:pt x="2946" y="330"/>
                </a:moveTo>
                <a:cubicBezTo>
                  <a:pt x="3135" y="330"/>
                  <a:pt x="3290" y="483"/>
                  <a:pt x="3290" y="674"/>
                </a:cubicBezTo>
                <a:lnTo>
                  <a:pt x="3290" y="1012"/>
                </a:lnTo>
                <a:cubicBezTo>
                  <a:pt x="3290" y="1203"/>
                  <a:pt x="3135" y="1359"/>
                  <a:pt x="2946" y="1359"/>
                </a:cubicBezTo>
                <a:lnTo>
                  <a:pt x="2943" y="1359"/>
                </a:lnTo>
                <a:cubicBezTo>
                  <a:pt x="2755" y="1359"/>
                  <a:pt x="2599" y="1203"/>
                  <a:pt x="2599" y="1012"/>
                </a:cubicBezTo>
                <a:lnTo>
                  <a:pt x="2599" y="674"/>
                </a:lnTo>
                <a:cubicBezTo>
                  <a:pt x="2599" y="483"/>
                  <a:pt x="2755" y="330"/>
                  <a:pt x="2946" y="330"/>
                </a:cubicBezTo>
                <a:close/>
                <a:moveTo>
                  <a:pt x="9333" y="1130"/>
                </a:moveTo>
                <a:lnTo>
                  <a:pt x="8933" y="1527"/>
                </a:lnTo>
                <a:cubicBezTo>
                  <a:pt x="8868" y="1603"/>
                  <a:pt x="8868" y="1682"/>
                  <a:pt x="8933" y="1759"/>
                </a:cubicBezTo>
                <a:lnTo>
                  <a:pt x="9330" y="2150"/>
                </a:lnTo>
                <a:lnTo>
                  <a:pt x="7857" y="2150"/>
                </a:lnTo>
                <a:lnTo>
                  <a:pt x="7857" y="1130"/>
                </a:lnTo>
                <a:close/>
                <a:moveTo>
                  <a:pt x="3108" y="4746"/>
                </a:moveTo>
                <a:lnTo>
                  <a:pt x="4134" y="5231"/>
                </a:lnTo>
                <a:lnTo>
                  <a:pt x="4134" y="5781"/>
                </a:lnTo>
                <a:cubicBezTo>
                  <a:pt x="4078" y="5772"/>
                  <a:pt x="4020" y="5767"/>
                  <a:pt x="3964" y="5767"/>
                </a:cubicBezTo>
                <a:cubicBezTo>
                  <a:pt x="3626" y="5767"/>
                  <a:pt x="3317" y="5958"/>
                  <a:pt x="3108" y="6213"/>
                </a:cubicBezTo>
                <a:lnTo>
                  <a:pt x="3108" y="4746"/>
                </a:lnTo>
                <a:close/>
                <a:moveTo>
                  <a:pt x="7698" y="4739"/>
                </a:moveTo>
                <a:cubicBezTo>
                  <a:pt x="7842" y="4739"/>
                  <a:pt x="7987" y="4806"/>
                  <a:pt x="8080" y="4949"/>
                </a:cubicBezTo>
                <a:lnTo>
                  <a:pt x="9015" y="6405"/>
                </a:lnTo>
                <a:lnTo>
                  <a:pt x="8371" y="7054"/>
                </a:lnTo>
                <a:lnTo>
                  <a:pt x="7810" y="6493"/>
                </a:lnTo>
                <a:cubicBezTo>
                  <a:pt x="7777" y="6460"/>
                  <a:pt x="7735" y="6444"/>
                  <a:pt x="7693" y="6444"/>
                </a:cubicBezTo>
                <a:cubicBezTo>
                  <a:pt x="7652" y="6444"/>
                  <a:pt x="7610" y="6460"/>
                  <a:pt x="7577" y="6493"/>
                </a:cubicBezTo>
                <a:lnTo>
                  <a:pt x="7016" y="7054"/>
                </a:lnTo>
                <a:lnTo>
                  <a:pt x="6389" y="6422"/>
                </a:lnTo>
                <a:lnTo>
                  <a:pt x="7310" y="4946"/>
                </a:lnTo>
                <a:cubicBezTo>
                  <a:pt x="7397" y="4812"/>
                  <a:pt x="7547" y="4739"/>
                  <a:pt x="7698" y="4739"/>
                </a:cubicBezTo>
                <a:close/>
                <a:moveTo>
                  <a:pt x="3578" y="4058"/>
                </a:moveTo>
                <a:cubicBezTo>
                  <a:pt x="3578" y="4058"/>
                  <a:pt x="4711" y="4749"/>
                  <a:pt x="4716" y="4752"/>
                </a:cubicBezTo>
                <a:cubicBezTo>
                  <a:pt x="4778" y="4782"/>
                  <a:pt x="4819" y="4843"/>
                  <a:pt x="4819" y="4914"/>
                </a:cubicBezTo>
                <a:lnTo>
                  <a:pt x="4819" y="6446"/>
                </a:lnTo>
                <a:lnTo>
                  <a:pt x="4464" y="6446"/>
                </a:lnTo>
                <a:lnTo>
                  <a:pt x="4464" y="5129"/>
                </a:lnTo>
                <a:cubicBezTo>
                  <a:pt x="4464" y="5067"/>
                  <a:pt x="4425" y="5008"/>
                  <a:pt x="4369" y="4981"/>
                </a:cubicBezTo>
                <a:lnTo>
                  <a:pt x="3014" y="4341"/>
                </a:lnTo>
                <a:cubicBezTo>
                  <a:pt x="2978" y="4323"/>
                  <a:pt x="2943" y="4314"/>
                  <a:pt x="2912" y="4314"/>
                </a:cubicBezTo>
                <a:cubicBezTo>
                  <a:pt x="2832" y="4314"/>
                  <a:pt x="2777" y="4371"/>
                  <a:pt x="2782" y="4488"/>
                </a:cubicBezTo>
                <a:lnTo>
                  <a:pt x="2782" y="7122"/>
                </a:lnTo>
                <a:lnTo>
                  <a:pt x="2432" y="7122"/>
                </a:lnTo>
                <a:lnTo>
                  <a:pt x="2432" y="4058"/>
                </a:lnTo>
                <a:close/>
                <a:moveTo>
                  <a:pt x="2943" y="1"/>
                </a:moveTo>
                <a:cubicBezTo>
                  <a:pt x="2573" y="1"/>
                  <a:pt x="2270" y="303"/>
                  <a:pt x="2270" y="674"/>
                </a:cubicBezTo>
                <a:lnTo>
                  <a:pt x="2270" y="1015"/>
                </a:lnTo>
                <a:cubicBezTo>
                  <a:pt x="2270" y="1138"/>
                  <a:pt x="2305" y="1259"/>
                  <a:pt x="2367" y="1359"/>
                </a:cubicBezTo>
                <a:cubicBezTo>
                  <a:pt x="2349" y="1358"/>
                  <a:pt x="2332" y="1358"/>
                  <a:pt x="2314" y="1358"/>
                </a:cubicBezTo>
                <a:cubicBezTo>
                  <a:pt x="1849" y="1358"/>
                  <a:pt x="1423" y="1690"/>
                  <a:pt x="1423" y="2191"/>
                </a:cubicBezTo>
                <a:lnTo>
                  <a:pt x="1423" y="4117"/>
                </a:lnTo>
                <a:cubicBezTo>
                  <a:pt x="1423" y="4508"/>
                  <a:pt x="1744" y="4729"/>
                  <a:pt x="2102" y="4737"/>
                </a:cubicBezTo>
                <a:lnTo>
                  <a:pt x="2102" y="7219"/>
                </a:lnTo>
                <a:lnTo>
                  <a:pt x="1414" y="7904"/>
                </a:lnTo>
                <a:cubicBezTo>
                  <a:pt x="1353" y="7969"/>
                  <a:pt x="1353" y="8072"/>
                  <a:pt x="1414" y="8136"/>
                </a:cubicBezTo>
                <a:cubicBezTo>
                  <a:pt x="1454" y="8169"/>
                  <a:pt x="1493" y="8185"/>
                  <a:pt x="1532" y="8185"/>
                </a:cubicBezTo>
                <a:cubicBezTo>
                  <a:pt x="1570" y="8185"/>
                  <a:pt x="1608" y="8169"/>
                  <a:pt x="1647" y="8136"/>
                </a:cubicBezTo>
                <a:lnTo>
                  <a:pt x="2332" y="7451"/>
                </a:lnTo>
                <a:lnTo>
                  <a:pt x="2943" y="7451"/>
                </a:lnTo>
                <a:cubicBezTo>
                  <a:pt x="3035" y="7451"/>
                  <a:pt x="3108" y="7378"/>
                  <a:pt x="3108" y="7287"/>
                </a:cubicBezTo>
                <a:lnTo>
                  <a:pt x="3108" y="6675"/>
                </a:lnTo>
                <a:lnTo>
                  <a:pt x="3499" y="6287"/>
                </a:lnTo>
                <a:cubicBezTo>
                  <a:pt x="3618" y="6166"/>
                  <a:pt x="3801" y="6096"/>
                  <a:pt x="3976" y="6096"/>
                </a:cubicBezTo>
                <a:cubicBezTo>
                  <a:pt x="4030" y="6096"/>
                  <a:pt x="4084" y="6103"/>
                  <a:pt x="4134" y="6116"/>
                </a:cubicBezTo>
                <a:lnTo>
                  <a:pt x="4134" y="6607"/>
                </a:lnTo>
                <a:cubicBezTo>
                  <a:pt x="4134" y="6699"/>
                  <a:pt x="4208" y="6772"/>
                  <a:pt x="4296" y="6772"/>
                </a:cubicBezTo>
                <a:lnTo>
                  <a:pt x="4910" y="6772"/>
                </a:lnTo>
                <a:lnTo>
                  <a:pt x="7295" y="9157"/>
                </a:lnTo>
                <a:lnTo>
                  <a:pt x="626" y="9157"/>
                </a:lnTo>
                <a:lnTo>
                  <a:pt x="1144" y="8642"/>
                </a:lnTo>
                <a:cubicBezTo>
                  <a:pt x="1206" y="8578"/>
                  <a:pt x="1206" y="8475"/>
                  <a:pt x="1144" y="8410"/>
                </a:cubicBezTo>
                <a:cubicBezTo>
                  <a:pt x="1112" y="8378"/>
                  <a:pt x="1070" y="8361"/>
                  <a:pt x="1028" y="8361"/>
                </a:cubicBezTo>
                <a:cubicBezTo>
                  <a:pt x="986" y="8361"/>
                  <a:pt x="944" y="8378"/>
                  <a:pt x="912" y="8410"/>
                </a:cubicBezTo>
                <a:lnTo>
                  <a:pt x="115" y="9207"/>
                </a:lnTo>
                <a:cubicBezTo>
                  <a:pt x="0" y="9321"/>
                  <a:pt x="88" y="9486"/>
                  <a:pt x="229" y="9486"/>
                </a:cubicBezTo>
                <a:lnTo>
                  <a:pt x="11082" y="9486"/>
                </a:lnTo>
                <a:cubicBezTo>
                  <a:pt x="11244" y="9486"/>
                  <a:pt x="11276" y="9371"/>
                  <a:pt x="11220" y="9233"/>
                </a:cubicBezTo>
                <a:lnTo>
                  <a:pt x="10206" y="7651"/>
                </a:lnTo>
                <a:cubicBezTo>
                  <a:pt x="10174" y="7602"/>
                  <a:pt x="10121" y="7576"/>
                  <a:pt x="10068" y="7576"/>
                </a:cubicBezTo>
                <a:cubicBezTo>
                  <a:pt x="10038" y="7576"/>
                  <a:pt x="10007" y="7584"/>
                  <a:pt x="9980" y="7601"/>
                </a:cubicBezTo>
                <a:cubicBezTo>
                  <a:pt x="9903" y="7651"/>
                  <a:pt x="9880" y="7751"/>
                  <a:pt x="9930" y="7828"/>
                </a:cubicBezTo>
                <a:lnTo>
                  <a:pt x="10785" y="9157"/>
                </a:lnTo>
                <a:lnTo>
                  <a:pt x="7760" y="9157"/>
                </a:lnTo>
                <a:lnTo>
                  <a:pt x="5866" y="7263"/>
                </a:lnTo>
                <a:lnTo>
                  <a:pt x="6210" y="6710"/>
                </a:lnTo>
                <a:lnTo>
                  <a:pt x="6898" y="7401"/>
                </a:lnTo>
                <a:cubicBezTo>
                  <a:pt x="6937" y="7434"/>
                  <a:pt x="6975" y="7450"/>
                  <a:pt x="7015" y="7450"/>
                </a:cubicBezTo>
                <a:cubicBezTo>
                  <a:pt x="7053" y="7450"/>
                  <a:pt x="7091" y="7435"/>
                  <a:pt x="7130" y="7404"/>
                </a:cubicBezTo>
                <a:lnTo>
                  <a:pt x="7692" y="6840"/>
                </a:lnTo>
                <a:lnTo>
                  <a:pt x="8254" y="7404"/>
                </a:lnTo>
                <a:cubicBezTo>
                  <a:pt x="8286" y="7435"/>
                  <a:pt x="8328" y="7450"/>
                  <a:pt x="8369" y="7450"/>
                </a:cubicBezTo>
                <a:cubicBezTo>
                  <a:pt x="8412" y="7450"/>
                  <a:pt x="8455" y="7434"/>
                  <a:pt x="8486" y="7401"/>
                </a:cubicBezTo>
                <a:lnTo>
                  <a:pt x="9197" y="6687"/>
                </a:lnTo>
                <a:lnTo>
                  <a:pt x="9544" y="7228"/>
                </a:lnTo>
                <a:cubicBezTo>
                  <a:pt x="9575" y="7277"/>
                  <a:pt x="9628" y="7304"/>
                  <a:pt x="9682" y="7304"/>
                </a:cubicBezTo>
                <a:cubicBezTo>
                  <a:pt x="9713" y="7304"/>
                  <a:pt x="9743" y="7296"/>
                  <a:pt x="9771" y="7278"/>
                </a:cubicBezTo>
                <a:cubicBezTo>
                  <a:pt x="9847" y="7228"/>
                  <a:pt x="9868" y="7128"/>
                  <a:pt x="9818" y="7051"/>
                </a:cubicBezTo>
                <a:lnTo>
                  <a:pt x="8354" y="4770"/>
                </a:lnTo>
                <a:cubicBezTo>
                  <a:pt x="8239" y="4593"/>
                  <a:pt x="8060" y="4470"/>
                  <a:pt x="7857" y="4429"/>
                </a:cubicBezTo>
                <a:lnTo>
                  <a:pt x="7857" y="2479"/>
                </a:lnTo>
                <a:lnTo>
                  <a:pt x="9727" y="2479"/>
                </a:lnTo>
                <a:cubicBezTo>
                  <a:pt x="9903" y="2465"/>
                  <a:pt x="9971" y="2356"/>
                  <a:pt x="9841" y="2200"/>
                </a:cubicBezTo>
                <a:lnTo>
                  <a:pt x="9280" y="1641"/>
                </a:lnTo>
                <a:lnTo>
                  <a:pt x="9841" y="1080"/>
                </a:lnTo>
                <a:cubicBezTo>
                  <a:pt x="9953" y="965"/>
                  <a:pt x="9909" y="812"/>
                  <a:pt x="9727" y="800"/>
                </a:cubicBezTo>
                <a:lnTo>
                  <a:pt x="7857" y="800"/>
                </a:lnTo>
                <a:lnTo>
                  <a:pt x="7857" y="165"/>
                </a:lnTo>
                <a:cubicBezTo>
                  <a:pt x="7857" y="74"/>
                  <a:pt x="7783" y="1"/>
                  <a:pt x="7692" y="1"/>
                </a:cubicBezTo>
                <a:cubicBezTo>
                  <a:pt x="7601" y="1"/>
                  <a:pt x="7527" y="74"/>
                  <a:pt x="7527" y="165"/>
                </a:cubicBezTo>
                <a:lnTo>
                  <a:pt x="7527" y="4429"/>
                </a:lnTo>
                <a:cubicBezTo>
                  <a:pt x="7351" y="4467"/>
                  <a:pt x="7130" y="4617"/>
                  <a:pt x="7030" y="4773"/>
                </a:cubicBezTo>
                <a:lnTo>
                  <a:pt x="5628" y="7025"/>
                </a:lnTo>
                <a:lnTo>
                  <a:pt x="5146" y="6543"/>
                </a:lnTo>
                <a:lnTo>
                  <a:pt x="5146" y="4914"/>
                </a:lnTo>
                <a:cubicBezTo>
                  <a:pt x="5146" y="4723"/>
                  <a:pt x="5034" y="4546"/>
                  <a:pt x="4863" y="4461"/>
                </a:cubicBezTo>
                <a:lnTo>
                  <a:pt x="3787" y="3805"/>
                </a:lnTo>
                <a:lnTo>
                  <a:pt x="3787" y="3279"/>
                </a:lnTo>
                <a:cubicBezTo>
                  <a:pt x="3787" y="3188"/>
                  <a:pt x="3714" y="3114"/>
                  <a:pt x="3623" y="3114"/>
                </a:cubicBezTo>
                <a:cubicBezTo>
                  <a:pt x="3531" y="3114"/>
                  <a:pt x="3458" y="3188"/>
                  <a:pt x="3458" y="3279"/>
                </a:cubicBezTo>
                <a:lnTo>
                  <a:pt x="3458" y="3732"/>
                </a:lnTo>
                <a:lnTo>
                  <a:pt x="2429" y="3732"/>
                </a:lnTo>
                <a:lnTo>
                  <a:pt x="2429" y="2532"/>
                </a:lnTo>
                <a:cubicBezTo>
                  <a:pt x="2429" y="2444"/>
                  <a:pt x="2355" y="2370"/>
                  <a:pt x="2264" y="2370"/>
                </a:cubicBezTo>
                <a:cubicBezTo>
                  <a:pt x="2176" y="2370"/>
                  <a:pt x="2102" y="2444"/>
                  <a:pt x="2102" y="2532"/>
                </a:cubicBezTo>
                <a:lnTo>
                  <a:pt x="2102" y="4411"/>
                </a:lnTo>
                <a:cubicBezTo>
                  <a:pt x="1935" y="4408"/>
                  <a:pt x="1753" y="4314"/>
                  <a:pt x="1753" y="4117"/>
                </a:cubicBezTo>
                <a:lnTo>
                  <a:pt x="1753" y="2191"/>
                </a:lnTo>
                <a:cubicBezTo>
                  <a:pt x="1753" y="1912"/>
                  <a:pt x="1976" y="1685"/>
                  <a:pt x="2255" y="1685"/>
                </a:cubicBezTo>
                <a:lnTo>
                  <a:pt x="5316" y="1685"/>
                </a:lnTo>
                <a:cubicBezTo>
                  <a:pt x="5546" y="1685"/>
                  <a:pt x="5543" y="2035"/>
                  <a:pt x="5316" y="2035"/>
                </a:cubicBezTo>
                <a:lnTo>
                  <a:pt x="3623" y="2035"/>
                </a:lnTo>
                <a:cubicBezTo>
                  <a:pt x="3531" y="2035"/>
                  <a:pt x="3458" y="2109"/>
                  <a:pt x="3458" y="2200"/>
                </a:cubicBezTo>
                <a:lnTo>
                  <a:pt x="3458" y="2565"/>
                </a:lnTo>
                <a:cubicBezTo>
                  <a:pt x="3458" y="2656"/>
                  <a:pt x="3531" y="2729"/>
                  <a:pt x="3623" y="2729"/>
                </a:cubicBezTo>
                <a:cubicBezTo>
                  <a:pt x="3714" y="2729"/>
                  <a:pt x="3787" y="2656"/>
                  <a:pt x="3787" y="2565"/>
                </a:cubicBezTo>
                <a:lnTo>
                  <a:pt x="3787" y="2365"/>
                </a:lnTo>
                <a:lnTo>
                  <a:pt x="5316" y="2365"/>
                </a:lnTo>
                <a:cubicBezTo>
                  <a:pt x="5596" y="2365"/>
                  <a:pt x="5819" y="2138"/>
                  <a:pt x="5819" y="1862"/>
                </a:cubicBezTo>
                <a:cubicBezTo>
                  <a:pt x="5793" y="1556"/>
                  <a:pt x="5625" y="1388"/>
                  <a:pt x="5316" y="1359"/>
                </a:cubicBezTo>
                <a:lnTo>
                  <a:pt x="3520" y="1359"/>
                </a:lnTo>
                <a:cubicBezTo>
                  <a:pt x="3581" y="1256"/>
                  <a:pt x="3617" y="1138"/>
                  <a:pt x="3617" y="1015"/>
                </a:cubicBezTo>
                <a:lnTo>
                  <a:pt x="3617" y="674"/>
                </a:lnTo>
                <a:cubicBezTo>
                  <a:pt x="3617" y="303"/>
                  <a:pt x="3314" y="1"/>
                  <a:pt x="294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43" name="Google Shape;943;p69"/>
          <p:cNvGrpSpPr/>
          <p:nvPr/>
        </p:nvGrpSpPr>
        <p:grpSpPr>
          <a:xfrm>
            <a:off x="2432869" y="2297693"/>
            <a:ext cx="367768" cy="307495"/>
            <a:chOff x="2432869" y="2069093"/>
            <a:chExt cx="367768" cy="307495"/>
          </a:xfrm>
        </p:grpSpPr>
        <p:sp>
          <p:nvSpPr>
            <p:cNvPr id="944" name="Google Shape;944;p69"/>
            <p:cNvSpPr/>
            <p:nvPr/>
          </p:nvSpPr>
          <p:spPr>
            <a:xfrm>
              <a:off x="2432869" y="2069093"/>
              <a:ext cx="367768" cy="307495"/>
            </a:xfrm>
            <a:custGeom>
              <a:rect b="b" l="l" r="r" t="t"/>
              <a:pathLst>
                <a:path extrusionOk="0" h="9377" w="11215">
                  <a:moveTo>
                    <a:pt x="7454" y="1549"/>
                  </a:moveTo>
                  <a:lnTo>
                    <a:pt x="9654" y="3748"/>
                  </a:lnTo>
                  <a:lnTo>
                    <a:pt x="9427" y="3972"/>
                  </a:lnTo>
                  <a:lnTo>
                    <a:pt x="7231" y="1773"/>
                  </a:lnTo>
                  <a:lnTo>
                    <a:pt x="7454" y="1549"/>
                  </a:lnTo>
                  <a:close/>
                  <a:moveTo>
                    <a:pt x="3082" y="417"/>
                  </a:moveTo>
                  <a:lnTo>
                    <a:pt x="3764" y="1099"/>
                  </a:lnTo>
                  <a:lnTo>
                    <a:pt x="2417" y="2446"/>
                  </a:lnTo>
                  <a:cubicBezTo>
                    <a:pt x="2353" y="2511"/>
                    <a:pt x="2353" y="2613"/>
                    <a:pt x="2417" y="2678"/>
                  </a:cubicBezTo>
                  <a:cubicBezTo>
                    <a:pt x="2450" y="2710"/>
                    <a:pt x="2492" y="2727"/>
                    <a:pt x="2534" y="2727"/>
                  </a:cubicBezTo>
                  <a:cubicBezTo>
                    <a:pt x="2575" y="2727"/>
                    <a:pt x="2617" y="2710"/>
                    <a:pt x="2650" y="2678"/>
                  </a:cubicBezTo>
                  <a:lnTo>
                    <a:pt x="3764" y="1567"/>
                  </a:lnTo>
                  <a:lnTo>
                    <a:pt x="3987" y="1790"/>
                  </a:lnTo>
                  <a:lnTo>
                    <a:pt x="1788" y="3990"/>
                  </a:lnTo>
                  <a:lnTo>
                    <a:pt x="1565" y="3763"/>
                  </a:lnTo>
                  <a:lnTo>
                    <a:pt x="2144" y="3184"/>
                  </a:lnTo>
                  <a:cubicBezTo>
                    <a:pt x="2286" y="3042"/>
                    <a:pt x="2187" y="2888"/>
                    <a:pt x="2054" y="2888"/>
                  </a:cubicBezTo>
                  <a:cubicBezTo>
                    <a:pt x="2008" y="2888"/>
                    <a:pt x="1957" y="2907"/>
                    <a:pt x="1912" y="2952"/>
                  </a:cubicBezTo>
                  <a:lnTo>
                    <a:pt x="1097" y="3766"/>
                  </a:lnTo>
                  <a:lnTo>
                    <a:pt x="415" y="3084"/>
                  </a:lnTo>
                  <a:lnTo>
                    <a:pt x="3082" y="417"/>
                  </a:lnTo>
                  <a:close/>
                  <a:moveTo>
                    <a:pt x="3516" y="5621"/>
                  </a:moveTo>
                  <a:cubicBezTo>
                    <a:pt x="3598" y="5621"/>
                    <a:pt x="3680" y="5652"/>
                    <a:pt x="3743" y="5715"/>
                  </a:cubicBezTo>
                  <a:cubicBezTo>
                    <a:pt x="3846" y="5851"/>
                    <a:pt x="3888" y="6039"/>
                    <a:pt x="3749" y="6177"/>
                  </a:cubicBezTo>
                  <a:lnTo>
                    <a:pt x="3050" y="6877"/>
                  </a:lnTo>
                  <a:cubicBezTo>
                    <a:pt x="2993" y="6935"/>
                    <a:pt x="2907" y="6964"/>
                    <a:pt x="2822" y="6964"/>
                  </a:cubicBezTo>
                  <a:cubicBezTo>
                    <a:pt x="2736" y="6964"/>
                    <a:pt x="2650" y="6935"/>
                    <a:pt x="2594" y="6877"/>
                  </a:cubicBezTo>
                  <a:lnTo>
                    <a:pt x="2588" y="6874"/>
                  </a:lnTo>
                  <a:cubicBezTo>
                    <a:pt x="2461" y="6748"/>
                    <a:pt x="2461" y="6542"/>
                    <a:pt x="2588" y="6415"/>
                  </a:cubicBezTo>
                  <a:lnTo>
                    <a:pt x="3288" y="5715"/>
                  </a:lnTo>
                  <a:cubicBezTo>
                    <a:pt x="3351" y="5652"/>
                    <a:pt x="3433" y="5621"/>
                    <a:pt x="3516" y="5621"/>
                  </a:cubicBezTo>
                  <a:close/>
                  <a:moveTo>
                    <a:pt x="4207" y="6316"/>
                  </a:moveTo>
                  <a:cubicBezTo>
                    <a:pt x="4296" y="6316"/>
                    <a:pt x="4384" y="6353"/>
                    <a:pt x="4443" y="6415"/>
                  </a:cubicBezTo>
                  <a:cubicBezTo>
                    <a:pt x="4567" y="6545"/>
                    <a:pt x="4570" y="6748"/>
                    <a:pt x="4443" y="6871"/>
                  </a:cubicBezTo>
                  <a:lnTo>
                    <a:pt x="3743" y="7574"/>
                  </a:lnTo>
                  <a:cubicBezTo>
                    <a:pt x="3698" y="7615"/>
                    <a:pt x="3597" y="7650"/>
                    <a:pt x="3496" y="7650"/>
                  </a:cubicBezTo>
                  <a:cubicBezTo>
                    <a:pt x="3416" y="7650"/>
                    <a:pt x="3335" y="7628"/>
                    <a:pt x="3282" y="7568"/>
                  </a:cubicBezTo>
                  <a:cubicBezTo>
                    <a:pt x="3164" y="7433"/>
                    <a:pt x="3155" y="7236"/>
                    <a:pt x="3282" y="7109"/>
                  </a:cubicBezTo>
                  <a:lnTo>
                    <a:pt x="3982" y="6409"/>
                  </a:lnTo>
                  <a:cubicBezTo>
                    <a:pt x="4046" y="6345"/>
                    <a:pt x="4127" y="6316"/>
                    <a:pt x="4207" y="6316"/>
                  </a:cubicBezTo>
                  <a:close/>
                  <a:moveTo>
                    <a:pt x="4905" y="7009"/>
                  </a:moveTo>
                  <a:cubicBezTo>
                    <a:pt x="4988" y="7009"/>
                    <a:pt x="5071" y="7040"/>
                    <a:pt x="5134" y="7103"/>
                  </a:cubicBezTo>
                  <a:cubicBezTo>
                    <a:pt x="5237" y="7239"/>
                    <a:pt x="5275" y="7430"/>
                    <a:pt x="5140" y="7568"/>
                  </a:cubicBezTo>
                  <a:lnTo>
                    <a:pt x="4440" y="8268"/>
                  </a:lnTo>
                  <a:cubicBezTo>
                    <a:pt x="4372" y="8325"/>
                    <a:pt x="4287" y="8353"/>
                    <a:pt x="4205" y="8353"/>
                  </a:cubicBezTo>
                  <a:cubicBezTo>
                    <a:pt x="4122" y="8353"/>
                    <a:pt x="4041" y="8324"/>
                    <a:pt x="3982" y="8268"/>
                  </a:cubicBezTo>
                  <a:cubicBezTo>
                    <a:pt x="3861" y="8150"/>
                    <a:pt x="3838" y="7941"/>
                    <a:pt x="3976" y="7803"/>
                  </a:cubicBezTo>
                  <a:lnTo>
                    <a:pt x="4676" y="7103"/>
                  </a:lnTo>
                  <a:cubicBezTo>
                    <a:pt x="4739" y="7040"/>
                    <a:pt x="4822" y="7009"/>
                    <a:pt x="4905" y="7009"/>
                  </a:cubicBezTo>
                  <a:close/>
                  <a:moveTo>
                    <a:pt x="6990" y="1996"/>
                  </a:moveTo>
                  <a:lnTo>
                    <a:pt x="9204" y="4210"/>
                  </a:lnTo>
                  <a:cubicBezTo>
                    <a:pt x="9021" y="4434"/>
                    <a:pt x="8995" y="4601"/>
                    <a:pt x="8980" y="4830"/>
                  </a:cubicBezTo>
                  <a:cubicBezTo>
                    <a:pt x="8957" y="5189"/>
                    <a:pt x="8633" y="5492"/>
                    <a:pt x="8377" y="5718"/>
                  </a:cubicBezTo>
                  <a:lnTo>
                    <a:pt x="6378" y="3719"/>
                  </a:lnTo>
                  <a:lnTo>
                    <a:pt x="6610" y="3487"/>
                  </a:lnTo>
                  <a:cubicBezTo>
                    <a:pt x="6675" y="3422"/>
                    <a:pt x="6675" y="3319"/>
                    <a:pt x="6610" y="3254"/>
                  </a:cubicBezTo>
                  <a:cubicBezTo>
                    <a:pt x="6578" y="3222"/>
                    <a:pt x="6536" y="3206"/>
                    <a:pt x="6494" y="3206"/>
                  </a:cubicBezTo>
                  <a:cubicBezTo>
                    <a:pt x="6452" y="3206"/>
                    <a:pt x="6410" y="3222"/>
                    <a:pt x="6378" y="3254"/>
                  </a:cubicBezTo>
                  <a:lnTo>
                    <a:pt x="5646" y="3987"/>
                  </a:lnTo>
                  <a:cubicBezTo>
                    <a:pt x="5581" y="4051"/>
                    <a:pt x="5581" y="4154"/>
                    <a:pt x="5646" y="4219"/>
                  </a:cubicBezTo>
                  <a:cubicBezTo>
                    <a:pt x="5678" y="4251"/>
                    <a:pt x="5720" y="4267"/>
                    <a:pt x="5762" y="4267"/>
                  </a:cubicBezTo>
                  <a:cubicBezTo>
                    <a:pt x="5804" y="4267"/>
                    <a:pt x="5846" y="4251"/>
                    <a:pt x="5878" y="4219"/>
                  </a:cubicBezTo>
                  <a:lnTo>
                    <a:pt x="6146" y="3951"/>
                  </a:lnTo>
                  <a:lnTo>
                    <a:pt x="8957" y="6759"/>
                  </a:lnTo>
                  <a:cubicBezTo>
                    <a:pt x="9077" y="6880"/>
                    <a:pt x="9068" y="7121"/>
                    <a:pt x="8942" y="7236"/>
                  </a:cubicBezTo>
                  <a:cubicBezTo>
                    <a:pt x="8887" y="7285"/>
                    <a:pt x="8807" y="7310"/>
                    <a:pt x="8726" y="7310"/>
                  </a:cubicBezTo>
                  <a:cubicBezTo>
                    <a:pt x="8640" y="7310"/>
                    <a:pt x="8553" y="7282"/>
                    <a:pt x="8495" y="7224"/>
                  </a:cubicBezTo>
                  <a:lnTo>
                    <a:pt x="7798" y="6527"/>
                  </a:lnTo>
                  <a:cubicBezTo>
                    <a:pt x="7766" y="6495"/>
                    <a:pt x="7724" y="6479"/>
                    <a:pt x="7682" y="6479"/>
                  </a:cubicBezTo>
                  <a:cubicBezTo>
                    <a:pt x="7640" y="6479"/>
                    <a:pt x="7598" y="6495"/>
                    <a:pt x="7566" y="6527"/>
                  </a:cubicBezTo>
                  <a:cubicBezTo>
                    <a:pt x="7501" y="6592"/>
                    <a:pt x="7501" y="6695"/>
                    <a:pt x="7566" y="6759"/>
                  </a:cubicBezTo>
                  <a:cubicBezTo>
                    <a:pt x="7566" y="6759"/>
                    <a:pt x="8274" y="7468"/>
                    <a:pt x="8274" y="7468"/>
                  </a:cubicBezTo>
                  <a:cubicBezTo>
                    <a:pt x="8383" y="7588"/>
                    <a:pt x="8369" y="7821"/>
                    <a:pt x="8248" y="7930"/>
                  </a:cubicBezTo>
                  <a:cubicBezTo>
                    <a:pt x="8187" y="7985"/>
                    <a:pt x="8110" y="8013"/>
                    <a:pt x="8033" y="8013"/>
                  </a:cubicBezTo>
                  <a:cubicBezTo>
                    <a:pt x="7948" y="8013"/>
                    <a:pt x="7863" y="7980"/>
                    <a:pt x="7798" y="7915"/>
                  </a:cubicBezTo>
                  <a:lnTo>
                    <a:pt x="7104" y="7221"/>
                  </a:lnTo>
                  <a:cubicBezTo>
                    <a:pt x="7072" y="7190"/>
                    <a:pt x="7030" y="7175"/>
                    <a:pt x="6988" y="7175"/>
                  </a:cubicBezTo>
                  <a:cubicBezTo>
                    <a:pt x="6946" y="7175"/>
                    <a:pt x="6904" y="7190"/>
                    <a:pt x="6872" y="7221"/>
                  </a:cubicBezTo>
                  <a:cubicBezTo>
                    <a:pt x="6810" y="7286"/>
                    <a:pt x="6810" y="7389"/>
                    <a:pt x="6872" y="7453"/>
                  </a:cubicBezTo>
                  <a:lnTo>
                    <a:pt x="7569" y="8147"/>
                  </a:lnTo>
                  <a:cubicBezTo>
                    <a:pt x="7686" y="8268"/>
                    <a:pt x="7683" y="8512"/>
                    <a:pt x="7554" y="8623"/>
                  </a:cubicBezTo>
                  <a:cubicBezTo>
                    <a:pt x="7491" y="8679"/>
                    <a:pt x="7413" y="8707"/>
                    <a:pt x="7334" y="8707"/>
                  </a:cubicBezTo>
                  <a:cubicBezTo>
                    <a:pt x="7251" y="8707"/>
                    <a:pt x="7168" y="8675"/>
                    <a:pt x="7104" y="8612"/>
                  </a:cubicBezTo>
                  <a:lnTo>
                    <a:pt x="6410" y="7918"/>
                  </a:lnTo>
                  <a:cubicBezTo>
                    <a:pt x="6378" y="7886"/>
                    <a:pt x="6336" y="7869"/>
                    <a:pt x="6295" y="7869"/>
                  </a:cubicBezTo>
                  <a:cubicBezTo>
                    <a:pt x="6276" y="7869"/>
                    <a:pt x="6257" y="7872"/>
                    <a:pt x="6240" y="7880"/>
                  </a:cubicBezTo>
                  <a:cubicBezTo>
                    <a:pt x="6169" y="7594"/>
                    <a:pt x="5883" y="7376"/>
                    <a:pt x="5594" y="7376"/>
                  </a:cubicBezTo>
                  <a:cubicBezTo>
                    <a:pt x="5583" y="7376"/>
                    <a:pt x="5572" y="7376"/>
                    <a:pt x="5561" y="7377"/>
                  </a:cubicBezTo>
                  <a:cubicBezTo>
                    <a:pt x="5583" y="7005"/>
                    <a:pt x="5276" y="6682"/>
                    <a:pt x="4905" y="6682"/>
                  </a:cubicBezTo>
                  <a:cubicBezTo>
                    <a:pt x="4893" y="6682"/>
                    <a:pt x="4880" y="6682"/>
                    <a:pt x="4867" y="6683"/>
                  </a:cubicBezTo>
                  <a:cubicBezTo>
                    <a:pt x="4889" y="6306"/>
                    <a:pt x="4580" y="5985"/>
                    <a:pt x="4207" y="5985"/>
                  </a:cubicBezTo>
                  <a:cubicBezTo>
                    <a:pt x="4196" y="5985"/>
                    <a:pt x="4184" y="5985"/>
                    <a:pt x="4173" y="5986"/>
                  </a:cubicBezTo>
                  <a:cubicBezTo>
                    <a:pt x="4197" y="5583"/>
                    <a:pt x="3855" y="5296"/>
                    <a:pt x="3502" y="5296"/>
                  </a:cubicBezTo>
                  <a:cubicBezTo>
                    <a:pt x="3345" y="5296"/>
                    <a:pt x="3185" y="5353"/>
                    <a:pt x="3055" y="5483"/>
                  </a:cubicBezTo>
                  <a:lnTo>
                    <a:pt x="2823" y="5715"/>
                  </a:lnTo>
                  <a:lnTo>
                    <a:pt x="2526" y="5419"/>
                  </a:lnTo>
                  <a:cubicBezTo>
                    <a:pt x="2379" y="5274"/>
                    <a:pt x="2270" y="5054"/>
                    <a:pt x="2235" y="4830"/>
                  </a:cubicBezTo>
                  <a:cubicBezTo>
                    <a:pt x="2200" y="4610"/>
                    <a:pt x="2159" y="4422"/>
                    <a:pt x="2015" y="4231"/>
                  </a:cubicBezTo>
                  <a:lnTo>
                    <a:pt x="4229" y="2017"/>
                  </a:lnTo>
                  <a:cubicBezTo>
                    <a:pt x="4426" y="2175"/>
                    <a:pt x="4593" y="2231"/>
                    <a:pt x="4849" y="2231"/>
                  </a:cubicBezTo>
                  <a:cubicBezTo>
                    <a:pt x="5034" y="2231"/>
                    <a:pt x="5240" y="2361"/>
                    <a:pt x="5369" y="2478"/>
                  </a:cubicBezTo>
                  <a:lnTo>
                    <a:pt x="4199" y="3646"/>
                  </a:lnTo>
                  <a:cubicBezTo>
                    <a:pt x="3890" y="3954"/>
                    <a:pt x="3890" y="4466"/>
                    <a:pt x="4199" y="4772"/>
                  </a:cubicBezTo>
                  <a:cubicBezTo>
                    <a:pt x="4353" y="4927"/>
                    <a:pt x="4544" y="4996"/>
                    <a:pt x="4737" y="4996"/>
                  </a:cubicBezTo>
                  <a:cubicBezTo>
                    <a:pt x="4969" y="4996"/>
                    <a:pt x="5202" y="4896"/>
                    <a:pt x="5375" y="4725"/>
                  </a:cubicBezTo>
                  <a:cubicBezTo>
                    <a:pt x="5440" y="4660"/>
                    <a:pt x="5440" y="4557"/>
                    <a:pt x="5375" y="4492"/>
                  </a:cubicBezTo>
                  <a:cubicBezTo>
                    <a:pt x="5343" y="4460"/>
                    <a:pt x="5301" y="4444"/>
                    <a:pt x="5259" y="4444"/>
                  </a:cubicBezTo>
                  <a:cubicBezTo>
                    <a:pt x="5217" y="4444"/>
                    <a:pt x="5175" y="4460"/>
                    <a:pt x="5143" y="4492"/>
                  </a:cubicBezTo>
                  <a:cubicBezTo>
                    <a:pt x="5031" y="4595"/>
                    <a:pt x="4880" y="4668"/>
                    <a:pt x="4732" y="4668"/>
                  </a:cubicBezTo>
                  <a:cubicBezTo>
                    <a:pt x="4626" y="4668"/>
                    <a:pt x="4521" y="4632"/>
                    <a:pt x="4431" y="4542"/>
                  </a:cubicBezTo>
                  <a:cubicBezTo>
                    <a:pt x="4246" y="4319"/>
                    <a:pt x="4246" y="4098"/>
                    <a:pt x="4431" y="3878"/>
                  </a:cubicBezTo>
                  <a:lnTo>
                    <a:pt x="5822" y="2484"/>
                  </a:lnTo>
                  <a:cubicBezTo>
                    <a:pt x="6157" y="2149"/>
                    <a:pt x="6625" y="2278"/>
                    <a:pt x="6990" y="1996"/>
                  </a:cubicBezTo>
                  <a:close/>
                  <a:moveTo>
                    <a:pt x="5580" y="7709"/>
                  </a:moveTo>
                  <a:cubicBezTo>
                    <a:pt x="5669" y="7709"/>
                    <a:pt x="5760" y="7747"/>
                    <a:pt x="5834" y="7803"/>
                  </a:cubicBezTo>
                  <a:cubicBezTo>
                    <a:pt x="5960" y="7956"/>
                    <a:pt x="5960" y="8109"/>
                    <a:pt x="5834" y="8262"/>
                  </a:cubicBezTo>
                  <a:lnTo>
                    <a:pt x="5134" y="8962"/>
                  </a:lnTo>
                  <a:cubicBezTo>
                    <a:pt x="5071" y="9024"/>
                    <a:pt x="4990" y="9055"/>
                    <a:pt x="4907" y="9055"/>
                  </a:cubicBezTo>
                  <a:cubicBezTo>
                    <a:pt x="4824" y="9055"/>
                    <a:pt x="4741" y="9024"/>
                    <a:pt x="4676" y="8962"/>
                  </a:cubicBezTo>
                  <a:cubicBezTo>
                    <a:pt x="4558" y="8847"/>
                    <a:pt x="4534" y="8635"/>
                    <a:pt x="4670" y="8497"/>
                  </a:cubicBezTo>
                  <a:lnTo>
                    <a:pt x="5372" y="7797"/>
                  </a:lnTo>
                  <a:cubicBezTo>
                    <a:pt x="5434" y="7735"/>
                    <a:pt x="5506" y="7709"/>
                    <a:pt x="5580" y="7709"/>
                  </a:cubicBezTo>
                  <a:close/>
                  <a:moveTo>
                    <a:pt x="6234" y="8203"/>
                  </a:moveTo>
                  <a:lnTo>
                    <a:pt x="6525" y="8497"/>
                  </a:lnTo>
                  <a:cubicBezTo>
                    <a:pt x="6651" y="8623"/>
                    <a:pt x="6654" y="8832"/>
                    <a:pt x="6525" y="8959"/>
                  </a:cubicBezTo>
                  <a:cubicBezTo>
                    <a:pt x="6449" y="9023"/>
                    <a:pt x="6371" y="9056"/>
                    <a:pt x="6294" y="9056"/>
                  </a:cubicBezTo>
                  <a:cubicBezTo>
                    <a:pt x="6217" y="9056"/>
                    <a:pt x="6140" y="9023"/>
                    <a:pt x="6063" y="8959"/>
                  </a:cubicBezTo>
                  <a:lnTo>
                    <a:pt x="5831" y="8726"/>
                  </a:lnTo>
                  <a:lnTo>
                    <a:pt x="6066" y="8494"/>
                  </a:lnTo>
                  <a:cubicBezTo>
                    <a:pt x="6146" y="8412"/>
                    <a:pt x="6205" y="8312"/>
                    <a:pt x="6234" y="8203"/>
                  </a:cubicBezTo>
                  <a:close/>
                  <a:moveTo>
                    <a:pt x="8137" y="1"/>
                  </a:moveTo>
                  <a:cubicBezTo>
                    <a:pt x="8098" y="1"/>
                    <a:pt x="8060" y="17"/>
                    <a:pt x="8022" y="50"/>
                  </a:cubicBezTo>
                  <a:lnTo>
                    <a:pt x="7104" y="967"/>
                  </a:lnTo>
                  <a:cubicBezTo>
                    <a:pt x="7043" y="1032"/>
                    <a:pt x="7043" y="1134"/>
                    <a:pt x="7104" y="1196"/>
                  </a:cubicBezTo>
                  <a:lnTo>
                    <a:pt x="7222" y="1317"/>
                  </a:lnTo>
                  <a:cubicBezTo>
                    <a:pt x="7013" y="1555"/>
                    <a:pt x="6707" y="1887"/>
                    <a:pt x="6366" y="1893"/>
                  </a:cubicBezTo>
                  <a:cubicBezTo>
                    <a:pt x="6099" y="1893"/>
                    <a:pt x="5781" y="2070"/>
                    <a:pt x="5599" y="2246"/>
                  </a:cubicBezTo>
                  <a:cubicBezTo>
                    <a:pt x="5417" y="2078"/>
                    <a:pt x="5160" y="1904"/>
                    <a:pt x="4874" y="1904"/>
                  </a:cubicBezTo>
                  <a:cubicBezTo>
                    <a:pt x="4865" y="1904"/>
                    <a:pt x="4855" y="1904"/>
                    <a:pt x="4846" y="1905"/>
                  </a:cubicBezTo>
                  <a:cubicBezTo>
                    <a:pt x="4502" y="1905"/>
                    <a:pt x="4205" y="1576"/>
                    <a:pt x="3993" y="1334"/>
                  </a:cubicBezTo>
                  <a:lnTo>
                    <a:pt x="4111" y="1217"/>
                  </a:lnTo>
                  <a:cubicBezTo>
                    <a:pt x="4176" y="1152"/>
                    <a:pt x="4176" y="1049"/>
                    <a:pt x="4111" y="985"/>
                  </a:cubicBezTo>
                  <a:lnTo>
                    <a:pt x="3197" y="70"/>
                  </a:lnTo>
                  <a:cubicBezTo>
                    <a:pt x="3158" y="38"/>
                    <a:pt x="3119" y="22"/>
                    <a:pt x="3080" y="22"/>
                  </a:cubicBezTo>
                  <a:cubicBezTo>
                    <a:pt x="3041" y="22"/>
                    <a:pt x="3002" y="38"/>
                    <a:pt x="2964" y="70"/>
                  </a:cubicBezTo>
                  <a:lnTo>
                    <a:pt x="65" y="2966"/>
                  </a:lnTo>
                  <a:cubicBezTo>
                    <a:pt x="0" y="3031"/>
                    <a:pt x="0" y="3134"/>
                    <a:pt x="65" y="3199"/>
                  </a:cubicBezTo>
                  <a:lnTo>
                    <a:pt x="982" y="4116"/>
                  </a:lnTo>
                  <a:cubicBezTo>
                    <a:pt x="1016" y="4144"/>
                    <a:pt x="1049" y="4155"/>
                    <a:pt x="1082" y="4155"/>
                  </a:cubicBezTo>
                  <a:cubicBezTo>
                    <a:pt x="1167" y="4155"/>
                    <a:pt x="1250" y="4077"/>
                    <a:pt x="1332" y="3998"/>
                  </a:cubicBezTo>
                  <a:cubicBezTo>
                    <a:pt x="1618" y="4239"/>
                    <a:pt x="1847" y="4504"/>
                    <a:pt x="1912" y="4883"/>
                  </a:cubicBezTo>
                  <a:cubicBezTo>
                    <a:pt x="1956" y="5174"/>
                    <a:pt x="2097" y="5457"/>
                    <a:pt x="2294" y="5654"/>
                  </a:cubicBezTo>
                  <a:lnTo>
                    <a:pt x="2591" y="5948"/>
                  </a:lnTo>
                  <a:lnTo>
                    <a:pt x="2356" y="6183"/>
                  </a:lnTo>
                  <a:cubicBezTo>
                    <a:pt x="1925" y="6619"/>
                    <a:pt x="2265" y="7299"/>
                    <a:pt x="2820" y="7299"/>
                  </a:cubicBezTo>
                  <a:cubicBezTo>
                    <a:pt x="2833" y="7299"/>
                    <a:pt x="2847" y="7298"/>
                    <a:pt x="2861" y="7297"/>
                  </a:cubicBezTo>
                  <a:lnTo>
                    <a:pt x="2861" y="7297"/>
                  </a:lnTo>
                  <a:cubicBezTo>
                    <a:pt x="2839" y="7668"/>
                    <a:pt x="3156" y="7995"/>
                    <a:pt x="3522" y="7995"/>
                  </a:cubicBezTo>
                  <a:cubicBezTo>
                    <a:pt x="3533" y="7995"/>
                    <a:pt x="3544" y="7995"/>
                    <a:pt x="3555" y="7994"/>
                  </a:cubicBezTo>
                  <a:lnTo>
                    <a:pt x="3555" y="7994"/>
                  </a:lnTo>
                  <a:cubicBezTo>
                    <a:pt x="3533" y="8369"/>
                    <a:pt x="3839" y="8689"/>
                    <a:pt x="4210" y="8689"/>
                  </a:cubicBezTo>
                  <a:cubicBezTo>
                    <a:pt x="4223" y="8689"/>
                    <a:pt x="4236" y="8689"/>
                    <a:pt x="4249" y="8688"/>
                  </a:cubicBezTo>
                  <a:lnTo>
                    <a:pt x="4249" y="8688"/>
                  </a:lnTo>
                  <a:cubicBezTo>
                    <a:pt x="4227" y="9088"/>
                    <a:pt x="4573" y="9376"/>
                    <a:pt x="4926" y="9376"/>
                  </a:cubicBezTo>
                  <a:cubicBezTo>
                    <a:pt x="5082" y="9376"/>
                    <a:pt x="5239" y="9321"/>
                    <a:pt x="5367" y="9194"/>
                  </a:cubicBezTo>
                  <a:lnTo>
                    <a:pt x="5599" y="8959"/>
                  </a:lnTo>
                  <a:lnTo>
                    <a:pt x="5831" y="9191"/>
                  </a:lnTo>
                  <a:cubicBezTo>
                    <a:pt x="5956" y="9316"/>
                    <a:pt x="6120" y="9375"/>
                    <a:pt x="6283" y="9375"/>
                  </a:cubicBezTo>
                  <a:cubicBezTo>
                    <a:pt x="6567" y="9375"/>
                    <a:pt x="6849" y="9198"/>
                    <a:pt x="6928" y="8891"/>
                  </a:cubicBezTo>
                  <a:cubicBezTo>
                    <a:pt x="7051" y="8990"/>
                    <a:pt x="7190" y="9033"/>
                    <a:pt x="7325" y="9033"/>
                  </a:cubicBezTo>
                  <a:cubicBezTo>
                    <a:pt x="7680" y="9033"/>
                    <a:pt x="8013" y="8736"/>
                    <a:pt x="7989" y="8338"/>
                  </a:cubicBezTo>
                  <a:lnTo>
                    <a:pt x="7989" y="8338"/>
                  </a:lnTo>
                  <a:cubicBezTo>
                    <a:pt x="8002" y="8339"/>
                    <a:pt x="8014" y="8339"/>
                    <a:pt x="8026" y="8339"/>
                  </a:cubicBezTo>
                  <a:cubicBezTo>
                    <a:pt x="8390" y="8339"/>
                    <a:pt x="8706" y="8003"/>
                    <a:pt x="8683" y="7644"/>
                  </a:cubicBezTo>
                  <a:lnTo>
                    <a:pt x="8683" y="7644"/>
                  </a:lnTo>
                  <a:cubicBezTo>
                    <a:pt x="8697" y="7645"/>
                    <a:pt x="8711" y="7646"/>
                    <a:pt x="8725" y="7646"/>
                  </a:cubicBezTo>
                  <a:cubicBezTo>
                    <a:pt x="9300" y="7646"/>
                    <a:pt x="9588" y="6929"/>
                    <a:pt x="9189" y="6527"/>
                  </a:cubicBezTo>
                  <a:lnTo>
                    <a:pt x="8610" y="5948"/>
                  </a:lnTo>
                  <a:cubicBezTo>
                    <a:pt x="8915" y="5677"/>
                    <a:pt x="9301" y="5283"/>
                    <a:pt x="9307" y="4848"/>
                  </a:cubicBezTo>
                  <a:cubicBezTo>
                    <a:pt x="9330" y="4492"/>
                    <a:pt x="9624" y="4201"/>
                    <a:pt x="9886" y="3978"/>
                  </a:cubicBezTo>
                  <a:lnTo>
                    <a:pt x="10003" y="4095"/>
                  </a:lnTo>
                  <a:cubicBezTo>
                    <a:pt x="10042" y="4128"/>
                    <a:pt x="10081" y="4144"/>
                    <a:pt x="10120" y="4144"/>
                  </a:cubicBezTo>
                  <a:cubicBezTo>
                    <a:pt x="10159" y="4144"/>
                    <a:pt x="10197" y="4128"/>
                    <a:pt x="10236" y="4095"/>
                  </a:cubicBezTo>
                  <a:lnTo>
                    <a:pt x="11150" y="3181"/>
                  </a:lnTo>
                  <a:cubicBezTo>
                    <a:pt x="11215" y="3104"/>
                    <a:pt x="11215" y="3025"/>
                    <a:pt x="11150" y="2949"/>
                  </a:cubicBezTo>
                  <a:lnTo>
                    <a:pt x="10591" y="2387"/>
                  </a:lnTo>
                  <a:cubicBezTo>
                    <a:pt x="10559" y="2356"/>
                    <a:pt x="10517" y="2341"/>
                    <a:pt x="10475" y="2341"/>
                  </a:cubicBezTo>
                  <a:cubicBezTo>
                    <a:pt x="10433" y="2341"/>
                    <a:pt x="10392" y="2356"/>
                    <a:pt x="10359" y="2387"/>
                  </a:cubicBezTo>
                  <a:cubicBezTo>
                    <a:pt x="10295" y="2452"/>
                    <a:pt x="10295" y="2555"/>
                    <a:pt x="10359" y="2619"/>
                  </a:cubicBezTo>
                  <a:lnTo>
                    <a:pt x="10803" y="3063"/>
                  </a:lnTo>
                  <a:lnTo>
                    <a:pt x="10121" y="3748"/>
                  </a:lnTo>
                  <a:lnTo>
                    <a:pt x="7454" y="1082"/>
                  </a:lnTo>
                  <a:lnTo>
                    <a:pt x="8136" y="396"/>
                  </a:lnTo>
                  <a:lnTo>
                    <a:pt x="9853" y="2114"/>
                  </a:lnTo>
                  <a:cubicBezTo>
                    <a:pt x="9886" y="2146"/>
                    <a:pt x="9928" y="2162"/>
                    <a:pt x="9970" y="2162"/>
                  </a:cubicBezTo>
                  <a:cubicBezTo>
                    <a:pt x="10011" y="2162"/>
                    <a:pt x="10053" y="2146"/>
                    <a:pt x="10086" y="2114"/>
                  </a:cubicBezTo>
                  <a:cubicBezTo>
                    <a:pt x="10150" y="2052"/>
                    <a:pt x="10150" y="1949"/>
                    <a:pt x="10086" y="1884"/>
                  </a:cubicBezTo>
                  <a:lnTo>
                    <a:pt x="8254" y="50"/>
                  </a:lnTo>
                  <a:cubicBezTo>
                    <a:pt x="8214" y="17"/>
                    <a:pt x="8175" y="1"/>
                    <a:pt x="81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69"/>
            <p:cNvSpPr/>
            <p:nvPr/>
          </p:nvSpPr>
          <p:spPr>
            <a:xfrm>
              <a:off x="2510685" y="2106411"/>
              <a:ext cx="23053" cy="21774"/>
            </a:xfrm>
            <a:custGeom>
              <a:rect b="b" l="l" r="r" t="t"/>
              <a:pathLst>
                <a:path extrusionOk="0" h="664" w="703">
                  <a:moveTo>
                    <a:pt x="522" y="0"/>
                  </a:moveTo>
                  <a:cubicBezTo>
                    <a:pt x="480" y="0"/>
                    <a:pt x="438" y="16"/>
                    <a:pt x="406" y="46"/>
                  </a:cubicBezTo>
                  <a:lnTo>
                    <a:pt x="68" y="388"/>
                  </a:lnTo>
                  <a:cubicBezTo>
                    <a:pt x="3" y="449"/>
                    <a:pt x="0" y="558"/>
                    <a:pt x="68" y="617"/>
                  </a:cubicBezTo>
                  <a:cubicBezTo>
                    <a:pt x="104" y="651"/>
                    <a:pt x="144" y="663"/>
                    <a:pt x="180" y="663"/>
                  </a:cubicBezTo>
                  <a:cubicBezTo>
                    <a:pt x="234" y="663"/>
                    <a:pt x="281" y="636"/>
                    <a:pt x="300" y="617"/>
                  </a:cubicBezTo>
                  <a:lnTo>
                    <a:pt x="638" y="279"/>
                  </a:lnTo>
                  <a:cubicBezTo>
                    <a:pt x="703" y="214"/>
                    <a:pt x="703" y="111"/>
                    <a:pt x="638" y="46"/>
                  </a:cubicBezTo>
                  <a:cubicBezTo>
                    <a:pt x="606" y="16"/>
                    <a:pt x="564" y="0"/>
                    <a:pt x="52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69"/>
            <p:cNvSpPr/>
            <p:nvPr/>
          </p:nvSpPr>
          <p:spPr>
            <a:xfrm>
              <a:off x="2699865" y="2106411"/>
              <a:ext cx="22955" cy="21840"/>
            </a:xfrm>
            <a:custGeom>
              <a:rect b="b" l="l" r="r" t="t"/>
              <a:pathLst>
                <a:path extrusionOk="0" h="666" w="700">
                  <a:moveTo>
                    <a:pt x="180" y="0"/>
                  </a:moveTo>
                  <a:cubicBezTo>
                    <a:pt x="138" y="0"/>
                    <a:pt x="96" y="16"/>
                    <a:pt x="65" y="46"/>
                  </a:cubicBezTo>
                  <a:cubicBezTo>
                    <a:pt x="0" y="111"/>
                    <a:pt x="0" y="214"/>
                    <a:pt x="65" y="279"/>
                  </a:cubicBezTo>
                  <a:lnTo>
                    <a:pt x="403" y="617"/>
                  </a:lnTo>
                  <a:cubicBezTo>
                    <a:pt x="441" y="649"/>
                    <a:pt x="480" y="665"/>
                    <a:pt x="519" y="665"/>
                  </a:cubicBezTo>
                  <a:cubicBezTo>
                    <a:pt x="558" y="665"/>
                    <a:pt x="597" y="649"/>
                    <a:pt x="635" y="617"/>
                  </a:cubicBezTo>
                  <a:cubicBezTo>
                    <a:pt x="700" y="555"/>
                    <a:pt x="700" y="449"/>
                    <a:pt x="635" y="388"/>
                  </a:cubicBezTo>
                  <a:lnTo>
                    <a:pt x="297" y="46"/>
                  </a:lnTo>
                  <a:cubicBezTo>
                    <a:pt x="265" y="16"/>
                    <a:pt x="222" y="0"/>
                    <a:pt x="1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7" name="Google Shape;947;p69"/>
          <p:cNvGrpSpPr/>
          <p:nvPr/>
        </p:nvGrpSpPr>
        <p:grpSpPr>
          <a:xfrm>
            <a:off x="1663426" y="2268147"/>
            <a:ext cx="322383" cy="366620"/>
            <a:chOff x="1663426" y="2039547"/>
            <a:chExt cx="322383" cy="366620"/>
          </a:xfrm>
        </p:grpSpPr>
        <p:sp>
          <p:nvSpPr>
            <p:cNvPr id="948" name="Google Shape;948;p69"/>
            <p:cNvSpPr/>
            <p:nvPr/>
          </p:nvSpPr>
          <p:spPr>
            <a:xfrm>
              <a:off x="1663426" y="2039547"/>
              <a:ext cx="322383" cy="366620"/>
            </a:xfrm>
            <a:custGeom>
              <a:rect b="b" l="l" r="r" t="t"/>
              <a:pathLst>
                <a:path extrusionOk="0" h="11180" w="9831">
                  <a:moveTo>
                    <a:pt x="2038" y="1012"/>
                  </a:moveTo>
                  <a:lnTo>
                    <a:pt x="2038" y="3376"/>
                  </a:lnTo>
                  <a:cubicBezTo>
                    <a:pt x="1459" y="3285"/>
                    <a:pt x="1012" y="2782"/>
                    <a:pt x="1012" y="2180"/>
                  </a:cubicBezTo>
                  <a:lnTo>
                    <a:pt x="1012" y="1518"/>
                  </a:lnTo>
                  <a:cubicBezTo>
                    <a:pt x="1012" y="1239"/>
                    <a:pt x="1241" y="1012"/>
                    <a:pt x="1521" y="1012"/>
                  </a:cubicBezTo>
                  <a:close/>
                  <a:moveTo>
                    <a:pt x="8310" y="1012"/>
                  </a:moveTo>
                  <a:cubicBezTo>
                    <a:pt x="8589" y="1012"/>
                    <a:pt x="8819" y="1239"/>
                    <a:pt x="8819" y="1518"/>
                  </a:cubicBezTo>
                  <a:lnTo>
                    <a:pt x="8819" y="2180"/>
                  </a:lnTo>
                  <a:cubicBezTo>
                    <a:pt x="8819" y="2779"/>
                    <a:pt x="8372" y="3285"/>
                    <a:pt x="7792" y="3376"/>
                  </a:cubicBezTo>
                  <a:lnTo>
                    <a:pt x="7792" y="1012"/>
                  </a:lnTo>
                  <a:close/>
                  <a:moveTo>
                    <a:pt x="2038" y="327"/>
                  </a:moveTo>
                  <a:lnTo>
                    <a:pt x="2038" y="683"/>
                  </a:lnTo>
                  <a:lnTo>
                    <a:pt x="1521" y="683"/>
                  </a:lnTo>
                  <a:cubicBezTo>
                    <a:pt x="1059" y="683"/>
                    <a:pt x="686" y="1059"/>
                    <a:pt x="686" y="1518"/>
                  </a:cubicBezTo>
                  <a:lnTo>
                    <a:pt x="686" y="2180"/>
                  </a:lnTo>
                  <a:cubicBezTo>
                    <a:pt x="686" y="2962"/>
                    <a:pt x="1283" y="3617"/>
                    <a:pt x="2044" y="3709"/>
                  </a:cubicBezTo>
                  <a:cubicBezTo>
                    <a:pt x="2050" y="3829"/>
                    <a:pt x="2065" y="3950"/>
                    <a:pt x="2085" y="4070"/>
                  </a:cubicBezTo>
                  <a:cubicBezTo>
                    <a:pt x="1106" y="3997"/>
                    <a:pt x="330" y="3179"/>
                    <a:pt x="330" y="2180"/>
                  </a:cubicBezTo>
                  <a:lnTo>
                    <a:pt x="330" y="1518"/>
                  </a:lnTo>
                  <a:cubicBezTo>
                    <a:pt x="330" y="862"/>
                    <a:pt x="865" y="327"/>
                    <a:pt x="1521" y="327"/>
                  </a:cubicBezTo>
                  <a:close/>
                  <a:moveTo>
                    <a:pt x="8310" y="327"/>
                  </a:moveTo>
                  <a:cubicBezTo>
                    <a:pt x="8969" y="327"/>
                    <a:pt x="9501" y="862"/>
                    <a:pt x="9501" y="1518"/>
                  </a:cubicBezTo>
                  <a:lnTo>
                    <a:pt x="9501" y="2180"/>
                  </a:lnTo>
                  <a:cubicBezTo>
                    <a:pt x="9501" y="3176"/>
                    <a:pt x="8727" y="3997"/>
                    <a:pt x="7745" y="4070"/>
                  </a:cubicBezTo>
                  <a:cubicBezTo>
                    <a:pt x="7769" y="3950"/>
                    <a:pt x="7781" y="3829"/>
                    <a:pt x="7790" y="3709"/>
                  </a:cubicBezTo>
                  <a:cubicBezTo>
                    <a:pt x="8551" y="3617"/>
                    <a:pt x="9145" y="2962"/>
                    <a:pt x="9145" y="2180"/>
                  </a:cubicBezTo>
                  <a:lnTo>
                    <a:pt x="9145" y="1518"/>
                  </a:lnTo>
                  <a:cubicBezTo>
                    <a:pt x="9145" y="1059"/>
                    <a:pt x="8772" y="683"/>
                    <a:pt x="8310" y="683"/>
                  </a:cubicBezTo>
                  <a:lnTo>
                    <a:pt x="7792" y="683"/>
                  </a:lnTo>
                  <a:lnTo>
                    <a:pt x="7792" y="327"/>
                  </a:lnTo>
                  <a:close/>
                  <a:moveTo>
                    <a:pt x="5090" y="6428"/>
                  </a:moveTo>
                  <a:lnTo>
                    <a:pt x="5090" y="7463"/>
                  </a:lnTo>
                  <a:lnTo>
                    <a:pt x="4740" y="7463"/>
                  </a:lnTo>
                  <a:lnTo>
                    <a:pt x="4740" y="6428"/>
                  </a:lnTo>
                  <a:cubicBezTo>
                    <a:pt x="4799" y="6433"/>
                    <a:pt x="4857" y="6435"/>
                    <a:pt x="4915" y="6435"/>
                  </a:cubicBezTo>
                  <a:cubicBezTo>
                    <a:pt x="4973" y="6435"/>
                    <a:pt x="5031" y="6433"/>
                    <a:pt x="5090" y="6428"/>
                  </a:cubicBezTo>
                  <a:close/>
                  <a:moveTo>
                    <a:pt x="6787" y="10504"/>
                  </a:moveTo>
                  <a:lnTo>
                    <a:pt x="6787" y="10853"/>
                  </a:lnTo>
                  <a:lnTo>
                    <a:pt x="3035" y="10853"/>
                  </a:lnTo>
                  <a:lnTo>
                    <a:pt x="3035" y="10504"/>
                  </a:lnTo>
                  <a:close/>
                  <a:moveTo>
                    <a:pt x="1521" y="1"/>
                  </a:moveTo>
                  <a:cubicBezTo>
                    <a:pt x="683" y="1"/>
                    <a:pt x="1" y="680"/>
                    <a:pt x="1" y="1518"/>
                  </a:cubicBezTo>
                  <a:lnTo>
                    <a:pt x="1" y="2180"/>
                  </a:lnTo>
                  <a:cubicBezTo>
                    <a:pt x="1" y="3385"/>
                    <a:pt x="968" y="4370"/>
                    <a:pt x="2165" y="4402"/>
                  </a:cubicBezTo>
                  <a:cubicBezTo>
                    <a:pt x="2276" y="4764"/>
                    <a:pt x="2459" y="5105"/>
                    <a:pt x="2706" y="5399"/>
                  </a:cubicBezTo>
                  <a:cubicBezTo>
                    <a:pt x="2738" y="5438"/>
                    <a:pt x="2785" y="5459"/>
                    <a:pt x="2832" y="5459"/>
                  </a:cubicBezTo>
                  <a:cubicBezTo>
                    <a:pt x="2869" y="5459"/>
                    <a:pt x="2907" y="5446"/>
                    <a:pt x="2938" y="5420"/>
                  </a:cubicBezTo>
                  <a:cubicBezTo>
                    <a:pt x="3006" y="5361"/>
                    <a:pt x="3017" y="5258"/>
                    <a:pt x="2959" y="5190"/>
                  </a:cubicBezTo>
                  <a:cubicBezTo>
                    <a:pt x="2576" y="4732"/>
                    <a:pt x="2368" y="4153"/>
                    <a:pt x="2368" y="3556"/>
                  </a:cubicBezTo>
                  <a:lnTo>
                    <a:pt x="2368" y="330"/>
                  </a:lnTo>
                  <a:lnTo>
                    <a:pt x="7463" y="330"/>
                  </a:lnTo>
                  <a:lnTo>
                    <a:pt x="7463" y="3556"/>
                  </a:lnTo>
                  <a:cubicBezTo>
                    <a:pt x="7463" y="4961"/>
                    <a:pt x="6322" y="6105"/>
                    <a:pt x="4914" y="6105"/>
                  </a:cubicBezTo>
                  <a:cubicBezTo>
                    <a:pt x="4388" y="6105"/>
                    <a:pt x="3882" y="5946"/>
                    <a:pt x="3453" y="5643"/>
                  </a:cubicBezTo>
                  <a:cubicBezTo>
                    <a:pt x="3424" y="5624"/>
                    <a:pt x="3392" y="5615"/>
                    <a:pt x="3360" y="5615"/>
                  </a:cubicBezTo>
                  <a:cubicBezTo>
                    <a:pt x="3308" y="5615"/>
                    <a:pt x="3256" y="5639"/>
                    <a:pt x="3223" y="5684"/>
                  </a:cubicBezTo>
                  <a:cubicBezTo>
                    <a:pt x="3170" y="5758"/>
                    <a:pt x="3188" y="5861"/>
                    <a:pt x="3264" y="5911"/>
                  </a:cubicBezTo>
                  <a:cubicBezTo>
                    <a:pt x="3608" y="6155"/>
                    <a:pt x="3999" y="6317"/>
                    <a:pt x="4411" y="6387"/>
                  </a:cubicBezTo>
                  <a:lnTo>
                    <a:pt x="4411" y="7463"/>
                  </a:lnTo>
                  <a:lnTo>
                    <a:pt x="3885" y="7463"/>
                  </a:lnTo>
                  <a:cubicBezTo>
                    <a:pt x="3614" y="7463"/>
                    <a:pt x="3394" y="7684"/>
                    <a:pt x="3394" y="7954"/>
                  </a:cubicBezTo>
                  <a:lnTo>
                    <a:pt x="3394" y="10174"/>
                  </a:lnTo>
                  <a:lnTo>
                    <a:pt x="2870" y="10174"/>
                  </a:lnTo>
                  <a:cubicBezTo>
                    <a:pt x="2779" y="10174"/>
                    <a:pt x="2706" y="10248"/>
                    <a:pt x="2706" y="10339"/>
                  </a:cubicBezTo>
                  <a:lnTo>
                    <a:pt x="2706" y="11015"/>
                  </a:lnTo>
                  <a:cubicBezTo>
                    <a:pt x="2706" y="11106"/>
                    <a:pt x="2779" y="11180"/>
                    <a:pt x="2870" y="11180"/>
                  </a:cubicBezTo>
                  <a:lnTo>
                    <a:pt x="6949" y="11180"/>
                  </a:lnTo>
                  <a:cubicBezTo>
                    <a:pt x="7040" y="11180"/>
                    <a:pt x="7113" y="11106"/>
                    <a:pt x="7113" y="11015"/>
                  </a:cubicBezTo>
                  <a:lnTo>
                    <a:pt x="7113" y="10339"/>
                  </a:lnTo>
                  <a:cubicBezTo>
                    <a:pt x="7113" y="10248"/>
                    <a:pt x="7040" y="10174"/>
                    <a:pt x="6949" y="10174"/>
                  </a:cubicBezTo>
                  <a:lnTo>
                    <a:pt x="6434" y="10174"/>
                  </a:lnTo>
                  <a:lnTo>
                    <a:pt x="6434" y="9327"/>
                  </a:lnTo>
                  <a:cubicBezTo>
                    <a:pt x="6434" y="9239"/>
                    <a:pt x="6361" y="9166"/>
                    <a:pt x="6269" y="9166"/>
                  </a:cubicBezTo>
                  <a:cubicBezTo>
                    <a:pt x="6181" y="9166"/>
                    <a:pt x="6108" y="9239"/>
                    <a:pt x="6108" y="9327"/>
                  </a:cubicBezTo>
                  <a:lnTo>
                    <a:pt x="6108" y="10174"/>
                  </a:lnTo>
                  <a:lnTo>
                    <a:pt x="3723" y="10174"/>
                  </a:lnTo>
                  <a:lnTo>
                    <a:pt x="3723" y="7954"/>
                  </a:lnTo>
                  <a:cubicBezTo>
                    <a:pt x="3723" y="7863"/>
                    <a:pt x="3797" y="7790"/>
                    <a:pt x="3885" y="7790"/>
                  </a:cubicBezTo>
                  <a:lnTo>
                    <a:pt x="5943" y="7790"/>
                  </a:lnTo>
                  <a:cubicBezTo>
                    <a:pt x="6034" y="7790"/>
                    <a:pt x="6108" y="7863"/>
                    <a:pt x="6108" y="7954"/>
                  </a:cubicBezTo>
                  <a:lnTo>
                    <a:pt x="6108" y="8616"/>
                  </a:lnTo>
                  <a:cubicBezTo>
                    <a:pt x="6108" y="8704"/>
                    <a:pt x="6181" y="8778"/>
                    <a:pt x="6272" y="8778"/>
                  </a:cubicBezTo>
                  <a:cubicBezTo>
                    <a:pt x="6361" y="8778"/>
                    <a:pt x="6434" y="8704"/>
                    <a:pt x="6434" y="8616"/>
                  </a:cubicBezTo>
                  <a:lnTo>
                    <a:pt x="6434" y="7954"/>
                  </a:lnTo>
                  <a:cubicBezTo>
                    <a:pt x="6434" y="7684"/>
                    <a:pt x="6214" y="7463"/>
                    <a:pt x="5943" y="7463"/>
                  </a:cubicBezTo>
                  <a:lnTo>
                    <a:pt x="5417" y="7463"/>
                  </a:lnTo>
                  <a:lnTo>
                    <a:pt x="5417" y="6387"/>
                  </a:lnTo>
                  <a:cubicBezTo>
                    <a:pt x="6484" y="6199"/>
                    <a:pt x="7351" y="5420"/>
                    <a:pt x="7666" y="4399"/>
                  </a:cubicBezTo>
                  <a:cubicBezTo>
                    <a:pt x="8863" y="4370"/>
                    <a:pt x="9827" y="3385"/>
                    <a:pt x="9827" y="2180"/>
                  </a:cubicBezTo>
                  <a:lnTo>
                    <a:pt x="9827" y="1518"/>
                  </a:lnTo>
                  <a:cubicBezTo>
                    <a:pt x="9830" y="683"/>
                    <a:pt x="9148" y="1"/>
                    <a:pt x="83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69"/>
            <p:cNvSpPr/>
            <p:nvPr/>
          </p:nvSpPr>
          <p:spPr>
            <a:xfrm>
              <a:off x="1796957" y="2306445"/>
              <a:ext cx="55288" cy="55288"/>
            </a:xfrm>
            <a:custGeom>
              <a:rect b="b" l="l" r="r" t="t"/>
              <a:pathLst>
                <a:path extrusionOk="0" h="1686" w="1686">
                  <a:moveTo>
                    <a:pt x="1359" y="330"/>
                  </a:moveTo>
                  <a:lnTo>
                    <a:pt x="1359" y="1359"/>
                  </a:lnTo>
                  <a:lnTo>
                    <a:pt x="330" y="1359"/>
                  </a:lnTo>
                  <a:lnTo>
                    <a:pt x="330" y="330"/>
                  </a:lnTo>
                  <a:close/>
                  <a:moveTo>
                    <a:pt x="166" y="1"/>
                  </a:moveTo>
                  <a:cubicBezTo>
                    <a:pt x="74" y="1"/>
                    <a:pt x="1" y="74"/>
                    <a:pt x="1" y="165"/>
                  </a:cubicBezTo>
                  <a:lnTo>
                    <a:pt x="1" y="1521"/>
                  </a:lnTo>
                  <a:cubicBezTo>
                    <a:pt x="1" y="1612"/>
                    <a:pt x="74" y="1685"/>
                    <a:pt x="166" y="1685"/>
                  </a:cubicBezTo>
                  <a:lnTo>
                    <a:pt x="1521" y="1685"/>
                  </a:lnTo>
                  <a:cubicBezTo>
                    <a:pt x="1612" y="1685"/>
                    <a:pt x="1686" y="1612"/>
                    <a:pt x="1686" y="1521"/>
                  </a:cubicBezTo>
                  <a:lnTo>
                    <a:pt x="1686" y="165"/>
                  </a:lnTo>
                  <a:cubicBezTo>
                    <a:pt x="1686"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69"/>
            <p:cNvSpPr/>
            <p:nvPr/>
          </p:nvSpPr>
          <p:spPr>
            <a:xfrm>
              <a:off x="1772395" y="2085358"/>
              <a:ext cx="105690" cy="96639"/>
            </a:xfrm>
            <a:custGeom>
              <a:rect b="b" l="l" r="r" t="t"/>
              <a:pathLst>
                <a:path extrusionOk="0" h="2947" w="3223">
                  <a:moveTo>
                    <a:pt x="1594" y="347"/>
                  </a:moveTo>
                  <a:lnTo>
                    <a:pt x="1885" y="938"/>
                  </a:lnTo>
                  <a:cubicBezTo>
                    <a:pt x="1935" y="1035"/>
                    <a:pt x="2026" y="1103"/>
                    <a:pt x="2135" y="1118"/>
                  </a:cubicBezTo>
                  <a:cubicBezTo>
                    <a:pt x="2132" y="1118"/>
                    <a:pt x="2785" y="1215"/>
                    <a:pt x="2785" y="1215"/>
                  </a:cubicBezTo>
                  <a:lnTo>
                    <a:pt x="2314" y="1673"/>
                  </a:lnTo>
                  <a:cubicBezTo>
                    <a:pt x="2235" y="1750"/>
                    <a:pt x="2200" y="1859"/>
                    <a:pt x="2220" y="1965"/>
                  </a:cubicBezTo>
                  <a:lnTo>
                    <a:pt x="2332" y="2614"/>
                  </a:lnTo>
                  <a:cubicBezTo>
                    <a:pt x="2329" y="2614"/>
                    <a:pt x="1747" y="2309"/>
                    <a:pt x="1747" y="2309"/>
                  </a:cubicBezTo>
                  <a:cubicBezTo>
                    <a:pt x="1698" y="2284"/>
                    <a:pt x="1645" y="2271"/>
                    <a:pt x="1593" y="2271"/>
                  </a:cubicBezTo>
                  <a:cubicBezTo>
                    <a:pt x="1540" y="2271"/>
                    <a:pt x="1488" y="2284"/>
                    <a:pt x="1441" y="2309"/>
                  </a:cubicBezTo>
                  <a:cubicBezTo>
                    <a:pt x="1441" y="2309"/>
                    <a:pt x="856" y="2614"/>
                    <a:pt x="856" y="2614"/>
                  </a:cubicBezTo>
                  <a:lnTo>
                    <a:pt x="968" y="1965"/>
                  </a:lnTo>
                  <a:cubicBezTo>
                    <a:pt x="985" y="1859"/>
                    <a:pt x="950" y="1750"/>
                    <a:pt x="873" y="1673"/>
                  </a:cubicBezTo>
                  <a:cubicBezTo>
                    <a:pt x="873" y="1673"/>
                    <a:pt x="400" y="1212"/>
                    <a:pt x="403" y="1212"/>
                  </a:cubicBezTo>
                  <a:lnTo>
                    <a:pt x="1053" y="1118"/>
                  </a:lnTo>
                  <a:cubicBezTo>
                    <a:pt x="1162" y="1103"/>
                    <a:pt x="1253" y="1035"/>
                    <a:pt x="1300" y="938"/>
                  </a:cubicBezTo>
                  <a:lnTo>
                    <a:pt x="1591" y="347"/>
                  </a:lnTo>
                  <a:close/>
                  <a:moveTo>
                    <a:pt x="1589" y="0"/>
                  </a:moveTo>
                  <a:cubicBezTo>
                    <a:pt x="1480" y="0"/>
                    <a:pt x="1372" y="69"/>
                    <a:pt x="1297" y="203"/>
                  </a:cubicBezTo>
                  <a:lnTo>
                    <a:pt x="1006" y="794"/>
                  </a:lnTo>
                  <a:lnTo>
                    <a:pt x="353" y="888"/>
                  </a:lnTo>
                  <a:cubicBezTo>
                    <a:pt x="62" y="1000"/>
                    <a:pt x="0" y="1188"/>
                    <a:pt x="171" y="1450"/>
                  </a:cubicBezTo>
                  <a:lnTo>
                    <a:pt x="644" y="1912"/>
                  </a:lnTo>
                  <a:lnTo>
                    <a:pt x="532" y="2559"/>
                  </a:lnTo>
                  <a:cubicBezTo>
                    <a:pt x="514" y="2795"/>
                    <a:pt x="647" y="2947"/>
                    <a:pt x="833" y="2947"/>
                  </a:cubicBezTo>
                  <a:cubicBezTo>
                    <a:pt x="888" y="2947"/>
                    <a:pt x="947" y="2934"/>
                    <a:pt x="1009" y="2905"/>
                  </a:cubicBezTo>
                  <a:lnTo>
                    <a:pt x="1594" y="2600"/>
                  </a:lnTo>
                  <a:lnTo>
                    <a:pt x="2176" y="2905"/>
                  </a:lnTo>
                  <a:cubicBezTo>
                    <a:pt x="2221" y="2929"/>
                    <a:pt x="2269" y="2939"/>
                    <a:pt x="2318" y="2939"/>
                  </a:cubicBezTo>
                  <a:cubicBezTo>
                    <a:pt x="2503" y="2939"/>
                    <a:pt x="2690" y="2782"/>
                    <a:pt x="2652" y="2559"/>
                  </a:cubicBezTo>
                  <a:lnTo>
                    <a:pt x="2544" y="1909"/>
                  </a:lnTo>
                  <a:lnTo>
                    <a:pt x="3014" y="1450"/>
                  </a:lnTo>
                  <a:cubicBezTo>
                    <a:pt x="3223" y="1241"/>
                    <a:pt x="3105" y="935"/>
                    <a:pt x="2832" y="888"/>
                  </a:cubicBezTo>
                  <a:lnTo>
                    <a:pt x="2179" y="794"/>
                  </a:lnTo>
                  <a:lnTo>
                    <a:pt x="1888" y="203"/>
                  </a:lnTo>
                  <a:cubicBezTo>
                    <a:pt x="1806" y="67"/>
                    <a:pt x="1696" y="0"/>
                    <a:pt x="15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69"/>
            <p:cNvSpPr/>
            <p:nvPr/>
          </p:nvSpPr>
          <p:spPr>
            <a:xfrm>
              <a:off x="1752621" y="2061912"/>
              <a:ext cx="144090" cy="166356"/>
            </a:xfrm>
            <a:custGeom>
              <a:rect b="b" l="l" r="r" t="t"/>
              <a:pathLst>
                <a:path extrusionOk="0" h="5073" w="4394">
                  <a:moveTo>
                    <a:pt x="162" y="1"/>
                  </a:moveTo>
                  <a:cubicBezTo>
                    <a:pt x="74" y="1"/>
                    <a:pt x="0" y="74"/>
                    <a:pt x="0" y="166"/>
                  </a:cubicBezTo>
                  <a:lnTo>
                    <a:pt x="0" y="2877"/>
                  </a:lnTo>
                  <a:cubicBezTo>
                    <a:pt x="0" y="4088"/>
                    <a:pt x="985" y="5073"/>
                    <a:pt x="2197" y="5073"/>
                  </a:cubicBezTo>
                  <a:cubicBezTo>
                    <a:pt x="3408" y="5073"/>
                    <a:pt x="4393" y="4088"/>
                    <a:pt x="4393" y="2877"/>
                  </a:cubicBezTo>
                  <a:lnTo>
                    <a:pt x="4393" y="166"/>
                  </a:lnTo>
                  <a:cubicBezTo>
                    <a:pt x="4393" y="74"/>
                    <a:pt x="4320" y="1"/>
                    <a:pt x="4229" y="1"/>
                  </a:cubicBezTo>
                  <a:lnTo>
                    <a:pt x="2553" y="1"/>
                  </a:lnTo>
                  <a:cubicBezTo>
                    <a:pt x="2461" y="1"/>
                    <a:pt x="2388" y="74"/>
                    <a:pt x="2388" y="166"/>
                  </a:cubicBezTo>
                  <a:cubicBezTo>
                    <a:pt x="2388" y="257"/>
                    <a:pt x="2461" y="330"/>
                    <a:pt x="2553" y="330"/>
                  </a:cubicBezTo>
                  <a:lnTo>
                    <a:pt x="4067" y="330"/>
                  </a:lnTo>
                  <a:lnTo>
                    <a:pt x="4067" y="2877"/>
                  </a:lnTo>
                  <a:cubicBezTo>
                    <a:pt x="4067" y="3909"/>
                    <a:pt x="3226" y="4747"/>
                    <a:pt x="2197" y="4747"/>
                  </a:cubicBezTo>
                  <a:cubicBezTo>
                    <a:pt x="1165" y="4747"/>
                    <a:pt x="327" y="3909"/>
                    <a:pt x="327" y="2877"/>
                  </a:cubicBezTo>
                  <a:lnTo>
                    <a:pt x="327" y="330"/>
                  </a:lnTo>
                  <a:lnTo>
                    <a:pt x="1838" y="330"/>
                  </a:lnTo>
                  <a:cubicBezTo>
                    <a:pt x="1929" y="330"/>
                    <a:pt x="2003" y="257"/>
                    <a:pt x="2003" y="166"/>
                  </a:cubicBezTo>
                  <a:cubicBezTo>
                    <a:pt x="2003" y="74"/>
                    <a:pt x="1929" y="1"/>
                    <a:pt x="18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52" name="Google Shape;952;p69"/>
          <p:cNvGrpSpPr/>
          <p:nvPr/>
        </p:nvGrpSpPr>
        <p:grpSpPr>
          <a:xfrm>
            <a:off x="861879" y="4025038"/>
            <a:ext cx="341173" cy="366719"/>
            <a:chOff x="861879" y="3796438"/>
            <a:chExt cx="341173" cy="366719"/>
          </a:xfrm>
        </p:grpSpPr>
        <p:sp>
          <p:nvSpPr>
            <p:cNvPr id="953" name="Google Shape;953;p69"/>
            <p:cNvSpPr/>
            <p:nvPr/>
          </p:nvSpPr>
          <p:spPr>
            <a:xfrm>
              <a:off x="861879" y="3796438"/>
              <a:ext cx="255454" cy="366719"/>
            </a:xfrm>
            <a:custGeom>
              <a:rect b="b" l="l" r="r" t="t"/>
              <a:pathLst>
                <a:path extrusionOk="0" h="11183" w="7790">
                  <a:moveTo>
                    <a:pt x="4370" y="330"/>
                  </a:moveTo>
                  <a:cubicBezTo>
                    <a:pt x="4520" y="330"/>
                    <a:pt x="4643" y="450"/>
                    <a:pt x="4643" y="600"/>
                  </a:cubicBezTo>
                  <a:lnTo>
                    <a:pt x="4643" y="844"/>
                  </a:lnTo>
                  <a:cubicBezTo>
                    <a:pt x="4643" y="932"/>
                    <a:pt x="4717" y="1006"/>
                    <a:pt x="4805" y="1006"/>
                  </a:cubicBezTo>
                  <a:lnTo>
                    <a:pt x="5646" y="1006"/>
                  </a:lnTo>
                  <a:lnTo>
                    <a:pt x="5646" y="1568"/>
                  </a:lnTo>
                  <a:lnTo>
                    <a:pt x="4194" y="1568"/>
                  </a:lnTo>
                  <a:cubicBezTo>
                    <a:pt x="4102" y="1568"/>
                    <a:pt x="4029" y="1641"/>
                    <a:pt x="4029" y="1732"/>
                  </a:cubicBezTo>
                  <a:cubicBezTo>
                    <a:pt x="4029" y="1820"/>
                    <a:pt x="4102" y="1894"/>
                    <a:pt x="4194" y="1894"/>
                  </a:cubicBezTo>
                  <a:lnTo>
                    <a:pt x="5811" y="1894"/>
                  </a:lnTo>
                  <a:cubicBezTo>
                    <a:pt x="5925" y="1894"/>
                    <a:pt x="5978" y="1782"/>
                    <a:pt x="5975" y="1685"/>
                  </a:cubicBezTo>
                  <a:lnTo>
                    <a:pt x="6784" y="1685"/>
                  </a:lnTo>
                  <a:lnTo>
                    <a:pt x="6784" y="10177"/>
                  </a:lnTo>
                  <a:lnTo>
                    <a:pt x="1006" y="10177"/>
                  </a:lnTo>
                  <a:lnTo>
                    <a:pt x="1006" y="9283"/>
                  </a:lnTo>
                  <a:cubicBezTo>
                    <a:pt x="1006" y="9192"/>
                    <a:pt x="933" y="9118"/>
                    <a:pt x="842" y="9118"/>
                  </a:cubicBezTo>
                  <a:cubicBezTo>
                    <a:pt x="750" y="9118"/>
                    <a:pt x="677" y="9192"/>
                    <a:pt x="677" y="9283"/>
                  </a:cubicBezTo>
                  <a:lnTo>
                    <a:pt x="677" y="10341"/>
                  </a:lnTo>
                  <a:cubicBezTo>
                    <a:pt x="677" y="10430"/>
                    <a:pt x="750" y="10503"/>
                    <a:pt x="842" y="10503"/>
                  </a:cubicBezTo>
                  <a:lnTo>
                    <a:pt x="6949" y="10503"/>
                  </a:lnTo>
                  <a:cubicBezTo>
                    <a:pt x="7037" y="10503"/>
                    <a:pt x="7110" y="10433"/>
                    <a:pt x="7110" y="10341"/>
                  </a:cubicBezTo>
                  <a:lnTo>
                    <a:pt x="7110" y="1523"/>
                  </a:lnTo>
                  <a:cubicBezTo>
                    <a:pt x="7110" y="1432"/>
                    <a:pt x="7037" y="1359"/>
                    <a:pt x="6949" y="1359"/>
                  </a:cubicBezTo>
                  <a:lnTo>
                    <a:pt x="5972" y="1359"/>
                  </a:lnTo>
                  <a:lnTo>
                    <a:pt x="5972" y="1006"/>
                  </a:lnTo>
                  <a:lnTo>
                    <a:pt x="7460" y="1006"/>
                  </a:lnTo>
                  <a:lnTo>
                    <a:pt x="7460" y="10856"/>
                  </a:lnTo>
                  <a:lnTo>
                    <a:pt x="327" y="10856"/>
                  </a:lnTo>
                  <a:lnTo>
                    <a:pt x="327" y="1006"/>
                  </a:lnTo>
                  <a:lnTo>
                    <a:pt x="1815" y="1006"/>
                  </a:lnTo>
                  <a:lnTo>
                    <a:pt x="1815" y="1359"/>
                  </a:lnTo>
                  <a:lnTo>
                    <a:pt x="842" y="1359"/>
                  </a:lnTo>
                  <a:cubicBezTo>
                    <a:pt x="750" y="1359"/>
                    <a:pt x="677" y="1432"/>
                    <a:pt x="677" y="1523"/>
                  </a:cubicBezTo>
                  <a:lnTo>
                    <a:pt x="677" y="8568"/>
                  </a:lnTo>
                  <a:cubicBezTo>
                    <a:pt x="677" y="8660"/>
                    <a:pt x="750" y="8733"/>
                    <a:pt x="842" y="8733"/>
                  </a:cubicBezTo>
                  <a:cubicBezTo>
                    <a:pt x="933" y="8733"/>
                    <a:pt x="1006" y="8660"/>
                    <a:pt x="1006" y="8568"/>
                  </a:cubicBezTo>
                  <a:lnTo>
                    <a:pt x="1006" y="1685"/>
                  </a:lnTo>
                  <a:lnTo>
                    <a:pt x="1815" y="1685"/>
                  </a:lnTo>
                  <a:cubicBezTo>
                    <a:pt x="1812" y="1782"/>
                    <a:pt x="1865" y="1894"/>
                    <a:pt x="1979" y="1894"/>
                  </a:cubicBezTo>
                  <a:lnTo>
                    <a:pt x="3479" y="1894"/>
                  </a:lnTo>
                  <a:cubicBezTo>
                    <a:pt x="3567" y="1894"/>
                    <a:pt x="3641" y="1820"/>
                    <a:pt x="3641" y="1732"/>
                  </a:cubicBezTo>
                  <a:cubicBezTo>
                    <a:pt x="3641" y="1641"/>
                    <a:pt x="3570" y="1568"/>
                    <a:pt x="3479" y="1568"/>
                  </a:cubicBezTo>
                  <a:lnTo>
                    <a:pt x="2144" y="1568"/>
                  </a:lnTo>
                  <a:lnTo>
                    <a:pt x="2144" y="1006"/>
                  </a:lnTo>
                  <a:lnTo>
                    <a:pt x="2770" y="1006"/>
                  </a:lnTo>
                  <a:cubicBezTo>
                    <a:pt x="2862" y="1006"/>
                    <a:pt x="2935" y="932"/>
                    <a:pt x="2935" y="844"/>
                  </a:cubicBezTo>
                  <a:lnTo>
                    <a:pt x="2935" y="600"/>
                  </a:lnTo>
                  <a:cubicBezTo>
                    <a:pt x="2935" y="450"/>
                    <a:pt x="3056" y="330"/>
                    <a:pt x="3206" y="330"/>
                  </a:cubicBezTo>
                  <a:close/>
                  <a:moveTo>
                    <a:pt x="3206" y="0"/>
                  </a:moveTo>
                  <a:cubicBezTo>
                    <a:pt x="2815" y="0"/>
                    <a:pt x="2606" y="327"/>
                    <a:pt x="2606" y="680"/>
                  </a:cubicBezTo>
                  <a:lnTo>
                    <a:pt x="162" y="680"/>
                  </a:lnTo>
                  <a:cubicBezTo>
                    <a:pt x="74" y="680"/>
                    <a:pt x="1" y="753"/>
                    <a:pt x="1" y="844"/>
                  </a:cubicBezTo>
                  <a:lnTo>
                    <a:pt x="1" y="11018"/>
                  </a:lnTo>
                  <a:cubicBezTo>
                    <a:pt x="1" y="11109"/>
                    <a:pt x="74" y="11182"/>
                    <a:pt x="162" y="11182"/>
                  </a:cubicBezTo>
                  <a:lnTo>
                    <a:pt x="7625" y="11182"/>
                  </a:lnTo>
                  <a:cubicBezTo>
                    <a:pt x="7716" y="11182"/>
                    <a:pt x="7790" y="11109"/>
                    <a:pt x="7790" y="11018"/>
                  </a:cubicBezTo>
                  <a:lnTo>
                    <a:pt x="7790" y="844"/>
                  </a:lnTo>
                  <a:cubicBezTo>
                    <a:pt x="7790" y="753"/>
                    <a:pt x="7716" y="680"/>
                    <a:pt x="7625" y="680"/>
                  </a:cubicBezTo>
                  <a:lnTo>
                    <a:pt x="4970" y="680"/>
                  </a:lnTo>
                  <a:cubicBezTo>
                    <a:pt x="4970" y="327"/>
                    <a:pt x="4761" y="0"/>
                    <a:pt x="43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69"/>
            <p:cNvSpPr/>
            <p:nvPr/>
          </p:nvSpPr>
          <p:spPr>
            <a:xfrm>
              <a:off x="943368" y="3957712"/>
              <a:ext cx="38400" cy="37318"/>
            </a:xfrm>
            <a:custGeom>
              <a:rect b="b" l="l" r="r" t="t"/>
              <a:pathLst>
                <a:path extrusionOk="0" h="1138" w="1171">
                  <a:moveTo>
                    <a:pt x="181" y="0"/>
                  </a:moveTo>
                  <a:cubicBezTo>
                    <a:pt x="139" y="0"/>
                    <a:pt x="97" y="16"/>
                    <a:pt x="65" y="49"/>
                  </a:cubicBezTo>
                  <a:cubicBezTo>
                    <a:pt x="0" y="110"/>
                    <a:pt x="0" y="216"/>
                    <a:pt x="65" y="278"/>
                  </a:cubicBezTo>
                  <a:lnTo>
                    <a:pt x="356" y="569"/>
                  </a:lnTo>
                  <a:lnTo>
                    <a:pt x="65" y="857"/>
                  </a:lnTo>
                  <a:cubicBezTo>
                    <a:pt x="0" y="922"/>
                    <a:pt x="0" y="1025"/>
                    <a:pt x="65" y="1089"/>
                  </a:cubicBezTo>
                  <a:cubicBezTo>
                    <a:pt x="103" y="1122"/>
                    <a:pt x="142" y="1138"/>
                    <a:pt x="181" y="1138"/>
                  </a:cubicBezTo>
                  <a:cubicBezTo>
                    <a:pt x="220" y="1138"/>
                    <a:pt x="259" y="1122"/>
                    <a:pt x="297" y="1089"/>
                  </a:cubicBezTo>
                  <a:lnTo>
                    <a:pt x="585" y="798"/>
                  </a:lnTo>
                  <a:lnTo>
                    <a:pt x="876" y="1089"/>
                  </a:lnTo>
                  <a:cubicBezTo>
                    <a:pt x="915" y="1122"/>
                    <a:pt x="953" y="1138"/>
                    <a:pt x="991" y="1138"/>
                  </a:cubicBezTo>
                  <a:cubicBezTo>
                    <a:pt x="1029" y="1138"/>
                    <a:pt x="1068" y="1122"/>
                    <a:pt x="1106" y="1089"/>
                  </a:cubicBezTo>
                  <a:cubicBezTo>
                    <a:pt x="1170" y="1025"/>
                    <a:pt x="1170" y="922"/>
                    <a:pt x="1106" y="857"/>
                  </a:cubicBezTo>
                  <a:lnTo>
                    <a:pt x="818" y="569"/>
                  </a:lnTo>
                  <a:lnTo>
                    <a:pt x="1106" y="278"/>
                  </a:lnTo>
                  <a:cubicBezTo>
                    <a:pt x="1170" y="216"/>
                    <a:pt x="1170" y="110"/>
                    <a:pt x="1106" y="49"/>
                  </a:cubicBezTo>
                  <a:cubicBezTo>
                    <a:pt x="1075" y="16"/>
                    <a:pt x="1033" y="0"/>
                    <a:pt x="991" y="0"/>
                  </a:cubicBezTo>
                  <a:cubicBezTo>
                    <a:pt x="949" y="0"/>
                    <a:pt x="907" y="16"/>
                    <a:pt x="876" y="49"/>
                  </a:cubicBezTo>
                  <a:lnTo>
                    <a:pt x="585" y="337"/>
                  </a:lnTo>
                  <a:lnTo>
                    <a:pt x="297" y="49"/>
                  </a:lnTo>
                  <a:cubicBezTo>
                    <a:pt x="265" y="16"/>
                    <a:pt x="223"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69"/>
            <p:cNvSpPr/>
            <p:nvPr/>
          </p:nvSpPr>
          <p:spPr>
            <a:xfrm>
              <a:off x="911264" y="4010901"/>
              <a:ext cx="38400" cy="37285"/>
            </a:xfrm>
            <a:custGeom>
              <a:rect b="b" l="l" r="r" t="t"/>
              <a:pathLst>
                <a:path extrusionOk="0" h="1137" w="1171">
                  <a:moveTo>
                    <a:pt x="179" y="0"/>
                  </a:moveTo>
                  <a:cubicBezTo>
                    <a:pt x="138" y="0"/>
                    <a:pt x="96" y="16"/>
                    <a:pt x="65" y="47"/>
                  </a:cubicBezTo>
                  <a:cubicBezTo>
                    <a:pt x="0" y="111"/>
                    <a:pt x="0" y="214"/>
                    <a:pt x="65" y="279"/>
                  </a:cubicBezTo>
                  <a:lnTo>
                    <a:pt x="353" y="570"/>
                  </a:lnTo>
                  <a:lnTo>
                    <a:pt x="65" y="858"/>
                  </a:lnTo>
                  <a:cubicBezTo>
                    <a:pt x="0" y="923"/>
                    <a:pt x="0" y="1026"/>
                    <a:pt x="65" y="1090"/>
                  </a:cubicBezTo>
                  <a:cubicBezTo>
                    <a:pt x="103" y="1121"/>
                    <a:pt x="141" y="1137"/>
                    <a:pt x="179" y="1137"/>
                  </a:cubicBezTo>
                  <a:cubicBezTo>
                    <a:pt x="218" y="1137"/>
                    <a:pt x="256" y="1121"/>
                    <a:pt x="294" y="1090"/>
                  </a:cubicBezTo>
                  <a:lnTo>
                    <a:pt x="585" y="799"/>
                  </a:lnTo>
                  <a:lnTo>
                    <a:pt x="873" y="1090"/>
                  </a:lnTo>
                  <a:cubicBezTo>
                    <a:pt x="912" y="1121"/>
                    <a:pt x="951" y="1137"/>
                    <a:pt x="989" y="1137"/>
                  </a:cubicBezTo>
                  <a:cubicBezTo>
                    <a:pt x="1028" y="1137"/>
                    <a:pt x="1067" y="1121"/>
                    <a:pt x="1106" y="1090"/>
                  </a:cubicBezTo>
                  <a:cubicBezTo>
                    <a:pt x="1170" y="1026"/>
                    <a:pt x="1170" y="923"/>
                    <a:pt x="1106" y="858"/>
                  </a:cubicBezTo>
                  <a:lnTo>
                    <a:pt x="817" y="570"/>
                  </a:lnTo>
                  <a:lnTo>
                    <a:pt x="1106" y="279"/>
                  </a:lnTo>
                  <a:cubicBezTo>
                    <a:pt x="1170" y="214"/>
                    <a:pt x="1170" y="111"/>
                    <a:pt x="1106" y="47"/>
                  </a:cubicBezTo>
                  <a:cubicBezTo>
                    <a:pt x="1073" y="16"/>
                    <a:pt x="1031" y="0"/>
                    <a:pt x="989" y="0"/>
                  </a:cubicBezTo>
                  <a:cubicBezTo>
                    <a:pt x="948" y="0"/>
                    <a:pt x="906" y="16"/>
                    <a:pt x="873" y="47"/>
                  </a:cubicBezTo>
                  <a:lnTo>
                    <a:pt x="585" y="338"/>
                  </a:lnTo>
                  <a:lnTo>
                    <a:pt x="294" y="47"/>
                  </a:lnTo>
                  <a:cubicBezTo>
                    <a:pt x="263" y="16"/>
                    <a:pt x="221" y="0"/>
                    <a:pt x="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69"/>
            <p:cNvSpPr/>
            <p:nvPr/>
          </p:nvSpPr>
          <p:spPr>
            <a:xfrm>
              <a:off x="1030334" y="3913540"/>
              <a:ext cx="38400" cy="37351"/>
            </a:xfrm>
            <a:custGeom>
              <a:rect b="b" l="l" r="r" t="t"/>
              <a:pathLst>
                <a:path extrusionOk="0" h="1139" w="1171">
                  <a:moveTo>
                    <a:pt x="181" y="0"/>
                  </a:moveTo>
                  <a:cubicBezTo>
                    <a:pt x="139" y="0"/>
                    <a:pt x="97" y="17"/>
                    <a:pt x="65" y="49"/>
                  </a:cubicBezTo>
                  <a:cubicBezTo>
                    <a:pt x="0" y="114"/>
                    <a:pt x="0" y="216"/>
                    <a:pt x="65" y="281"/>
                  </a:cubicBezTo>
                  <a:lnTo>
                    <a:pt x="353" y="569"/>
                  </a:lnTo>
                  <a:lnTo>
                    <a:pt x="65" y="857"/>
                  </a:lnTo>
                  <a:cubicBezTo>
                    <a:pt x="0" y="922"/>
                    <a:pt x="0" y="1025"/>
                    <a:pt x="65" y="1090"/>
                  </a:cubicBezTo>
                  <a:cubicBezTo>
                    <a:pt x="103" y="1122"/>
                    <a:pt x="142" y="1138"/>
                    <a:pt x="180" y="1138"/>
                  </a:cubicBezTo>
                  <a:cubicBezTo>
                    <a:pt x="218" y="1138"/>
                    <a:pt x="256" y="1122"/>
                    <a:pt x="294" y="1090"/>
                  </a:cubicBezTo>
                  <a:lnTo>
                    <a:pt x="586" y="802"/>
                  </a:lnTo>
                  <a:lnTo>
                    <a:pt x="874" y="1090"/>
                  </a:lnTo>
                  <a:cubicBezTo>
                    <a:pt x="913" y="1122"/>
                    <a:pt x="952" y="1138"/>
                    <a:pt x="991" y="1138"/>
                  </a:cubicBezTo>
                  <a:cubicBezTo>
                    <a:pt x="1030" y="1138"/>
                    <a:pt x="1068" y="1122"/>
                    <a:pt x="1106" y="1090"/>
                  </a:cubicBezTo>
                  <a:cubicBezTo>
                    <a:pt x="1171" y="1025"/>
                    <a:pt x="1171" y="922"/>
                    <a:pt x="1106" y="857"/>
                  </a:cubicBezTo>
                  <a:lnTo>
                    <a:pt x="818" y="569"/>
                  </a:lnTo>
                  <a:lnTo>
                    <a:pt x="1106" y="281"/>
                  </a:lnTo>
                  <a:cubicBezTo>
                    <a:pt x="1171" y="216"/>
                    <a:pt x="1171" y="114"/>
                    <a:pt x="1106" y="49"/>
                  </a:cubicBezTo>
                  <a:cubicBezTo>
                    <a:pt x="1074" y="17"/>
                    <a:pt x="1032" y="0"/>
                    <a:pt x="990" y="0"/>
                  </a:cubicBezTo>
                  <a:cubicBezTo>
                    <a:pt x="948" y="0"/>
                    <a:pt x="906" y="17"/>
                    <a:pt x="874" y="49"/>
                  </a:cubicBezTo>
                  <a:lnTo>
                    <a:pt x="586" y="337"/>
                  </a:lnTo>
                  <a:lnTo>
                    <a:pt x="294" y="49"/>
                  </a:lnTo>
                  <a:cubicBezTo>
                    <a:pt x="264" y="17"/>
                    <a:pt x="222"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69"/>
            <p:cNvSpPr/>
            <p:nvPr/>
          </p:nvSpPr>
          <p:spPr>
            <a:xfrm>
              <a:off x="1030334" y="3966762"/>
              <a:ext cx="38400" cy="37351"/>
            </a:xfrm>
            <a:custGeom>
              <a:rect b="b" l="l" r="r" t="t"/>
              <a:pathLst>
                <a:path extrusionOk="0" h="1139" w="1171">
                  <a:moveTo>
                    <a:pt x="181" y="0"/>
                  </a:moveTo>
                  <a:cubicBezTo>
                    <a:pt x="139" y="0"/>
                    <a:pt x="97" y="17"/>
                    <a:pt x="65" y="49"/>
                  </a:cubicBezTo>
                  <a:cubicBezTo>
                    <a:pt x="0" y="111"/>
                    <a:pt x="0" y="217"/>
                    <a:pt x="65" y="278"/>
                  </a:cubicBezTo>
                  <a:lnTo>
                    <a:pt x="353" y="569"/>
                  </a:lnTo>
                  <a:lnTo>
                    <a:pt x="65" y="858"/>
                  </a:lnTo>
                  <a:cubicBezTo>
                    <a:pt x="0" y="922"/>
                    <a:pt x="0" y="1025"/>
                    <a:pt x="65" y="1090"/>
                  </a:cubicBezTo>
                  <a:cubicBezTo>
                    <a:pt x="103" y="1122"/>
                    <a:pt x="142" y="1138"/>
                    <a:pt x="180" y="1138"/>
                  </a:cubicBezTo>
                  <a:cubicBezTo>
                    <a:pt x="218" y="1138"/>
                    <a:pt x="256" y="1122"/>
                    <a:pt x="294" y="1090"/>
                  </a:cubicBezTo>
                  <a:lnTo>
                    <a:pt x="586" y="802"/>
                  </a:lnTo>
                  <a:lnTo>
                    <a:pt x="874" y="1090"/>
                  </a:lnTo>
                  <a:cubicBezTo>
                    <a:pt x="913" y="1122"/>
                    <a:pt x="952" y="1138"/>
                    <a:pt x="991" y="1138"/>
                  </a:cubicBezTo>
                  <a:cubicBezTo>
                    <a:pt x="1030" y="1138"/>
                    <a:pt x="1068" y="1122"/>
                    <a:pt x="1106" y="1090"/>
                  </a:cubicBezTo>
                  <a:cubicBezTo>
                    <a:pt x="1171" y="1025"/>
                    <a:pt x="1171" y="922"/>
                    <a:pt x="1106" y="858"/>
                  </a:cubicBezTo>
                  <a:lnTo>
                    <a:pt x="818" y="569"/>
                  </a:lnTo>
                  <a:lnTo>
                    <a:pt x="1106" y="278"/>
                  </a:lnTo>
                  <a:cubicBezTo>
                    <a:pt x="1171" y="217"/>
                    <a:pt x="1171" y="111"/>
                    <a:pt x="1106" y="49"/>
                  </a:cubicBezTo>
                  <a:cubicBezTo>
                    <a:pt x="1074" y="17"/>
                    <a:pt x="1032" y="0"/>
                    <a:pt x="990" y="0"/>
                  </a:cubicBezTo>
                  <a:cubicBezTo>
                    <a:pt x="948" y="0"/>
                    <a:pt x="906" y="17"/>
                    <a:pt x="874" y="49"/>
                  </a:cubicBezTo>
                  <a:lnTo>
                    <a:pt x="586" y="337"/>
                  </a:lnTo>
                  <a:lnTo>
                    <a:pt x="294" y="49"/>
                  </a:lnTo>
                  <a:cubicBezTo>
                    <a:pt x="264" y="17"/>
                    <a:pt x="222"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69"/>
            <p:cNvSpPr/>
            <p:nvPr/>
          </p:nvSpPr>
          <p:spPr>
            <a:xfrm>
              <a:off x="911362" y="3902096"/>
              <a:ext cx="39449" cy="39482"/>
            </a:xfrm>
            <a:custGeom>
              <a:rect b="b" l="l" r="r" t="t"/>
              <a:pathLst>
                <a:path extrusionOk="0" h="1204" w="1203">
                  <a:moveTo>
                    <a:pt x="600" y="330"/>
                  </a:moveTo>
                  <a:cubicBezTo>
                    <a:pt x="753" y="330"/>
                    <a:pt x="873" y="451"/>
                    <a:pt x="873" y="604"/>
                  </a:cubicBezTo>
                  <a:cubicBezTo>
                    <a:pt x="873" y="754"/>
                    <a:pt x="753" y="877"/>
                    <a:pt x="600" y="877"/>
                  </a:cubicBezTo>
                  <a:cubicBezTo>
                    <a:pt x="450" y="877"/>
                    <a:pt x="326" y="754"/>
                    <a:pt x="326" y="604"/>
                  </a:cubicBezTo>
                  <a:cubicBezTo>
                    <a:pt x="326" y="451"/>
                    <a:pt x="450" y="330"/>
                    <a:pt x="600" y="330"/>
                  </a:cubicBezTo>
                  <a:close/>
                  <a:moveTo>
                    <a:pt x="600" y="1"/>
                  </a:moveTo>
                  <a:cubicBezTo>
                    <a:pt x="271" y="1"/>
                    <a:pt x="0" y="271"/>
                    <a:pt x="0" y="604"/>
                  </a:cubicBezTo>
                  <a:cubicBezTo>
                    <a:pt x="0" y="933"/>
                    <a:pt x="271" y="1204"/>
                    <a:pt x="600" y="1204"/>
                  </a:cubicBezTo>
                  <a:cubicBezTo>
                    <a:pt x="932" y="1204"/>
                    <a:pt x="1203" y="933"/>
                    <a:pt x="1203" y="604"/>
                  </a:cubicBezTo>
                  <a:cubicBezTo>
                    <a:pt x="1203" y="271"/>
                    <a:pt x="932" y="1"/>
                    <a:pt x="6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69"/>
            <p:cNvSpPr/>
            <p:nvPr/>
          </p:nvSpPr>
          <p:spPr>
            <a:xfrm>
              <a:off x="958879" y="3905211"/>
              <a:ext cx="109658" cy="152256"/>
            </a:xfrm>
            <a:custGeom>
              <a:rect b="b" l="l" r="r" t="t"/>
              <a:pathLst>
                <a:path extrusionOk="0" h="4643" w="3344">
                  <a:moveTo>
                    <a:pt x="2741" y="3769"/>
                  </a:moveTo>
                  <a:cubicBezTo>
                    <a:pt x="2894" y="3769"/>
                    <a:pt x="3014" y="3890"/>
                    <a:pt x="3014" y="4043"/>
                  </a:cubicBezTo>
                  <a:cubicBezTo>
                    <a:pt x="3014" y="4193"/>
                    <a:pt x="2894" y="4316"/>
                    <a:pt x="2741" y="4316"/>
                  </a:cubicBezTo>
                  <a:cubicBezTo>
                    <a:pt x="2591" y="4316"/>
                    <a:pt x="2468" y="4193"/>
                    <a:pt x="2468" y="4043"/>
                  </a:cubicBezTo>
                  <a:cubicBezTo>
                    <a:pt x="2468" y="3890"/>
                    <a:pt x="2591" y="3769"/>
                    <a:pt x="2741" y="3769"/>
                  </a:cubicBezTo>
                  <a:close/>
                  <a:moveTo>
                    <a:pt x="650" y="1"/>
                  </a:moveTo>
                  <a:cubicBezTo>
                    <a:pt x="612" y="1"/>
                    <a:pt x="570" y="13"/>
                    <a:pt x="524" y="41"/>
                  </a:cubicBezTo>
                  <a:lnTo>
                    <a:pt x="68" y="465"/>
                  </a:lnTo>
                  <a:cubicBezTo>
                    <a:pt x="1" y="547"/>
                    <a:pt x="1" y="626"/>
                    <a:pt x="68" y="706"/>
                  </a:cubicBezTo>
                  <a:lnTo>
                    <a:pt x="524" y="1129"/>
                  </a:lnTo>
                  <a:cubicBezTo>
                    <a:pt x="552" y="1155"/>
                    <a:pt x="588" y="1166"/>
                    <a:pt x="624" y="1166"/>
                  </a:cubicBezTo>
                  <a:cubicBezTo>
                    <a:pt x="752" y="1166"/>
                    <a:pt x="892" y="1026"/>
                    <a:pt x="747" y="891"/>
                  </a:cubicBezTo>
                  <a:lnTo>
                    <a:pt x="595" y="750"/>
                  </a:lnTo>
                  <a:lnTo>
                    <a:pt x="595" y="750"/>
                  </a:lnTo>
                  <a:cubicBezTo>
                    <a:pt x="921" y="770"/>
                    <a:pt x="1200" y="979"/>
                    <a:pt x="1200" y="1335"/>
                  </a:cubicBezTo>
                  <a:lnTo>
                    <a:pt x="1200" y="3293"/>
                  </a:lnTo>
                  <a:cubicBezTo>
                    <a:pt x="1200" y="3828"/>
                    <a:pt x="1659" y="4193"/>
                    <a:pt x="2165" y="4205"/>
                  </a:cubicBezTo>
                  <a:cubicBezTo>
                    <a:pt x="2235" y="4458"/>
                    <a:pt x="2468" y="4643"/>
                    <a:pt x="2741" y="4643"/>
                  </a:cubicBezTo>
                  <a:cubicBezTo>
                    <a:pt x="3073" y="4643"/>
                    <a:pt x="3344" y="4372"/>
                    <a:pt x="3344" y="4043"/>
                  </a:cubicBezTo>
                  <a:cubicBezTo>
                    <a:pt x="3344" y="3711"/>
                    <a:pt x="3073" y="3440"/>
                    <a:pt x="2741" y="3440"/>
                  </a:cubicBezTo>
                  <a:cubicBezTo>
                    <a:pt x="2468" y="3440"/>
                    <a:pt x="2235" y="3625"/>
                    <a:pt x="2165" y="3878"/>
                  </a:cubicBezTo>
                  <a:cubicBezTo>
                    <a:pt x="1827" y="3867"/>
                    <a:pt x="1530" y="3661"/>
                    <a:pt x="1530" y="3293"/>
                  </a:cubicBezTo>
                  <a:lnTo>
                    <a:pt x="1530" y="1335"/>
                  </a:lnTo>
                  <a:cubicBezTo>
                    <a:pt x="1530" y="812"/>
                    <a:pt x="1089" y="447"/>
                    <a:pt x="597" y="420"/>
                  </a:cubicBezTo>
                  <a:lnTo>
                    <a:pt x="747" y="282"/>
                  </a:lnTo>
                  <a:cubicBezTo>
                    <a:pt x="859" y="171"/>
                    <a:pt x="791" y="1"/>
                    <a:pt x="65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69"/>
            <p:cNvSpPr/>
            <p:nvPr/>
          </p:nvSpPr>
          <p:spPr>
            <a:xfrm>
              <a:off x="1136385" y="3881076"/>
              <a:ext cx="66667" cy="282081"/>
            </a:xfrm>
            <a:custGeom>
              <a:rect b="b" l="l" r="r" t="t"/>
              <a:pathLst>
                <a:path extrusionOk="0" h="8602" w="2033">
                  <a:moveTo>
                    <a:pt x="677" y="327"/>
                  </a:moveTo>
                  <a:cubicBezTo>
                    <a:pt x="774" y="327"/>
                    <a:pt x="853" y="407"/>
                    <a:pt x="853" y="504"/>
                  </a:cubicBezTo>
                  <a:lnTo>
                    <a:pt x="853" y="677"/>
                  </a:lnTo>
                  <a:lnTo>
                    <a:pt x="504" y="677"/>
                  </a:lnTo>
                  <a:lnTo>
                    <a:pt x="504" y="504"/>
                  </a:lnTo>
                  <a:cubicBezTo>
                    <a:pt x="504" y="407"/>
                    <a:pt x="580" y="327"/>
                    <a:pt x="677" y="327"/>
                  </a:cubicBezTo>
                  <a:close/>
                  <a:moveTo>
                    <a:pt x="1027" y="1007"/>
                  </a:moveTo>
                  <a:lnTo>
                    <a:pt x="1027" y="1695"/>
                  </a:lnTo>
                  <a:lnTo>
                    <a:pt x="330" y="1695"/>
                  </a:lnTo>
                  <a:lnTo>
                    <a:pt x="330" y="1007"/>
                  </a:lnTo>
                  <a:close/>
                  <a:moveTo>
                    <a:pt x="1027" y="4902"/>
                  </a:moveTo>
                  <a:lnTo>
                    <a:pt x="1027" y="6784"/>
                  </a:lnTo>
                  <a:lnTo>
                    <a:pt x="330" y="6784"/>
                  </a:lnTo>
                  <a:lnTo>
                    <a:pt x="330" y="4902"/>
                  </a:lnTo>
                  <a:close/>
                  <a:moveTo>
                    <a:pt x="853" y="7111"/>
                  </a:moveTo>
                  <a:lnTo>
                    <a:pt x="853" y="7625"/>
                  </a:lnTo>
                  <a:cubicBezTo>
                    <a:pt x="853" y="7722"/>
                    <a:pt x="774" y="7802"/>
                    <a:pt x="677" y="7802"/>
                  </a:cubicBezTo>
                  <a:cubicBezTo>
                    <a:pt x="580" y="7802"/>
                    <a:pt x="504" y="7722"/>
                    <a:pt x="504" y="7625"/>
                  </a:cubicBezTo>
                  <a:lnTo>
                    <a:pt x="504" y="7111"/>
                  </a:lnTo>
                  <a:close/>
                  <a:moveTo>
                    <a:pt x="677" y="1"/>
                  </a:moveTo>
                  <a:cubicBezTo>
                    <a:pt x="401" y="1"/>
                    <a:pt x="174" y="224"/>
                    <a:pt x="174" y="504"/>
                  </a:cubicBezTo>
                  <a:lnTo>
                    <a:pt x="174" y="677"/>
                  </a:lnTo>
                  <a:lnTo>
                    <a:pt x="165" y="677"/>
                  </a:lnTo>
                  <a:cubicBezTo>
                    <a:pt x="74" y="677"/>
                    <a:pt x="1" y="751"/>
                    <a:pt x="1" y="842"/>
                  </a:cubicBezTo>
                  <a:lnTo>
                    <a:pt x="1" y="2953"/>
                  </a:lnTo>
                  <a:cubicBezTo>
                    <a:pt x="1" y="3044"/>
                    <a:pt x="74" y="3118"/>
                    <a:pt x="165" y="3118"/>
                  </a:cubicBezTo>
                  <a:cubicBezTo>
                    <a:pt x="257" y="3118"/>
                    <a:pt x="330" y="3044"/>
                    <a:pt x="330" y="2953"/>
                  </a:cubicBezTo>
                  <a:lnTo>
                    <a:pt x="330" y="2024"/>
                  </a:lnTo>
                  <a:lnTo>
                    <a:pt x="1027" y="2024"/>
                  </a:lnTo>
                  <a:lnTo>
                    <a:pt x="1027" y="4576"/>
                  </a:lnTo>
                  <a:lnTo>
                    <a:pt x="330" y="4576"/>
                  </a:lnTo>
                  <a:lnTo>
                    <a:pt x="330" y="3668"/>
                  </a:lnTo>
                  <a:cubicBezTo>
                    <a:pt x="330" y="3576"/>
                    <a:pt x="257" y="3503"/>
                    <a:pt x="165" y="3503"/>
                  </a:cubicBezTo>
                  <a:cubicBezTo>
                    <a:pt x="74" y="3503"/>
                    <a:pt x="1" y="3576"/>
                    <a:pt x="1" y="3668"/>
                  </a:cubicBezTo>
                  <a:lnTo>
                    <a:pt x="1" y="6946"/>
                  </a:lnTo>
                  <a:cubicBezTo>
                    <a:pt x="1" y="7037"/>
                    <a:pt x="74" y="7111"/>
                    <a:pt x="165" y="7111"/>
                  </a:cubicBezTo>
                  <a:lnTo>
                    <a:pt x="174" y="7111"/>
                  </a:lnTo>
                  <a:lnTo>
                    <a:pt x="174" y="7625"/>
                  </a:lnTo>
                  <a:cubicBezTo>
                    <a:pt x="174" y="7846"/>
                    <a:pt x="315" y="8034"/>
                    <a:pt x="515" y="8102"/>
                  </a:cubicBezTo>
                  <a:lnTo>
                    <a:pt x="515" y="8437"/>
                  </a:lnTo>
                  <a:cubicBezTo>
                    <a:pt x="515" y="8528"/>
                    <a:pt x="589" y="8601"/>
                    <a:pt x="677" y="8601"/>
                  </a:cubicBezTo>
                  <a:cubicBezTo>
                    <a:pt x="768" y="8601"/>
                    <a:pt x="842" y="8528"/>
                    <a:pt x="842" y="8437"/>
                  </a:cubicBezTo>
                  <a:lnTo>
                    <a:pt x="842" y="8102"/>
                  </a:lnTo>
                  <a:cubicBezTo>
                    <a:pt x="1039" y="8034"/>
                    <a:pt x="1180" y="7846"/>
                    <a:pt x="1180" y="7625"/>
                  </a:cubicBezTo>
                  <a:lnTo>
                    <a:pt x="1180" y="7111"/>
                  </a:lnTo>
                  <a:lnTo>
                    <a:pt x="1192" y="7111"/>
                  </a:lnTo>
                  <a:cubicBezTo>
                    <a:pt x="1280" y="7111"/>
                    <a:pt x="1353" y="7037"/>
                    <a:pt x="1353" y="6946"/>
                  </a:cubicBezTo>
                  <a:lnTo>
                    <a:pt x="1353" y="2024"/>
                  </a:lnTo>
                  <a:lnTo>
                    <a:pt x="1541" y="2024"/>
                  </a:lnTo>
                  <a:cubicBezTo>
                    <a:pt x="1633" y="2024"/>
                    <a:pt x="1706" y="2097"/>
                    <a:pt x="1706" y="2189"/>
                  </a:cubicBezTo>
                  <a:lnTo>
                    <a:pt x="1706" y="3894"/>
                  </a:lnTo>
                  <a:cubicBezTo>
                    <a:pt x="1706" y="3985"/>
                    <a:pt x="1780" y="4059"/>
                    <a:pt x="1868" y="4059"/>
                  </a:cubicBezTo>
                  <a:cubicBezTo>
                    <a:pt x="1959" y="4059"/>
                    <a:pt x="2033" y="3985"/>
                    <a:pt x="2033" y="3894"/>
                  </a:cubicBezTo>
                  <a:lnTo>
                    <a:pt x="2033" y="2189"/>
                  </a:lnTo>
                  <a:cubicBezTo>
                    <a:pt x="2033" y="1915"/>
                    <a:pt x="1812" y="1695"/>
                    <a:pt x="1541" y="1695"/>
                  </a:cubicBezTo>
                  <a:lnTo>
                    <a:pt x="1353" y="1695"/>
                  </a:lnTo>
                  <a:lnTo>
                    <a:pt x="1353" y="842"/>
                  </a:lnTo>
                  <a:cubicBezTo>
                    <a:pt x="1353" y="751"/>
                    <a:pt x="1280" y="677"/>
                    <a:pt x="1189" y="677"/>
                  </a:cubicBezTo>
                  <a:lnTo>
                    <a:pt x="1180" y="677"/>
                  </a:lnTo>
                  <a:lnTo>
                    <a:pt x="1180" y="504"/>
                  </a:lnTo>
                  <a:cubicBezTo>
                    <a:pt x="1180" y="224"/>
                    <a:pt x="956" y="1"/>
                    <a:pt x="6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1" name="Google Shape;961;p69"/>
          <p:cNvGrpSpPr/>
          <p:nvPr/>
        </p:nvGrpSpPr>
        <p:grpSpPr>
          <a:xfrm>
            <a:off x="849057" y="3461663"/>
            <a:ext cx="366719" cy="322154"/>
            <a:chOff x="849057" y="3233063"/>
            <a:chExt cx="366719" cy="322154"/>
          </a:xfrm>
        </p:grpSpPr>
        <p:sp>
          <p:nvSpPr>
            <p:cNvPr id="962" name="Google Shape;962;p69"/>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69"/>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69"/>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69"/>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69"/>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69"/>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69"/>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69"/>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69"/>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69"/>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2" name="Google Shape;972;p69"/>
          <p:cNvGrpSpPr/>
          <p:nvPr/>
        </p:nvGrpSpPr>
        <p:grpSpPr>
          <a:xfrm>
            <a:off x="849057" y="2887565"/>
            <a:ext cx="366719" cy="299166"/>
            <a:chOff x="849057" y="2658965"/>
            <a:chExt cx="366719" cy="299166"/>
          </a:xfrm>
        </p:grpSpPr>
        <p:sp>
          <p:nvSpPr>
            <p:cNvPr id="973" name="Google Shape;973;p69"/>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69"/>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69"/>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6" name="Google Shape;976;p69"/>
          <p:cNvGrpSpPr/>
          <p:nvPr/>
        </p:nvGrpSpPr>
        <p:grpSpPr>
          <a:xfrm>
            <a:off x="871126" y="2268147"/>
            <a:ext cx="324219" cy="366620"/>
            <a:chOff x="871126" y="2039547"/>
            <a:chExt cx="324219" cy="366620"/>
          </a:xfrm>
        </p:grpSpPr>
        <p:sp>
          <p:nvSpPr>
            <p:cNvPr id="977" name="Google Shape;977;p69"/>
            <p:cNvSpPr/>
            <p:nvPr/>
          </p:nvSpPr>
          <p:spPr>
            <a:xfrm>
              <a:off x="1092049" y="2039613"/>
              <a:ext cx="103296" cy="166488"/>
            </a:xfrm>
            <a:custGeom>
              <a:rect b="b" l="l" r="r" t="t"/>
              <a:pathLst>
                <a:path extrusionOk="0" h="5077" w="3150">
                  <a:moveTo>
                    <a:pt x="1575" y="328"/>
                  </a:moveTo>
                  <a:cubicBezTo>
                    <a:pt x="1617" y="328"/>
                    <a:pt x="1659" y="346"/>
                    <a:pt x="1700" y="381"/>
                  </a:cubicBezTo>
                  <a:lnTo>
                    <a:pt x="2720" y="1404"/>
                  </a:lnTo>
                  <a:cubicBezTo>
                    <a:pt x="2788" y="1490"/>
                    <a:pt x="2788" y="1572"/>
                    <a:pt x="2720" y="1657"/>
                  </a:cubicBezTo>
                  <a:cubicBezTo>
                    <a:pt x="2700" y="1675"/>
                    <a:pt x="2662" y="1713"/>
                    <a:pt x="2603" y="1713"/>
                  </a:cubicBezTo>
                  <a:cubicBezTo>
                    <a:pt x="2564" y="1713"/>
                    <a:pt x="2518" y="1697"/>
                    <a:pt x="2461" y="1651"/>
                  </a:cubicBezTo>
                  <a:lnTo>
                    <a:pt x="2029" y="1216"/>
                  </a:lnTo>
                  <a:cubicBezTo>
                    <a:pt x="1979" y="1187"/>
                    <a:pt x="1936" y="1172"/>
                    <a:pt x="1898" y="1172"/>
                  </a:cubicBezTo>
                  <a:cubicBezTo>
                    <a:pt x="1827" y="1172"/>
                    <a:pt x="1777" y="1226"/>
                    <a:pt x="1750" y="1334"/>
                  </a:cubicBezTo>
                  <a:lnTo>
                    <a:pt x="1750" y="4750"/>
                  </a:lnTo>
                  <a:lnTo>
                    <a:pt x="1400" y="4750"/>
                  </a:lnTo>
                  <a:lnTo>
                    <a:pt x="1400" y="1328"/>
                  </a:lnTo>
                  <a:cubicBezTo>
                    <a:pt x="1373" y="1222"/>
                    <a:pt x="1323" y="1169"/>
                    <a:pt x="1252" y="1169"/>
                  </a:cubicBezTo>
                  <a:cubicBezTo>
                    <a:pt x="1214" y="1169"/>
                    <a:pt x="1170" y="1184"/>
                    <a:pt x="1120" y="1213"/>
                  </a:cubicBezTo>
                  <a:lnTo>
                    <a:pt x="682" y="1651"/>
                  </a:lnTo>
                  <a:cubicBezTo>
                    <a:pt x="647" y="1685"/>
                    <a:pt x="601" y="1702"/>
                    <a:pt x="556" y="1702"/>
                  </a:cubicBezTo>
                  <a:cubicBezTo>
                    <a:pt x="510" y="1702"/>
                    <a:pt x="465" y="1685"/>
                    <a:pt x="429" y="1651"/>
                  </a:cubicBezTo>
                  <a:cubicBezTo>
                    <a:pt x="362" y="1581"/>
                    <a:pt x="362" y="1469"/>
                    <a:pt x="429" y="1398"/>
                  </a:cubicBezTo>
                  <a:lnTo>
                    <a:pt x="1450" y="381"/>
                  </a:lnTo>
                  <a:cubicBezTo>
                    <a:pt x="1491" y="346"/>
                    <a:pt x="1533" y="328"/>
                    <a:pt x="1575" y="328"/>
                  </a:cubicBezTo>
                  <a:close/>
                  <a:moveTo>
                    <a:pt x="1575" y="1"/>
                  </a:moveTo>
                  <a:cubicBezTo>
                    <a:pt x="1456" y="1"/>
                    <a:pt x="1337" y="50"/>
                    <a:pt x="1217" y="149"/>
                  </a:cubicBezTo>
                  <a:lnTo>
                    <a:pt x="197" y="1166"/>
                  </a:lnTo>
                  <a:cubicBezTo>
                    <a:pt x="0" y="1363"/>
                    <a:pt x="0" y="1684"/>
                    <a:pt x="197" y="1884"/>
                  </a:cubicBezTo>
                  <a:cubicBezTo>
                    <a:pt x="297" y="1982"/>
                    <a:pt x="427" y="2031"/>
                    <a:pt x="557" y="2031"/>
                  </a:cubicBezTo>
                  <a:cubicBezTo>
                    <a:pt x="687" y="2031"/>
                    <a:pt x="816" y="1982"/>
                    <a:pt x="915" y="1884"/>
                  </a:cubicBezTo>
                  <a:lnTo>
                    <a:pt x="1070" y="1725"/>
                  </a:lnTo>
                  <a:lnTo>
                    <a:pt x="1070" y="4915"/>
                  </a:lnTo>
                  <a:cubicBezTo>
                    <a:pt x="1070" y="5003"/>
                    <a:pt x="1144" y="5077"/>
                    <a:pt x="1235" y="5077"/>
                  </a:cubicBezTo>
                  <a:lnTo>
                    <a:pt x="1914" y="5077"/>
                  </a:lnTo>
                  <a:cubicBezTo>
                    <a:pt x="2006" y="5077"/>
                    <a:pt x="2079" y="5003"/>
                    <a:pt x="2079" y="4915"/>
                  </a:cubicBezTo>
                  <a:lnTo>
                    <a:pt x="2079" y="1731"/>
                  </a:lnTo>
                  <a:lnTo>
                    <a:pt x="2235" y="1886"/>
                  </a:lnTo>
                  <a:cubicBezTo>
                    <a:pt x="2238" y="1889"/>
                    <a:pt x="2241" y="1892"/>
                    <a:pt x="2244" y="1898"/>
                  </a:cubicBezTo>
                  <a:cubicBezTo>
                    <a:pt x="2357" y="1992"/>
                    <a:pt x="2481" y="2039"/>
                    <a:pt x="2602" y="2039"/>
                  </a:cubicBezTo>
                  <a:cubicBezTo>
                    <a:pt x="2727" y="2039"/>
                    <a:pt x="2848" y="1989"/>
                    <a:pt x="2949" y="1889"/>
                  </a:cubicBezTo>
                  <a:cubicBezTo>
                    <a:pt x="3149" y="1651"/>
                    <a:pt x="3149" y="1413"/>
                    <a:pt x="2952" y="1175"/>
                  </a:cubicBezTo>
                  <a:lnTo>
                    <a:pt x="1932" y="149"/>
                  </a:lnTo>
                  <a:cubicBezTo>
                    <a:pt x="1813" y="50"/>
                    <a:pt x="1694" y="1"/>
                    <a:pt x="157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69"/>
            <p:cNvSpPr/>
            <p:nvPr/>
          </p:nvSpPr>
          <p:spPr>
            <a:xfrm>
              <a:off x="963207" y="2132219"/>
              <a:ext cx="10756" cy="17774"/>
            </a:xfrm>
            <a:custGeom>
              <a:rect b="b" l="l" r="r" t="t"/>
              <a:pathLst>
                <a:path extrusionOk="0" h="542" w="328">
                  <a:moveTo>
                    <a:pt x="166" y="0"/>
                  </a:moveTo>
                  <a:cubicBezTo>
                    <a:pt x="74" y="0"/>
                    <a:pt x="1" y="74"/>
                    <a:pt x="1" y="162"/>
                  </a:cubicBezTo>
                  <a:lnTo>
                    <a:pt x="1" y="377"/>
                  </a:lnTo>
                  <a:cubicBezTo>
                    <a:pt x="1" y="468"/>
                    <a:pt x="74" y="541"/>
                    <a:pt x="166" y="541"/>
                  </a:cubicBezTo>
                  <a:cubicBezTo>
                    <a:pt x="254" y="541"/>
                    <a:pt x="327" y="468"/>
                    <a:pt x="327" y="377"/>
                  </a:cubicBezTo>
                  <a:lnTo>
                    <a:pt x="327" y="162"/>
                  </a:lnTo>
                  <a:cubicBezTo>
                    <a:pt x="327" y="74"/>
                    <a:pt x="254" y="0"/>
                    <a:pt x="1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69"/>
            <p:cNvSpPr/>
            <p:nvPr/>
          </p:nvSpPr>
          <p:spPr>
            <a:xfrm>
              <a:off x="1009510" y="2132219"/>
              <a:ext cx="10822" cy="17774"/>
            </a:xfrm>
            <a:custGeom>
              <a:rect b="b" l="l" r="r" t="t"/>
              <a:pathLst>
                <a:path extrusionOk="0" h="542" w="330">
                  <a:moveTo>
                    <a:pt x="165" y="0"/>
                  </a:moveTo>
                  <a:cubicBezTo>
                    <a:pt x="74" y="0"/>
                    <a:pt x="0" y="74"/>
                    <a:pt x="0" y="162"/>
                  </a:cubicBezTo>
                  <a:lnTo>
                    <a:pt x="0" y="377"/>
                  </a:lnTo>
                  <a:cubicBezTo>
                    <a:pt x="0" y="468"/>
                    <a:pt x="74" y="541"/>
                    <a:pt x="165" y="541"/>
                  </a:cubicBezTo>
                  <a:cubicBezTo>
                    <a:pt x="256" y="541"/>
                    <a:pt x="330" y="468"/>
                    <a:pt x="330" y="377"/>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69"/>
            <p:cNvSpPr/>
            <p:nvPr/>
          </p:nvSpPr>
          <p:spPr>
            <a:xfrm>
              <a:off x="972947" y="2168455"/>
              <a:ext cx="37744" cy="24234"/>
            </a:xfrm>
            <a:custGeom>
              <a:rect b="b" l="l" r="r" t="t"/>
              <a:pathLst>
                <a:path extrusionOk="0" h="739" w="1151">
                  <a:moveTo>
                    <a:pt x="163" y="1"/>
                  </a:moveTo>
                  <a:cubicBezTo>
                    <a:pt x="74" y="1"/>
                    <a:pt x="1" y="74"/>
                    <a:pt x="1" y="166"/>
                  </a:cubicBezTo>
                  <a:cubicBezTo>
                    <a:pt x="1" y="480"/>
                    <a:pt x="257" y="739"/>
                    <a:pt x="574" y="739"/>
                  </a:cubicBezTo>
                  <a:cubicBezTo>
                    <a:pt x="892" y="739"/>
                    <a:pt x="1151" y="480"/>
                    <a:pt x="1151" y="166"/>
                  </a:cubicBezTo>
                  <a:cubicBezTo>
                    <a:pt x="1151" y="74"/>
                    <a:pt x="1077" y="1"/>
                    <a:pt x="986" y="1"/>
                  </a:cubicBezTo>
                  <a:cubicBezTo>
                    <a:pt x="895" y="1"/>
                    <a:pt x="821" y="74"/>
                    <a:pt x="821" y="166"/>
                  </a:cubicBezTo>
                  <a:cubicBezTo>
                    <a:pt x="821" y="301"/>
                    <a:pt x="712" y="413"/>
                    <a:pt x="574" y="413"/>
                  </a:cubicBezTo>
                  <a:cubicBezTo>
                    <a:pt x="439" y="413"/>
                    <a:pt x="327" y="301"/>
                    <a:pt x="327" y="166"/>
                  </a:cubicBezTo>
                  <a:cubicBezTo>
                    <a:pt x="327" y="74"/>
                    <a:pt x="254" y="1"/>
                    <a:pt x="1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69"/>
            <p:cNvSpPr/>
            <p:nvPr/>
          </p:nvSpPr>
          <p:spPr>
            <a:xfrm>
              <a:off x="1127137" y="2217643"/>
              <a:ext cx="33120" cy="33022"/>
            </a:xfrm>
            <a:custGeom>
              <a:rect b="b" l="l" r="r" t="t"/>
              <a:pathLst>
                <a:path extrusionOk="0" h="1007" w="1010">
                  <a:moveTo>
                    <a:pt x="680" y="327"/>
                  </a:moveTo>
                  <a:lnTo>
                    <a:pt x="680" y="680"/>
                  </a:lnTo>
                  <a:lnTo>
                    <a:pt x="330" y="680"/>
                  </a:lnTo>
                  <a:lnTo>
                    <a:pt x="330" y="327"/>
                  </a:lnTo>
                  <a:close/>
                  <a:moveTo>
                    <a:pt x="165" y="1"/>
                  </a:moveTo>
                  <a:cubicBezTo>
                    <a:pt x="74" y="1"/>
                    <a:pt x="0" y="74"/>
                    <a:pt x="0" y="165"/>
                  </a:cubicBezTo>
                  <a:lnTo>
                    <a:pt x="0" y="844"/>
                  </a:lnTo>
                  <a:cubicBezTo>
                    <a:pt x="0" y="933"/>
                    <a:pt x="74" y="1006"/>
                    <a:pt x="165" y="1006"/>
                  </a:cubicBezTo>
                  <a:lnTo>
                    <a:pt x="844" y="1006"/>
                  </a:lnTo>
                  <a:cubicBezTo>
                    <a:pt x="936" y="1006"/>
                    <a:pt x="1009" y="933"/>
                    <a:pt x="1009" y="844"/>
                  </a:cubicBezTo>
                  <a:lnTo>
                    <a:pt x="1009" y="165"/>
                  </a:lnTo>
                  <a:cubicBezTo>
                    <a:pt x="1009" y="74"/>
                    <a:pt x="936" y="1"/>
                    <a:pt x="8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69"/>
            <p:cNvSpPr/>
            <p:nvPr/>
          </p:nvSpPr>
          <p:spPr>
            <a:xfrm>
              <a:off x="871126" y="2039547"/>
              <a:ext cx="241287" cy="366620"/>
            </a:xfrm>
            <a:custGeom>
              <a:rect b="b" l="l" r="r" t="t"/>
              <a:pathLst>
                <a:path extrusionOk="0" h="11180" w="7358">
                  <a:moveTo>
                    <a:pt x="1790" y="2523"/>
                  </a:moveTo>
                  <a:cubicBezTo>
                    <a:pt x="1818" y="2523"/>
                    <a:pt x="1845" y="2526"/>
                    <a:pt x="1871" y="2529"/>
                  </a:cubicBezTo>
                  <a:lnTo>
                    <a:pt x="1871" y="3459"/>
                  </a:lnTo>
                  <a:cubicBezTo>
                    <a:pt x="1844" y="3463"/>
                    <a:pt x="1816" y="3465"/>
                    <a:pt x="1788" y="3465"/>
                  </a:cubicBezTo>
                  <a:cubicBezTo>
                    <a:pt x="1608" y="3465"/>
                    <a:pt x="1415" y="3380"/>
                    <a:pt x="1415" y="3165"/>
                  </a:cubicBezTo>
                  <a:lnTo>
                    <a:pt x="1415" y="2823"/>
                  </a:lnTo>
                  <a:cubicBezTo>
                    <a:pt x="1415" y="2609"/>
                    <a:pt x="1612" y="2523"/>
                    <a:pt x="1790" y="2523"/>
                  </a:cubicBezTo>
                  <a:close/>
                  <a:moveTo>
                    <a:pt x="5519" y="2529"/>
                  </a:moveTo>
                  <a:cubicBezTo>
                    <a:pt x="5735" y="2529"/>
                    <a:pt x="5924" y="2591"/>
                    <a:pt x="5946" y="2823"/>
                  </a:cubicBezTo>
                  <a:lnTo>
                    <a:pt x="5946" y="3165"/>
                  </a:lnTo>
                  <a:cubicBezTo>
                    <a:pt x="5946" y="3380"/>
                    <a:pt x="5751" y="3465"/>
                    <a:pt x="5571" y="3465"/>
                  </a:cubicBezTo>
                  <a:cubicBezTo>
                    <a:pt x="5542" y="3465"/>
                    <a:pt x="5514" y="3463"/>
                    <a:pt x="5488" y="3459"/>
                  </a:cubicBezTo>
                  <a:lnTo>
                    <a:pt x="5488" y="2529"/>
                  </a:lnTo>
                  <a:cubicBezTo>
                    <a:pt x="5498" y="2529"/>
                    <a:pt x="5508" y="2529"/>
                    <a:pt x="5519" y="2529"/>
                  </a:cubicBezTo>
                  <a:close/>
                  <a:moveTo>
                    <a:pt x="4026" y="1665"/>
                  </a:moveTo>
                  <a:cubicBezTo>
                    <a:pt x="4191" y="2165"/>
                    <a:pt x="4638" y="2506"/>
                    <a:pt x="5161" y="2529"/>
                  </a:cubicBezTo>
                  <a:lnTo>
                    <a:pt x="5161" y="3956"/>
                  </a:lnTo>
                  <a:cubicBezTo>
                    <a:pt x="5161" y="4855"/>
                    <a:pt x="4421" y="5305"/>
                    <a:pt x="3681" y="5305"/>
                  </a:cubicBezTo>
                  <a:cubicBezTo>
                    <a:pt x="2940" y="5305"/>
                    <a:pt x="2200" y="4855"/>
                    <a:pt x="2200" y="3956"/>
                  </a:cubicBezTo>
                  <a:lnTo>
                    <a:pt x="2200" y="2529"/>
                  </a:lnTo>
                  <a:lnTo>
                    <a:pt x="2791" y="2529"/>
                  </a:lnTo>
                  <a:cubicBezTo>
                    <a:pt x="3365" y="2529"/>
                    <a:pt x="3765" y="2133"/>
                    <a:pt x="4026" y="1665"/>
                  </a:cubicBezTo>
                  <a:close/>
                  <a:moveTo>
                    <a:pt x="4476" y="5499"/>
                  </a:moveTo>
                  <a:lnTo>
                    <a:pt x="4476" y="6002"/>
                  </a:lnTo>
                  <a:lnTo>
                    <a:pt x="3679" y="6599"/>
                  </a:lnTo>
                  <a:lnTo>
                    <a:pt x="2885" y="6002"/>
                  </a:lnTo>
                  <a:lnTo>
                    <a:pt x="2885" y="5499"/>
                  </a:lnTo>
                  <a:cubicBezTo>
                    <a:pt x="3105" y="5600"/>
                    <a:pt x="3378" y="5640"/>
                    <a:pt x="3643" y="5640"/>
                  </a:cubicBezTo>
                  <a:cubicBezTo>
                    <a:pt x="3972" y="5640"/>
                    <a:pt x="4289" y="5579"/>
                    <a:pt x="4476" y="5499"/>
                  </a:cubicBezTo>
                  <a:close/>
                  <a:moveTo>
                    <a:pt x="2691" y="6267"/>
                  </a:moveTo>
                  <a:lnTo>
                    <a:pt x="3388" y="6790"/>
                  </a:lnTo>
                  <a:lnTo>
                    <a:pt x="2485" y="7343"/>
                  </a:lnTo>
                  <a:lnTo>
                    <a:pt x="2485" y="6334"/>
                  </a:lnTo>
                  <a:lnTo>
                    <a:pt x="2691" y="6267"/>
                  </a:lnTo>
                  <a:close/>
                  <a:moveTo>
                    <a:pt x="4667" y="6267"/>
                  </a:moveTo>
                  <a:lnTo>
                    <a:pt x="4873" y="6334"/>
                  </a:lnTo>
                  <a:lnTo>
                    <a:pt x="4873" y="7343"/>
                  </a:lnTo>
                  <a:lnTo>
                    <a:pt x="3970" y="6790"/>
                  </a:lnTo>
                  <a:lnTo>
                    <a:pt x="4667" y="6267"/>
                  </a:lnTo>
                  <a:close/>
                  <a:moveTo>
                    <a:pt x="3679" y="6996"/>
                  </a:moveTo>
                  <a:lnTo>
                    <a:pt x="4138" y="7275"/>
                  </a:lnTo>
                  <a:lnTo>
                    <a:pt x="3923" y="7657"/>
                  </a:lnTo>
                  <a:lnTo>
                    <a:pt x="3438" y="7657"/>
                  </a:lnTo>
                  <a:lnTo>
                    <a:pt x="3221" y="7275"/>
                  </a:lnTo>
                  <a:lnTo>
                    <a:pt x="3679" y="6996"/>
                  </a:lnTo>
                  <a:close/>
                  <a:moveTo>
                    <a:pt x="3873" y="7987"/>
                  </a:moveTo>
                  <a:lnTo>
                    <a:pt x="4176" y="10853"/>
                  </a:lnTo>
                  <a:lnTo>
                    <a:pt x="3185" y="10853"/>
                  </a:lnTo>
                  <a:lnTo>
                    <a:pt x="3488" y="7987"/>
                  </a:lnTo>
                  <a:close/>
                  <a:moveTo>
                    <a:pt x="3012" y="1"/>
                  </a:moveTo>
                  <a:cubicBezTo>
                    <a:pt x="2197" y="1"/>
                    <a:pt x="1536" y="662"/>
                    <a:pt x="1536" y="1474"/>
                  </a:cubicBezTo>
                  <a:lnTo>
                    <a:pt x="1536" y="2227"/>
                  </a:lnTo>
                  <a:cubicBezTo>
                    <a:pt x="1277" y="2300"/>
                    <a:pt x="1086" y="2538"/>
                    <a:pt x="1086" y="2823"/>
                  </a:cubicBezTo>
                  <a:lnTo>
                    <a:pt x="1086" y="3165"/>
                  </a:lnTo>
                  <a:cubicBezTo>
                    <a:pt x="1086" y="3559"/>
                    <a:pt x="1446" y="3788"/>
                    <a:pt x="1801" y="3788"/>
                  </a:cubicBezTo>
                  <a:cubicBezTo>
                    <a:pt x="1824" y="3788"/>
                    <a:pt x="1848" y="3787"/>
                    <a:pt x="1871" y="3785"/>
                  </a:cubicBezTo>
                  <a:lnTo>
                    <a:pt x="1871" y="3785"/>
                  </a:lnTo>
                  <a:cubicBezTo>
                    <a:pt x="1836" y="4370"/>
                    <a:pt x="2083" y="4958"/>
                    <a:pt x="2556" y="5308"/>
                  </a:cubicBezTo>
                  <a:lnTo>
                    <a:pt x="2556" y="5964"/>
                  </a:lnTo>
                  <a:lnTo>
                    <a:pt x="1647" y="6275"/>
                  </a:lnTo>
                  <a:cubicBezTo>
                    <a:pt x="1562" y="6305"/>
                    <a:pt x="1515" y="6396"/>
                    <a:pt x="1545" y="6484"/>
                  </a:cubicBezTo>
                  <a:cubicBezTo>
                    <a:pt x="1588" y="6557"/>
                    <a:pt x="1638" y="6594"/>
                    <a:pt x="1697" y="6594"/>
                  </a:cubicBezTo>
                  <a:cubicBezTo>
                    <a:pt x="1715" y="6594"/>
                    <a:pt x="1734" y="6591"/>
                    <a:pt x="1753" y="6584"/>
                  </a:cubicBezTo>
                  <a:lnTo>
                    <a:pt x="2159" y="6446"/>
                  </a:lnTo>
                  <a:lnTo>
                    <a:pt x="2159" y="7634"/>
                  </a:lnTo>
                  <a:cubicBezTo>
                    <a:pt x="2159" y="7732"/>
                    <a:pt x="2242" y="7795"/>
                    <a:pt x="2325" y="7795"/>
                  </a:cubicBezTo>
                  <a:cubicBezTo>
                    <a:pt x="2353" y="7795"/>
                    <a:pt x="2381" y="7788"/>
                    <a:pt x="2406" y="7772"/>
                  </a:cubicBezTo>
                  <a:lnTo>
                    <a:pt x="2941" y="7446"/>
                  </a:lnTo>
                  <a:lnTo>
                    <a:pt x="3171" y="7857"/>
                  </a:lnTo>
                  <a:lnTo>
                    <a:pt x="2853" y="10853"/>
                  </a:lnTo>
                  <a:lnTo>
                    <a:pt x="1468" y="10853"/>
                  </a:lnTo>
                  <a:lnTo>
                    <a:pt x="1468" y="8366"/>
                  </a:lnTo>
                  <a:cubicBezTo>
                    <a:pt x="1468" y="8275"/>
                    <a:pt x="1395" y="8201"/>
                    <a:pt x="1303" y="8201"/>
                  </a:cubicBezTo>
                  <a:cubicBezTo>
                    <a:pt x="1212" y="8201"/>
                    <a:pt x="1139" y="8275"/>
                    <a:pt x="1139" y="8366"/>
                  </a:cubicBezTo>
                  <a:lnTo>
                    <a:pt x="1139" y="10853"/>
                  </a:lnTo>
                  <a:lnTo>
                    <a:pt x="330" y="10853"/>
                  </a:lnTo>
                  <a:lnTo>
                    <a:pt x="330" y="7599"/>
                  </a:lnTo>
                  <a:cubicBezTo>
                    <a:pt x="330" y="7178"/>
                    <a:pt x="698" y="6899"/>
                    <a:pt x="1077" y="6816"/>
                  </a:cubicBezTo>
                  <a:cubicBezTo>
                    <a:pt x="1162" y="6787"/>
                    <a:pt x="1209" y="6693"/>
                    <a:pt x="1177" y="6608"/>
                  </a:cubicBezTo>
                  <a:cubicBezTo>
                    <a:pt x="1153" y="6539"/>
                    <a:pt x="1090" y="6497"/>
                    <a:pt x="1021" y="6497"/>
                  </a:cubicBezTo>
                  <a:cubicBezTo>
                    <a:pt x="1005" y="6497"/>
                    <a:pt x="988" y="6500"/>
                    <a:pt x="971" y="6505"/>
                  </a:cubicBezTo>
                  <a:cubicBezTo>
                    <a:pt x="451" y="6631"/>
                    <a:pt x="1" y="7025"/>
                    <a:pt x="1" y="7599"/>
                  </a:cubicBezTo>
                  <a:lnTo>
                    <a:pt x="1" y="11015"/>
                  </a:lnTo>
                  <a:cubicBezTo>
                    <a:pt x="1" y="11106"/>
                    <a:pt x="74" y="11180"/>
                    <a:pt x="166" y="11180"/>
                  </a:cubicBezTo>
                  <a:lnTo>
                    <a:pt x="7193" y="11180"/>
                  </a:lnTo>
                  <a:cubicBezTo>
                    <a:pt x="7284" y="11180"/>
                    <a:pt x="7358" y="11106"/>
                    <a:pt x="7358" y="11015"/>
                  </a:cubicBezTo>
                  <a:lnTo>
                    <a:pt x="7358" y="10148"/>
                  </a:lnTo>
                  <a:cubicBezTo>
                    <a:pt x="7358" y="10060"/>
                    <a:pt x="7284" y="9986"/>
                    <a:pt x="7193" y="9986"/>
                  </a:cubicBezTo>
                  <a:cubicBezTo>
                    <a:pt x="7102" y="9986"/>
                    <a:pt x="7028" y="10060"/>
                    <a:pt x="7028" y="10148"/>
                  </a:cubicBezTo>
                  <a:lnTo>
                    <a:pt x="7028" y="10853"/>
                  </a:lnTo>
                  <a:lnTo>
                    <a:pt x="6220" y="10853"/>
                  </a:lnTo>
                  <a:lnTo>
                    <a:pt x="6220" y="8366"/>
                  </a:lnTo>
                  <a:cubicBezTo>
                    <a:pt x="6220" y="8275"/>
                    <a:pt x="6146" y="8201"/>
                    <a:pt x="6055" y="8201"/>
                  </a:cubicBezTo>
                  <a:cubicBezTo>
                    <a:pt x="5964" y="8201"/>
                    <a:pt x="5890" y="8275"/>
                    <a:pt x="5890" y="8366"/>
                  </a:cubicBezTo>
                  <a:lnTo>
                    <a:pt x="5890" y="10853"/>
                  </a:lnTo>
                  <a:lnTo>
                    <a:pt x="4505" y="10853"/>
                  </a:lnTo>
                  <a:lnTo>
                    <a:pt x="4188" y="7857"/>
                  </a:lnTo>
                  <a:lnTo>
                    <a:pt x="4417" y="7446"/>
                  </a:lnTo>
                  <a:lnTo>
                    <a:pt x="4952" y="7772"/>
                  </a:lnTo>
                  <a:cubicBezTo>
                    <a:pt x="4978" y="7788"/>
                    <a:pt x="5007" y="7795"/>
                    <a:pt x="5035" y="7795"/>
                  </a:cubicBezTo>
                  <a:cubicBezTo>
                    <a:pt x="5119" y="7795"/>
                    <a:pt x="5202" y="7732"/>
                    <a:pt x="5202" y="7634"/>
                  </a:cubicBezTo>
                  <a:lnTo>
                    <a:pt x="5202" y="6446"/>
                  </a:lnTo>
                  <a:lnTo>
                    <a:pt x="6531" y="6902"/>
                  </a:lnTo>
                  <a:cubicBezTo>
                    <a:pt x="6828" y="7002"/>
                    <a:pt x="7028" y="7284"/>
                    <a:pt x="7028" y="7599"/>
                  </a:cubicBezTo>
                  <a:lnTo>
                    <a:pt x="7028" y="9433"/>
                  </a:lnTo>
                  <a:cubicBezTo>
                    <a:pt x="7028" y="9524"/>
                    <a:pt x="7102" y="9598"/>
                    <a:pt x="7193" y="9598"/>
                  </a:cubicBezTo>
                  <a:cubicBezTo>
                    <a:pt x="7284" y="9598"/>
                    <a:pt x="7358" y="9524"/>
                    <a:pt x="7358" y="9433"/>
                  </a:cubicBezTo>
                  <a:lnTo>
                    <a:pt x="7358" y="7599"/>
                  </a:lnTo>
                  <a:cubicBezTo>
                    <a:pt x="7358" y="7143"/>
                    <a:pt x="7069" y="6740"/>
                    <a:pt x="6637" y="6593"/>
                  </a:cubicBezTo>
                  <a:lnTo>
                    <a:pt x="4802" y="5964"/>
                  </a:lnTo>
                  <a:lnTo>
                    <a:pt x="4802" y="5308"/>
                  </a:lnTo>
                  <a:cubicBezTo>
                    <a:pt x="5285" y="4955"/>
                    <a:pt x="5514" y="4373"/>
                    <a:pt x="5488" y="3785"/>
                  </a:cubicBezTo>
                  <a:lnTo>
                    <a:pt x="5488" y="3785"/>
                  </a:lnTo>
                  <a:cubicBezTo>
                    <a:pt x="5510" y="3787"/>
                    <a:pt x="5532" y="3788"/>
                    <a:pt x="5554" y="3788"/>
                  </a:cubicBezTo>
                  <a:cubicBezTo>
                    <a:pt x="5911" y="3788"/>
                    <a:pt x="6276" y="3566"/>
                    <a:pt x="6276" y="3165"/>
                  </a:cubicBezTo>
                  <a:lnTo>
                    <a:pt x="6276" y="2823"/>
                  </a:lnTo>
                  <a:cubicBezTo>
                    <a:pt x="6276" y="2541"/>
                    <a:pt x="6082" y="2300"/>
                    <a:pt x="5823" y="2227"/>
                  </a:cubicBezTo>
                  <a:lnTo>
                    <a:pt x="5823" y="1474"/>
                  </a:lnTo>
                  <a:cubicBezTo>
                    <a:pt x="5823" y="706"/>
                    <a:pt x="5226" y="63"/>
                    <a:pt x="4461" y="4"/>
                  </a:cubicBezTo>
                  <a:cubicBezTo>
                    <a:pt x="4458" y="3"/>
                    <a:pt x="4454" y="3"/>
                    <a:pt x="4450" y="3"/>
                  </a:cubicBezTo>
                  <a:cubicBezTo>
                    <a:pt x="4364" y="3"/>
                    <a:pt x="4291" y="69"/>
                    <a:pt x="4285" y="157"/>
                  </a:cubicBezTo>
                  <a:cubicBezTo>
                    <a:pt x="4279" y="245"/>
                    <a:pt x="4347" y="324"/>
                    <a:pt x="4435" y="330"/>
                  </a:cubicBezTo>
                  <a:cubicBezTo>
                    <a:pt x="5029" y="377"/>
                    <a:pt x="5496" y="877"/>
                    <a:pt x="5496" y="1474"/>
                  </a:cubicBezTo>
                  <a:lnTo>
                    <a:pt x="5496" y="2203"/>
                  </a:lnTo>
                  <a:lnTo>
                    <a:pt x="5220" y="2203"/>
                  </a:lnTo>
                  <a:cubicBezTo>
                    <a:pt x="4676" y="2203"/>
                    <a:pt x="4276" y="1724"/>
                    <a:pt x="4232" y="1224"/>
                  </a:cubicBezTo>
                  <a:cubicBezTo>
                    <a:pt x="4225" y="1141"/>
                    <a:pt x="4159" y="1084"/>
                    <a:pt x="4087" y="1084"/>
                  </a:cubicBezTo>
                  <a:cubicBezTo>
                    <a:pt x="4033" y="1084"/>
                    <a:pt x="3977" y="1115"/>
                    <a:pt x="3938" y="1189"/>
                  </a:cubicBezTo>
                  <a:cubicBezTo>
                    <a:pt x="3694" y="1639"/>
                    <a:pt x="3371" y="2203"/>
                    <a:pt x="2791" y="2203"/>
                  </a:cubicBezTo>
                  <a:lnTo>
                    <a:pt x="1865" y="2203"/>
                  </a:lnTo>
                  <a:lnTo>
                    <a:pt x="1865" y="1474"/>
                  </a:lnTo>
                  <a:cubicBezTo>
                    <a:pt x="1865" y="842"/>
                    <a:pt x="2380" y="327"/>
                    <a:pt x="3012" y="327"/>
                  </a:cubicBezTo>
                  <a:lnTo>
                    <a:pt x="3735" y="327"/>
                  </a:lnTo>
                  <a:cubicBezTo>
                    <a:pt x="3823" y="327"/>
                    <a:pt x="3897" y="254"/>
                    <a:pt x="3897" y="162"/>
                  </a:cubicBezTo>
                  <a:cubicBezTo>
                    <a:pt x="3897" y="74"/>
                    <a:pt x="3823" y="1"/>
                    <a:pt x="37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3" name="Google Shape;983;p69"/>
          <p:cNvGrpSpPr/>
          <p:nvPr/>
        </p:nvGrpSpPr>
        <p:grpSpPr>
          <a:xfrm>
            <a:off x="7994116" y="1682506"/>
            <a:ext cx="337599" cy="366653"/>
            <a:chOff x="7994116" y="1453906"/>
            <a:chExt cx="337599" cy="366653"/>
          </a:xfrm>
        </p:grpSpPr>
        <p:sp>
          <p:nvSpPr>
            <p:cNvPr id="984" name="Google Shape;984;p69"/>
            <p:cNvSpPr/>
            <p:nvPr/>
          </p:nvSpPr>
          <p:spPr>
            <a:xfrm>
              <a:off x="8156701" y="1453906"/>
              <a:ext cx="121988" cy="188622"/>
            </a:xfrm>
            <a:custGeom>
              <a:rect b="b" l="l" r="r" t="t"/>
              <a:pathLst>
                <a:path extrusionOk="0" h="5752" w="3720">
                  <a:moveTo>
                    <a:pt x="3390" y="327"/>
                  </a:moveTo>
                  <a:lnTo>
                    <a:pt x="3390" y="791"/>
                  </a:lnTo>
                  <a:lnTo>
                    <a:pt x="2791" y="1694"/>
                  </a:lnTo>
                  <a:lnTo>
                    <a:pt x="929" y="1694"/>
                  </a:lnTo>
                  <a:lnTo>
                    <a:pt x="329" y="791"/>
                  </a:lnTo>
                  <a:lnTo>
                    <a:pt x="329" y="327"/>
                  </a:lnTo>
                  <a:lnTo>
                    <a:pt x="679" y="327"/>
                  </a:lnTo>
                  <a:lnTo>
                    <a:pt x="679" y="841"/>
                  </a:lnTo>
                  <a:cubicBezTo>
                    <a:pt x="679" y="932"/>
                    <a:pt x="753" y="1006"/>
                    <a:pt x="844" y="1006"/>
                  </a:cubicBezTo>
                  <a:lnTo>
                    <a:pt x="1520" y="1006"/>
                  </a:lnTo>
                  <a:cubicBezTo>
                    <a:pt x="1611" y="1006"/>
                    <a:pt x="1685" y="932"/>
                    <a:pt x="1685" y="841"/>
                  </a:cubicBezTo>
                  <a:lnTo>
                    <a:pt x="1685" y="327"/>
                  </a:lnTo>
                  <a:lnTo>
                    <a:pt x="2035" y="327"/>
                  </a:lnTo>
                  <a:lnTo>
                    <a:pt x="2035" y="841"/>
                  </a:lnTo>
                  <a:cubicBezTo>
                    <a:pt x="2035" y="932"/>
                    <a:pt x="2108" y="1006"/>
                    <a:pt x="2200" y="1006"/>
                  </a:cubicBezTo>
                  <a:lnTo>
                    <a:pt x="2896" y="1006"/>
                  </a:lnTo>
                  <a:cubicBezTo>
                    <a:pt x="2988" y="1006"/>
                    <a:pt x="3061" y="932"/>
                    <a:pt x="3061" y="841"/>
                  </a:cubicBezTo>
                  <a:lnTo>
                    <a:pt x="3061" y="327"/>
                  </a:lnTo>
                  <a:close/>
                  <a:moveTo>
                    <a:pt x="2364" y="2023"/>
                  </a:moveTo>
                  <a:lnTo>
                    <a:pt x="2679" y="3729"/>
                  </a:lnTo>
                  <a:lnTo>
                    <a:pt x="1035" y="3729"/>
                  </a:lnTo>
                  <a:lnTo>
                    <a:pt x="1320" y="2023"/>
                  </a:lnTo>
                  <a:close/>
                  <a:moveTo>
                    <a:pt x="3052" y="4058"/>
                  </a:moveTo>
                  <a:lnTo>
                    <a:pt x="3052" y="4408"/>
                  </a:lnTo>
                  <a:lnTo>
                    <a:pt x="668" y="4408"/>
                  </a:lnTo>
                  <a:lnTo>
                    <a:pt x="668" y="4058"/>
                  </a:lnTo>
                  <a:close/>
                  <a:moveTo>
                    <a:pt x="165" y="0"/>
                  </a:moveTo>
                  <a:cubicBezTo>
                    <a:pt x="74" y="0"/>
                    <a:pt x="0" y="74"/>
                    <a:pt x="0" y="165"/>
                  </a:cubicBezTo>
                  <a:lnTo>
                    <a:pt x="0" y="841"/>
                  </a:lnTo>
                  <a:cubicBezTo>
                    <a:pt x="0" y="874"/>
                    <a:pt x="9" y="906"/>
                    <a:pt x="30" y="932"/>
                  </a:cubicBezTo>
                  <a:lnTo>
                    <a:pt x="706" y="1950"/>
                  </a:lnTo>
                  <a:cubicBezTo>
                    <a:pt x="738" y="1994"/>
                    <a:pt x="788" y="2023"/>
                    <a:pt x="841" y="2023"/>
                  </a:cubicBezTo>
                  <a:lnTo>
                    <a:pt x="988" y="2023"/>
                  </a:lnTo>
                  <a:lnTo>
                    <a:pt x="703" y="3729"/>
                  </a:lnTo>
                  <a:lnTo>
                    <a:pt x="503" y="3729"/>
                  </a:lnTo>
                  <a:cubicBezTo>
                    <a:pt x="412" y="3729"/>
                    <a:pt x="338" y="3802"/>
                    <a:pt x="338" y="3893"/>
                  </a:cubicBezTo>
                  <a:lnTo>
                    <a:pt x="338" y="4408"/>
                  </a:lnTo>
                  <a:lnTo>
                    <a:pt x="165" y="4408"/>
                  </a:lnTo>
                  <a:cubicBezTo>
                    <a:pt x="74" y="4408"/>
                    <a:pt x="0" y="4481"/>
                    <a:pt x="0" y="4572"/>
                  </a:cubicBezTo>
                  <a:lnTo>
                    <a:pt x="0" y="5587"/>
                  </a:lnTo>
                  <a:cubicBezTo>
                    <a:pt x="0" y="5678"/>
                    <a:pt x="74" y="5752"/>
                    <a:pt x="165" y="5752"/>
                  </a:cubicBezTo>
                  <a:lnTo>
                    <a:pt x="1985" y="5752"/>
                  </a:lnTo>
                  <a:cubicBezTo>
                    <a:pt x="2073" y="5752"/>
                    <a:pt x="2147" y="5678"/>
                    <a:pt x="2147" y="5587"/>
                  </a:cubicBezTo>
                  <a:cubicBezTo>
                    <a:pt x="2147" y="5499"/>
                    <a:pt x="2073" y="5425"/>
                    <a:pt x="1985" y="5425"/>
                  </a:cubicBezTo>
                  <a:lnTo>
                    <a:pt x="329" y="5425"/>
                  </a:lnTo>
                  <a:lnTo>
                    <a:pt x="329" y="4734"/>
                  </a:lnTo>
                  <a:lnTo>
                    <a:pt x="3390" y="4734"/>
                  </a:lnTo>
                  <a:lnTo>
                    <a:pt x="3390" y="5425"/>
                  </a:lnTo>
                  <a:lnTo>
                    <a:pt x="2696" y="5425"/>
                  </a:lnTo>
                  <a:cubicBezTo>
                    <a:pt x="2608" y="5425"/>
                    <a:pt x="2535" y="5499"/>
                    <a:pt x="2535" y="5587"/>
                  </a:cubicBezTo>
                  <a:cubicBezTo>
                    <a:pt x="2535" y="5678"/>
                    <a:pt x="2608" y="5752"/>
                    <a:pt x="2696" y="5752"/>
                  </a:cubicBezTo>
                  <a:lnTo>
                    <a:pt x="3555" y="5752"/>
                  </a:lnTo>
                  <a:cubicBezTo>
                    <a:pt x="3646" y="5752"/>
                    <a:pt x="3720" y="5678"/>
                    <a:pt x="3720" y="5587"/>
                  </a:cubicBezTo>
                  <a:lnTo>
                    <a:pt x="3720" y="4572"/>
                  </a:lnTo>
                  <a:cubicBezTo>
                    <a:pt x="3720" y="4481"/>
                    <a:pt x="3646" y="4408"/>
                    <a:pt x="3555" y="4408"/>
                  </a:cubicBezTo>
                  <a:lnTo>
                    <a:pt x="3379" y="4408"/>
                  </a:lnTo>
                  <a:lnTo>
                    <a:pt x="3379" y="3893"/>
                  </a:lnTo>
                  <a:cubicBezTo>
                    <a:pt x="3379" y="3802"/>
                    <a:pt x="3305" y="3729"/>
                    <a:pt x="3217" y="3729"/>
                  </a:cubicBezTo>
                  <a:lnTo>
                    <a:pt x="3014" y="3729"/>
                  </a:lnTo>
                  <a:lnTo>
                    <a:pt x="2696" y="2023"/>
                  </a:lnTo>
                  <a:lnTo>
                    <a:pt x="2876" y="2023"/>
                  </a:lnTo>
                  <a:cubicBezTo>
                    <a:pt x="2932" y="2023"/>
                    <a:pt x="2982" y="1994"/>
                    <a:pt x="3014" y="1950"/>
                  </a:cubicBezTo>
                  <a:lnTo>
                    <a:pt x="3690" y="932"/>
                  </a:lnTo>
                  <a:cubicBezTo>
                    <a:pt x="3708" y="906"/>
                    <a:pt x="3720" y="874"/>
                    <a:pt x="3720" y="841"/>
                  </a:cubicBezTo>
                  <a:lnTo>
                    <a:pt x="3720" y="165"/>
                  </a:lnTo>
                  <a:cubicBezTo>
                    <a:pt x="3720" y="74"/>
                    <a:pt x="3646" y="0"/>
                    <a:pt x="3555" y="0"/>
                  </a:cubicBezTo>
                  <a:lnTo>
                    <a:pt x="2896" y="0"/>
                  </a:lnTo>
                  <a:cubicBezTo>
                    <a:pt x="2805" y="0"/>
                    <a:pt x="2735" y="74"/>
                    <a:pt x="2735" y="165"/>
                  </a:cubicBezTo>
                  <a:lnTo>
                    <a:pt x="2735" y="679"/>
                  </a:lnTo>
                  <a:lnTo>
                    <a:pt x="2361" y="679"/>
                  </a:lnTo>
                  <a:lnTo>
                    <a:pt x="2361" y="165"/>
                  </a:lnTo>
                  <a:cubicBezTo>
                    <a:pt x="2361" y="74"/>
                    <a:pt x="2291" y="0"/>
                    <a:pt x="2200" y="0"/>
                  </a:cubicBezTo>
                  <a:lnTo>
                    <a:pt x="1520" y="0"/>
                  </a:lnTo>
                  <a:cubicBezTo>
                    <a:pt x="1429" y="0"/>
                    <a:pt x="1359" y="74"/>
                    <a:pt x="1359" y="165"/>
                  </a:cubicBezTo>
                  <a:lnTo>
                    <a:pt x="1359" y="679"/>
                  </a:lnTo>
                  <a:lnTo>
                    <a:pt x="1006" y="679"/>
                  </a:lnTo>
                  <a:lnTo>
                    <a:pt x="1006" y="165"/>
                  </a:lnTo>
                  <a:cubicBezTo>
                    <a:pt x="1006" y="74"/>
                    <a:pt x="932" y="0"/>
                    <a:pt x="8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69"/>
            <p:cNvSpPr/>
            <p:nvPr/>
          </p:nvSpPr>
          <p:spPr>
            <a:xfrm>
              <a:off x="7994116" y="1637872"/>
              <a:ext cx="337599" cy="182687"/>
            </a:xfrm>
            <a:custGeom>
              <a:rect b="b" l="l" r="r" t="t"/>
              <a:pathLst>
                <a:path extrusionOk="0" h="5571" w="10295">
                  <a:moveTo>
                    <a:pt x="1921" y="1835"/>
                  </a:moveTo>
                  <a:lnTo>
                    <a:pt x="4050" y="3964"/>
                  </a:lnTo>
                  <a:lnTo>
                    <a:pt x="3814" y="4199"/>
                  </a:lnTo>
                  <a:lnTo>
                    <a:pt x="1686" y="2070"/>
                  </a:lnTo>
                  <a:lnTo>
                    <a:pt x="1921" y="1835"/>
                  </a:lnTo>
                  <a:close/>
                  <a:moveTo>
                    <a:pt x="9630" y="0"/>
                  </a:moveTo>
                  <a:cubicBezTo>
                    <a:pt x="9529" y="0"/>
                    <a:pt x="9427" y="26"/>
                    <a:pt x="9333" y="80"/>
                  </a:cubicBezTo>
                  <a:lnTo>
                    <a:pt x="7240" y="1288"/>
                  </a:lnTo>
                  <a:cubicBezTo>
                    <a:pt x="7172" y="1032"/>
                    <a:pt x="6937" y="844"/>
                    <a:pt x="6661" y="844"/>
                  </a:cubicBezTo>
                  <a:lnTo>
                    <a:pt x="5661" y="844"/>
                  </a:lnTo>
                  <a:cubicBezTo>
                    <a:pt x="5258" y="674"/>
                    <a:pt x="4820" y="506"/>
                    <a:pt x="4376" y="506"/>
                  </a:cubicBezTo>
                  <a:cubicBezTo>
                    <a:pt x="3517" y="506"/>
                    <a:pt x="2785" y="1109"/>
                    <a:pt x="2356" y="1812"/>
                  </a:cubicBezTo>
                  <a:lnTo>
                    <a:pt x="2035" y="1488"/>
                  </a:lnTo>
                  <a:cubicBezTo>
                    <a:pt x="1997" y="1456"/>
                    <a:pt x="1958" y="1440"/>
                    <a:pt x="1919" y="1440"/>
                  </a:cubicBezTo>
                  <a:cubicBezTo>
                    <a:pt x="1880" y="1440"/>
                    <a:pt x="1841" y="1456"/>
                    <a:pt x="1803" y="1488"/>
                  </a:cubicBezTo>
                  <a:lnTo>
                    <a:pt x="1453" y="1838"/>
                  </a:lnTo>
                  <a:lnTo>
                    <a:pt x="1274" y="1659"/>
                  </a:lnTo>
                  <a:cubicBezTo>
                    <a:pt x="1243" y="1626"/>
                    <a:pt x="1201" y="1610"/>
                    <a:pt x="1159" y="1610"/>
                  </a:cubicBezTo>
                  <a:cubicBezTo>
                    <a:pt x="1117" y="1610"/>
                    <a:pt x="1075" y="1626"/>
                    <a:pt x="1045" y="1659"/>
                  </a:cubicBezTo>
                  <a:lnTo>
                    <a:pt x="65" y="2635"/>
                  </a:lnTo>
                  <a:cubicBezTo>
                    <a:pt x="1" y="2700"/>
                    <a:pt x="1" y="2803"/>
                    <a:pt x="65" y="2867"/>
                  </a:cubicBezTo>
                  <a:lnTo>
                    <a:pt x="1236" y="4037"/>
                  </a:lnTo>
                  <a:cubicBezTo>
                    <a:pt x="1268" y="4070"/>
                    <a:pt x="1310" y="4086"/>
                    <a:pt x="1352" y="4086"/>
                  </a:cubicBezTo>
                  <a:cubicBezTo>
                    <a:pt x="1394" y="4086"/>
                    <a:pt x="1436" y="4070"/>
                    <a:pt x="1468" y="4037"/>
                  </a:cubicBezTo>
                  <a:cubicBezTo>
                    <a:pt x="1533" y="3973"/>
                    <a:pt x="1533" y="3870"/>
                    <a:pt x="1468" y="3808"/>
                  </a:cubicBezTo>
                  <a:lnTo>
                    <a:pt x="412" y="2753"/>
                  </a:lnTo>
                  <a:lnTo>
                    <a:pt x="1159" y="2006"/>
                  </a:lnTo>
                  <a:lnTo>
                    <a:pt x="3582" y="4429"/>
                  </a:lnTo>
                  <a:lnTo>
                    <a:pt x="2838" y="5175"/>
                  </a:lnTo>
                  <a:lnTo>
                    <a:pt x="1974" y="4311"/>
                  </a:lnTo>
                  <a:cubicBezTo>
                    <a:pt x="1941" y="4279"/>
                    <a:pt x="1899" y="4262"/>
                    <a:pt x="1858" y="4262"/>
                  </a:cubicBezTo>
                  <a:cubicBezTo>
                    <a:pt x="1816" y="4262"/>
                    <a:pt x="1774" y="4279"/>
                    <a:pt x="1741" y="4311"/>
                  </a:cubicBezTo>
                  <a:cubicBezTo>
                    <a:pt x="1677" y="4376"/>
                    <a:pt x="1677" y="4479"/>
                    <a:pt x="1741" y="4543"/>
                  </a:cubicBezTo>
                  <a:lnTo>
                    <a:pt x="2721" y="5522"/>
                  </a:lnTo>
                  <a:cubicBezTo>
                    <a:pt x="2760" y="5555"/>
                    <a:pt x="2799" y="5571"/>
                    <a:pt x="2838" y="5571"/>
                  </a:cubicBezTo>
                  <a:cubicBezTo>
                    <a:pt x="2876" y="5571"/>
                    <a:pt x="2915" y="5555"/>
                    <a:pt x="2953" y="5522"/>
                  </a:cubicBezTo>
                  <a:lnTo>
                    <a:pt x="4397" y="4082"/>
                  </a:lnTo>
                  <a:cubicBezTo>
                    <a:pt x="4458" y="4017"/>
                    <a:pt x="4458" y="3914"/>
                    <a:pt x="4397" y="3849"/>
                  </a:cubicBezTo>
                  <a:lnTo>
                    <a:pt x="4076" y="3529"/>
                  </a:lnTo>
                  <a:lnTo>
                    <a:pt x="5093" y="3529"/>
                  </a:lnTo>
                  <a:cubicBezTo>
                    <a:pt x="5185" y="3529"/>
                    <a:pt x="5258" y="3455"/>
                    <a:pt x="5258" y="3367"/>
                  </a:cubicBezTo>
                  <a:cubicBezTo>
                    <a:pt x="5258" y="3276"/>
                    <a:pt x="5185" y="3202"/>
                    <a:pt x="5093" y="3202"/>
                  </a:cubicBezTo>
                  <a:lnTo>
                    <a:pt x="3747" y="3202"/>
                  </a:lnTo>
                  <a:lnTo>
                    <a:pt x="2597" y="2050"/>
                  </a:lnTo>
                  <a:cubicBezTo>
                    <a:pt x="2774" y="1744"/>
                    <a:pt x="3382" y="835"/>
                    <a:pt x="4376" y="835"/>
                  </a:cubicBezTo>
                  <a:cubicBezTo>
                    <a:pt x="4788" y="835"/>
                    <a:pt x="5196" y="1000"/>
                    <a:pt x="5570" y="1162"/>
                  </a:cubicBezTo>
                  <a:cubicBezTo>
                    <a:pt x="5590" y="1168"/>
                    <a:pt x="5611" y="1174"/>
                    <a:pt x="5632" y="1174"/>
                  </a:cubicBezTo>
                  <a:lnTo>
                    <a:pt x="6661" y="1174"/>
                  </a:lnTo>
                  <a:cubicBezTo>
                    <a:pt x="6999" y="1174"/>
                    <a:pt x="7025" y="1718"/>
                    <a:pt x="6661" y="1718"/>
                  </a:cubicBezTo>
                  <a:lnTo>
                    <a:pt x="4682" y="1718"/>
                  </a:lnTo>
                  <a:cubicBezTo>
                    <a:pt x="4594" y="1718"/>
                    <a:pt x="4520" y="1791"/>
                    <a:pt x="4520" y="1879"/>
                  </a:cubicBezTo>
                  <a:cubicBezTo>
                    <a:pt x="4520" y="1970"/>
                    <a:pt x="4594" y="2044"/>
                    <a:pt x="4682" y="2044"/>
                  </a:cubicBezTo>
                  <a:lnTo>
                    <a:pt x="6661" y="2044"/>
                  </a:lnTo>
                  <a:cubicBezTo>
                    <a:pt x="6902" y="2044"/>
                    <a:pt x="7113" y="1903"/>
                    <a:pt x="7208" y="1685"/>
                  </a:cubicBezTo>
                  <a:lnTo>
                    <a:pt x="9495" y="365"/>
                  </a:lnTo>
                  <a:cubicBezTo>
                    <a:pt x="9537" y="340"/>
                    <a:pt x="9584" y="328"/>
                    <a:pt x="9630" y="328"/>
                  </a:cubicBezTo>
                  <a:cubicBezTo>
                    <a:pt x="9724" y="328"/>
                    <a:pt x="9817" y="378"/>
                    <a:pt x="9869" y="465"/>
                  </a:cubicBezTo>
                  <a:cubicBezTo>
                    <a:pt x="9930" y="615"/>
                    <a:pt x="9895" y="738"/>
                    <a:pt x="9769" y="835"/>
                  </a:cubicBezTo>
                  <a:cubicBezTo>
                    <a:pt x="9763" y="838"/>
                    <a:pt x="6990" y="3005"/>
                    <a:pt x="6990" y="3005"/>
                  </a:cubicBezTo>
                  <a:cubicBezTo>
                    <a:pt x="6773" y="3176"/>
                    <a:pt x="6471" y="3213"/>
                    <a:pt x="6182" y="3213"/>
                  </a:cubicBezTo>
                  <a:cubicBezTo>
                    <a:pt x="6052" y="3213"/>
                    <a:pt x="5924" y="3206"/>
                    <a:pt x="5808" y="3199"/>
                  </a:cubicBezTo>
                  <a:cubicBezTo>
                    <a:pt x="5717" y="3199"/>
                    <a:pt x="5643" y="3273"/>
                    <a:pt x="5643" y="3364"/>
                  </a:cubicBezTo>
                  <a:cubicBezTo>
                    <a:pt x="5643" y="3455"/>
                    <a:pt x="5717" y="3529"/>
                    <a:pt x="5808" y="3529"/>
                  </a:cubicBezTo>
                  <a:cubicBezTo>
                    <a:pt x="5918" y="3536"/>
                    <a:pt x="6033" y="3541"/>
                    <a:pt x="6150" y="3541"/>
                  </a:cubicBezTo>
                  <a:cubicBezTo>
                    <a:pt x="6520" y="3541"/>
                    <a:pt x="6904" y="3488"/>
                    <a:pt x="7190" y="3264"/>
                  </a:cubicBezTo>
                  <a:lnTo>
                    <a:pt x="9942" y="1112"/>
                  </a:lnTo>
                  <a:cubicBezTo>
                    <a:pt x="10224" y="897"/>
                    <a:pt x="10295" y="627"/>
                    <a:pt x="10151" y="300"/>
                  </a:cubicBezTo>
                  <a:cubicBezTo>
                    <a:pt x="10040" y="108"/>
                    <a:pt x="9837" y="0"/>
                    <a:pt x="963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69"/>
            <p:cNvSpPr/>
            <p:nvPr/>
          </p:nvSpPr>
          <p:spPr>
            <a:xfrm>
              <a:off x="8022777" y="1720542"/>
              <a:ext cx="22955" cy="21643"/>
            </a:xfrm>
            <a:custGeom>
              <a:rect b="b" l="l" r="r" t="t"/>
              <a:pathLst>
                <a:path extrusionOk="0" h="660" w="700">
                  <a:moveTo>
                    <a:pt x="181" y="0"/>
                  </a:moveTo>
                  <a:cubicBezTo>
                    <a:pt x="138" y="0"/>
                    <a:pt x="96" y="17"/>
                    <a:pt x="65" y="49"/>
                  </a:cubicBezTo>
                  <a:cubicBezTo>
                    <a:pt x="0" y="114"/>
                    <a:pt x="3" y="217"/>
                    <a:pt x="68" y="282"/>
                  </a:cubicBezTo>
                  <a:lnTo>
                    <a:pt x="406" y="614"/>
                  </a:lnTo>
                  <a:cubicBezTo>
                    <a:pt x="444" y="644"/>
                    <a:pt x="482" y="660"/>
                    <a:pt x="521" y="660"/>
                  </a:cubicBezTo>
                  <a:cubicBezTo>
                    <a:pt x="560" y="660"/>
                    <a:pt x="599" y="644"/>
                    <a:pt x="638" y="611"/>
                  </a:cubicBezTo>
                  <a:cubicBezTo>
                    <a:pt x="700" y="546"/>
                    <a:pt x="700" y="443"/>
                    <a:pt x="635" y="379"/>
                  </a:cubicBezTo>
                  <a:lnTo>
                    <a:pt x="297" y="46"/>
                  </a:lnTo>
                  <a:cubicBezTo>
                    <a:pt x="265" y="16"/>
                    <a:pt x="223"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7" name="Google Shape;987;p69"/>
          <p:cNvGrpSpPr/>
          <p:nvPr/>
        </p:nvGrpSpPr>
        <p:grpSpPr>
          <a:xfrm>
            <a:off x="7251891" y="1682506"/>
            <a:ext cx="256208" cy="366620"/>
            <a:chOff x="7251891" y="1453906"/>
            <a:chExt cx="256208" cy="366620"/>
          </a:xfrm>
        </p:grpSpPr>
        <p:sp>
          <p:nvSpPr>
            <p:cNvPr id="988" name="Google Shape;988;p69"/>
            <p:cNvSpPr/>
            <p:nvPr/>
          </p:nvSpPr>
          <p:spPr>
            <a:xfrm>
              <a:off x="7251891" y="1453906"/>
              <a:ext cx="256208" cy="366620"/>
            </a:xfrm>
            <a:custGeom>
              <a:rect b="b" l="l" r="r" t="t"/>
              <a:pathLst>
                <a:path extrusionOk="0" h="11180" w="7813">
                  <a:moveTo>
                    <a:pt x="5331" y="421"/>
                  </a:moveTo>
                  <a:cubicBezTo>
                    <a:pt x="5252" y="641"/>
                    <a:pt x="5205" y="926"/>
                    <a:pt x="5304" y="1203"/>
                  </a:cubicBezTo>
                  <a:cubicBezTo>
                    <a:pt x="5372" y="1388"/>
                    <a:pt x="5490" y="1500"/>
                    <a:pt x="5593" y="1597"/>
                  </a:cubicBezTo>
                  <a:cubicBezTo>
                    <a:pt x="5754" y="1750"/>
                    <a:pt x="5893" y="1879"/>
                    <a:pt x="5898" y="2323"/>
                  </a:cubicBezTo>
                  <a:cubicBezTo>
                    <a:pt x="5928" y="2428"/>
                    <a:pt x="5977" y="2480"/>
                    <a:pt x="6046" y="2480"/>
                  </a:cubicBezTo>
                  <a:cubicBezTo>
                    <a:pt x="6085" y="2480"/>
                    <a:pt x="6131" y="2463"/>
                    <a:pt x="6184" y="2429"/>
                  </a:cubicBezTo>
                  <a:cubicBezTo>
                    <a:pt x="6192" y="2420"/>
                    <a:pt x="6339" y="2253"/>
                    <a:pt x="6437" y="1959"/>
                  </a:cubicBezTo>
                  <a:cubicBezTo>
                    <a:pt x="6707" y="2273"/>
                    <a:pt x="6857" y="2679"/>
                    <a:pt x="6848" y="3096"/>
                  </a:cubicBezTo>
                  <a:cubicBezTo>
                    <a:pt x="6839" y="3640"/>
                    <a:pt x="6572" y="4120"/>
                    <a:pt x="6166" y="4417"/>
                  </a:cubicBezTo>
                  <a:cubicBezTo>
                    <a:pt x="6287" y="4137"/>
                    <a:pt x="6284" y="3729"/>
                    <a:pt x="6104" y="3464"/>
                  </a:cubicBezTo>
                  <a:cubicBezTo>
                    <a:pt x="5895" y="3164"/>
                    <a:pt x="5707" y="2899"/>
                    <a:pt x="5654" y="2535"/>
                  </a:cubicBezTo>
                  <a:cubicBezTo>
                    <a:pt x="5615" y="2403"/>
                    <a:pt x="5543" y="2339"/>
                    <a:pt x="5437" y="2339"/>
                  </a:cubicBezTo>
                  <a:cubicBezTo>
                    <a:pt x="5401" y="2339"/>
                    <a:pt x="5360" y="2346"/>
                    <a:pt x="5316" y="2361"/>
                  </a:cubicBezTo>
                  <a:cubicBezTo>
                    <a:pt x="5140" y="2458"/>
                    <a:pt x="4758" y="2717"/>
                    <a:pt x="4663" y="3223"/>
                  </a:cubicBezTo>
                  <a:lnTo>
                    <a:pt x="4543" y="3188"/>
                  </a:lnTo>
                  <a:cubicBezTo>
                    <a:pt x="4520" y="3181"/>
                    <a:pt x="4498" y="3177"/>
                    <a:pt x="4475" y="3177"/>
                  </a:cubicBezTo>
                  <a:cubicBezTo>
                    <a:pt x="4384" y="3177"/>
                    <a:pt x="4298" y="3233"/>
                    <a:pt x="4261" y="3323"/>
                  </a:cubicBezTo>
                  <a:cubicBezTo>
                    <a:pt x="4128" y="3655"/>
                    <a:pt x="4061" y="4073"/>
                    <a:pt x="4208" y="4417"/>
                  </a:cubicBezTo>
                  <a:cubicBezTo>
                    <a:pt x="3590" y="3958"/>
                    <a:pt x="3358" y="3099"/>
                    <a:pt x="3664" y="2394"/>
                  </a:cubicBezTo>
                  <a:lnTo>
                    <a:pt x="3664" y="2394"/>
                  </a:lnTo>
                  <a:cubicBezTo>
                    <a:pt x="3793" y="2511"/>
                    <a:pt x="3964" y="2620"/>
                    <a:pt x="4155" y="2629"/>
                  </a:cubicBezTo>
                  <a:cubicBezTo>
                    <a:pt x="4269" y="2620"/>
                    <a:pt x="4328" y="2558"/>
                    <a:pt x="4325" y="2444"/>
                  </a:cubicBezTo>
                  <a:cubicBezTo>
                    <a:pt x="4325" y="2429"/>
                    <a:pt x="4149" y="1082"/>
                    <a:pt x="5331" y="421"/>
                  </a:cubicBezTo>
                  <a:close/>
                  <a:moveTo>
                    <a:pt x="5354" y="2723"/>
                  </a:moveTo>
                  <a:cubicBezTo>
                    <a:pt x="5434" y="3076"/>
                    <a:pt x="5631" y="3358"/>
                    <a:pt x="5834" y="3652"/>
                  </a:cubicBezTo>
                  <a:cubicBezTo>
                    <a:pt x="5893" y="3764"/>
                    <a:pt x="5925" y="3879"/>
                    <a:pt x="5925" y="3999"/>
                  </a:cubicBezTo>
                  <a:cubicBezTo>
                    <a:pt x="5925" y="4431"/>
                    <a:pt x="5557" y="4734"/>
                    <a:pt x="5149" y="4740"/>
                  </a:cubicBezTo>
                  <a:cubicBezTo>
                    <a:pt x="4761" y="4719"/>
                    <a:pt x="4452" y="4396"/>
                    <a:pt x="4452" y="3999"/>
                  </a:cubicBezTo>
                  <a:lnTo>
                    <a:pt x="4452" y="3996"/>
                  </a:lnTo>
                  <a:cubicBezTo>
                    <a:pt x="4449" y="3849"/>
                    <a:pt x="4478" y="3693"/>
                    <a:pt x="4534" y="3526"/>
                  </a:cubicBezTo>
                  <a:lnTo>
                    <a:pt x="4761" y="3593"/>
                  </a:lnTo>
                  <a:cubicBezTo>
                    <a:pt x="4776" y="3596"/>
                    <a:pt x="4790" y="3597"/>
                    <a:pt x="4803" y="3597"/>
                  </a:cubicBezTo>
                  <a:cubicBezTo>
                    <a:pt x="4898" y="3597"/>
                    <a:pt x="4954" y="3543"/>
                    <a:pt x="4969" y="3438"/>
                  </a:cubicBezTo>
                  <a:cubicBezTo>
                    <a:pt x="4978" y="3070"/>
                    <a:pt x="5181" y="2847"/>
                    <a:pt x="5354" y="2723"/>
                  </a:cubicBezTo>
                  <a:close/>
                  <a:moveTo>
                    <a:pt x="6722" y="5069"/>
                  </a:moveTo>
                  <a:lnTo>
                    <a:pt x="6722" y="5419"/>
                  </a:lnTo>
                  <a:lnTo>
                    <a:pt x="5546" y="5419"/>
                  </a:lnTo>
                  <a:cubicBezTo>
                    <a:pt x="5454" y="5419"/>
                    <a:pt x="5381" y="5493"/>
                    <a:pt x="5381" y="5584"/>
                  </a:cubicBezTo>
                  <a:cubicBezTo>
                    <a:pt x="5381" y="5675"/>
                    <a:pt x="5454" y="5749"/>
                    <a:pt x="5546" y="5749"/>
                  </a:cubicBezTo>
                  <a:lnTo>
                    <a:pt x="5948" y="5749"/>
                  </a:lnTo>
                  <a:lnTo>
                    <a:pt x="5751" y="7119"/>
                  </a:lnTo>
                  <a:lnTo>
                    <a:pt x="4696" y="7119"/>
                  </a:lnTo>
                  <a:cubicBezTo>
                    <a:pt x="4543" y="7119"/>
                    <a:pt x="4416" y="7004"/>
                    <a:pt x="4402" y="6851"/>
                  </a:cubicBezTo>
                  <a:lnTo>
                    <a:pt x="4290" y="5749"/>
                  </a:lnTo>
                  <a:lnTo>
                    <a:pt x="4831" y="5749"/>
                  </a:lnTo>
                  <a:cubicBezTo>
                    <a:pt x="4919" y="5749"/>
                    <a:pt x="4993" y="5675"/>
                    <a:pt x="4993" y="5584"/>
                  </a:cubicBezTo>
                  <a:cubicBezTo>
                    <a:pt x="4993" y="5493"/>
                    <a:pt x="4919" y="5419"/>
                    <a:pt x="4831" y="5419"/>
                  </a:cubicBezTo>
                  <a:lnTo>
                    <a:pt x="3652" y="5419"/>
                  </a:lnTo>
                  <a:lnTo>
                    <a:pt x="3652" y="5069"/>
                  </a:lnTo>
                  <a:close/>
                  <a:moveTo>
                    <a:pt x="2026" y="7445"/>
                  </a:moveTo>
                  <a:lnTo>
                    <a:pt x="2026" y="10174"/>
                  </a:lnTo>
                  <a:lnTo>
                    <a:pt x="1691" y="10174"/>
                  </a:lnTo>
                  <a:lnTo>
                    <a:pt x="1691" y="7445"/>
                  </a:lnTo>
                  <a:close/>
                  <a:moveTo>
                    <a:pt x="5266" y="10503"/>
                  </a:moveTo>
                  <a:lnTo>
                    <a:pt x="5213" y="10853"/>
                  </a:lnTo>
                  <a:lnTo>
                    <a:pt x="4805" y="10853"/>
                  </a:lnTo>
                  <a:lnTo>
                    <a:pt x="4769" y="10503"/>
                  </a:lnTo>
                  <a:close/>
                  <a:moveTo>
                    <a:pt x="5512" y="0"/>
                  </a:moveTo>
                  <a:cubicBezTo>
                    <a:pt x="5487" y="0"/>
                    <a:pt x="5460" y="2"/>
                    <a:pt x="5431" y="6"/>
                  </a:cubicBezTo>
                  <a:cubicBezTo>
                    <a:pt x="4522" y="391"/>
                    <a:pt x="3990" y="1253"/>
                    <a:pt x="3987" y="2232"/>
                  </a:cubicBezTo>
                  <a:cubicBezTo>
                    <a:pt x="3928" y="2191"/>
                    <a:pt x="3867" y="2138"/>
                    <a:pt x="3808" y="2073"/>
                  </a:cubicBezTo>
                  <a:cubicBezTo>
                    <a:pt x="3746" y="2023"/>
                    <a:pt x="3687" y="1998"/>
                    <a:pt x="3631" y="1998"/>
                  </a:cubicBezTo>
                  <a:cubicBezTo>
                    <a:pt x="3559" y="1998"/>
                    <a:pt x="3493" y="2039"/>
                    <a:pt x="3431" y="2120"/>
                  </a:cubicBezTo>
                  <a:cubicBezTo>
                    <a:pt x="2952" y="3023"/>
                    <a:pt x="3246" y="4176"/>
                    <a:pt x="4093" y="4740"/>
                  </a:cubicBezTo>
                  <a:lnTo>
                    <a:pt x="3490" y="4740"/>
                  </a:lnTo>
                  <a:cubicBezTo>
                    <a:pt x="3399" y="4740"/>
                    <a:pt x="3326" y="4814"/>
                    <a:pt x="3326" y="4905"/>
                  </a:cubicBezTo>
                  <a:lnTo>
                    <a:pt x="3326" y="5584"/>
                  </a:lnTo>
                  <a:cubicBezTo>
                    <a:pt x="3326" y="5675"/>
                    <a:pt x="3399" y="5749"/>
                    <a:pt x="3490" y="5749"/>
                  </a:cubicBezTo>
                  <a:lnTo>
                    <a:pt x="3961" y="5749"/>
                  </a:lnTo>
                  <a:lnTo>
                    <a:pt x="3996" y="6101"/>
                  </a:lnTo>
                  <a:cubicBezTo>
                    <a:pt x="3731" y="6116"/>
                    <a:pt x="3476" y="6204"/>
                    <a:pt x="3211" y="6695"/>
                  </a:cubicBezTo>
                  <a:cubicBezTo>
                    <a:pt x="3073" y="6948"/>
                    <a:pt x="2949" y="6978"/>
                    <a:pt x="2761" y="7025"/>
                  </a:cubicBezTo>
                  <a:cubicBezTo>
                    <a:pt x="2635" y="7057"/>
                    <a:pt x="2488" y="7092"/>
                    <a:pt x="2335" y="7204"/>
                  </a:cubicBezTo>
                  <a:cubicBezTo>
                    <a:pt x="2308" y="7151"/>
                    <a:pt x="2252" y="7116"/>
                    <a:pt x="2191" y="7116"/>
                  </a:cubicBezTo>
                  <a:lnTo>
                    <a:pt x="1691" y="7116"/>
                  </a:lnTo>
                  <a:lnTo>
                    <a:pt x="1691" y="6898"/>
                  </a:lnTo>
                  <a:cubicBezTo>
                    <a:pt x="1691" y="6807"/>
                    <a:pt x="1617" y="6734"/>
                    <a:pt x="1526" y="6734"/>
                  </a:cubicBezTo>
                  <a:lnTo>
                    <a:pt x="165" y="6734"/>
                  </a:lnTo>
                  <a:cubicBezTo>
                    <a:pt x="74" y="6734"/>
                    <a:pt x="0" y="6807"/>
                    <a:pt x="0" y="6898"/>
                  </a:cubicBezTo>
                  <a:lnTo>
                    <a:pt x="0" y="8845"/>
                  </a:lnTo>
                  <a:cubicBezTo>
                    <a:pt x="0" y="8936"/>
                    <a:pt x="74" y="9009"/>
                    <a:pt x="165" y="9009"/>
                  </a:cubicBezTo>
                  <a:cubicBezTo>
                    <a:pt x="253" y="9009"/>
                    <a:pt x="327" y="8936"/>
                    <a:pt x="327" y="8845"/>
                  </a:cubicBezTo>
                  <a:lnTo>
                    <a:pt x="327" y="7063"/>
                  </a:lnTo>
                  <a:lnTo>
                    <a:pt x="1361" y="7063"/>
                  </a:lnTo>
                  <a:lnTo>
                    <a:pt x="1361" y="10174"/>
                  </a:lnTo>
                  <a:lnTo>
                    <a:pt x="329" y="10174"/>
                  </a:lnTo>
                  <a:lnTo>
                    <a:pt x="329" y="9559"/>
                  </a:lnTo>
                  <a:cubicBezTo>
                    <a:pt x="329" y="9468"/>
                    <a:pt x="256" y="9395"/>
                    <a:pt x="165" y="9395"/>
                  </a:cubicBezTo>
                  <a:cubicBezTo>
                    <a:pt x="74" y="9395"/>
                    <a:pt x="0" y="9468"/>
                    <a:pt x="0" y="9559"/>
                  </a:cubicBezTo>
                  <a:lnTo>
                    <a:pt x="0" y="10338"/>
                  </a:lnTo>
                  <a:cubicBezTo>
                    <a:pt x="0" y="10430"/>
                    <a:pt x="74" y="10503"/>
                    <a:pt x="165" y="10503"/>
                  </a:cubicBezTo>
                  <a:lnTo>
                    <a:pt x="2191" y="10503"/>
                  </a:lnTo>
                  <a:cubicBezTo>
                    <a:pt x="2282" y="10503"/>
                    <a:pt x="2355" y="10430"/>
                    <a:pt x="2355" y="10338"/>
                  </a:cubicBezTo>
                  <a:lnTo>
                    <a:pt x="2355" y="10200"/>
                  </a:lnTo>
                  <a:cubicBezTo>
                    <a:pt x="2541" y="10224"/>
                    <a:pt x="2682" y="10268"/>
                    <a:pt x="2817" y="10374"/>
                  </a:cubicBezTo>
                  <a:cubicBezTo>
                    <a:pt x="2946" y="10471"/>
                    <a:pt x="3163" y="10508"/>
                    <a:pt x="3348" y="10508"/>
                  </a:cubicBezTo>
                  <a:cubicBezTo>
                    <a:pt x="3388" y="10508"/>
                    <a:pt x="3426" y="10506"/>
                    <a:pt x="3461" y="10503"/>
                  </a:cubicBezTo>
                  <a:cubicBezTo>
                    <a:pt x="3552" y="10503"/>
                    <a:pt x="3626" y="10430"/>
                    <a:pt x="3626" y="10338"/>
                  </a:cubicBezTo>
                  <a:cubicBezTo>
                    <a:pt x="3626" y="10247"/>
                    <a:pt x="3552" y="10174"/>
                    <a:pt x="3461" y="10174"/>
                  </a:cubicBezTo>
                  <a:cubicBezTo>
                    <a:pt x="3424" y="10178"/>
                    <a:pt x="3378" y="10181"/>
                    <a:pt x="3328" y="10181"/>
                  </a:cubicBezTo>
                  <a:cubicBezTo>
                    <a:pt x="3214" y="10181"/>
                    <a:pt x="3084" y="10165"/>
                    <a:pt x="3017" y="10112"/>
                  </a:cubicBezTo>
                  <a:cubicBezTo>
                    <a:pt x="2802" y="9947"/>
                    <a:pt x="2576" y="9894"/>
                    <a:pt x="2355" y="9871"/>
                  </a:cubicBezTo>
                  <a:lnTo>
                    <a:pt x="2355" y="7645"/>
                  </a:lnTo>
                  <a:cubicBezTo>
                    <a:pt x="2523" y="7422"/>
                    <a:pt x="2670" y="7386"/>
                    <a:pt x="2840" y="7342"/>
                  </a:cubicBezTo>
                  <a:cubicBezTo>
                    <a:pt x="3052" y="7292"/>
                    <a:pt x="3293" y="7231"/>
                    <a:pt x="3499" y="6851"/>
                  </a:cubicBezTo>
                  <a:cubicBezTo>
                    <a:pt x="3690" y="6498"/>
                    <a:pt x="3823" y="6440"/>
                    <a:pt x="4031" y="6431"/>
                  </a:cubicBezTo>
                  <a:lnTo>
                    <a:pt x="4075" y="6887"/>
                  </a:lnTo>
                  <a:cubicBezTo>
                    <a:pt x="4108" y="7204"/>
                    <a:pt x="4375" y="7445"/>
                    <a:pt x="4696" y="7445"/>
                  </a:cubicBezTo>
                  <a:lnTo>
                    <a:pt x="6004" y="7445"/>
                  </a:lnTo>
                  <a:cubicBezTo>
                    <a:pt x="6289" y="7478"/>
                    <a:pt x="6298" y="7883"/>
                    <a:pt x="6001" y="7883"/>
                  </a:cubicBezTo>
                  <a:lnTo>
                    <a:pt x="5884" y="7883"/>
                  </a:lnTo>
                  <a:cubicBezTo>
                    <a:pt x="5625" y="7895"/>
                    <a:pt x="5654" y="8171"/>
                    <a:pt x="5866" y="8210"/>
                  </a:cubicBezTo>
                  <a:cubicBezTo>
                    <a:pt x="6154" y="8260"/>
                    <a:pt x="6175" y="8645"/>
                    <a:pt x="5872" y="8645"/>
                  </a:cubicBezTo>
                  <a:lnTo>
                    <a:pt x="5757" y="8645"/>
                  </a:lnTo>
                  <a:cubicBezTo>
                    <a:pt x="5522" y="8660"/>
                    <a:pt x="5507" y="8936"/>
                    <a:pt x="5740" y="8974"/>
                  </a:cubicBezTo>
                  <a:cubicBezTo>
                    <a:pt x="6016" y="9018"/>
                    <a:pt x="6057" y="9409"/>
                    <a:pt x="5746" y="9409"/>
                  </a:cubicBezTo>
                  <a:lnTo>
                    <a:pt x="5601" y="9409"/>
                  </a:lnTo>
                  <a:cubicBezTo>
                    <a:pt x="5378" y="9433"/>
                    <a:pt x="5363" y="9674"/>
                    <a:pt x="5587" y="9736"/>
                  </a:cubicBezTo>
                  <a:cubicBezTo>
                    <a:pt x="5734" y="9780"/>
                    <a:pt x="5804" y="9815"/>
                    <a:pt x="5819" y="9965"/>
                  </a:cubicBezTo>
                  <a:cubicBezTo>
                    <a:pt x="5813" y="10080"/>
                    <a:pt x="5713" y="10174"/>
                    <a:pt x="5593" y="10174"/>
                  </a:cubicBezTo>
                  <a:lnTo>
                    <a:pt x="4175" y="10174"/>
                  </a:lnTo>
                  <a:cubicBezTo>
                    <a:pt x="4084" y="10174"/>
                    <a:pt x="4011" y="10247"/>
                    <a:pt x="4011" y="10338"/>
                  </a:cubicBezTo>
                  <a:cubicBezTo>
                    <a:pt x="4011" y="10430"/>
                    <a:pt x="4084" y="10503"/>
                    <a:pt x="4175" y="10503"/>
                  </a:cubicBezTo>
                  <a:lnTo>
                    <a:pt x="4440" y="10503"/>
                  </a:lnTo>
                  <a:lnTo>
                    <a:pt x="4493" y="11032"/>
                  </a:lnTo>
                  <a:cubicBezTo>
                    <a:pt x="4502" y="11118"/>
                    <a:pt x="4572" y="11179"/>
                    <a:pt x="4658" y="11179"/>
                  </a:cubicBezTo>
                  <a:lnTo>
                    <a:pt x="5357" y="11179"/>
                  </a:lnTo>
                  <a:cubicBezTo>
                    <a:pt x="5440" y="11179"/>
                    <a:pt x="5507" y="11121"/>
                    <a:pt x="5519" y="11041"/>
                  </a:cubicBezTo>
                  <a:lnTo>
                    <a:pt x="5599" y="10503"/>
                  </a:lnTo>
                  <a:cubicBezTo>
                    <a:pt x="6028" y="10497"/>
                    <a:pt x="6284" y="10003"/>
                    <a:pt x="6051" y="9647"/>
                  </a:cubicBezTo>
                  <a:cubicBezTo>
                    <a:pt x="6316" y="9477"/>
                    <a:pt x="6378" y="9127"/>
                    <a:pt x="6198" y="8871"/>
                  </a:cubicBezTo>
                  <a:cubicBezTo>
                    <a:pt x="6445" y="8695"/>
                    <a:pt x="6498" y="8357"/>
                    <a:pt x="6325" y="8107"/>
                  </a:cubicBezTo>
                  <a:cubicBezTo>
                    <a:pt x="6728" y="7824"/>
                    <a:pt x="6554" y="7201"/>
                    <a:pt x="6084" y="7125"/>
                  </a:cubicBezTo>
                  <a:lnTo>
                    <a:pt x="6281" y="5749"/>
                  </a:lnTo>
                  <a:lnTo>
                    <a:pt x="6886" y="5749"/>
                  </a:lnTo>
                  <a:cubicBezTo>
                    <a:pt x="6978" y="5749"/>
                    <a:pt x="7048" y="5675"/>
                    <a:pt x="7048" y="5584"/>
                  </a:cubicBezTo>
                  <a:lnTo>
                    <a:pt x="7048" y="4905"/>
                  </a:lnTo>
                  <a:cubicBezTo>
                    <a:pt x="7048" y="4814"/>
                    <a:pt x="6975" y="4740"/>
                    <a:pt x="6886" y="4740"/>
                  </a:cubicBezTo>
                  <a:lnTo>
                    <a:pt x="6278" y="4740"/>
                  </a:lnTo>
                  <a:cubicBezTo>
                    <a:pt x="7813" y="3702"/>
                    <a:pt x="7075" y="2026"/>
                    <a:pt x="6545" y="1600"/>
                  </a:cubicBezTo>
                  <a:cubicBezTo>
                    <a:pt x="6492" y="1557"/>
                    <a:pt x="6441" y="1539"/>
                    <a:pt x="6396" y="1539"/>
                  </a:cubicBezTo>
                  <a:cubicBezTo>
                    <a:pt x="6265" y="1539"/>
                    <a:pt x="6172" y="1687"/>
                    <a:pt x="6140" y="1803"/>
                  </a:cubicBezTo>
                  <a:cubicBezTo>
                    <a:pt x="6031" y="1512"/>
                    <a:pt x="5713" y="1370"/>
                    <a:pt x="5613" y="1091"/>
                  </a:cubicBezTo>
                  <a:cubicBezTo>
                    <a:pt x="5510" y="812"/>
                    <a:pt x="5640" y="491"/>
                    <a:pt x="5728" y="327"/>
                  </a:cubicBezTo>
                  <a:cubicBezTo>
                    <a:pt x="5772" y="109"/>
                    <a:pt x="5702" y="0"/>
                    <a:pt x="551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69"/>
            <p:cNvSpPr/>
            <p:nvPr/>
          </p:nvSpPr>
          <p:spPr>
            <a:xfrm>
              <a:off x="7274255" y="1698505"/>
              <a:ext cx="10723" cy="32629"/>
            </a:xfrm>
            <a:custGeom>
              <a:rect b="b" l="l" r="r" t="t"/>
              <a:pathLst>
                <a:path extrusionOk="0" h="995" w="327">
                  <a:moveTo>
                    <a:pt x="165" y="1"/>
                  </a:moveTo>
                  <a:cubicBezTo>
                    <a:pt x="74" y="1"/>
                    <a:pt x="0" y="74"/>
                    <a:pt x="0" y="163"/>
                  </a:cubicBezTo>
                  <a:lnTo>
                    <a:pt x="0" y="830"/>
                  </a:lnTo>
                  <a:cubicBezTo>
                    <a:pt x="0" y="921"/>
                    <a:pt x="74" y="995"/>
                    <a:pt x="165" y="995"/>
                  </a:cubicBezTo>
                  <a:cubicBezTo>
                    <a:pt x="253" y="995"/>
                    <a:pt x="327" y="921"/>
                    <a:pt x="327" y="830"/>
                  </a:cubicBezTo>
                  <a:lnTo>
                    <a:pt x="327" y="163"/>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90" name="Google Shape;990;p69"/>
          <p:cNvSpPr/>
          <p:nvPr/>
        </p:nvSpPr>
        <p:spPr>
          <a:xfrm>
            <a:off x="5624399" y="1682506"/>
            <a:ext cx="322252" cy="366719"/>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91" name="Google Shape;991;p69"/>
          <p:cNvGrpSpPr/>
          <p:nvPr/>
        </p:nvGrpSpPr>
        <p:grpSpPr>
          <a:xfrm>
            <a:off x="6394301" y="1703132"/>
            <a:ext cx="366719" cy="322186"/>
            <a:chOff x="6394301" y="1474532"/>
            <a:chExt cx="366719" cy="322186"/>
          </a:xfrm>
        </p:grpSpPr>
        <p:sp>
          <p:nvSpPr>
            <p:cNvPr id="992" name="Google Shape;992;p69"/>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69"/>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69"/>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69"/>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96" name="Google Shape;996;p69"/>
          <p:cNvSpPr/>
          <p:nvPr/>
        </p:nvSpPr>
        <p:spPr>
          <a:xfrm>
            <a:off x="4809932" y="1682408"/>
            <a:ext cx="366719" cy="366719"/>
          </a:xfrm>
          <a:custGeom>
            <a:rect b="b" l="l" r="r" t="t"/>
            <a:pathLst>
              <a:path extrusionOk="0" h="11183" w="11183">
                <a:moveTo>
                  <a:pt x="9501" y="671"/>
                </a:moveTo>
                <a:lnTo>
                  <a:pt x="9501" y="1021"/>
                </a:lnTo>
                <a:lnTo>
                  <a:pt x="8813" y="1021"/>
                </a:lnTo>
                <a:lnTo>
                  <a:pt x="8813" y="671"/>
                </a:lnTo>
                <a:close/>
                <a:moveTo>
                  <a:pt x="10177" y="1347"/>
                </a:moveTo>
                <a:lnTo>
                  <a:pt x="10177" y="1700"/>
                </a:lnTo>
                <a:lnTo>
                  <a:pt x="9827" y="1700"/>
                </a:lnTo>
                <a:lnTo>
                  <a:pt x="9827" y="1347"/>
                </a:lnTo>
                <a:close/>
                <a:moveTo>
                  <a:pt x="6948" y="1685"/>
                </a:moveTo>
                <a:cubicBezTo>
                  <a:pt x="7139" y="1685"/>
                  <a:pt x="7295" y="1841"/>
                  <a:pt x="7295" y="2032"/>
                </a:cubicBezTo>
                <a:lnTo>
                  <a:pt x="7295" y="2370"/>
                </a:lnTo>
                <a:cubicBezTo>
                  <a:pt x="7295" y="2590"/>
                  <a:pt x="7119" y="2703"/>
                  <a:pt x="6945" y="2703"/>
                </a:cubicBezTo>
                <a:cubicBezTo>
                  <a:pt x="6774" y="2703"/>
                  <a:pt x="6604" y="2594"/>
                  <a:pt x="6604" y="2370"/>
                </a:cubicBezTo>
                <a:lnTo>
                  <a:pt x="6604" y="2032"/>
                </a:lnTo>
                <a:cubicBezTo>
                  <a:pt x="6604" y="1841"/>
                  <a:pt x="6760" y="1685"/>
                  <a:pt x="6948" y="1685"/>
                </a:cubicBezTo>
                <a:close/>
                <a:moveTo>
                  <a:pt x="2200" y="3044"/>
                </a:moveTo>
                <a:cubicBezTo>
                  <a:pt x="2391" y="3044"/>
                  <a:pt x="2547" y="3196"/>
                  <a:pt x="2547" y="3388"/>
                </a:cubicBezTo>
                <a:lnTo>
                  <a:pt x="2547" y="3729"/>
                </a:lnTo>
                <a:cubicBezTo>
                  <a:pt x="2547" y="3947"/>
                  <a:pt x="2370" y="4061"/>
                  <a:pt x="2195" y="4061"/>
                </a:cubicBezTo>
                <a:cubicBezTo>
                  <a:pt x="2024" y="4061"/>
                  <a:pt x="1856" y="3952"/>
                  <a:pt x="1856" y="3729"/>
                </a:cubicBezTo>
                <a:lnTo>
                  <a:pt x="1856" y="3388"/>
                </a:lnTo>
                <a:cubicBezTo>
                  <a:pt x="1856" y="3199"/>
                  <a:pt x="2012" y="3044"/>
                  <a:pt x="2200" y="3044"/>
                </a:cubicBezTo>
                <a:close/>
                <a:moveTo>
                  <a:pt x="7581" y="5416"/>
                </a:moveTo>
                <a:cubicBezTo>
                  <a:pt x="7581" y="5416"/>
                  <a:pt x="8715" y="6107"/>
                  <a:pt x="8721" y="6110"/>
                </a:cubicBezTo>
                <a:cubicBezTo>
                  <a:pt x="8783" y="6140"/>
                  <a:pt x="8824" y="6201"/>
                  <a:pt x="8824" y="6272"/>
                </a:cubicBezTo>
                <a:lnTo>
                  <a:pt x="8824" y="7804"/>
                </a:lnTo>
                <a:lnTo>
                  <a:pt x="8468" y="7804"/>
                </a:lnTo>
                <a:lnTo>
                  <a:pt x="8468" y="6487"/>
                </a:lnTo>
                <a:cubicBezTo>
                  <a:pt x="8468" y="6425"/>
                  <a:pt x="8430" y="6366"/>
                  <a:pt x="8374" y="6340"/>
                </a:cubicBezTo>
                <a:lnTo>
                  <a:pt x="7019" y="5696"/>
                </a:lnTo>
                <a:cubicBezTo>
                  <a:pt x="6983" y="5681"/>
                  <a:pt x="6950" y="5673"/>
                  <a:pt x="6921" y="5673"/>
                </a:cubicBezTo>
                <a:cubicBezTo>
                  <a:pt x="6837" y="5673"/>
                  <a:pt x="6784" y="5734"/>
                  <a:pt x="6787" y="5846"/>
                </a:cubicBezTo>
                <a:lnTo>
                  <a:pt x="6787" y="8480"/>
                </a:lnTo>
                <a:lnTo>
                  <a:pt x="6434" y="8480"/>
                </a:lnTo>
                <a:lnTo>
                  <a:pt x="6434" y="5416"/>
                </a:lnTo>
                <a:close/>
                <a:moveTo>
                  <a:pt x="7113" y="6104"/>
                </a:moveTo>
                <a:lnTo>
                  <a:pt x="8139" y="6593"/>
                </a:lnTo>
                <a:lnTo>
                  <a:pt x="8148" y="8483"/>
                </a:lnTo>
                <a:lnTo>
                  <a:pt x="7113" y="8483"/>
                </a:lnTo>
                <a:lnTo>
                  <a:pt x="7113" y="6104"/>
                </a:lnTo>
                <a:close/>
                <a:moveTo>
                  <a:pt x="6107" y="3758"/>
                </a:moveTo>
                <a:lnTo>
                  <a:pt x="6107" y="8483"/>
                </a:lnTo>
                <a:lnTo>
                  <a:pt x="5593" y="8483"/>
                </a:lnTo>
                <a:cubicBezTo>
                  <a:pt x="5502" y="8483"/>
                  <a:pt x="5428" y="8557"/>
                  <a:pt x="5428" y="8645"/>
                </a:cubicBezTo>
                <a:lnTo>
                  <a:pt x="5428" y="9159"/>
                </a:lnTo>
                <a:lnTo>
                  <a:pt x="4402" y="9159"/>
                </a:lnTo>
                <a:lnTo>
                  <a:pt x="4402" y="7628"/>
                </a:lnTo>
                <a:cubicBezTo>
                  <a:pt x="4402" y="7436"/>
                  <a:pt x="4293" y="7260"/>
                  <a:pt x="4123" y="7175"/>
                </a:cubicBezTo>
                <a:lnTo>
                  <a:pt x="3044" y="6519"/>
                </a:lnTo>
                <a:lnTo>
                  <a:pt x="3044" y="6107"/>
                </a:lnTo>
                <a:cubicBezTo>
                  <a:pt x="3044" y="6016"/>
                  <a:pt x="2970" y="5943"/>
                  <a:pt x="2879" y="5943"/>
                </a:cubicBezTo>
                <a:cubicBezTo>
                  <a:pt x="2788" y="5943"/>
                  <a:pt x="2714" y="6016"/>
                  <a:pt x="2714" y="6107"/>
                </a:cubicBezTo>
                <a:lnTo>
                  <a:pt x="2714" y="6446"/>
                </a:lnTo>
                <a:lnTo>
                  <a:pt x="1685" y="6446"/>
                </a:lnTo>
                <a:lnTo>
                  <a:pt x="1685" y="5246"/>
                </a:lnTo>
                <a:cubicBezTo>
                  <a:pt x="1685" y="5158"/>
                  <a:pt x="1612" y="5084"/>
                  <a:pt x="1523" y="5084"/>
                </a:cubicBezTo>
                <a:cubicBezTo>
                  <a:pt x="1432" y="5084"/>
                  <a:pt x="1359" y="5158"/>
                  <a:pt x="1359" y="5246"/>
                </a:cubicBezTo>
                <a:lnTo>
                  <a:pt x="1359" y="7125"/>
                </a:lnTo>
                <a:cubicBezTo>
                  <a:pt x="1153" y="7125"/>
                  <a:pt x="1006" y="7060"/>
                  <a:pt x="1009" y="6831"/>
                </a:cubicBezTo>
                <a:lnTo>
                  <a:pt x="1009" y="4905"/>
                </a:lnTo>
                <a:cubicBezTo>
                  <a:pt x="1009" y="4625"/>
                  <a:pt x="1235" y="4399"/>
                  <a:pt x="1512" y="4399"/>
                </a:cubicBezTo>
                <a:lnTo>
                  <a:pt x="3817" y="4399"/>
                </a:lnTo>
                <a:cubicBezTo>
                  <a:pt x="3840" y="4399"/>
                  <a:pt x="3867" y="4390"/>
                  <a:pt x="3890" y="4381"/>
                </a:cubicBezTo>
                <a:lnTo>
                  <a:pt x="4358" y="4146"/>
                </a:lnTo>
                <a:lnTo>
                  <a:pt x="4358" y="4543"/>
                </a:lnTo>
                <a:lnTo>
                  <a:pt x="3976" y="4734"/>
                </a:lnTo>
                <a:cubicBezTo>
                  <a:pt x="3952" y="4746"/>
                  <a:pt x="3923" y="4752"/>
                  <a:pt x="3896" y="4752"/>
                </a:cubicBezTo>
                <a:lnTo>
                  <a:pt x="2879" y="4752"/>
                </a:lnTo>
                <a:cubicBezTo>
                  <a:pt x="2788" y="4752"/>
                  <a:pt x="2714" y="4825"/>
                  <a:pt x="2714" y="4917"/>
                </a:cubicBezTo>
                <a:lnTo>
                  <a:pt x="2714" y="5393"/>
                </a:lnTo>
                <a:cubicBezTo>
                  <a:pt x="2714" y="5484"/>
                  <a:pt x="2788" y="5558"/>
                  <a:pt x="2879" y="5558"/>
                </a:cubicBezTo>
                <a:cubicBezTo>
                  <a:pt x="2970" y="5558"/>
                  <a:pt x="3044" y="5484"/>
                  <a:pt x="3044" y="5393"/>
                </a:cubicBezTo>
                <a:lnTo>
                  <a:pt x="3044" y="5081"/>
                </a:lnTo>
                <a:lnTo>
                  <a:pt x="3896" y="5081"/>
                </a:lnTo>
                <a:cubicBezTo>
                  <a:pt x="3976" y="5081"/>
                  <a:pt x="4052" y="5064"/>
                  <a:pt x="4123" y="5028"/>
                </a:cubicBezTo>
                <a:lnTo>
                  <a:pt x="5481" y="4349"/>
                </a:lnTo>
                <a:cubicBezTo>
                  <a:pt x="5528" y="4326"/>
                  <a:pt x="5572" y="4293"/>
                  <a:pt x="5610" y="4255"/>
                </a:cubicBezTo>
                <a:lnTo>
                  <a:pt x="6107" y="3758"/>
                </a:lnTo>
                <a:close/>
                <a:moveTo>
                  <a:pt x="2832" y="6775"/>
                </a:moveTo>
                <a:cubicBezTo>
                  <a:pt x="2832" y="6775"/>
                  <a:pt x="3967" y="7466"/>
                  <a:pt x="3973" y="7469"/>
                </a:cubicBezTo>
                <a:cubicBezTo>
                  <a:pt x="4034" y="7498"/>
                  <a:pt x="4076" y="7560"/>
                  <a:pt x="4076" y="7628"/>
                </a:cubicBezTo>
                <a:lnTo>
                  <a:pt x="4076" y="9159"/>
                </a:lnTo>
                <a:lnTo>
                  <a:pt x="3720" y="9159"/>
                </a:lnTo>
                <a:lnTo>
                  <a:pt x="3720" y="7845"/>
                </a:lnTo>
                <a:cubicBezTo>
                  <a:pt x="3720" y="7780"/>
                  <a:pt x="3682" y="7725"/>
                  <a:pt x="3626" y="7695"/>
                </a:cubicBezTo>
                <a:lnTo>
                  <a:pt x="2270" y="7054"/>
                </a:lnTo>
                <a:cubicBezTo>
                  <a:pt x="2237" y="7041"/>
                  <a:pt x="2207" y="7034"/>
                  <a:pt x="2179" y="7034"/>
                </a:cubicBezTo>
                <a:cubicBezTo>
                  <a:pt x="2094" y="7034"/>
                  <a:pt x="2038" y="7097"/>
                  <a:pt x="2038" y="7201"/>
                </a:cubicBezTo>
                <a:lnTo>
                  <a:pt x="2038" y="9839"/>
                </a:lnTo>
                <a:lnTo>
                  <a:pt x="1685" y="9839"/>
                </a:lnTo>
                <a:lnTo>
                  <a:pt x="1685" y="6775"/>
                </a:lnTo>
                <a:close/>
                <a:moveTo>
                  <a:pt x="2364" y="7460"/>
                </a:moveTo>
                <a:lnTo>
                  <a:pt x="3391" y="7948"/>
                </a:lnTo>
                <a:lnTo>
                  <a:pt x="3391" y="9159"/>
                </a:lnTo>
                <a:lnTo>
                  <a:pt x="2879" y="9159"/>
                </a:lnTo>
                <a:cubicBezTo>
                  <a:pt x="2788" y="9159"/>
                  <a:pt x="2714" y="9233"/>
                  <a:pt x="2714" y="9324"/>
                </a:cubicBezTo>
                <a:lnTo>
                  <a:pt x="2714" y="9842"/>
                </a:lnTo>
                <a:lnTo>
                  <a:pt x="2364" y="9842"/>
                </a:lnTo>
                <a:lnTo>
                  <a:pt x="2364" y="7460"/>
                </a:lnTo>
                <a:close/>
                <a:moveTo>
                  <a:pt x="2714" y="10171"/>
                </a:moveTo>
                <a:lnTo>
                  <a:pt x="2714" y="10856"/>
                </a:lnTo>
                <a:lnTo>
                  <a:pt x="330" y="10856"/>
                </a:lnTo>
                <a:lnTo>
                  <a:pt x="330" y="10171"/>
                </a:lnTo>
                <a:close/>
                <a:moveTo>
                  <a:pt x="5428" y="9489"/>
                </a:moveTo>
                <a:lnTo>
                  <a:pt x="5428" y="10856"/>
                </a:lnTo>
                <a:lnTo>
                  <a:pt x="3044" y="10856"/>
                </a:lnTo>
                <a:lnTo>
                  <a:pt x="3044" y="9489"/>
                </a:lnTo>
                <a:close/>
                <a:moveTo>
                  <a:pt x="8148" y="8810"/>
                </a:moveTo>
                <a:lnTo>
                  <a:pt x="8148" y="10856"/>
                </a:lnTo>
                <a:lnTo>
                  <a:pt x="5758" y="10856"/>
                </a:lnTo>
                <a:lnTo>
                  <a:pt x="5758" y="8810"/>
                </a:lnTo>
                <a:close/>
                <a:moveTo>
                  <a:pt x="8648" y="0"/>
                </a:moveTo>
                <a:cubicBezTo>
                  <a:pt x="8560" y="0"/>
                  <a:pt x="8486" y="74"/>
                  <a:pt x="8486" y="165"/>
                </a:cubicBezTo>
                <a:lnTo>
                  <a:pt x="8486" y="1726"/>
                </a:lnTo>
                <a:cubicBezTo>
                  <a:pt x="8289" y="1794"/>
                  <a:pt x="8148" y="1979"/>
                  <a:pt x="8148" y="2200"/>
                </a:cubicBezTo>
                <a:lnTo>
                  <a:pt x="8148" y="2714"/>
                </a:lnTo>
                <a:lnTo>
                  <a:pt x="7528" y="2714"/>
                </a:lnTo>
                <a:cubicBezTo>
                  <a:pt x="7586" y="2614"/>
                  <a:pt x="7622" y="2497"/>
                  <a:pt x="7622" y="2370"/>
                </a:cubicBezTo>
                <a:lnTo>
                  <a:pt x="7622" y="2032"/>
                </a:lnTo>
                <a:cubicBezTo>
                  <a:pt x="7622" y="1659"/>
                  <a:pt x="7319" y="1359"/>
                  <a:pt x="6948" y="1359"/>
                </a:cubicBezTo>
                <a:cubicBezTo>
                  <a:pt x="6578" y="1359"/>
                  <a:pt x="6278" y="1659"/>
                  <a:pt x="6278" y="2032"/>
                </a:cubicBezTo>
                <a:lnTo>
                  <a:pt x="6278" y="2370"/>
                </a:lnTo>
                <a:cubicBezTo>
                  <a:pt x="6278" y="2494"/>
                  <a:pt x="6310" y="2611"/>
                  <a:pt x="6372" y="2714"/>
                </a:cubicBezTo>
                <a:lnTo>
                  <a:pt x="5931" y="2711"/>
                </a:lnTo>
                <a:cubicBezTo>
                  <a:pt x="5796" y="2711"/>
                  <a:pt x="5669" y="2764"/>
                  <a:pt x="5575" y="2861"/>
                </a:cubicBezTo>
                <a:lnTo>
                  <a:pt x="4955" y="3482"/>
                </a:lnTo>
                <a:lnTo>
                  <a:pt x="3776" y="4070"/>
                </a:lnTo>
                <a:lnTo>
                  <a:pt x="2779" y="4070"/>
                </a:lnTo>
                <a:cubicBezTo>
                  <a:pt x="2838" y="3970"/>
                  <a:pt x="2873" y="3852"/>
                  <a:pt x="2873" y="3726"/>
                </a:cubicBezTo>
                <a:lnTo>
                  <a:pt x="2873" y="3388"/>
                </a:lnTo>
                <a:cubicBezTo>
                  <a:pt x="2873" y="3017"/>
                  <a:pt x="2570" y="2714"/>
                  <a:pt x="2200" y="2714"/>
                </a:cubicBezTo>
                <a:cubicBezTo>
                  <a:pt x="1829" y="2714"/>
                  <a:pt x="1529" y="3017"/>
                  <a:pt x="1529" y="3388"/>
                </a:cubicBezTo>
                <a:lnTo>
                  <a:pt x="1529" y="3726"/>
                </a:lnTo>
                <a:cubicBezTo>
                  <a:pt x="1529" y="3852"/>
                  <a:pt x="1562" y="3970"/>
                  <a:pt x="1623" y="4073"/>
                </a:cubicBezTo>
                <a:lnTo>
                  <a:pt x="1512" y="4073"/>
                </a:lnTo>
                <a:cubicBezTo>
                  <a:pt x="1053" y="4073"/>
                  <a:pt x="680" y="4443"/>
                  <a:pt x="680" y="4902"/>
                </a:cubicBezTo>
                <a:lnTo>
                  <a:pt x="680" y="6831"/>
                </a:lnTo>
                <a:cubicBezTo>
                  <a:pt x="680" y="7222"/>
                  <a:pt x="1000" y="7442"/>
                  <a:pt x="1359" y="7451"/>
                </a:cubicBezTo>
                <a:lnTo>
                  <a:pt x="1359" y="9842"/>
                </a:lnTo>
                <a:lnTo>
                  <a:pt x="165" y="9842"/>
                </a:lnTo>
                <a:cubicBezTo>
                  <a:pt x="74" y="9842"/>
                  <a:pt x="0" y="9915"/>
                  <a:pt x="0" y="10006"/>
                </a:cubicBezTo>
                <a:lnTo>
                  <a:pt x="0" y="11021"/>
                </a:lnTo>
                <a:cubicBezTo>
                  <a:pt x="0" y="11109"/>
                  <a:pt x="74" y="11182"/>
                  <a:pt x="165" y="11182"/>
                </a:cubicBezTo>
                <a:lnTo>
                  <a:pt x="11021" y="11182"/>
                </a:lnTo>
                <a:cubicBezTo>
                  <a:pt x="11109" y="11182"/>
                  <a:pt x="11182" y="11109"/>
                  <a:pt x="11182" y="11021"/>
                </a:cubicBezTo>
                <a:lnTo>
                  <a:pt x="11182" y="7966"/>
                </a:lnTo>
                <a:cubicBezTo>
                  <a:pt x="11182" y="7877"/>
                  <a:pt x="11109" y="7804"/>
                  <a:pt x="11021" y="7804"/>
                </a:cubicBezTo>
                <a:lnTo>
                  <a:pt x="10359" y="7804"/>
                </a:lnTo>
                <a:cubicBezTo>
                  <a:pt x="10268" y="7804"/>
                  <a:pt x="10194" y="7877"/>
                  <a:pt x="10194" y="7969"/>
                </a:cubicBezTo>
                <a:cubicBezTo>
                  <a:pt x="10194" y="8057"/>
                  <a:pt x="10268" y="8130"/>
                  <a:pt x="10359" y="8130"/>
                </a:cubicBezTo>
                <a:lnTo>
                  <a:pt x="10856" y="8130"/>
                </a:lnTo>
                <a:lnTo>
                  <a:pt x="10856" y="10856"/>
                </a:lnTo>
                <a:lnTo>
                  <a:pt x="8474" y="10856"/>
                </a:lnTo>
                <a:lnTo>
                  <a:pt x="8474" y="8130"/>
                </a:lnTo>
                <a:lnTo>
                  <a:pt x="9645" y="8130"/>
                </a:lnTo>
                <a:cubicBezTo>
                  <a:pt x="9736" y="8130"/>
                  <a:pt x="9809" y="8057"/>
                  <a:pt x="9809" y="7969"/>
                </a:cubicBezTo>
                <a:cubicBezTo>
                  <a:pt x="9809" y="7877"/>
                  <a:pt x="9736" y="7804"/>
                  <a:pt x="9645" y="7804"/>
                </a:cubicBezTo>
                <a:lnTo>
                  <a:pt x="9151" y="7804"/>
                </a:lnTo>
                <a:lnTo>
                  <a:pt x="9151" y="6272"/>
                </a:lnTo>
                <a:cubicBezTo>
                  <a:pt x="9151" y="6081"/>
                  <a:pt x="9042" y="5905"/>
                  <a:pt x="8871" y="5819"/>
                </a:cubicBezTo>
                <a:lnTo>
                  <a:pt x="7792" y="5161"/>
                </a:lnTo>
                <a:lnTo>
                  <a:pt x="7792" y="4764"/>
                </a:lnTo>
                <a:cubicBezTo>
                  <a:pt x="7792" y="4673"/>
                  <a:pt x="7719" y="4599"/>
                  <a:pt x="7628" y="4599"/>
                </a:cubicBezTo>
                <a:cubicBezTo>
                  <a:pt x="7536" y="4599"/>
                  <a:pt x="7463" y="4673"/>
                  <a:pt x="7463" y="4764"/>
                </a:cubicBezTo>
                <a:lnTo>
                  <a:pt x="7463" y="5090"/>
                </a:lnTo>
                <a:lnTo>
                  <a:pt x="6434" y="5090"/>
                </a:lnTo>
                <a:lnTo>
                  <a:pt x="6434" y="3561"/>
                </a:lnTo>
                <a:cubicBezTo>
                  <a:pt x="6434" y="3470"/>
                  <a:pt x="6360" y="3396"/>
                  <a:pt x="6272" y="3396"/>
                </a:cubicBezTo>
                <a:lnTo>
                  <a:pt x="6072" y="3396"/>
                </a:lnTo>
                <a:cubicBezTo>
                  <a:pt x="6031" y="3396"/>
                  <a:pt x="5990" y="3414"/>
                  <a:pt x="5957" y="3443"/>
                </a:cubicBezTo>
                <a:lnTo>
                  <a:pt x="5381" y="4023"/>
                </a:lnTo>
                <a:cubicBezTo>
                  <a:pt x="5366" y="4034"/>
                  <a:pt x="5352" y="4046"/>
                  <a:pt x="5334" y="4055"/>
                </a:cubicBezTo>
                <a:lnTo>
                  <a:pt x="4687" y="4378"/>
                </a:lnTo>
                <a:lnTo>
                  <a:pt x="4687" y="3982"/>
                </a:lnTo>
                <a:lnTo>
                  <a:pt x="5125" y="3761"/>
                </a:lnTo>
                <a:cubicBezTo>
                  <a:pt x="5140" y="3755"/>
                  <a:pt x="5155" y="3743"/>
                  <a:pt x="5167" y="3732"/>
                </a:cubicBezTo>
                <a:lnTo>
                  <a:pt x="5807" y="3094"/>
                </a:lnTo>
                <a:cubicBezTo>
                  <a:pt x="5840" y="3058"/>
                  <a:pt x="5884" y="3041"/>
                  <a:pt x="5931" y="3041"/>
                </a:cubicBezTo>
                <a:lnTo>
                  <a:pt x="8310" y="3044"/>
                </a:lnTo>
                <a:cubicBezTo>
                  <a:pt x="8410" y="3035"/>
                  <a:pt x="8466" y="2979"/>
                  <a:pt x="8474" y="2879"/>
                </a:cubicBezTo>
                <a:lnTo>
                  <a:pt x="8474" y="2200"/>
                </a:lnTo>
                <a:cubicBezTo>
                  <a:pt x="8474" y="2103"/>
                  <a:pt x="8554" y="2026"/>
                  <a:pt x="8651" y="2026"/>
                </a:cubicBezTo>
                <a:cubicBezTo>
                  <a:pt x="8745" y="2026"/>
                  <a:pt x="8824" y="2103"/>
                  <a:pt x="8824" y="2200"/>
                </a:cubicBezTo>
                <a:lnTo>
                  <a:pt x="8824" y="3099"/>
                </a:lnTo>
                <a:cubicBezTo>
                  <a:pt x="8815" y="3267"/>
                  <a:pt x="8718" y="3367"/>
                  <a:pt x="8530" y="3393"/>
                </a:cubicBezTo>
                <a:lnTo>
                  <a:pt x="7628" y="3393"/>
                </a:lnTo>
                <a:cubicBezTo>
                  <a:pt x="7536" y="3393"/>
                  <a:pt x="7463" y="3467"/>
                  <a:pt x="7463" y="3558"/>
                </a:cubicBezTo>
                <a:lnTo>
                  <a:pt x="7463" y="4049"/>
                </a:lnTo>
                <a:cubicBezTo>
                  <a:pt x="7463" y="4140"/>
                  <a:pt x="7536" y="4214"/>
                  <a:pt x="7628" y="4214"/>
                </a:cubicBezTo>
                <a:cubicBezTo>
                  <a:pt x="7719" y="4214"/>
                  <a:pt x="7792" y="4140"/>
                  <a:pt x="7792" y="4049"/>
                </a:cubicBezTo>
                <a:lnTo>
                  <a:pt x="7792" y="3720"/>
                </a:lnTo>
                <a:lnTo>
                  <a:pt x="8527" y="3720"/>
                </a:lnTo>
                <a:cubicBezTo>
                  <a:pt x="8857" y="3720"/>
                  <a:pt x="9151" y="3429"/>
                  <a:pt x="9151" y="3099"/>
                </a:cubicBezTo>
                <a:lnTo>
                  <a:pt x="9151" y="2200"/>
                </a:lnTo>
                <a:cubicBezTo>
                  <a:pt x="9151" y="1982"/>
                  <a:pt x="9010" y="1794"/>
                  <a:pt x="8813" y="1726"/>
                </a:cubicBezTo>
                <a:lnTo>
                  <a:pt x="8813" y="1347"/>
                </a:lnTo>
                <a:lnTo>
                  <a:pt x="9501" y="1347"/>
                </a:lnTo>
                <a:lnTo>
                  <a:pt x="9501" y="1862"/>
                </a:lnTo>
                <a:cubicBezTo>
                  <a:pt x="9501" y="1953"/>
                  <a:pt x="9574" y="2026"/>
                  <a:pt x="9662" y="2026"/>
                </a:cubicBezTo>
                <a:lnTo>
                  <a:pt x="10341" y="2026"/>
                </a:lnTo>
                <a:cubicBezTo>
                  <a:pt x="10433" y="2026"/>
                  <a:pt x="10506" y="1953"/>
                  <a:pt x="10506" y="1862"/>
                </a:cubicBezTo>
                <a:lnTo>
                  <a:pt x="10506" y="1182"/>
                </a:lnTo>
                <a:cubicBezTo>
                  <a:pt x="10506" y="1094"/>
                  <a:pt x="10433" y="1021"/>
                  <a:pt x="10341" y="1021"/>
                </a:cubicBezTo>
                <a:lnTo>
                  <a:pt x="9827" y="1021"/>
                </a:lnTo>
                <a:lnTo>
                  <a:pt x="9827" y="506"/>
                </a:lnTo>
                <a:cubicBezTo>
                  <a:pt x="9827" y="415"/>
                  <a:pt x="9753" y="341"/>
                  <a:pt x="9662" y="341"/>
                </a:cubicBezTo>
                <a:lnTo>
                  <a:pt x="8813" y="341"/>
                </a:lnTo>
                <a:lnTo>
                  <a:pt x="8813" y="165"/>
                </a:lnTo>
                <a:cubicBezTo>
                  <a:pt x="8813" y="74"/>
                  <a:pt x="8739" y="0"/>
                  <a:pt x="864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97" name="Google Shape;997;p69"/>
          <p:cNvGrpSpPr/>
          <p:nvPr/>
        </p:nvGrpSpPr>
        <p:grpSpPr>
          <a:xfrm>
            <a:off x="4039996" y="1682506"/>
            <a:ext cx="322285" cy="366620"/>
            <a:chOff x="4039996" y="1453906"/>
            <a:chExt cx="322285" cy="366620"/>
          </a:xfrm>
        </p:grpSpPr>
        <p:sp>
          <p:nvSpPr>
            <p:cNvPr id="998" name="Google Shape;998;p69"/>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69"/>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69"/>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69"/>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2" name="Google Shape;1002;p69"/>
          <p:cNvGrpSpPr/>
          <p:nvPr/>
        </p:nvGrpSpPr>
        <p:grpSpPr>
          <a:xfrm>
            <a:off x="3247828" y="1682506"/>
            <a:ext cx="322252" cy="366719"/>
            <a:chOff x="3247828" y="1453906"/>
            <a:chExt cx="322252" cy="366719"/>
          </a:xfrm>
        </p:grpSpPr>
        <p:sp>
          <p:nvSpPr>
            <p:cNvPr id="1003" name="Google Shape;1003;p69"/>
            <p:cNvSpPr/>
            <p:nvPr/>
          </p:nvSpPr>
          <p:spPr>
            <a:xfrm>
              <a:off x="3380408" y="1546742"/>
              <a:ext cx="10723" cy="17872"/>
            </a:xfrm>
            <a:custGeom>
              <a:rect b="b" l="l" r="r" t="t"/>
              <a:pathLst>
                <a:path extrusionOk="0" h="545" w="327">
                  <a:moveTo>
                    <a:pt x="165" y="1"/>
                  </a:moveTo>
                  <a:cubicBezTo>
                    <a:pt x="74" y="1"/>
                    <a:pt x="0" y="74"/>
                    <a:pt x="0" y="165"/>
                  </a:cubicBezTo>
                  <a:lnTo>
                    <a:pt x="0" y="380"/>
                  </a:lnTo>
                  <a:cubicBezTo>
                    <a:pt x="0" y="471"/>
                    <a:pt x="74" y="545"/>
                    <a:pt x="165" y="545"/>
                  </a:cubicBezTo>
                  <a:cubicBezTo>
                    <a:pt x="253" y="545"/>
                    <a:pt x="326" y="471"/>
                    <a:pt x="326" y="380"/>
                  </a:cubicBezTo>
                  <a:lnTo>
                    <a:pt x="326" y="165"/>
                  </a:lnTo>
                  <a:cubicBezTo>
                    <a:pt x="326"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69"/>
            <p:cNvSpPr/>
            <p:nvPr/>
          </p:nvSpPr>
          <p:spPr>
            <a:xfrm>
              <a:off x="3426678" y="1546742"/>
              <a:ext cx="10723" cy="17872"/>
            </a:xfrm>
            <a:custGeom>
              <a:rect b="b" l="l" r="r" t="t"/>
              <a:pathLst>
                <a:path extrusionOk="0" h="545" w="327">
                  <a:moveTo>
                    <a:pt x="165" y="1"/>
                  </a:moveTo>
                  <a:cubicBezTo>
                    <a:pt x="74" y="1"/>
                    <a:pt x="0" y="74"/>
                    <a:pt x="0" y="165"/>
                  </a:cubicBezTo>
                  <a:lnTo>
                    <a:pt x="0" y="380"/>
                  </a:lnTo>
                  <a:cubicBezTo>
                    <a:pt x="0" y="471"/>
                    <a:pt x="74" y="545"/>
                    <a:pt x="165" y="545"/>
                  </a:cubicBezTo>
                  <a:cubicBezTo>
                    <a:pt x="253" y="545"/>
                    <a:pt x="327" y="471"/>
                    <a:pt x="327" y="380"/>
                  </a:cubicBezTo>
                  <a:lnTo>
                    <a:pt x="327" y="165"/>
                  </a:lnTo>
                  <a:cubicBezTo>
                    <a:pt x="327"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69"/>
            <p:cNvSpPr/>
            <p:nvPr/>
          </p:nvSpPr>
          <p:spPr>
            <a:xfrm>
              <a:off x="3390147" y="1583010"/>
              <a:ext cx="37711" cy="24234"/>
            </a:xfrm>
            <a:custGeom>
              <a:rect b="b" l="l" r="r" t="t"/>
              <a:pathLst>
                <a:path extrusionOk="0" h="739" w="1150">
                  <a:moveTo>
                    <a:pt x="162" y="0"/>
                  </a:moveTo>
                  <a:cubicBezTo>
                    <a:pt x="74" y="0"/>
                    <a:pt x="0" y="74"/>
                    <a:pt x="0" y="165"/>
                  </a:cubicBezTo>
                  <a:cubicBezTo>
                    <a:pt x="0" y="483"/>
                    <a:pt x="259" y="738"/>
                    <a:pt x="573" y="738"/>
                  </a:cubicBezTo>
                  <a:cubicBezTo>
                    <a:pt x="891" y="738"/>
                    <a:pt x="1150" y="483"/>
                    <a:pt x="1150" y="165"/>
                  </a:cubicBezTo>
                  <a:cubicBezTo>
                    <a:pt x="1150" y="74"/>
                    <a:pt x="1076" y="0"/>
                    <a:pt x="985" y="0"/>
                  </a:cubicBezTo>
                  <a:cubicBezTo>
                    <a:pt x="894" y="0"/>
                    <a:pt x="820" y="74"/>
                    <a:pt x="820" y="165"/>
                  </a:cubicBezTo>
                  <a:cubicBezTo>
                    <a:pt x="820" y="300"/>
                    <a:pt x="712" y="412"/>
                    <a:pt x="573" y="412"/>
                  </a:cubicBezTo>
                  <a:cubicBezTo>
                    <a:pt x="438" y="412"/>
                    <a:pt x="326" y="300"/>
                    <a:pt x="326" y="165"/>
                  </a:cubicBezTo>
                  <a:cubicBezTo>
                    <a:pt x="326"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69"/>
            <p:cNvSpPr/>
            <p:nvPr/>
          </p:nvSpPr>
          <p:spPr>
            <a:xfrm>
              <a:off x="3247828" y="1453906"/>
              <a:ext cx="322252" cy="366719"/>
            </a:xfrm>
            <a:custGeom>
              <a:rect b="b" l="l" r="r" t="t"/>
              <a:pathLst>
                <a:path extrusionOk="0" h="11183" w="9827">
                  <a:moveTo>
                    <a:pt x="3023" y="2532"/>
                  </a:moveTo>
                  <a:cubicBezTo>
                    <a:pt x="3051" y="2532"/>
                    <a:pt x="3079" y="2534"/>
                    <a:pt x="3105" y="2538"/>
                  </a:cubicBezTo>
                  <a:lnTo>
                    <a:pt x="3105" y="3467"/>
                  </a:lnTo>
                  <a:cubicBezTo>
                    <a:pt x="3086" y="3467"/>
                    <a:pt x="3067" y="3467"/>
                    <a:pt x="3049" y="3467"/>
                  </a:cubicBezTo>
                  <a:cubicBezTo>
                    <a:pt x="2842" y="3467"/>
                    <a:pt x="2649" y="3443"/>
                    <a:pt x="2649" y="3173"/>
                  </a:cubicBezTo>
                  <a:lnTo>
                    <a:pt x="2649" y="2832"/>
                  </a:lnTo>
                  <a:cubicBezTo>
                    <a:pt x="2649" y="2616"/>
                    <a:pt x="2845" y="2532"/>
                    <a:pt x="3023" y="2532"/>
                  </a:cubicBezTo>
                  <a:close/>
                  <a:moveTo>
                    <a:pt x="6805" y="2532"/>
                  </a:moveTo>
                  <a:cubicBezTo>
                    <a:pt x="6985" y="2532"/>
                    <a:pt x="7180" y="2616"/>
                    <a:pt x="7180" y="2832"/>
                  </a:cubicBezTo>
                  <a:lnTo>
                    <a:pt x="7180" y="3173"/>
                  </a:lnTo>
                  <a:cubicBezTo>
                    <a:pt x="7180" y="3385"/>
                    <a:pt x="6988" y="3471"/>
                    <a:pt x="6809" y="3471"/>
                  </a:cubicBezTo>
                  <a:cubicBezTo>
                    <a:pt x="6779" y="3471"/>
                    <a:pt x="6750" y="3469"/>
                    <a:pt x="6722" y="3464"/>
                  </a:cubicBezTo>
                  <a:lnTo>
                    <a:pt x="6722" y="2538"/>
                  </a:lnTo>
                  <a:cubicBezTo>
                    <a:pt x="6749" y="2534"/>
                    <a:pt x="6777" y="2532"/>
                    <a:pt x="6805" y="2532"/>
                  </a:cubicBezTo>
                  <a:close/>
                  <a:moveTo>
                    <a:pt x="2173" y="4396"/>
                  </a:moveTo>
                  <a:cubicBezTo>
                    <a:pt x="2270" y="4396"/>
                    <a:pt x="2349" y="4475"/>
                    <a:pt x="2349" y="4572"/>
                  </a:cubicBezTo>
                  <a:cubicBezTo>
                    <a:pt x="2349" y="4672"/>
                    <a:pt x="2270" y="4749"/>
                    <a:pt x="2173" y="4749"/>
                  </a:cubicBezTo>
                  <a:lnTo>
                    <a:pt x="1835" y="4749"/>
                  </a:lnTo>
                  <a:cubicBezTo>
                    <a:pt x="1738" y="4749"/>
                    <a:pt x="1658" y="4672"/>
                    <a:pt x="1658" y="4572"/>
                  </a:cubicBezTo>
                  <a:cubicBezTo>
                    <a:pt x="1658" y="4475"/>
                    <a:pt x="1738" y="4396"/>
                    <a:pt x="1835" y="4396"/>
                  </a:cubicBezTo>
                  <a:close/>
                  <a:moveTo>
                    <a:pt x="8021" y="4399"/>
                  </a:moveTo>
                  <a:cubicBezTo>
                    <a:pt x="8118" y="4399"/>
                    <a:pt x="8198" y="4475"/>
                    <a:pt x="8198" y="4575"/>
                  </a:cubicBezTo>
                  <a:cubicBezTo>
                    <a:pt x="8198" y="4672"/>
                    <a:pt x="8118" y="4752"/>
                    <a:pt x="8021" y="4752"/>
                  </a:cubicBezTo>
                  <a:lnTo>
                    <a:pt x="7683" y="4752"/>
                  </a:lnTo>
                  <a:cubicBezTo>
                    <a:pt x="7586" y="4752"/>
                    <a:pt x="7507" y="4672"/>
                    <a:pt x="7507" y="4575"/>
                  </a:cubicBezTo>
                  <a:cubicBezTo>
                    <a:pt x="7507" y="4475"/>
                    <a:pt x="7586" y="4399"/>
                    <a:pt x="7683" y="4399"/>
                  </a:cubicBezTo>
                  <a:close/>
                  <a:moveTo>
                    <a:pt x="5260" y="1665"/>
                  </a:moveTo>
                  <a:cubicBezTo>
                    <a:pt x="5422" y="2164"/>
                    <a:pt x="5872" y="2502"/>
                    <a:pt x="6392" y="2526"/>
                  </a:cubicBezTo>
                  <a:lnTo>
                    <a:pt x="6392" y="3961"/>
                  </a:lnTo>
                  <a:cubicBezTo>
                    <a:pt x="6392" y="4861"/>
                    <a:pt x="5653" y="5311"/>
                    <a:pt x="4913" y="5311"/>
                  </a:cubicBezTo>
                  <a:cubicBezTo>
                    <a:pt x="4174" y="5311"/>
                    <a:pt x="3434" y="4861"/>
                    <a:pt x="3434" y="3961"/>
                  </a:cubicBezTo>
                  <a:lnTo>
                    <a:pt x="3434" y="2529"/>
                  </a:lnTo>
                  <a:lnTo>
                    <a:pt x="4025" y="2529"/>
                  </a:lnTo>
                  <a:cubicBezTo>
                    <a:pt x="4599" y="2529"/>
                    <a:pt x="4996" y="2129"/>
                    <a:pt x="5260" y="1665"/>
                  </a:cubicBezTo>
                  <a:close/>
                  <a:moveTo>
                    <a:pt x="5707" y="5505"/>
                  </a:moveTo>
                  <a:lnTo>
                    <a:pt x="5707" y="6007"/>
                  </a:lnTo>
                  <a:lnTo>
                    <a:pt x="4913" y="6604"/>
                  </a:lnTo>
                  <a:lnTo>
                    <a:pt x="4119" y="6007"/>
                  </a:lnTo>
                  <a:lnTo>
                    <a:pt x="4119" y="5505"/>
                  </a:lnTo>
                  <a:cubicBezTo>
                    <a:pt x="4347" y="5595"/>
                    <a:pt x="4631" y="5632"/>
                    <a:pt x="4904" y="5632"/>
                  </a:cubicBezTo>
                  <a:cubicBezTo>
                    <a:pt x="5221" y="5632"/>
                    <a:pt x="5523" y="5582"/>
                    <a:pt x="5707" y="5505"/>
                  </a:cubicBezTo>
                  <a:close/>
                  <a:moveTo>
                    <a:pt x="3925" y="6272"/>
                  </a:moveTo>
                  <a:lnTo>
                    <a:pt x="4622" y="6795"/>
                  </a:lnTo>
                  <a:lnTo>
                    <a:pt x="3723" y="7345"/>
                  </a:lnTo>
                  <a:lnTo>
                    <a:pt x="3723" y="6340"/>
                  </a:lnTo>
                  <a:lnTo>
                    <a:pt x="3925" y="6272"/>
                  </a:lnTo>
                  <a:close/>
                  <a:moveTo>
                    <a:pt x="5901" y="6272"/>
                  </a:moveTo>
                  <a:lnTo>
                    <a:pt x="6107" y="6340"/>
                  </a:lnTo>
                  <a:lnTo>
                    <a:pt x="6107" y="7348"/>
                  </a:lnTo>
                  <a:lnTo>
                    <a:pt x="5204" y="6795"/>
                  </a:lnTo>
                  <a:lnTo>
                    <a:pt x="5901" y="6272"/>
                  </a:lnTo>
                  <a:close/>
                  <a:moveTo>
                    <a:pt x="4913" y="7001"/>
                  </a:moveTo>
                  <a:lnTo>
                    <a:pt x="5372" y="7281"/>
                  </a:lnTo>
                  <a:lnTo>
                    <a:pt x="5157" y="7663"/>
                  </a:lnTo>
                  <a:lnTo>
                    <a:pt x="4672" y="7663"/>
                  </a:lnTo>
                  <a:lnTo>
                    <a:pt x="4455" y="7281"/>
                  </a:lnTo>
                  <a:lnTo>
                    <a:pt x="4913" y="7001"/>
                  </a:lnTo>
                  <a:close/>
                  <a:moveTo>
                    <a:pt x="3393" y="6451"/>
                  </a:moveTo>
                  <a:lnTo>
                    <a:pt x="3393" y="7639"/>
                  </a:lnTo>
                  <a:cubicBezTo>
                    <a:pt x="3393" y="7738"/>
                    <a:pt x="3476" y="7800"/>
                    <a:pt x="3560" y="7800"/>
                  </a:cubicBezTo>
                  <a:cubicBezTo>
                    <a:pt x="3589" y="7800"/>
                    <a:pt x="3618" y="7793"/>
                    <a:pt x="3643" y="7777"/>
                  </a:cubicBezTo>
                  <a:lnTo>
                    <a:pt x="4175" y="7451"/>
                  </a:lnTo>
                  <a:lnTo>
                    <a:pt x="4399" y="7848"/>
                  </a:lnTo>
                  <a:lnTo>
                    <a:pt x="4114" y="8818"/>
                  </a:lnTo>
                  <a:lnTo>
                    <a:pt x="2702" y="8818"/>
                  </a:lnTo>
                  <a:lnTo>
                    <a:pt x="2702" y="8313"/>
                  </a:lnTo>
                  <a:cubicBezTo>
                    <a:pt x="2702" y="8221"/>
                    <a:pt x="2629" y="8148"/>
                    <a:pt x="2541" y="8148"/>
                  </a:cubicBezTo>
                  <a:cubicBezTo>
                    <a:pt x="2449" y="8148"/>
                    <a:pt x="2376" y="8221"/>
                    <a:pt x="2376" y="8313"/>
                  </a:cubicBezTo>
                  <a:lnTo>
                    <a:pt x="2376" y="8818"/>
                  </a:lnTo>
                  <a:lnTo>
                    <a:pt x="1564" y="8818"/>
                  </a:lnTo>
                  <a:lnTo>
                    <a:pt x="1564" y="7604"/>
                  </a:lnTo>
                  <a:lnTo>
                    <a:pt x="1567" y="7604"/>
                  </a:lnTo>
                  <a:cubicBezTo>
                    <a:pt x="1567" y="7289"/>
                    <a:pt x="1767" y="7010"/>
                    <a:pt x="2064" y="6907"/>
                  </a:cubicBezTo>
                  <a:lnTo>
                    <a:pt x="3393" y="6451"/>
                  </a:lnTo>
                  <a:close/>
                  <a:moveTo>
                    <a:pt x="5131" y="7992"/>
                  </a:moveTo>
                  <a:lnTo>
                    <a:pt x="5375" y="8818"/>
                  </a:lnTo>
                  <a:lnTo>
                    <a:pt x="4455" y="8818"/>
                  </a:lnTo>
                  <a:lnTo>
                    <a:pt x="4699" y="7992"/>
                  </a:lnTo>
                  <a:close/>
                  <a:moveTo>
                    <a:pt x="6434" y="6451"/>
                  </a:moveTo>
                  <a:lnTo>
                    <a:pt x="7763" y="6907"/>
                  </a:lnTo>
                  <a:cubicBezTo>
                    <a:pt x="8062" y="7010"/>
                    <a:pt x="8262" y="7289"/>
                    <a:pt x="8262" y="7604"/>
                  </a:cubicBezTo>
                  <a:lnTo>
                    <a:pt x="8262" y="8818"/>
                  </a:lnTo>
                  <a:lnTo>
                    <a:pt x="7451" y="8818"/>
                  </a:lnTo>
                  <a:lnTo>
                    <a:pt x="7451" y="8313"/>
                  </a:lnTo>
                  <a:cubicBezTo>
                    <a:pt x="7451" y="8221"/>
                    <a:pt x="7377" y="8148"/>
                    <a:pt x="7289" y="8148"/>
                  </a:cubicBezTo>
                  <a:cubicBezTo>
                    <a:pt x="7198" y="8148"/>
                    <a:pt x="7124" y="8221"/>
                    <a:pt x="7124" y="8313"/>
                  </a:cubicBezTo>
                  <a:lnTo>
                    <a:pt x="7124" y="8818"/>
                  </a:lnTo>
                  <a:lnTo>
                    <a:pt x="5713" y="8818"/>
                  </a:lnTo>
                  <a:lnTo>
                    <a:pt x="5428" y="7848"/>
                  </a:lnTo>
                  <a:lnTo>
                    <a:pt x="5651" y="7451"/>
                  </a:lnTo>
                  <a:lnTo>
                    <a:pt x="6184" y="7777"/>
                  </a:lnTo>
                  <a:cubicBezTo>
                    <a:pt x="6209" y="7793"/>
                    <a:pt x="6238" y="7800"/>
                    <a:pt x="6266" y="7800"/>
                  </a:cubicBezTo>
                  <a:cubicBezTo>
                    <a:pt x="6350" y="7800"/>
                    <a:pt x="6434" y="7738"/>
                    <a:pt x="6434" y="7639"/>
                  </a:cubicBezTo>
                  <a:lnTo>
                    <a:pt x="6434" y="6451"/>
                  </a:lnTo>
                  <a:close/>
                  <a:moveTo>
                    <a:pt x="4246" y="0"/>
                  </a:moveTo>
                  <a:cubicBezTo>
                    <a:pt x="3431" y="0"/>
                    <a:pt x="2770" y="662"/>
                    <a:pt x="2770" y="1473"/>
                  </a:cubicBezTo>
                  <a:lnTo>
                    <a:pt x="2770" y="2235"/>
                  </a:lnTo>
                  <a:cubicBezTo>
                    <a:pt x="2511" y="2308"/>
                    <a:pt x="2320" y="2547"/>
                    <a:pt x="2320" y="2832"/>
                  </a:cubicBezTo>
                  <a:lnTo>
                    <a:pt x="2320" y="3173"/>
                  </a:lnTo>
                  <a:cubicBezTo>
                    <a:pt x="2320" y="3514"/>
                    <a:pt x="2599" y="3793"/>
                    <a:pt x="2940" y="3793"/>
                  </a:cubicBezTo>
                  <a:lnTo>
                    <a:pt x="3105" y="3793"/>
                  </a:lnTo>
                  <a:cubicBezTo>
                    <a:pt x="3070" y="4378"/>
                    <a:pt x="3317" y="4964"/>
                    <a:pt x="3790" y="5316"/>
                  </a:cubicBezTo>
                  <a:lnTo>
                    <a:pt x="3790" y="5969"/>
                  </a:lnTo>
                  <a:lnTo>
                    <a:pt x="1958" y="6598"/>
                  </a:lnTo>
                  <a:cubicBezTo>
                    <a:pt x="1526" y="6745"/>
                    <a:pt x="1238" y="7148"/>
                    <a:pt x="1238" y="7604"/>
                  </a:cubicBezTo>
                  <a:lnTo>
                    <a:pt x="1238" y="8818"/>
                  </a:lnTo>
                  <a:lnTo>
                    <a:pt x="694" y="8818"/>
                  </a:lnTo>
                  <a:lnTo>
                    <a:pt x="694" y="5637"/>
                  </a:lnTo>
                  <a:cubicBezTo>
                    <a:pt x="694" y="5228"/>
                    <a:pt x="1003" y="4902"/>
                    <a:pt x="1379" y="4787"/>
                  </a:cubicBezTo>
                  <a:cubicBezTo>
                    <a:pt x="1458" y="4961"/>
                    <a:pt x="1632" y="5078"/>
                    <a:pt x="1835" y="5078"/>
                  </a:cubicBezTo>
                  <a:lnTo>
                    <a:pt x="2170" y="5078"/>
                  </a:lnTo>
                  <a:cubicBezTo>
                    <a:pt x="2449" y="5078"/>
                    <a:pt x="2676" y="4852"/>
                    <a:pt x="2676" y="4575"/>
                  </a:cubicBezTo>
                  <a:cubicBezTo>
                    <a:pt x="2676" y="4296"/>
                    <a:pt x="2449" y="4070"/>
                    <a:pt x="2170" y="4070"/>
                  </a:cubicBezTo>
                  <a:lnTo>
                    <a:pt x="1835" y="4070"/>
                  </a:lnTo>
                  <a:cubicBezTo>
                    <a:pt x="1600" y="4070"/>
                    <a:pt x="1400" y="4234"/>
                    <a:pt x="1347" y="4452"/>
                  </a:cubicBezTo>
                  <a:cubicBezTo>
                    <a:pt x="803" y="4596"/>
                    <a:pt x="368" y="5052"/>
                    <a:pt x="368" y="5637"/>
                  </a:cubicBezTo>
                  <a:lnTo>
                    <a:pt x="368" y="8818"/>
                  </a:lnTo>
                  <a:lnTo>
                    <a:pt x="165" y="8818"/>
                  </a:lnTo>
                  <a:cubicBezTo>
                    <a:pt x="74" y="8818"/>
                    <a:pt x="0" y="8892"/>
                    <a:pt x="0" y="8983"/>
                  </a:cubicBezTo>
                  <a:lnTo>
                    <a:pt x="0" y="10341"/>
                  </a:lnTo>
                  <a:cubicBezTo>
                    <a:pt x="0" y="10430"/>
                    <a:pt x="74" y="10503"/>
                    <a:pt x="165" y="10503"/>
                  </a:cubicBezTo>
                  <a:lnTo>
                    <a:pt x="679" y="10503"/>
                  </a:lnTo>
                  <a:lnTo>
                    <a:pt x="679" y="11018"/>
                  </a:lnTo>
                  <a:cubicBezTo>
                    <a:pt x="679" y="11109"/>
                    <a:pt x="753" y="11182"/>
                    <a:pt x="844" y="11182"/>
                  </a:cubicBezTo>
                  <a:lnTo>
                    <a:pt x="6930" y="11182"/>
                  </a:lnTo>
                  <a:cubicBezTo>
                    <a:pt x="7022" y="11182"/>
                    <a:pt x="7095" y="11109"/>
                    <a:pt x="7095" y="11018"/>
                  </a:cubicBezTo>
                  <a:cubicBezTo>
                    <a:pt x="7095" y="10929"/>
                    <a:pt x="7022" y="10856"/>
                    <a:pt x="6930" y="10856"/>
                  </a:cubicBezTo>
                  <a:lnTo>
                    <a:pt x="1006" y="10856"/>
                  </a:lnTo>
                  <a:lnTo>
                    <a:pt x="1006" y="10503"/>
                  </a:lnTo>
                  <a:lnTo>
                    <a:pt x="2182" y="10503"/>
                  </a:lnTo>
                  <a:cubicBezTo>
                    <a:pt x="2273" y="10503"/>
                    <a:pt x="2346" y="10430"/>
                    <a:pt x="2346" y="10341"/>
                  </a:cubicBezTo>
                  <a:cubicBezTo>
                    <a:pt x="2346" y="10250"/>
                    <a:pt x="2273" y="10177"/>
                    <a:pt x="2182" y="10177"/>
                  </a:cubicBezTo>
                  <a:lnTo>
                    <a:pt x="329" y="10177"/>
                  </a:lnTo>
                  <a:lnTo>
                    <a:pt x="329" y="9148"/>
                  </a:lnTo>
                  <a:lnTo>
                    <a:pt x="9497" y="9148"/>
                  </a:lnTo>
                  <a:lnTo>
                    <a:pt x="9497" y="10177"/>
                  </a:lnTo>
                  <a:lnTo>
                    <a:pt x="2896" y="10177"/>
                  </a:lnTo>
                  <a:cubicBezTo>
                    <a:pt x="2805" y="10177"/>
                    <a:pt x="2732" y="10250"/>
                    <a:pt x="2732" y="10341"/>
                  </a:cubicBezTo>
                  <a:cubicBezTo>
                    <a:pt x="2732" y="10430"/>
                    <a:pt x="2805" y="10503"/>
                    <a:pt x="2896" y="10503"/>
                  </a:cubicBezTo>
                  <a:lnTo>
                    <a:pt x="8818" y="10503"/>
                  </a:lnTo>
                  <a:lnTo>
                    <a:pt x="8818" y="10856"/>
                  </a:lnTo>
                  <a:lnTo>
                    <a:pt x="7645" y="10856"/>
                  </a:lnTo>
                  <a:cubicBezTo>
                    <a:pt x="7554" y="10856"/>
                    <a:pt x="7480" y="10929"/>
                    <a:pt x="7480" y="11018"/>
                  </a:cubicBezTo>
                  <a:cubicBezTo>
                    <a:pt x="7480" y="11109"/>
                    <a:pt x="7554" y="11182"/>
                    <a:pt x="7645" y="11182"/>
                  </a:cubicBezTo>
                  <a:lnTo>
                    <a:pt x="8983" y="11182"/>
                  </a:lnTo>
                  <a:cubicBezTo>
                    <a:pt x="9074" y="11182"/>
                    <a:pt x="9147" y="11109"/>
                    <a:pt x="9147" y="11018"/>
                  </a:cubicBezTo>
                  <a:lnTo>
                    <a:pt x="9147" y="10503"/>
                  </a:lnTo>
                  <a:lnTo>
                    <a:pt x="9662" y="10503"/>
                  </a:lnTo>
                  <a:cubicBezTo>
                    <a:pt x="9753" y="10503"/>
                    <a:pt x="9827" y="10430"/>
                    <a:pt x="9827" y="10341"/>
                  </a:cubicBezTo>
                  <a:lnTo>
                    <a:pt x="9827" y="8983"/>
                  </a:lnTo>
                  <a:cubicBezTo>
                    <a:pt x="9827" y="8892"/>
                    <a:pt x="9753" y="8818"/>
                    <a:pt x="9662" y="8818"/>
                  </a:cubicBezTo>
                  <a:lnTo>
                    <a:pt x="9489" y="8818"/>
                  </a:lnTo>
                  <a:lnTo>
                    <a:pt x="9489" y="5637"/>
                  </a:lnTo>
                  <a:cubicBezTo>
                    <a:pt x="9489" y="5052"/>
                    <a:pt x="9047" y="4602"/>
                    <a:pt x="8509" y="4452"/>
                  </a:cubicBezTo>
                  <a:cubicBezTo>
                    <a:pt x="8454" y="4231"/>
                    <a:pt x="8257" y="4070"/>
                    <a:pt x="8021" y="4070"/>
                  </a:cubicBezTo>
                  <a:lnTo>
                    <a:pt x="7683" y="4070"/>
                  </a:lnTo>
                  <a:cubicBezTo>
                    <a:pt x="7404" y="4070"/>
                    <a:pt x="7180" y="4296"/>
                    <a:pt x="7180" y="4572"/>
                  </a:cubicBezTo>
                  <a:cubicBezTo>
                    <a:pt x="7180" y="4852"/>
                    <a:pt x="7404" y="5078"/>
                    <a:pt x="7683" y="5078"/>
                  </a:cubicBezTo>
                  <a:lnTo>
                    <a:pt x="8021" y="5078"/>
                  </a:lnTo>
                  <a:cubicBezTo>
                    <a:pt x="8221" y="5078"/>
                    <a:pt x="8395" y="4958"/>
                    <a:pt x="8477" y="4787"/>
                  </a:cubicBezTo>
                  <a:cubicBezTo>
                    <a:pt x="8850" y="4905"/>
                    <a:pt x="9159" y="5222"/>
                    <a:pt x="9159" y="5637"/>
                  </a:cubicBezTo>
                  <a:lnTo>
                    <a:pt x="9159" y="8818"/>
                  </a:lnTo>
                  <a:lnTo>
                    <a:pt x="8589" y="8818"/>
                  </a:lnTo>
                  <a:lnTo>
                    <a:pt x="8589" y="7604"/>
                  </a:lnTo>
                  <a:cubicBezTo>
                    <a:pt x="8589" y="7148"/>
                    <a:pt x="8301" y="6742"/>
                    <a:pt x="7868" y="6595"/>
                  </a:cubicBezTo>
                  <a:lnTo>
                    <a:pt x="6037" y="5969"/>
                  </a:lnTo>
                  <a:lnTo>
                    <a:pt x="6037" y="5316"/>
                  </a:lnTo>
                  <a:cubicBezTo>
                    <a:pt x="6516" y="4961"/>
                    <a:pt x="6745" y="4378"/>
                    <a:pt x="6722" y="3793"/>
                  </a:cubicBezTo>
                  <a:lnTo>
                    <a:pt x="6886" y="3793"/>
                  </a:lnTo>
                  <a:cubicBezTo>
                    <a:pt x="7227" y="3793"/>
                    <a:pt x="7507" y="3514"/>
                    <a:pt x="7507" y="3173"/>
                  </a:cubicBezTo>
                  <a:lnTo>
                    <a:pt x="7507" y="2832"/>
                  </a:lnTo>
                  <a:cubicBezTo>
                    <a:pt x="7507" y="2547"/>
                    <a:pt x="7316" y="2308"/>
                    <a:pt x="7057" y="2235"/>
                  </a:cubicBezTo>
                  <a:lnTo>
                    <a:pt x="7057" y="1473"/>
                  </a:lnTo>
                  <a:cubicBezTo>
                    <a:pt x="7057" y="706"/>
                    <a:pt x="6457" y="62"/>
                    <a:pt x="5693" y="3"/>
                  </a:cubicBezTo>
                  <a:cubicBezTo>
                    <a:pt x="5689" y="3"/>
                    <a:pt x="5685" y="3"/>
                    <a:pt x="5682" y="3"/>
                  </a:cubicBezTo>
                  <a:cubicBezTo>
                    <a:pt x="5598" y="3"/>
                    <a:pt x="5525" y="69"/>
                    <a:pt x="5519" y="156"/>
                  </a:cubicBezTo>
                  <a:cubicBezTo>
                    <a:pt x="5510" y="244"/>
                    <a:pt x="5578" y="324"/>
                    <a:pt x="5669" y="330"/>
                  </a:cubicBezTo>
                  <a:cubicBezTo>
                    <a:pt x="6263" y="377"/>
                    <a:pt x="6728" y="877"/>
                    <a:pt x="6728" y="1473"/>
                  </a:cubicBezTo>
                  <a:lnTo>
                    <a:pt x="6728" y="2203"/>
                  </a:lnTo>
                  <a:lnTo>
                    <a:pt x="6454" y="2203"/>
                  </a:lnTo>
                  <a:cubicBezTo>
                    <a:pt x="5907" y="2203"/>
                    <a:pt x="5575" y="1714"/>
                    <a:pt x="5466" y="1226"/>
                  </a:cubicBezTo>
                  <a:cubicBezTo>
                    <a:pt x="5447" y="1138"/>
                    <a:pt x="5384" y="1090"/>
                    <a:pt x="5317" y="1090"/>
                  </a:cubicBezTo>
                  <a:cubicBezTo>
                    <a:pt x="5263" y="1090"/>
                    <a:pt x="5207" y="1121"/>
                    <a:pt x="5169" y="1188"/>
                  </a:cubicBezTo>
                  <a:cubicBezTo>
                    <a:pt x="4916" y="1632"/>
                    <a:pt x="4605" y="2203"/>
                    <a:pt x="4025" y="2203"/>
                  </a:cubicBezTo>
                  <a:lnTo>
                    <a:pt x="3099" y="2203"/>
                  </a:lnTo>
                  <a:lnTo>
                    <a:pt x="3099" y="1473"/>
                  </a:lnTo>
                  <a:cubicBezTo>
                    <a:pt x="3099" y="841"/>
                    <a:pt x="3614" y="327"/>
                    <a:pt x="4246" y="327"/>
                  </a:cubicBezTo>
                  <a:lnTo>
                    <a:pt x="4966" y="327"/>
                  </a:lnTo>
                  <a:cubicBezTo>
                    <a:pt x="5057" y="327"/>
                    <a:pt x="5131" y="253"/>
                    <a:pt x="5131" y="165"/>
                  </a:cubicBezTo>
                  <a:cubicBezTo>
                    <a:pt x="5131" y="74"/>
                    <a:pt x="5057" y="0"/>
                    <a:pt x="49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7" name="Google Shape;1007;p69"/>
          <p:cNvGrpSpPr/>
          <p:nvPr/>
        </p:nvGrpSpPr>
        <p:grpSpPr>
          <a:xfrm>
            <a:off x="2433459" y="1733597"/>
            <a:ext cx="366719" cy="255552"/>
            <a:chOff x="2433459" y="1504997"/>
            <a:chExt cx="366719" cy="255552"/>
          </a:xfrm>
        </p:grpSpPr>
        <p:sp>
          <p:nvSpPr>
            <p:cNvPr id="1008" name="Google Shape;1008;p69"/>
            <p:cNvSpPr/>
            <p:nvPr/>
          </p:nvSpPr>
          <p:spPr>
            <a:xfrm>
              <a:off x="2500159" y="1617770"/>
              <a:ext cx="99755" cy="98246"/>
            </a:xfrm>
            <a:custGeom>
              <a:rect b="b" l="l" r="r" t="t"/>
              <a:pathLst>
                <a:path extrusionOk="0" h="2996" w="3042">
                  <a:moveTo>
                    <a:pt x="1869" y="1"/>
                  </a:moveTo>
                  <a:cubicBezTo>
                    <a:pt x="1798" y="1"/>
                    <a:pt x="1734" y="50"/>
                    <a:pt x="1715" y="122"/>
                  </a:cubicBezTo>
                  <a:cubicBezTo>
                    <a:pt x="1691" y="211"/>
                    <a:pt x="1744" y="299"/>
                    <a:pt x="1830" y="322"/>
                  </a:cubicBezTo>
                  <a:cubicBezTo>
                    <a:pt x="2350" y="461"/>
                    <a:pt x="2715" y="937"/>
                    <a:pt x="2715" y="1475"/>
                  </a:cubicBezTo>
                  <a:cubicBezTo>
                    <a:pt x="2715" y="2134"/>
                    <a:pt x="2180" y="2669"/>
                    <a:pt x="1521" y="2669"/>
                  </a:cubicBezTo>
                  <a:cubicBezTo>
                    <a:pt x="865" y="2669"/>
                    <a:pt x="330" y="2134"/>
                    <a:pt x="330" y="1475"/>
                  </a:cubicBezTo>
                  <a:cubicBezTo>
                    <a:pt x="330" y="940"/>
                    <a:pt x="689" y="469"/>
                    <a:pt x="1203" y="325"/>
                  </a:cubicBezTo>
                  <a:cubicBezTo>
                    <a:pt x="1289" y="302"/>
                    <a:pt x="1342" y="211"/>
                    <a:pt x="1315" y="125"/>
                  </a:cubicBezTo>
                  <a:cubicBezTo>
                    <a:pt x="1295" y="52"/>
                    <a:pt x="1229" y="5"/>
                    <a:pt x="1158" y="5"/>
                  </a:cubicBezTo>
                  <a:cubicBezTo>
                    <a:pt x="1144" y="5"/>
                    <a:pt x="1129" y="7"/>
                    <a:pt x="1115" y="11"/>
                  </a:cubicBezTo>
                  <a:cubicBezTo>
                    <a:pt x="459" y="193"/>
                    <a:pt x="1" y="796"/>
                    <a:pt x="1" y="1475"/>
                  </a:cubicBezTo>
                  <a:cubicBezTo>
                    <a:pt x="1" y="2313"/>
                    <a:pt x="683" y="2995"/>
                    <a:pt x="1521" y="2995"/>
                  </a:cubicBezTo>
                  <a:cubicBezTo>
                    <a:pt x="2359" y="2995"/>
                    <a:pt x="3041" y="2313"/>
                    <a:pt x="3041" y="1475"/>
                  </a:cubicBezTo>
                  <a:cubicBezTo>
                    <a:pt x="3041" y="787"/>
                    <a:pt x="2579" y="184"/>
                    <a:pt x="1915" y="8"/>
                  </a:cubicBezTo>
                  <a:cubicBezTo>
                    <a:pt x="1899" y="3"/>
                    <a:pt x="1884" y="1"/>
                    <a:pt x="186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69"/>
            <p:cNvSpPr/>
            <p:nvPr/>
          </p:nvSpPr>
          <p:spPr>
            <a:xfrm>
              <a:off x="2433459" y="1571828"/>
              <a:ext cx="366719" cy="188721"/>
            </a:xfrm>
            <a:custGeom>
              <a:rect b="b" l="l" r="r" t="t"/>
              <a:pathLst>
                <a:path extrusionOk="0" h="5755" w="11183">
                  <a:moveTo>
                    <a:pt x="723" y="2376"/>
                  </a:moveTo>
                  <a:lnTo>
                    <a:pt x="723" y="2376"/>
                  </a:lnTo>
                  <a:cubicBezTo>
                    <a:pt x="665" y="2708"/>
                    <a:pt x="665" y="3044"/>
                    <a:pt x="723" y="3376"/>
                  </a:cubicBezTo>
                  <a:cubicBezTo>
                    <a:pt x="497" y="3323"/>
                    <a:pt x="326" y="3120"/>
                    <a:pt x="326" y="2876"/>
                  </a:cubicBezTo>
                  <a:cubicBezTo>
                    <a:pt x="350" y="2611"/>
                    <a:pt x="482" y="2444"/>
                    <a:pt x="723" y="2376"/>
                  </a:cubicBezTo>
                  <a:close/>
                  <a:moveTo>
                    <a:pt x="3555" y="0"/>
                  </a:moveTo>
                  <a:cubicBezTo>
                    <a:pt x="2261" y="0"/>
                    <a:pt x="1164" y="859"/>
                    <a:pt x="803" y="2035"/>
                  </a:cubicBezTo>
                  <a:cubicBezTo>
                    <a:pt x="359" y="2056"/>
                    <a:pt x="0" y="2432"/>
                    <a:pt x="0" y="2876"/>
                  </a:cubicBezTo>
                  <a:cubicBezTo>
                    <a:pt x="0" y="3329"/>
                    <a:pt x="356" y="3699"/>
                    <a:pt x="803" y="3717"/>
                  </a:cubicBezTo>
                  <a:cubicBezTo>
                    <a:pt x="1164" y="4896"/>
                    <a:pt x="2261" y="5754"/>
                    <a:pt x="3555" y="5754"/>
                  </a:cubicBezTo>
                  <a:cubicBezTo>
                    <a:pt x="4613" y="5754"/>
                    <a:pt x="5607" y="5155"/>
                    <a:pt x="6101" y="4220"/>
                  </a:cubicBezTo>
                  <a:lnTo>
                    <a:pt x="11076" y="2353"/>
                  </a:lnTo>
                  <a:cubicBezTo>
                    <a:pt x="11138" y="2329"/>
                    <a:pt x="11182" y="2267"/>
                    <a:pt x="11182" y="2200"/>
                  </a:cubicBezTo>
                  <a:lnTo>
                    <a:pt x="11182" y="165"/>
                  </a:lnTo>
                  <a:cubicBezTo>
                    <a:pt x="11182" y="71"/>
                    <a:pt x="11109" y="0"/>
                    <a:pt x="11017" y="0"/>
                  </a:cubicBezTo>
                  <a:lnTo>
                    <a:pt x="9847" y="0"/>
                  </a:lnTo>
                  <a:cubicBezTo>
                    <a:pt x="9756" y="0"/>
                    <a:pt x="9683" y="74"/>
                    <a:pt x="9683" y="162"/>
                  </a:cubicBezTo>
                  <a:cubicBezTo>
                    <a:pt x="9683" y="253"/>
                    <a:pt x="9756" y="327"/>
                    <a:pt x="9847" y="327"/>
                  </a:cubicBezTo>
                  <a:lnTo>
                    <a:pt x="10853" y="327"/>
                  </a:lnTo>
                  <a:lnTo>
                    <a:pt x="10853" y="2085"/>
                  </a:lnTo>
                  <a:lnTo>
                    <a:pt x="5928" y="3934"/>
                  </a:lnTo>
                  <a:cubicBezTo>
                    <a:pt x="5890" y="3949"/>
                    <a:pt x="5857" y="3976"/>
                    <a:pt x="5840" y="4014"/>
                  </a:cubicBezTo>
                  <a:cubicBezTo>
                    <a:pt x="5404" y="4884"/>
                    <a:pt x="4528" y="5425"/>
                    <a:pt x="3555" y="5425"/>
                  </a:cubicBezTo>
                  <a:cubicBezTo>
                    <a:pt x="2149" y="5425"/>
                    <a:pt x="1006" y="4281"/>
                    <a:pt x="1006" y="2876"/>
                  </a:cubicBezTo>
                  <a:cubicBezTo>
                    <a:pt x="1006" y="1470"/>
                    <a:pt x="2149" y="327"/>
                    <a:pt x="3555" y="327"/>
                  </a:cubicBezTo>
                  <a:lnTo>
                    <a:pt x="6107" y="327"/>
                  </a:lnTo>
                  <a:lnTo>
                    <a:pt x="6107" y="682"/>
                  </a:lnTo>
                  <a:lnTo>
                    <a:pt x="3555" y="682"/>
                  </a:lnTo>
                  <a:cubicBezTo>
                    <a:pt x="2346" y="682"/>
                    <a:pt x="1361" y="1667"/>
                    <a:pt x="1361" y="2876"/>
                  </a:cubicBezTo>
                  <a:cubicBezTo>
                    <a:pt x="1361" y="4087"/>
                    <a:pt x="2346" y="5069"/>
                    <a:pt x="3555" y="5069"/>
                  </a:cubicBezTo>
                  <a:cubicBezTo>
                    <a:pt x="4472" y="5069"/>
                    <a:pt x="5251" y="4499"/>
                    <a:pt x="5610" y="3673"/>
                  </a:cubicBezTo>
                  <a:lnTo>
                    <a:pt x="7548" y="2946"/>
                  </a:lnTo>
                  <a:cubicBezTo>
                    <a:pt x="7630" y="2914"/>
                    <a:pt x="7674" y="2820"/>
                    <a:pt x="7642" y="2735"/>
                  </a:cubicBezTo>
                  <a:cubicBezTo>
                    <a:pt x="7617" y="2668"/>
                    <a:pt x="7553" y="2628"/>
                    <a:pt x="7486" y="2628"/>
                  </a:cubicBezTo>
                  <a:cubicBezTo>
                    <a:pt x="7468" y="2628"/>
                    <a:pt x="7449" y="2631"/>
                    <a:pt x="7430" y="2638"/>
                  </a:cubicBezTo>
                  <a:lnTo>
                    <a:pt x="5437" y="3388"/>
                  </a:lnTo>
                  <a:cubicBezTo>
                    <a:pt x="5398" y="3402"/>
                    <a:pt x="5366" y="3432"/>
                    <a:pt x="5349" y="3467"/>
                  </a:cubicBezTo>
                  <a:cubicBezTo>
                    <a:pt x="5046" y="4205"/>
                    <a:pt x="4375" y="4743"/>
                    <a:pt x="3555" y="4743"/>
                  </a:cubicBezTo>
                  <a:cubicBezTo>
                    <a:pt x="2526" y="4743"/>
                    <a:pt x="1691" y="3905"/>
                    <a:pt x="1691" y="2876"/>
                  </a:cubicBezTo>
                  <a:cubicBezTo>
                    <a:pt x="1691" y="1847"/>
                    <a:pt x="2529" y="1012"/>
                    <a:pt x="3555" y="1012"/>
                  </a:cubicBezTo>
                  <a:lnTo>
                    <a:pt x="10171" y="1012"/>
                  </a:lnTo>
                  <a:lnTo>
                    <a:pt x="10171" y="1612"/>
                  </a:lnTo>
                  <a:lnTo>
                    <a:pt x="8101" y="2388"/>
                  </a:lnTo>
                  <a:cubicBezTo>
                    <a:pt x="8015" y="2420"/>
                    <a:pt x="7974" y="2514"/>
                    <a:pt x="8004" y="2600"/>
                  </a:cubicBezTo>
                  <a:cubicBezTo>
                    <a:pt x="8029" y="2666"/>
                    <a:pt x="8092" y="2706"/>
                    <a:pt x="8159" y="2706"/>
                  </a:cubicBezTo>
                  <a:cubicBezTo>
                    <a:pt x="8178" y="2706"/>
                    <a:pt x="8197" y="2703"/>
                    <a:pt x="8215" y="2697"/>
                  </a:cubicBezTo>
                  <a:lnTo>
                    <a:pt x="10391" y="1879"/>
                  </a:lnTo>
                  <a:cubicBezTo>
                    <a:pt x="10456" y="1856"/>
                    <a:pt x="10497" y="1794"/>
                    <a:pt x="10497" y="1726"/>
                  </a:cubicBezTo>
                  <a:lnTo>
                    <a:pt x="10497" y="847"/>
                  </a:lnTo>
                  <a:cubicBezTo>
                    <a:pt x="10497" y="756"/>
                    <a:pt x="10424" y="682"/>
                    <a:pt x="10335" y="682"/>
                  </a:cubicBezTo>
                  <a:lnTo>
                    <a:pt x="7792" y="682"/>
                  </a:lnTo>
                  <a:lnTo>
                    <a:pt x="7792" y="327"/>
                  </a:lnTo>
                  <a:lnTo>
                    <a:pt x="9133" y="327"/>
                  </a:lnTo>
                  <a:cubicBezTo>
                    <a:pt x="9224" y="327"/>
                    <a:pt x="9297" y="253"/>
                    <a:pt x="9297" y="165"/>
                  </a:cubicBezTo>
                  <a:cubicBezTo>
                    <a:pt x="9297" y="74"/>
                    <a:pt x="9224" y="0"/>
                    <a:pt x="9133" y="0"/>
                  </a:cubicBezTo>
                  <a:lnTo>
                    <a:pt x="7627" y="0"/>
                  </a:lnTo>
                  <a:cubicBezTo>
                    <a:pt x="7539" y="0"/>
                    <a:pt x="7466" y="74"/>
                    <a:pt x="7466" y="165"/>
                  </a:cubicBezTo>
                  <a:lnTo>
                    <a:pt x="7466" y="680"/>
                  </a:lnTo>
                  <a:lnTo>
                    <a:pt x="6433" y="680"/>
                  </a:lnTo>
                  <a:lnTo>
                    <a:pt x="6433" y="165"/>
                  </a:lnTo>
                  <a:cubicBezTo>
                    <a:pt x="6433" y="74"/>
                    <a:pt x="6360" y="0"/>
                    <a:pt x="62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69"/>
            <p:cNvSpPr/>
            <p:nvPr/>
          </p:nvSpPr>
          <p:spPr>
            <a:xfrm>
              <a:off x="2655891" y="1504997"/>
              <a:ext cx="10723" cy="44204"/>
            </a:xfrm>
            <a:custGeom>
              <a:rect b="b" l="l" r="r" t="t"/>
              <a:pathLst>
                <a:path extrusionOk="0" h="1348" w="327">
                  <a:moveTo>
                    <a:pt x="165" y="1"/>
                  </a:moveTo>
                  <a:cubicBezTo>
                    <a:pt x="74" y="1"/>
                    <a:pt x="0" y="74"/>
                    <a:pt x="0" y="165"/>
                  </a:cubicBezTo>
                  <a:lnTo>
                    <a:pt x="0" y="1183"/>
                  </a:lnTo>
                  <a:cubicBezTo>
                    <a:pt x="0" y="1274"/>
                    <a:pt x="74" y="1347"/>
                    <a:pt x="165" y="1347"/>
                  </a:cubicBezTo>
                  <a:cubicBezTo>
                    <a:pt x="253" y="1347"/>
                    <a:pt x="327" y="1274"/>
                    <a:pt x="327" y="1183"/>
                  </a:cubicBezTo>
                  <a:lnTo>
                    <a:pt x="327" y="165"/>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69"/>
            <p:cNvSpPr/>
            <p:nvPr/>
          </p:nvSpPr>
          <p:spPr>
            <a:xfrm>
              <a:off x="2610178" y="1509981"/>
              <a:ext cx="35416" cy="34334"/>
            </a:xfrm>
            <a:custGeom>
              <a:rect b="b" l="l" r="r" t="t"/>
              <a:pathLst>
                <a:path extrusionOk="0" h="1047" w="1080">
                  <a:moveTo>
                    <a:pt x="182" y="0"/>
                  </a:moveTo>
                  <a:cubicBezTo>
                    <a:pt x="140" y="0"/>
                    <a:pt x="98" y="16"/>
                    <a:pt x="65" y="49"/>
                  </a:cubicBezTo>
                  <a:cubicBezTo>
                    <a:pt x="1" y="110"/>
                    <a:pt x="1" y="216"/>
                    <a:pt x="65" y="278"/>
                  </a:cubicBezTo>
                  <a:lnTo>
                    <a:pt x="786" y="998"/>
                  </a:lnTo>
                  <a:cubicBezTo>
                    <a:pt x="824" y="1031"/>
                    <a:pt x="862" y="1047"/>
                    <a:pt x="900" y="1047"/>
                  </a:cubicBezTo>
                  <a:cubicBezTo>
                    <a:pt x="939" y="1047"/>
                    <a:pt x="977" y="1031"/>
                    <a:pt x="1015" y="998"/>
                  </a:cubicBezTo>
                  <a:cubicBezTo>
                    <a:pt x="1080" y="934"/>
                    <a:pt x="1080" y="831"/>
                    <a:pt x="1015" y="766"/>
                  </a:cubicBezTo>
                  <a:lnTo>
                    <a:pt x="298" y="49"/>
                  </a:lnTo>
                  <a:cubicBezTo>
                    <a:pt x="265" y="16"/>
                    <a:pt x="223" y="0"/>
                    <a:pt x="1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69"/>
            <p:cNvSpPr/>
            <p:nvPr/>
          </p:nvSpPr>
          <p:spPr>
            <a:xfrm>
              <a:off x="2674681" y="1509948"/>
              <a:ext cx="37646" cy="34760"/>
            </a:xfrm>
            <a:custGeom>
              <a:rect b="b" l="l" r="r" t="t"/>
              <a:pathLst>
                <a:path extrusionOk="0" h="1060" w="1148">
                  <a:moveTo>
                    <a:pt x="970" y="0"/>
                  </a:moveTo>
                  <a:cubicBezTo>
                    <a:pt x="928" y="0"/>
                    <a:pt x="886" y="16"/>
                    <a:pt x="853" y="47"/>
                  </a:cubicBezTo>
                  <a:lnTo>
                    <a:pt x="133" y="767"/>
                  </a:lnTo>
                  <a:cubicBezTo>
                    <a:pt x="1" y="919"/>
                    <a:pt x="108" y="1059"/>
                    <a:pt x="234" y="1059"/>
                  </a:cubicBezTo>
                  <a:cubicBezTo>
                    <a:pt x="279" y="1059"/>
                    <a:pt x="326" y="1041"/>
                    <a:pt x="365" y="999"/>
                  </a:cubicBezTo>
                  <a:lnTo>
                    <a:pt x="1086" y="279"/>
                  </a:lnTo>
                  <a:cubicBezTo>
                    <a:pt x="1147" y="214"/>
                    <a:pt x="1147" y="111"/>
                    <a:pt x="1086" y="47"/>
                  </a:cubicBezTo>
                  <a:cubicBezTo>
                    <a:pt x="1053" y="16"/>
                    <a:pt x="1011" y="0"/>
                    <a:pt x="9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3" name="Google Shape;1013;p69"/>
          <p:cNvGrpSpPr/>
          <p:nvPr/>
        </p:nvGrpSpPr>
        <p:grpSpPr>
          <a:xfrm>
            <a:off x="1707991" y="1682506"/>
            <a:ext cx="233253" cy="366719"/>
            <a:chOff x="1707991" y="1453906"/>
            <a:chExt cx="233253" cy="366719"/>
          </a:xfrm>
        </p:grpSpPr>
        <p:sp>
          <p:nvSpPr>
            <p:cNvPr id="1014" name="Google Shape;1014;p69"/>
            <p:cNvSpPr/>
            <p:nvPr/>
          </p:nvSpPr>
          <p:spPr>
            <a:xfrm>
              <a:off x="1771116" y="1654793"/>
              <a:ext cx="107461" cy="97754"/>
            </a:xfrm>
            <a:custGeom>
              <a:rect b="b" l="l" r="r" t="t"/>
              <a:pathLst>
                <a:path extrusionOk="0" h="2981" w="3277">
                  <a:moveTo>
                    <a:pt x="1633" y="364"/>
                  </a:moveTo>
                  <a:cubicBezTo>
                    <a:pt x="1633" y="364"/>
                    <a:pt x="1633" y="364"/>
                    <a:pt x="1633" y="367"/>
                  </a:cubicBezTo>
                  <a:lnTo>
                    <a:pt x="1924" y="955"/>
                  </a:lnTo>
                  <a:cubicBezTo>
                    <a:pt x="1971" y="1052"/>
                    <a:pt x="2065" y="1119"/>
                    <a:pt x="2171" y="1137"/>
                  </a:cubicBezTo>
                  <a:lnTo>
                    <a:pt x="2824" y="1231"/>
                  </a:lnTo>
                  <a:cubicBezTo>
                    <a:pt x="2824" y="1231"/>
                    <a:pt x="2824" y="1234"/>
                    <a:pt x="2824" y="1234"/>
                  </a:cubicBezTo>
                  <a:lnTo>
                    <a:pt x="2353" y="1693"/>
                  </a:lnTo>
                  <a:cubicBezTo>
                    <a:pt x="2274" y="1769"/>
                    <a:pt x="2239" y="1878"/>
                    <a:pt x="2259" y="1984"/>
                  </a:cubicBezTo>
                  <a:lnTo>
                    <a:pt x="2371" y="2633"/>
                  </a:lnTo>
                  <a:lnTo>
                    <a:pt x="2368" y="2633"/>
                  </a:lnTo>
                  <a:lnTo>
                    <a:pt x="1786" y="2328"/>
                  </a:lnTo>
                  <a:cubicBezTo>
                    <a:pt x="1737" y="2303"/>
                    <a:pt x="1684" y="2290"/>
                    <a:pt x="1632" y="2290"/>
                  </a:cubicBezTo>
                  <a:cubicBezTo>
                    <a:pt x="1579" y="2290"/>
                    <a:pt x="1527" y="2303"/>
                    <a:pt x="1480" y="2328"/>
                  </a:cubicBezTo>
                  <a:lnTo>
                    <a:pt x="895" y="2633"/>
                  </a:lnTo>
                  <a:lnTo>
                    <a:pt x="1007" y="1984"/>
                  </a:lnTo>
                  <a:cubicBezTo>
                    <a:pt x="1024" y="1878"/>
                    <a:pt x="989" y="1769"/>
                    <a:pt x="909" y="1693"/>
                  </a:cubicBezTo>
                  <a:lnTo>
                    <a:pt x="439" y="1234"/>
                  </a:lnTo>
                  <a:cubicBezTo>
                    <a:pt x="439" y="1231"/>
                    <a:pt x="439" y="1231"/>
                    <a:pt x="439" y="1231"/>
                  </a:cubicBezTo>
                  <a:lnTo>
                    <a:pt x="1092" y="1137"/>
                  </a:lnTo>
                  <a:cubicBezTo>
                    <a:pt x="1198" y="1119"/>
                    <a:pt x="1292" y="1052"/>
                    <a:pt x="1339" y="955"/>
                  </a:cubicBezTo>
                  <a:lnTo>
                    <a:pt x="1630" y="367"/>
                  </a:lnTo>
                  <a:cubicBezTo>
                    <a:pt x="1630" y="364"/>
                    <a:pt x="1633" y="364"/>
                    <a:pt x="1633" y="364"/>
                  </a:cubicBezTo>
                  <a:close/>
                  <a:moveTo>
                    <a:pt x="1624" y="0"/>
                  </a:moveTo>
                  <a:cubicBezTo>
                    <a:pt x="1511" y="0"/>
                    <a:pt x="1401" y="74"/>
                    <a:pt x="1336" y="219"/>
                  </a:cubicBezTo>
                  <a:lnTo>
                    <a:pt x="1045" y="810"/>
                  </a:lnTo>
                  <a:lnTo>
                    <a:pt x="392" y="905"/>
                  </a:lnTo>
                  <a:cubicBezTo>
                    <a:pt x="36" y="987"/>
                    <a:pt x="1" y="1225"/>
                    <a:pt x="210" y="1466"/>
                  </a:cubicBezTo>
                  <a:lnTo>
                    <a:pt x="683" y="1928"/>
                  </a:lnTo>
                  <a:lnTo>
                    <a:pt x="571" y="2578"/>
                  </a:lnTo>
                  <a:cubicBezTo>
                    <a:pt x="523" y="2856"/>
                    <a:pt x="692" y="2980"/>
                    <a:pt x="862" y="2980"/>
                  </a:cubicBezTo>
                  <a:cubicBezTo>
                    <a:pt x="928" y="2980"/>
                    <a:pt x="995" y="2961"/>
                    <a:pt x="1048" y="2925"/>
                  </a:cubicBezTo>
                  <a:lnTo>
                    <a:pt x="1633" y="2619"/>
                  </a:lnTo>
                  <a:lnTo>
                    <a:pt x="2215" y="2925"/>
                  </a:lnTo>
                  <a:cubicBezTo>
                    <a:pt x="2259" y="2948"/>
                    <a:pt x="2307" y="2958"/>
                    <a:pt x="2356" y="2958"/>
                  </a:cubicBezTo>
                  <a:cubicBezTo>
                    <a:pt x="2543" y="2958"/>
                    <a:pt x="2731" y="2799"/>
                    <a:pt x="2691" y="2578"/>
                  </a:cubicBezTo>
                  <a:lnTo>
                    <a:pt x="2583" y="1928"/>
                  </a:lnTo>
                  <a:lnTo>
                    <a:pt x="3053" y="1466"/>
                  </a:lnTo>
                  <a:cubicBezTo>
                    <a:pt x="3276" y="1240"/>
                    <a:pt x="3147" y="972"/>
                    <a:pt x="2871" y="908"/>
                  </a:cubicBezTo>
                  <a:lnTo>
                    <a:pt x="2218" y="810"/>
                  </a:lnTo>
                  <a:lnTo>
                    <a:pt x="1927" y="219"/>
                  </a:lnTo>
                  <a:cubicBezTo>
                    <a:pt x="1850" y="72"/>
                    <a:pt x="1735" y="0"/>
                    <a:pt x="16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69"/>
            <p:cNvSpPr/>
            <p:nvPr/>
          </p:nvSpPr>
          <p:spPr>
            <a:xfrm>
              <a:off x="1707991" y="1453906"/>
              <a:ext cx="233253" cy="366719"/>
            </a:xfrm>
            <a:custGeom>
              <a:rect b="b" l="l" r="r" t="t"/>
              <a:pathLst>
                <a:path extrusionOk="0" h="11183" w="7113">
                  <a:moveTo>
                    <a:pt x="5593" y="327"/>
                  </a:moveTo>
                  <a:cubicBezTo>
                    <a:pt x="5875" y="327"/>
                    <a:pt x="6107" y="559"/>
                    <a:pt x="6107" y="841"/>
                  </a:cubicBezTo>
                  <a:lnTo>
                    <a:pt x="6107" y="2538"/>
                  </a:lnTo>
                  <a:cubicBezTo>
                    <a:pt x="6107" y="2600"/>
                    <a:pt x="6116" y="2658"/>
                    <a:pt x="6136" y="2714"/>
                  </a:cubicBezTo>
                  <a:lnTo>
                    <a:pt x="5078" y="2714"/>
                  </a:lnTo>
                  <a:lnTo>
                    <a:pt x="5078" y="841"/>
                  </a:lnTo>
                  <a:cubicBezTo>
                    <a:pt x="5078" y="559"/>
                    <a:pt x="5307" y="327"/>
                    <a:pt x="5593" y="327"/>
                  </a:cubicBezTo>
                  <a:close/>
                  <a:moveTo>
                    <a:pt x="6783" y="1006"/>
                  </a:moveTo>
                  <a:lnTo>
                    <a:pt x="6783" y="2538"/>
                  </a:lnTo>
                  <a:cubicBezTo>
                    <a:pt x="6783" y="2635"/>
                    <a:pt x="6707" y="2714"/>
                    <a:pt x="6610" y="2714"/>
                  </a:cubicBezTo>
                  <a:cubicBezTo>
                    <a:pt x="6513" y="2714"/>
                    <a:pt x="6433" y="2635"/>
                    <a:pt x="6433" y="2538"/>
                  </a:cubicBezTo>
                  <a:lnTo>
                    <a:pt x="6433" y="1006"/>
                  </a:lnTo>
                  <a:close/>
                  <a:moveTo>
                    <a:pt x="4072" y="3041"/>
                  </a:moveTo>
                  <a:lnTo>
                    <a:pt x="4072" y="5425"/>
                  </a:lnTo>
                  <a:lnTo>
                    <a:pt x="3043" y="5425"/>
                  </a:lnTo>
                  <a:lnTo>
                    <a:pt x="3043" y="3041"/>
                  </a:lnTo>
                  <a:close/>
                  <a:moveTo>
                    <a:pt x="2879" y="0"/>
                  </a:moveTo>
                  <a:cubicBezTo>
                    <a:pt x="2414" y="0"/>
                    <a:pt x="2035" y="377"/>
                    <a:pt x="2035" y="841"/>
                  </a:cubicBezTo>
                  <a:lnTo>
                    <a:pt x="2035" y="1459"/>
                  </a:lnTo>
                  <a:cubicBezTo>
                    <a:pt x="2035" y="1550"/>
                    <a:pt x="2108" y="1623"/>
                    <a:pt x="2199" y="1623"/>
                  </a:cubicBezTo>
                  <a:cubicBezTo>
                    <a:pt x="2291" y="1623"/>
                    <a:pt x="2364" y="1550"/>
                    <a:pt x="2364" y="1459"/>
                  </a:cubicBezTo>
                  <a:lnTo>
                    <a:pt x="2364" y="841"/>
                  </a:lnTo>
                  <a:cubicBezTo>
                    <a:pt x="2364" y="556"/>
                    <a:pt x="2593" y="327"/>
                    <a:pt x="2879" y="327"/>
                  </a:cubicBezTo>
                  <a:lnTo>
                    <a:pt x="4925" y="327"/>
                  </a:lnTo>
                  <a:cubicBezTo>
                    <a:pt x="4816" y="468"/>
                    <a:pt x="4749" y="647"/>
                    <a:pt x="4749" y="841"/>
                  </a:cubicBezTo>
                  <a:lnTo>
                    <a:pt x="4749" y="3390"/>
                  </a:lnTo>
                  <a:lnTo>
                    <a:pt x="4399" y="3390"/>
                  </a:lnTo>
                  <a:lnTo>
                    <a:pt x="4399" y="2876"/>
                  </a:lnTo>
                  <a:cubicBezTo>
                    <a:pt x="4399" y="2785"/>
                    <a:pt x="4325" y="2711"/>
                    <a:pt x="4234" y="2711"/>
                  </a:cubicBezTo>
                  <a:lnTo>
                    <a:pt x="2879" y="2711"/>
                  </a:lnTo>
                  <a:cubicBezTo>
                    <a:pt x="2787" y="2711"/>
                    <a:pt x="2714" y="2785"/>
                    <a:pt x="2714" y="2876"/>
                  </a:cubicBezTo>
                  <a:lnTo>
                    <a:pt x="2714" y="3390"/>
                  </a:lnTo>
                  <a:lnTo>
                    <a:pt x="2364" y="3390"/>
                  </a:lnTo>
                  <a:lnTo>
                    <a:pt x="2364" y="2173"/>
                  </a:lnTo>
                  <a:cubicBezTo>
                    <a:pt x="2364" y="2082"/>
                    <a:pt x="2291" y="2009"/>
                    <a:pt x="2199" y="2009"/>
                  </a:cubicBezTo>
                  <a:cubicBezTo>
                    <a:pt x="2111" y="2009"/>
                    <a:pt x="2038" y="2082"/>
                    <a:pt x="2038" y="2173"/>
                  </a:cubicBezTo>
                  <a:lnTo>
                    <a:pt x="2038" y="3555"/>
                  </a:lnTo>
                  <a:cubicBezTo>
                    <a:pt x="2038" y="3646"/>
                    <a:pt x="2111" y="3720"/>
                    <a:pt x="2199" y="3720"/>
                  </a:cubicBezTo>
                  <a:lnTo>
                    <a:pt x="2714" y="3720"/>
                  </a:lnTo>
                  <a:lnTo>
                    <a:pt x="2714" y="4170"/>
                  </a:lnTo>
                  <a:cubicBezTo>
                    <a:pt x="1147" y="4552"/>
                    <a:pt x="0" y="6010"/>
                    <a:pt x="0" y="7625"/>
                  </a:cubicBezTo>
                  <a:cubicBezTo>
                    <a:pt x="0" y="9586"/>
                    <a:pt x="1597" y="11182"/>
                    <a:pt x="3558" y="11182"/>
                  </a:cubicBezTo>
                  <a:cubicBezTo>
                    <a:pt x="5516" y="11182"/>
                    <a:pt x="7113" y="9586"/>
                    <a:pt x="7113" y="7625"/>
                  </a:cubicBezTo>
                  <a:cubicBezTo>
                    <a:pt x="7113" y="6834"/>
                    <a:pt x="6857" y="6084"/>
                    <a:pt x="6378" y="5458"/>
                  </a:cubicBezTo>
                  <a:cubicBezTo>
                    <a:pt x="6345" y="5416"/>
                    <a:pt x="6296" y="5394"/>
                    <a:pt x="6246" y="5394"/>
                  </a:cubicBezTo>
                  <a:cubicBezTo>
                    <a:pt x="6211" y="5394"/>
                    <a:pt x="6176" y="5405"/>
                    <a:pt x="6145" y="5428"/>
                  </a:cubicBezTo>
                  <a:cubicBezTo>
                    <a:pt x="6075" y="5484"/>
                    <a:pt x="6063" y="5587"/>
                    <a:pt x="6116" y="5657"/>
                  </a:cubicBezTo>
                  <a:cubicBezTo>
                    <a:pt x="6554" y="6225"/>
                    <a:pt x="6786" y="6907"/>
                    <a:pt x="6786" y="7625"/>
                  </a:cubicBezTo>
                  <a:cubicBezTo>
                    <a:pt x="6786" y="9406"/>
                    <a:pt x="5337" y="10853"/>
                    <a:pt x="3558" y="10853"/>
                  </a:cubicBezTo>
                  <a:cubicBezTo>
                    <a:pt x="1779" y="10853"/>
                    <a:pt x="329" y="9403"/>
                    <a:pt x="329" y="7625"/>
                  </a:cubicBezTo>
                  <a:cubicBezTo>
                    <a:pt x="329" y="6163"/>
                    <a:pt x="1320" y="4884"/>
                    <a:pt x="2714" y="4508"/>
                  </a:cubicBezTo>
                  <a:lnTo>
                    <a:pt x="2714" y="4872"/>
                  </a:lnTo>
                  <a:cubicBezTo>
                    <a:pt x="1511" y="5240"/>
                    <a:pt x="679" y="6354"/>
                    <a:pt x="679" y="7625"/>
                  </a:cubicBezTo>
                  <a:cubicBezTo>
                    <a:pt x="679" y="9065"/>
                    <a:pt x="1755" y="10291"/>
                    <a:pt x="3179" y="10477"/>
                  </a:cubicBezTo>
                  <a:cubicBezTo>
                    <a:pt x="3186" y="10478"/>
                    <a:pt x="3194" y="10478"/>
                    <a:pt x="3203" y="10478"/>
                  </a:cubicBezTo>
                  <a:cubicBezTo>
                    <a:pt x="3279" y="10478"/>
                    <a:pt x="3358" y="10429"/>
                    <a:pt x="3364" y="10336"/>
                  </a:cubicBezTo>
                  <a:cubicBezTo>
                    <a:pt x="3367" y="10244"/>
                    <a:pt x="3311" y="10165"/>
                    <a:pt x="3223" y="10153"/>
                  </a:cubicBezTo>
                  <a:cubicBezTo>
                    <a:pt x="1958" y="9986"/>
                    <a:pt x="1009" y="8901"/>
                    <a:pt x="1009" y="7625"/>
                  </a:cubicBezTo>
                  <a:cubicBezTo>
                    <a:pt x="1009" y="6534"/>
                    <a:pt x="1700" y="5572"/>
                    <a:pt x="2714" y="5216"/>
                  </a:cubicBezTo>
                  <a:lnTo>
                    <a:pt x="2714" y="5590"/>
                  </a:lnTo>
                  <a:cubicBezTo>
                    <a:pt x="2714" y="5681"/>
                    <a:pt x="2787" y="5754"/>
                    <a:pt x="2879" y="5754"/>
                  </a:cubicBezTo>
                  <a:lnTo>
                    <a:pt x="4234" y="5754"/>
                  </a:lnTo>
                  <a:cubicBezTo>
                    <a:pt x="4325" y="5754"/>
                    <a:pt x="4399" y="5681"/>
                    <a:pt x="4399" y="5590"/>
                  </a:cubicBezTo>
                  <a:lnTo>
                    <a:pt x="4399" y="5216"/>
                  </a:lnTo>
                  <a:cubicBezTo>
                    <a:pt x="5413" y="5572"/>
                    <a:pt x="6107" y="6534"/>
                    <a:pt x="6107" y="7625"/>
                  </a:cubicBezTo>
                  <a:cubicBezTo>
                    <a:pt x="6107" y="8901"/>
                    <a:pt x="5154" y="9986"/>
                    <a:pt x="3893" y="10153"/>
                  </a:cubicBezTo>
                  <a:cubicBezTo>
                    <a:pt x="3802" y="10165"/>
                    <a:pt x="3737" y="10247"/>
                    <a:pt x="3752" y="10336"/>
                  </a:cubicBezTo>
                  <a:cubicBezTo>
                    <a:pt x="3768" y="10435"/>
                    <a:pt x="3837" y="10479"/>
                    <a:pt x="3908" y="10479"/>
                  </a:cubicBezTo>
                  <a:cubicBezTo>
                    <a:pt x="3917" y="10479"/>
                    <a:pt x="3926" y="10478"/>
                    <a:pt x="3934" y="10477"/>
                  </a:cubicBezTo>
                  <a:cubicBezTo>
                    <a:pt x="5360" y="10291"/>
                    <a:pt x="6433" y="9062"/>
                    <a:pt x="6433" y="7625"/>
                  </a:cubicBezTo>
                  <a:cubicBezTo>
                    <a:pt x="6433" y="6354"/>
                    <a:pt x="5604" y="5240"/>
                    <a:pt x="4399" y="4872"/>
                  </a:cubicBezTo>
                  <a:lnTo>
                    <a:pt x="4399" y="4508"/>
                  </a:lnTo>
                  <a:cubicBezTo>
                    <a:pt x="4857" y="4631"/>
                    <a:pt x="5284" y="4858"/>
                    <a:pt x="5648" y="5166"/>
                  </a:cubicBezTo>
                  <a:cubicBezTo>
                    <a:pt x="5684" y="5191"/>
                    <a:pt x="5719" y="5204"/>
                    <a:pt x="5753" y="5204"/>
                  </a:cubicBezTo>
                  <a:cubicBezTo>
                    <a:pt x="5796" y="5204"/>
                    <a:pt x="5838" y="5185"/>
                    <a:pt x="5881" y="5146"/>
                  </a:cubicBezTo>
                  <a:cubicBezTo>
                    <a:pt x="5937" y="5078"/>
                    <a:pt x="5931" y="4975"/>
                    <a:pt x="5860" y="4916"/>
                  </a:cubicBezTo>
                  <a:cubicBezTo>
                    <a:pt x="5440" y="4558"/>
                    <a:pt x="4937" y="4299"/>
                    <a:pt x="4399" y="4170"/>
                  </a:cubicBezTo>
                  <a:lnTo>
                    <a:pt x="4399" y="3717"/>
                  </a:lnTo>
                  <a:lnTo>
                    <a:pt x="4913" y="3717"/>
                  </a:lnTo>
                  <a:lnTo>
                    <a:pt x="4913" y="3720"/>
                  </a:lnTo>
                  <a:cubicBezTo>
                    <a:pt x="5004" y="3720"/>
                    <a:pt x="5078" y="3646"/>
                    <a:pt x="5078" y="3555"/>
                  </a:cubicBezTo>
                  <a:lnTo>
                    <a:pt x="5078" y="3041"/>
                  </a:lnTo>
                  <a:lnTo>
                    <a:pt x="6610" y="3041"/>
                  </a:lnTo>
                  <a:cubicBezTo>
                    <a:pt x="6886" y="3041"/>
                    <a:pt x="7113" y="2814"/>
                    <a:pt x="7113" y="2538"/>
                  </a:cubicBezTo>
                  <a:lnTo>
                    <a:pt x="7113" y="841"/>
                  </a:lnTo>
                  <a:cubicBezTo>
                    <a:pt x="7113" y="750"/>
                    <a:pt x="7039" y="677"/>
                    <a:pt x="6948" y="677"/>
                  </a:cubicBezTo>
                  <a:lnTo>
                    <a:pt x="6419" y="677"/>
                  </a:lnTo>
                  <a:cubicBezTo>
                    <a:pt x="6342" y="291"/>
                    <a:pt x="6001"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16" name="Google Shape;1016;p69"/>
          <p:cNvSpPr txBox="1"/>
          <p:nvPr>
            <p:ph type="title"/>
          </p:nvPr>
        </p:nvSpPr>
        <p:spPr>
          <a:xfrm>
            <a:off x="715050" y="309475"/>
            <a:ext cx="7713900" cy="15474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BASIC STRUCTURE OF THE CATEGORICAL SYLLOGISM.</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accent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0" name="Shape 1020"/>
        <p:cNvGrpSpPr/>
        <p:nvPr/>
      </p:nvGrpSpPr>
      <p:grpSpPr>
        <a:xfrm>
          <a:off x="0" y="0"/>
          <a:ext cx="0" cy="0"/>
          <a:chOff x="0" y="0"/>
          <a:chExt cx="0" cy="0"/>
        </a:xfrm>
      </p:grpSpPr>
      <p:sp>
        <p:nvSpPr>
          <p:cNvPr id="1021" name="Google Shape;1021;p70"/>
          <p:cNvSpPr txBox="1"/>
          <p:nvPr>
            <p:ph idx="1" type="subTitle"/>
          </p:nvPr>
        </p:nvSpPr>
        <p:spPr>
          <a:xfrm>
            <a:off x="720000" y="3006517"/>
            <a:ext cx="2336400" cy="1156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MAJOR TERM</a:t>
            </a:r>
            <a:endParaRPr sz="2400"/>
          </a:p>
        </p:txBody>
      </p:sp>
      <p:sp>
        <p:nvSpPr>
          <p:cNvPr id="1022" name="Google Shape;1022;p70"/>
          <p:cNvSpPr txBox="1"/>
          <p:nvPr>
            <p:ph idx="3" type="subTitle"/>
          </p:nvPr>
        </p:nvSpPr>
        <p:spPr>
          <a:xfrm>
            <a:off x="3403800" y="3006517"/>
            <a:ext cx="2336400" cy="1156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t>MINOR TERM</a:t>
            </a:r>
            <a:endParaRPr sz="2400"/>
          </a:p>
        </p:txBody>
      </p:sp>
      <p:sp>
        <p:nvSpPr>
          <p:cNvPr id="1023" name="Google Shape;1023;p70"/>
          <p:cNvSpPr txBox="1"/>
          <p:nvPr>
            <p:ph idx="5" type="subTitle"/>
          </p:nvPr>
        </p:nvSpPr>
        <p:spPr>
          <a:xfrm>
            <a:off x="6087600" y="3006517"/>
            <a:ext cx="2336400" cy="1156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rPr>
              <a:t>MIDDLE TERM</a:t>
            </a:r>
            <a:endParaRPr sz="2400">
              <a:solidFill>
                <a:schemeClr val="dk1"/>
              </a:solidFill>
            </a:endParaRPr>
          </a:p>
        </p:txBody>
      </p:sp>
      <p:sp>
        <p:nvSpPr>
          <p:cNvPr id="1024" name="Google Shape;1024;p70"/>
          <p:cNvSpPr txBox="1"/>
          <p:nvPr>
            <p:ph type="title"/>
          </p:nvPr>
        </p:nvSpPr>
        <p:spPr>
          <a:xfrm>
            <a:off x="720000" y="2285844"/>
            <a:ext cx="2336400" cy="527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01</a:t>
            </a:r>
            <a:endParaRPr sz="3000"/>
          </a:p>
        </p:txBody>
      </p:sp>
      <p:sp>
        <p:nvSpPr>
          <p:cNvPr id="1025" name="Google Shape;1025;p70"/>
          <p:cNvSpPr txBox="1"/>
          <p:nvPr>
            <p:ph idx="2" type="title"/>
          </p:nvPr>
        </p:nvSpPr>
        <p:spPr>
          <a:xfrm>
            <a:off x="3403800" y="2285844"/>
            <a:ext cx="2336400" cy="527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02</a:t>
            </a:r>
            <a:endParaRPr sz="3000"/>
          </a:p>
        </p:txBody>
      </p:sp>
      <p:sp>
        <p:nvSpPr>
          <p:cNvPr id="1026" name="Google Shape;1026;p70"/>
          <p:cNvSpPr txBox="1"/>
          <p:nvPr>
            <p:ph idx="4" type="title"/>
          </p:nvPr>
        </p:nvSpPr>
        <p:spPr>
          <a:xfrm>
            <a:off x="6087600" y="2285844"/>
            <a:ext cx="2336400" cy="527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03</a:t>
            </a:r>
            <a:endParaRPr sz="3000"/>
          </a:p>
        </p:txBody>
      </p:sp>
      <p:cxnSp>
        <p:nvCxnSpPr>
          <p:cNvPr id="1027" name="Google Shape;1027;p70"/>
          <p:cNvCxnSpPr/>
          <p:nvPr/>
        </p:nvCxnSpPr>
        <p:spPr>
          <a:xfrm>
            <a:off x="1677300" y="290041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028" name="Google Shape;1028;p70"/>
          <p:cNvCxnSpPr/>
          <p:nvPr/>
        </p:nvCxnSpPr>
        <p:spPr>
          <a:xfrm>
            <a:off x="4361100" y="2900413"/>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029" name="Google Shape;1029;p70"/>
          <p:cNvCxnSpPr/>
          <p:nvPr/>
        </p:nvCxnSpPr>
        <p:spPr>
          <a:xfrm>
            <a:off x="7044900" y="2900413"/>
            <a:ext cx="421800" cy="0"/>
          </a:xfrm>
          <a:prstGeom prst="straightConnector1">
            <a:avLst/>
          </a:prstGeom>
          <a:noFill/>
          <a:ln cap="flat" cmpd="sng" w="9525">
            <a:solidFill>
              <a:schemeClr val="lt2"/>
            </a:solidFill>
            <a:prstDash val="solid"/>
            <a:round/>
            <a:headEnd len="med" w="med" type="none"/>
            <a:tailEnd len="med" w="med" type="none"/>
          </a:ln>
        </p:spPr>
      </p:cxnSp>
      <p:grpSp>
        <p:nvGrpSpPr>
          <p:cNvPr id="1030" name="Google Shape;1030;p70"/>
          <p:cNvGrpSpPr/>
          <p:nvPr/>
        </p:nvGrpSpPr>
        <p:grpSpPr>
          <a:xfrm>
            <a:off x="1558196" y="1551316"/>
            <a:ext cx="660008" cy="627749"/>
            <a:chOff x="5583310" y="3210764"/>
            <a:chExt cx="385541" cy="366719"/>
          </a:xfrm>
        </p:grpSpPr>
        <p:sp>
          <p:nvSpPr>
            <p:cNvPr id="1031" name="Google Shape;1031;p70"/>
            <p:cNvSpPr/>
            <p:nvPr/>
          </p:nvSpPr>
          <p:spPr>
            <a:xfrm>
              <a:off x="5628629" y="3255329"/>
              <a:ext cx="295756" cy="277720"/>
            </a:xfrm>
            <a:custGeom>
              <a:rect b="b" l="l" r="r" t="t"/>
              <a:pathLst>
                <a:path extrusionOk="0" h="8469" w="9019">
                  <a:moveTo>
                    <a:pt x="3682" y="3723"/>
                  </a:moveTo>
                  <a:lnTo>
                    <a:pt x="3682" y="6243"/>
                  </a:lnTo>
                  <a:lnTo>
                    <a:pt x="3329" y="6243"/>
                  </a:lnTo>
                  <a:lnTo>
                    <a:pt x="3329" y="3723"/>
                  </a:lnTo>
                  <a:close/>
                  <a:moveTo>
                    <a:pt x="3003" y="3367"/>
                  </a:moveTo>
                  <a:lnTo>
                    <a:pt x="3003" y="6581"/>
                  </a:lnTo>
                  <a:lnTo>
                    <a:pt x="1665" y="6581"/>
                  </a:lnTo>
                  <a:cubicBezTo>
                    <a:pt x="980" y="5672"/>
                    <a:pt x="724" y="4478"/>
                    <a:pt x="977" y="3367"/>
                  </a:cubicBezTo>
                  <a:close/>
                  <a:moveTo>
                    <a:pt x="4785" y="0"/>
                  </a:moveTo>
                  <a:cubicBezTo>
                    <a:pt x="2976" y="0"/>
                    <a:pt x="1042" y="1318"/>
                    <a:pt x="686" y="3173"/>
                  </a:cubicBezTo>
                  <a:cubicBezTo>
                    <a:pt x="1" y="5813"/>
                    <a:pt x="2065" y="8468"/>
                    <a:pt x="4785" y="8468"/>
                  </a:cubicBezTo>
                  <a:cubicBezTo>
                    <a:pt x="7119" y="8468"/>
                    <a:pt x="9019" y="6569"/>
                    <a:pt x="9019" y="4234"/>
                  </a:cubicBezTo>
                  <a:cubicBezTo>
                    <a:pt x="9019" y="3240"/>
                    <a:pt x="8669" y="2276"/>
                    <a:pt x="8031" y="1517"/>
                  </a:cubicBezTo>
                  <a:cubicBezTo>
                    <a:pt x="7999" y="1479"/>
                    <a:pt x="7953" y="1459"/>
                    <a:pt x="7906" y="1459"/>
                  </a:cubicBezTo>
                  <a:cubicBezTo>
                    <a:pt x="7869" y="1459"/>
                    <a:pt x="7832" y="1471"/>
                    <a:pt x="7801" y="1497"/>
                  </a:cubicBezTo>
                  <a:cubicBezTo>
                    <a:pt x="7731" y="1556"/>
                    <a:pt x="7722" y="1659"/>
                    <a:pt x="7781" y="1729"/>
                  </a:cubicBezTo>
                  <a:cubicBezTo>
                    <a:pt x="8366" y="2429"/>
                    <a:pt x="8689" y="3320"/>
                    <a:pt x="8689" y="4234"/>
                  </a:cubicBezTo>
                  <a:cubicBezTo>
                    <a:pt x="8689" y="6387"/>
                    <a:pt x="6937" y="8139"/>
                    <a:pt x="4785" y="8139"/>
                  </a:cubicBezTo>
                  <a:cubicBezTo>
                    <a:pt x="3664" y="8139"/>
                    <a:pt x="2653" y="7666"/>
                    <a:pt x="1941" y="6910"/>
                  </a:cubicBezTo>
                  <a:lnTo>
                    <a:pt x="3167" y="6910"/>
                  </a:lnTo>
                  <a:cubicBezTo>
                    <a:pt x="3256" y="6910"/>
                    <a:pt x="3329" y="6836"/>
                    <a:pt x="3329" y="6745"/>
                  </a:cubicBezTo>
                  <a:lnTo>
                    <a:pt x="3329" y="6569"/>
                  </a:lnTo>
                  <a:lnTo>
                    <a:pt x="3847" y="6569"/>
                  </a:lnTo>
                  <a:cubicBezTo>
                    <a:pt x="3935" y="6569"/>
                    <a:pt x="4008" y="6495"/>
                    <a:pt x="4008" y="6404"/>
                  </a:cubicBezTo>
                  <a:lnTo>
                    <a:pt x="4008" y="6293"/>
                  </a:lnTo>
                  <a:cubicBezTo>
                    <a:pt x="4173" y="6313"/>
                    <a:pt x="4297" y="6351"/>
                    <a:pt x="4417" y="6445"/>
                  </a:cubicBezTo>
                  <a:cubicBezTo>
                    <a:pt x="4523" y="6525"/>
                    <a:pt x="4652" y="6569"/>
                    <a:pt x="4782" y="6569"/>
                  </a:cubicBezTo>
                  <a:lnTo>
                    <a:pt x="5434" y="6569"/>
                  </a:lnTo>
                  <a:cubicBezTo>
                    <a:pt x="5523" y="6569"/>
                    <a:pt x="5596" y="6495"/>
                    <a:pt x="5596" y="6404"/>
                  </a:cubicBezTo>
                  <a:cubicBezTo>
                    <a:pt x="5596" y="6316"/>
                    <a:pt x="5523" y="6243"/>
                    <a:pt x="5434" y="6243"/>
                  </a:cubicBezTo>
                  <a:lnTo>
                    <a:pt x="4782" y="6243"/>
                  </a:lnTo>
                  <a:cubicBezTo>
                    <a:pt x="4723" y="6243"/>
                    <a:pt x="4664" y="6222"/>
                    <a:pt x="4617" y="6184"/>
                  </a:cubicBezTo>
                  <a:cubicBezTo>
                    <a:pt x="4420" y="6034"/>
                    <a:pt x="4211" y="5984"/>
                    <a:pt x="4008" y="5960"/>
                  </a:cubicBezTo>
                  <a:lnTo>
                    <a:pt x="4008" y="3914"/>
                  </a:lnTo>
                  <a:cubicBezTo>
                    <a:pt x="4182" y="3729"/>
                    <a:pt x="4367" y="3590"/>
                    <a:pt x="4546" y="3455"/>
                  </a:cubicBezTo>
                  <a:cubicBezTo>
                    <a:pt x="4973" y="3138"/>
                    <a:pt x="5376" y="2838"/>
                    <a:pt x="5334" y="2047"/>
                  </a:cubicBezTo>
                  <a:cubicBezTo>
                    <a:pt x="5329" y="1946"/>
                    <a:pt x="5409" y="1891"/>
                    <a:pt x="5488" y="1891"/>
                  </a:cubicBezTo>
                  <a:cubicBezTo>
                    <a:pt x="5548" y="1891"/>
                    <a:pt x="5607" y="1922"/>
                    <a:pt x="5628" y="1991"/>
                  </a:cubicBezTo>
                  <a:cubicBezTo>
                    <a:pt x="5802" y="2564"/>
                    <a:pt x="5799" y="3043"/>
                    <a:pt x="5620" y="3502"/>
                  </a:cubicBezTo>
                  <a:cubicBezTo>
                    <a:pt x="5593" y="3629"/>
                    <a:pt x="5643" y="3705"/>
                    <a:pt x="5773" y="3726"/>
                  </a:cubicBezTo>
                  <a:lnTo>
                    <a:pt x="7401" y="3726"/>
                  </a:lnTo>
                  <a:cubicBezTo>
                    <a:pt x="7651" y="3726"/>
                    <a:pt x="7651" y="4108"/>
                    <a:pt x="7401" y="4108"/>
                  </a:cubicBezTo>
                  <a:lnTo>
                    <a:pt x="6960" y="4108"/>
                  </a:lnTo>
                  <a:cubicBezTo>
                    <a:pt x="6749" y="4108"/>
                    <a:pt x="6749" y="4437"/>
                    <a:pt x="6960" y="4437"/>
                  </a:cubicBezTo>
                  <a:lnTo>
                    <a:pt x="7281" y="4437"/>
                  </a:lnTo>
                  <a:cubicBezTo>
                    <a:pt x="7531" y="4437"/>
                    <a:pt x="7531" y="4819"/>
                    <a:pt x="7281" y="4819"/>
                  </a:cubicBezTo>
                  <a:lnTo>
                    <a:pt x="6960" y="4819"/>
                  </a:lnTo>
                  <a:cubicBezTo>
                    <a:pt x="6749" y="4819"/>
                    <a:pt x="6749" y="5146"/>
                    <a:pt x="6960" y="5146"/>
                  </a:cubicBezTo>
                  <a:lnTo>
                    <a:pt x="7163" y="5146"/>
                  </a:lnTo>
                  <a:cubicBezTo>
                    <a:pt x="7410" y="5146"/>
                    <a:pt x="7410" y="5531"/>
                    <a:pt x="7163" y="5531"/>
                  </a:cubicBezTo>
                  <a:lnTo>
                    <a:pt x="6843" y="5531"/>
                  </a:lnTo>
                  <a:cubicBezTo>
                    <a:pt x="6631" y="5531"/>
                    <a:pt x="6631" y="5857"/>
                    <a:pt x="6843" y="5857"/>
                  </a:cubicBezTo>
                  <a:lnTo>
                    <a:pt x="7019" y="5857"/>
                  </a:lnTo>
                  <a:cubicBezTo>
                    <a:pt x="7269" y="5857"/>
                    <a:pt x="7266" y="6243"/>
                    <a:pt x="7019" y="6243"/>
                  </a:cubicBezTo>
                  <a:lnTo>
                    <a:pt x="6146" y="6243"/>
                  </a:lnTo>
                  <a:cubicBezTo>
                    <a:pt x="6058" y="6243"/>
                    <a:pt x="5984" y="6316"/>
                    <a:pt x="5984" y="6404"/>
                  </a:cubicBezTo>
                  <a:cubicBezTo>
                    <a:pt x="5984" y="6495"/>
                    <a:pt x="6055" y="6569"/>
                    <a:pt x="6146" y="6569"/>
                  </a:cubicBezTo>
                  <a:lnTo>
                    <a:pt x="7019" y="6569"/>
                  </a:lnTo>
                  <a:cubicBezTo>
                    <a:pt x="7407" y="6569"/>
                    <a:pt x="7660" y="6084"/>
                    <a:pt x="7457" y="5769"/>
                  </a:cubicBezTo>
                  <a:cubicBezTo>
                    <a:pt x="7666" y="5625"/>
                    <a:pt x="7734" y="5255"/>
                    <a:pt x="7593" y="5046"/>
                  </a:cubicBezTo>
                  <a:cubicBezTo>
                    <a:pt x="7790" y="4899"/>
                    <a:pt x="7848" y="4537"/>
                    <a:pt x="7710" y="4334"/>
                  </a:cubicBezTo>
                  <a:cubicBezTo>
                    <a:pt x="8101" y="4046"/>
                    <a:pt x="7901" y="3399"/>
                    <a:pt x="7401" y="3399"/>
                  </a:cubicBezTo>
                  <a:lnTo>
                    <a:pt x="5999" y="3399"/>
                  </a:lnTo>
                  <a:cubicBezTo>
                    <a:pt x="6131" y="2935"/>
                    <a:pt x="6111" y="2452"/>
                    <a:pt x="5940" y="1897"/>
                  </a:cubicBezTo>
                  <a:cubicBezTo>
                    <a:pt x="5864" y="1685"/>
                    <a:pt x="5711" y="1573"/>
                    <a:pt x="5484" y="1559"/>
                  </a:cubicBezTo>
                  <a:cubicBezTo>
                    <a:pt x="5182" y="1591"/>
                    <a:pt x="5023" y="1759"/>
                    <a:pt x="5008" y="2061"/>
                  </a:cubicBezTo>
                  <a:cubicBezTo>
                    <a:pt x="5037" y="2679"/>
                    <a:pt x="4749" y="2896"/>
                    <a:pt x="4349" y="3193"/>
                  </a:cubicBezTo>
                  <a:cubicBezTo>
                    <a:pt x="4235" y="3279"/>
                    <a:pt x="4111" y="3373"/>
                    <a:pt x="3988" y="3482"/>
                  </a:cubicBezTo>
                  <a:cubicBezTo>
                    <a:pt x="3961" y="3432"/>
                    <a:pt x="3905" y="3396"/>
                    <a:pt x="3847" y="3396"/>
                  </a:cubicBezTo>
                  <a:lnTo>
                    <a:pt x="3329" y="3396"/>
                  </a:lnTo>
                  <a:lnTo>
                    <a:pt x="3329" y="3205"/>
                  </a:lnTo>
                  <a:cubicBezTo>
                    <a:pt x="3329" y="3114"/>
                    <a:pt x="3256" y="3041"/>
                    <a:pt x="3167" y="3041"/>
                  </a:cubicBezTo>
                  <a:lnTo>
                    <a:pt x="1065" y="3041"/>
                  </a:lnTo>
                  <a:cubicBezTo>
                    <a:pt x="1571" y="1470"/>
                    <a:pt x="3047" y="330"/>
                    <a:pt x="4785" y="330"/>
                  </a:cubicBezTo>
                  <a:cubicBezTo>
                    <a:pt x="5702" y="330"/>
                    <a:pt x="6596" y="653"/>
                    <a:pt x="7296" y="1244"/>
                  </a:cubicBezTo>
                  <a:cubicBezTo>
                    <a:pt x="7327" y="1270"/>
                    <a:pt x="7365" y="1283"/>
                    <a:pt x="7402" y="1283"/>
                  </a:cubicBezTo>
                  <a:cubicBezTo>
                    <a:pt x="7449" y="1283"/>
                    <a:pt x="7495" y="1263"/>
                    <a:pt x="7528" y="1223"/>
                  </a:cubicBezTo>
                  <a:cubicBezTo>
                    <a:pt x="7584" y="1156"/>
                    <a:pt x="7575" y="1053"/>
                    <a:pt x="7507" y="994"/>
                  </a:cubicBezTo>
                  <a:cubicBezTo>
                    <a:pt x="6746" y="353"/>
                    <a:pt x="5778" y="0"/>
                    <a:pt x="47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70"/>
            <p:cNvSpPr/>
            <p:nvPr/>
          </p:nvSpPr>
          <p:spPr>
            <a:xfrm>
              <a:off x="5583310" y="3210764"/>
              <a:ext cx="385541" cy="366719"/>
            </a:xfrm>
            <a:custGeom>
              <a:rect b="b" l="l" r="r" t="t"/>
              <a:pathLst>
                <a:path extrusionOk="0" h="11183" w="11757">
                  <a:moveTo>
                    <a:pt x="6167" y="1"/>
                  </a:moveTo>
                  <a:cubicBezTo>
                    <a:pt x="4967" y="1"/>
                    <a:pt x="3823" y="377"/>
                    <a:pt x="2859" y="1086"/>
                  </a:cubicBezTo>
                  <a:cubicBezTo>
                    <a:pt x="2785" y="1142"/>
                    <a:pt x="2768" y="1242"/>
                    <a:pt x="2823" y="1315"/>
                  </a:cubicBezTo>
                  <a:cubicBezTo>
                    <a:pt x="2855" y="1359"/>
                    <a:pt x="2905" y="1382"/>
                    <a:pt x="2955" y="1382"/>
                  </a:cubicBezTo>
                  <a:cubicBezTo>
                    <a:pt x="2989" y="1382"/>
                    <a:pt x="3023" y="1372"/>
                    <a:pt x="3053" y="1350"/>
                  </a:cubicBezTo>
                  <a:cubicBezTo>
                    <a:pt x="3958" y="683"/>
                    <a:pt x="5038" y="330"/>
                    <a:pt x="6167" y="330"/>
                  </a:cubicBezTo>
                  <a:cubicBezTo>
                    <a:pt x="9069" y="330"/>
                    <a:pt x="11430" y="2691"/>
                    <a:pt x="11430" y="5593"/>
                  </a:cubicBezTo>
                  <a:cubicBezTo>
                    <a:pt x="11430" y="8495"/>
                    <a:pt x="9069" y="10854"/>
                    <a:pt x="6167" y="10854"/>
                  </a:cubicBezTo>
                  <a:cubicBezTo>
                    <a:pt x="3264" y="10854"/>
                    <a:pt x="903" y="8495"/>
                    <a:pt x="903" y="5593"/>
                  </a:cubicBezTo>
                  <a:cubicBezTo>
                    <a:pt x="903" y="4147"/>
                    <a:pt x="1477" y="2800"/>
                    <a:pt x="2521" y="1797"/>
                  </a:cubicBezTo>
                  <a:cubicBezTo>
                    <a:pt x="2585" y="1736"/>
                    <a:pt x="2588" y="1633"/>
                    <a:pt x="2524" y="1565"/>
                  </a:cubicBezTo>
                  <a:cubicBezTo>
                    <a:pt x="2492" y="1532"/>
                    <a:pt x="2451" y="1516"/>
                    <a:pt x="2408" y="1516"/>
                  </a:cubicBezTo>
                  <a:cubicBezTo>
                    <a:pt x="2367" y="1516"/>
                    <a:pt x="2325" y="1532"/>
                    <a:pt x="2291" y="1562"/>
                  </a:cubicBezTo>
                  <a:cubicBezTo>
                    <a:pt x="1" y="3750"/>
                    <a:pt x="30" y="7363"/>
                    <a:pt x="2212" y="9545"/>
                  </a:cubicBezTo>
                  <a:cubicBezTo>
                    <a:pt x="3270" y="10601"/>
                    <a:pt x="4673" y="11183"/>
                    <a:pt x="6167" y="11183"/>
                  </a:cubicBezTo>
                  <a:cubicBezTo>
                    <a:pt x="7660" y="11183"/>
                    <a:pt x="9063" y="10601"/>
                    <a:pt x="10118" y="9545"/>
                  </a:cubicBezTo>
                  <a:cubicBezTo>
                    <a:pt x="11174" y="8490"/>
                    <a:pt x="11756" y="7087"/>
                    <a:pt x="11756" y="5593"/>
                  </a:cubicBezTo>
                  <a:cubicBezTo>
                    <a:pt x="11756" y="4100"/>
                    <a:pt x="11174" y="2697"/>
                    <a:pt x="10118" y="1639"/>
                  </a:cubicBezTo>
                  <a:cubicBezTo>
                    <a:pt x="9063" y="583"/>
                    <a:pt x="7660" y="1"/>
                    <a:pt x="61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70"/>
            <p:cNvSpPr/>
            <p:nvPr/>
          </p:nvSpPr>
          <p:spPr>
            <a:xfrm>
              <a:off x="5624497" y="3233063"/>
              <a:ext cx="322154" cy="322154"/>
            </a:xfrm>
            <a:custGeom>
              <a:rect b="b" l="l" r="r" t="t"/>
              <a:pathLst>
                <a:path extrusionOk="0" h="9824" w="9824">
                  <a:moveTo>
                    <a:pt x="4911" y="329"/>
                  </a:moveTo>
                  <a:cubicBezTo>
                    <a:pt x="7439" y="329"/>
                    <a:pt x="9495" y="2385"/>
                    <a:pt x="9495" y="4913"/>
                  </a:cubicBezTo>
                  <a:cubicBezTo>
                    <a:pt x="9495" y="7439"/>
                    <a:pt x="7439" y="9497"/>
                    <a:pt x="4911" y="9497"/>
                  </a:cubicBezTo>
                  <a:cubicBezTo>
                    <a:pt x="2382" y="9497"/>
                    <a:pt x="327" y="7442"/>
                    <a:pt x="327" y="4913"/>
                  </a:cubicBezTo>
                  <a:cubicBezTo>
                    <a:pt x="327" y="2385"/>
                    <a:pt x="2382" y="329"/>
                    <a:pt x="4911" y="329"/>
                  </a:cubicBezTo>
                  <a:close/>
                  <a:moveTo>
                    <a:pt x="4911" y="0"/>
                  </a:moveTo>
                  <a:cubicBezTo>
                    <a:pt x="3599" y="0"/>
                    <a:pt x="2364" y="512"/>
                    <a:pt x="1438" y="1441"/>
                  </a:cubicBezTo>
                  <a:cubicBezTo>
                    <a:pt x="509" y="2367"/>
                    <a:pt x="0" y="3602"/>
                    <a:pt x="0" y="4913"/>
                  </a:cubicBezTo>
                  <a:cubicBezTo>
                    <a:pt x="0" y="6225"/>
                    <a:pt x="509" y="7460"/>
                    <a:pt x="1438" y="8386"/>
                  </a:cubicBezTo>
                  <a:cubicBezTo>
                    <a:pt x="2364" y="9315"/>
                    <a:pt x="3599" y="9824"/>
                    <a:pt x="4911" y="9824"/>
                  </a:cubicBezTo>
                  <a:cubicBezTo>
                    <a:pt x="6222" y="9824"/>
                    <a:pt x="7457" y="9315"/>
                    <a:pt x="8383" y="8386"/>
                  </a:cubicBezTo>
                  <a:cubicBezTo>
                    <a:pt x="9312" y="7460"/>
                    <a:pt x="9824" y="6225"/>
                    <a:pt x="9824" y="4913"/>
                  </a:cubicBezTo>
                  <a:cubicBezTo>
                    <a:pt x="9824" y="3602"/>
                    <a:pt x="9312" y="2367"/>
                    <a:pt x="8383" y="1441"/>
                  </a:cubicBezTo>
                  <a:cubicBezTo>
                    <a:pt x="7457" y="512"/>
                    <a:pt x="6222" y="0"/>
                    <a:pt x="491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70"/>
            <p:cNvSpPr/>
            <p:nvPr/>
          </p:nvSpPr>
          <p:spPr>
            <a:xfrm>
              <a:off x="5702314" y="3377678"/>
              <a:ext cx="10723" cy="32727"/>
            </a:xfrm>
            <a:custGeom>
              <a:rect b="b" l="l" r="r" t="t"/>
              <a:pathLst>
                <a:path extrusionOk="0" h="998" w="327">
                  <a:moveTo>
                    <a:pt x="165" y="1"/>
                  </a:moveTo>
                  <a:cubicBezTo>
                    <a:pt x="74" y="1"/>
                    <a:pt x="0" y="74"/>
                    <a:pt x="0" y="162"/>
                  </a:cubicBezTo>
                  <a:lnTo>
                    <a:pt x="0" y="836"/>
                  </a:lnTo>
                  <a:cubicBezTo>
                    <a:pt x="0" y="927"/>
                    <a:pt x="74" y="997"/>
                    <a:pt x="165" y="997"/>
                  </a:cubicBezTo>
                  <a:cubicBezTo>
                    <a:pt x="253" y="997"/>
                    <a:pt x="326" y="924"/>
                    <a:pt x="326" y="836"/>
                  </a:cubicBezTo>
                  <a:lnTo>
                    <a:pt x="326" y="162"/>
                  </a:lnTo>
                  <a:cubicBezTo>
                    <a:pt x="326"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5" name="Google Shape;1035;p70"/>
          <p:cNvGrpSpPr/>
          <p:nvPr/>
        </p:nvGrpSpPr>
        <p:grpSpPr>
          <a:xfrm>
            <a:off x="4258276" y="1551306"/>
            <a:ext cx="627449" cy="627749"/>
            <a:chOff x="7978704" y="2625123"/>
            <a:chExt cx="366522" cy="366719"/>
          </a:xfrm>
        </p:grpSpPr>
        <p:sp>
          <p:nvSpPr>
            <p:cNvPr id="1036" name="Google Shape;1036;p70"/>
            <p:cNvSpPr/>
            <p:nvPr/>
          </p:nvSpPr>
          <p:spPr>
            <a:xfrm>
              <a:off x="7978704" y="2625123"/>
              <a:ext cx="267390" cy="156158"/>
            </a:xfrm>
            <a:custGeom>
              <a:rect b="b" l="l" r="r" t="t"/>
              <a:pathLst>
                <a:path extrusionOk="0" h="4762" w="8154">
                  <a:moveTo>
                    <a:pt x="4908" y="0"/>
                  </a:moveTo>
                  <a:cubicBezTo>
                    <a:pt x="2356" y="0"/>
                    <a:pt x="174" y="2041"/>
                    <a:pt x="6" y="4587"/>
                  </a:cubicBezTo>
                  <a:cubicBezTo>
                    <a:pt x="0" y="4678"/>
                    <a:pt x="68" y="4755"/>
                    <a:pt x="159" y="4761"/>
                  </a:cubicBezTo>
                  <a:cubicBezTo>
                    <a:pt x="163" y="4761"/>
                    <a:pt x="167" y="4761"/>
                    <a:pt x="171" y="4761"/>
                  </a:cubicBezTo>
                  <a:cubicBezTo>
                    <a:pt x="245" y="4761"/>
                    <a:pt x="299" y="4711"/>
                    <a:pt x="333" y="4608"/>
                  </a:cubicBezTo>
                  <a:cubicBezTo>
                    <a:pt x="491" y="2209"/>
                    <a:pt x="2500" y="330"/>
                    <a:pt x="4908" y="330"/>
                  </a:cubicBezTo>
                  <a:cubicBezTo>
                    <a:pt x="5990" y="330"/>
                    <a:pt x="7039" y="715"/>
                    <a:pt x="7866" y="1412"/>
                  </a:cubicBezTo>
                  <a:cubicBezTo>
                    <a:pt x="7896" y="1438"/>
                    <a:pt x="7933" y="1451"/>
                    <a:pt x="7971" y="1451"/>
                  </a:cubicBezTo>
                  <a:cubicBezTo>
                    <a:pt x="8017" y="1451"/>
                    <a:pt x="8064" y="1430"/>
                    <a:pt x="8095" y="1391"/>
                  </a:cubicBezTo>
                  <a:cubicBezTo>
                    <a:pt x="8154" y="1323"/>
                    <a:pt x="8145" y="1221"/>
                    <a:pt x="8077" y="1162"/>
                  </a:cubicBezTo>
                  <a:cubicBezTo>
                    <a:pt x="7192" y="412"/>
                    <a:pt x="6066" y="0"/>
                    <a:pt x="490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70"/>
            <p:cNvSpPr/>
            <p:nvPr/>
          </p:nvSpPr>
          <p:spPr>
            <a:xfrm>
              <a:off x="8194118" y="2842504"/>
              <a:ext cx="111855" cy="110183"/>
            </a:xfrm>
            <a:custGeom>
              <a:rect b="b" l="l" r="r" t="t"/>
              <a:pathLst>
                <a:path extrusionOk="0" h="3360" w="3411">
                  <a:moveTo>
                    <a:pt x="1730" y="0"/>
                  </a:moveTo>
                  <a:cubicBezTo>
                    <a:pt x="1437" y="0"/>
                    <a:pt x="1144" y="74"/>
                    <a:pt x="888" y="222"/>
                  </a:cubicBezTo>
                  <a:cubicBezTo>
                    <a:pt x="812" y="269"/>
                    <a:pt x="785" y="369"/>
                    <a:pt x="829" y="446"/>
                  </a:cubicBezTo>
                  <a:cubicBezTo>
                    <a:pt x="861" y="499"/>
                    <a:pt x="917" y="529"/>
                    <a:pt x="973" y="529"/>
                  </a:cubicBezTo>
                  <a:cubicBezTo>
                    <a:pt x="1000" y="529"/>
                    <a:pt x="1028" y="522"/>
                    <a:pt x="1053" y="507"/>
                  </a:cubicBezTo>
                  <a:cubicBezTo>
                    <a:pt x="1253" y="391"/>
                    <a:pt x="1503" y="327"/>
                    <a:pt x="1743" y="327"/>
                  </a:cubicBezTo>
                  <a:cubicBezTo>
                    <a:pt x="1824" y="327"/>
                    <a:pt x="1903" y="334"/>
                    <a:pt x="1979" y="349"/>
                  </a:cubicBezTo>
                  <a:cubicBezTo>
                    <a:pt x="2605" y="463"/>
                    <a:pt x="3081" y="1043"/>
                    <a:pt x="3081" y="1678"/>
                  </a:cubicBezTo>
                  <a:cubicBezTo>
                    <a:pt x="3081" y="2425"/>
                    <a:pt x="2476" y="3030"/>
                    <a:pt x="1729" y="3030"/>
                  </a:cubicBezTo>
                  <a:cubicBezTo>
                    <a:pt x="1103" y="3030"/>
                    <a:pt x="518" y="2548"/>
                    <a:pt x="400" y="1931"/>
                  </a:cubicBezTo>
                  <a:cubicBezTo>
                    <a:pt x="338" y="1604"/>
                    <a:pt x="412" y="1225"/>
                    <a:pt x="591" y="946"/>
                  </a:cubicBezTo>
                  <a:cubicBezTo>
                    <a:pt x="641" y="869"/>
                    <a:pt x="620" y="769"/>
                    <a:pt x="544" y="719"/>
                  </a:cubicBezTo>
                  <a:cubicBezTo>
                    <a:pt x="517" y="701"/>
                    <a:pt x="486" y="693"/>
                    <a:pt x="456" y="693"/>
                  </a:cubicBezTo>
                  <a:cubicBezTo>
                    <a:pt x="401" y="693"/>
                    <a:pt x="348" y="720"/>
                    <a:pt x="318" y="769"/>
                  </a:cubicBezTo>
                  <a:cubicBezTo>
                    <a:pt x="94" y="1113"/>
                    <a:pt x="0" y="1587"/>
                    <a:pt x="79" y="1992"/>
                  </a:cubicBezTo>
                  <a:cubicBezTo>
                    <a:pt x="223" y="2766"/>
                    <a:pt x="941" y="3360"/>
                    <a:pt x="1729" y="3360"/>
                  </a:cubicBezTo>
                  <a:cubicBezTo>
                    <a:pt x="2655" y="3360"/>
                    <a:pt x="3411" y="2604"/>
                    <a:pt x="3411" y="1678"/>
                  </a:cubicBezTo>
                  <a:cubicBezTo>
                    <a:pt x="3411" y="1063"/>
                    <a:pt x="3073" y="496"/>
                    <a:pt x="2532" y="202"/>
                  </a:cubicBezTo>
                  <a:cubicBezTo>
                    <a:pt x="2285" y="67"/>
                    <a:pt x="2008" y="0"/>
                    <a:pt x="173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70"/>
            <p:cNvSpPr/>
            <p:nvPr/>
          </p:nvSpPr>
          <p:spPr>
            <a:xfrm>
              <a:off x="7978802" y="2647389"/>
              <a:ext cx="366423" cy="344452"/>
            </a:xfrm>
            <a:custGeom>
              <a:rect b="b" l="l" r="r" t="t"/>
              <a:pathLst>
                <a:path extrusionOk="0" h="10504" w="11174">
                  <a:moveTo>
                    <a:pt x="5069" y="333"/>
                  </a:moveTo>
                  <a:cubicBezTo>
                    <a:pt x="6022" y="374"/>
                    <a:pt x="6889" y="756"/>
                    <a:pt x="7548" y="1362"/>
                  </a:cubicBezTo>
                  <a:lnTo>
                    <a:pt x="7428" y="1482"/>
                  </a:lnTo>
                  <a:cubicBezTo>
                    <a:pt x="7363" y="1547"/>
                    <a:pt x="7363" y="1650"/>
                    <a:pt x="7428" y="1715"/>
                  </a:cubicBezTo>
                  <a:cubicBezTo>
                    <a:pt x="7466" y="1746"/>
                    <a:pt x="7504" y="1761"/>
                    <a:pt x="7543" y="1761"/>
                  </a:cubicBezTo>
                  <a:cubicBezTo>
                    <a:pt x="7581" y="1761"/>
                    <a:pt x="7620" y="1746"/>
                    <a:pt x="7660" y="1715"/>
                  </a:cubicBezTo>
                  <a:lnTo>
                    <a:pt x="7780" y="1594"/>
                  </a:lnTo>
                  <a:cubicBezTo>
                    <a:pt x="8386" y="2253"/>
                    <a:pt x="8768" y="3117"/>
                    <a:pt x="8807" y="4073"/>
                  </a:cubicBezTo>
                  <a:lnTo>
                    <a:pt x="8636" y="4073"/>
                  </a:lnTo>
                  <a:cubicBezTo>
                    <a:pt x="8545" y="4073"/>
                    <a:pt x="8471" y="4146"/>
                    <a:pt x="8471" y="4238"/>
                  </a:cubicBezTo>
                  <a:cubicBezTo>
                    <a:pt x="8471" y="4326"/>
                    <a:pt x="8545" y="4399"/>
                    <a:pt x="8636" y="4399"/>
                  </a:cubicBezTo>
                  <a:lnTo>
                    <a:pt x="8807" y="4399"/>
                  </a:lnTo>
                  <a:cubicBezTo>
                    <a:pt x="8804" y="4532"/>
                    <a:pt x="8789" y="4664"/>
                    <a:pt x="8771" y="4793"/>
                  </a:cubicBezTo>
                  <a:cubicBezTo>
                    <a:pt x="8742" y="4767"/>
                    <a:pt x="8704" y="4752"/>
                    <a:pt x="8662" y="4752"/>
                  </a:cubicBezTo>
                  <a:lnTo>
                    <a:pt x="7933" y="4752"/>
                  </a:lnTo>
                  <a:cubicBezTo>
                    <a:pt x="7857" y="4752"/>
                    <a:pt x="7792" y="4802"/>
                    <a:pt x="7775" y="4873"/>
                  </a:cubicBezTo>
                  <a:lnTo>
                    <a:pt x="7639" y="5396"/>
                  </a:lnTo>
                  <a:cubicBezTo>
                    <a:pt x="7480" y="5443"/>
                    <a:pt x="7328" y="5505"/>
                    <a:pt x="7183" y="5584"/>
                  </a:cubicBezTo>
                  <a:lnTo>
                    <a:pt x="6719" y="5311"/>
                  </a:lnTo>
                  <a:cubicBezTo>
                    <a:pt x="6692" y="5295"/>
                    <a:pt x="6663" y="5287"/>
                    <a:pt x="6633" y="5287"/>
                  </a:cubicBezTo>
                  <a:cubicBezTo>
                    <a:pt x="6591" y="5287"/>
                    <a:pt x="6550" y="5303"/>
                    <a:pt x="6519" y="5334"/>
                  </a:cubicBezTo>
                  <a:lnTo>
                    <a:pt x="6004" y="5852"/>
                  </a:lnTo>
                  <a:cubicBezTo>
                    <a:pt x="5951" y="5902"/>
                    <a:pt x="5940" y="5984"/>
                    <a:pt x="5978" y="6049"/>
                  </a:cubicBezTo>
                  <a:lnTo>
                    <a:pt x="6251" y="6513"/>
                  </a:lnTo>
                  <a:cubicBezTo>
                    <a:pt x="6175" y="6657"/>
                    <a:pt x="6110" y="6810"/>
                    <a:pt x="6063" y="6969"/>
                  </a:cubicBezTo>
                  <a:lnTo>
                    <a:pt x="5543" y="7104"/>
                  </a:lnTo>
                  <a:cubicBezTo>
                    <a:pt x="5469" y="7122"/>
                    <a:pt x="5419" y="7190"/>
                    <a:pt x="5419" y="7263"/>
                  </a:cubicBezTo>
                  <a:lnTo>
                    <a:pt x="5419" y="7992"/>
                  </a:lnTo>
                  <a:cubicBezTo>
                    <a:pt x="5419" y="8033"/>
                    <a:pt x="5437" y="8072"/>
                    <a:pt x="5463" y="8101"/>
                  </a:cubicBezTo>
                  <a:cubicBezTo>
                    <a:pt x="5331" y="8122"/>
                    <a:pt x="5202" y="8133"/>
                    <a:pt x="5069" y="8139"/>
                  </a:cubicBezTo>
                  <a:lnTo>
                    <a:pt x="5069" y="7966"/>
                  </a:lnTo>
                  <a:cubicBezTo>
                    <a:pt x="5069" y="7878"/>
                    <a:pt x="4996" y="7804"/>
                    <a:pt x="4905" y="7804"/>
                  </a:cubicBezTo>
                  <a:cubicBezTo>
                    <a:pt x="4814" y="7804"/>
                    <a:pt x="4740" y="7878"/>
                    <a:pt x="4740" y="7966"/>
                  </a:cubicBezTo>
                  <a:lnTo>
                    <a:pt x="4740" y="8139"/>
                  </a:lnTo>
                  <a:cubicBezTo>
                    <a:pt x="3787" y="8098"/>
                    <a:pt x="2920" y="7716"/>
                    <a:pt x="2261" y="7110"/>
                  </a:cubicBezTo>
                  <a:lnTo>
                    <a:pt x="2382" y="6990"/>
                  </a:lnTo>
                  <a:cubicBezTo>
                    <a:pt x="2447" y="6925"/>
                    <a:pt x="2447" y="6822"/>
                    <a:pt x="2382" y="6757"/>
                  </a:cubicBezTo>
                  <a:cubicBezTo>
                    <a:pt x="2350" y="6727"/>
                    <a:pt x="2308" y="6711"/>
                    <a:pt x="2266" y="6711"/>
                  </a:cubicBezTo>
                  <a:cubicBezTo>
                    <a:pt x="2224" y="6711"/>
                    <a:pt x="2182" y="6727"/>
                    <a:pt x="2150" y="6757"/>
                  </a:cubicBezTo>
                  <a:lnTo>
                    <a:pt x="2032" y="6878"/>
                  </a:lnTo>
                  <a:cubicBezTo>
                    <a:pt x="1423" y="6219"/>
                    <a:pt x="1041" y="5355"/>
                    <a:pt x="1003" y="4399"/>
                  </a:cubicBezTo>
                  <a:lnTo>
                    <a:pt x="1173" y="4399"/>
                  </a:lnTo>
                  <a:cubicBezTo>
                    <a:pt x="1265" y="4399"/>
                    <a:pt x="1338" y="4326"/>
                    <a:pt x="1338" y="4235"/>
                  </a:cubicBezTo>
                  <a:cubicBezTo>
                    <a:pt x="1338" y="4146"/>
                    <a:pt x="1265" y="4073"/>
                    <a:pt x="1173" y="4073"/>
                  </a:cubicBezTo>
                  <a:lnTo>
                    <a:pt x="1003" y="4073"/>
                  </a:lnTo>
                  <a:cubicBezTo>
                    <a:pt x="1041" y="3117"/>
                    <a:pt x="1423" y="2253"/>
                    <a:pt x="2032" y="1594"/>
                  </a:cubicBezTo>
                  <a:lnTo>
                    <a:pt x="2150" y="1715"/>
                  </a:lnTo>
                  <a:cubicBezTo>
                    <a:pt x="2189" y="1746"/>
                    <a:pt x="2228" y="1761"/>
                    <a:pt x="2267" y="1761"/>
                  </a:cubicBezTo>
                  <a:cubicBezTo>
                    <a:pt x="2305" y="1761"/>
                    <a:pt x="2344" y="1746"/>
                    <a:pt x="2382" y="1715"/>
                  </a:cubicBezTo>
                  <a:cubicBezTo>
                    <a:pt x="2447" y="1650"/>
                    <a:pt x="2447" y="1547"/>
                    <a:pt x="2382" y="1482"/>
                  </a:cubicBezTo>
                  <a:lnTo>
                    <a:pt x="2261" y="1362"/>
                  </a:lnTo>
                  <a:cubicBezTo>
                    <a:pt x="2920" y="756"/>
                    <a:pt x="3787" y="374"/>
                    <a:pt x="4740" y="333"/>
                  </a:cubicBezTo>
                  <a:lnTo>
                    <a:pt x="4740" y="506"/>
                  </a:lnTo>
                  <a:cubicBezTo>
                    <a:pt x="4740" y="594"/>
                    <a:pt x="4814" y="668"/>
                    <a:pt x="4905" y="668"/>
                  </a:cubicBezTo>
                  <a:cubicBezTo>
                    <a:pt x="4996" y="668"/>
                    <a:pt x="5069" y="594"/>
                    <a:pt x="5069" y="506"/>
                  </a:cubicBezTo>
                  <a:lnTo>
                    <a:pt x="5069" y="333"/>
                  </a:lnTo>
                  <a:close/>
                  <a:moveTo>
                    <a:pt x="8533" y="5078"/>
                  </a:moveTo>
                  <a:lnTo>
                    <a:pt x="8660" y="5570"/>
                  </a:lnTo>
                  <a:cubicBezTo>
                    <a:pt x="8674" y="5628"/>
                    <a:pt x="8721" y="5672"/>
                    <a:pt x="8780" y="5687"/>
                  </a:cubicBezTo>
                  <a:cubicBezTo>
                    <a:pt x="8971" y="5734"/>
                    <a:pt x="9156" y="5811"/>
                    <a:pt x="9327" y="5914"/>
                  </a:cubicBezTo>
                  <a:cubicBezTo>
                    <a:pt x="9352" y="5930"/>
                    <a:pt x="9381" y="5938"/>
                    <a:pt x="9411" y="5938"/>
                  </a:cubicBezTo>
                  <a:cubicBezTo>
                    <a:pt x="9440" y="5938"/>
                    <a:pt x="9470" y="5930"/>
                    <a:pt x="9495" y="5914"/>
                  </a:cubicBezTo>
                  <a:lnTo>
                    <a:pt x="9933" y="5658"/>
                  </a:lnTo>
                  <a:lnTo>
                    <a:pt x="10268" y="5993"/>
                  </a:lnTo>
                  <a:lnTo>
                    <a:pt x="10009" y="6428"/>
                  </a:lnTo>
                  <a:cubicBezTo>
                    <a:pt x="9980" y="6481"/>
                    <a:pt x="9980" y="6546"/>
                    <a:pt x="10009" y="6596"/>
                  </a:cubicBezTo>
                  <a:cubicBezTo>
                    <a:pt x="10112" y="6766"/>
                    <a:pt x="10189" y="6951"/>
                    <a:pt x="10236" y="7143"/>
                  </a:cubicBezTo>
                  <a:cubicBezTo>
                    <a:pt x="10250" y="7201"/>
                    <a:pt x="10297" y="7248"/>
                    <a:pt x="10356" y="7263"/>
                  </a:cubicBezTo>
                  <a:lnTo>
                    <a:pt x="10847" y="7390"/>
                  </a:lnTo>
                  <a:lnTo>
                    <a:pt x="10847" y="7866"/>
                  </a:lnTo>
                  <a:lnTo>
                    <a:pt x="10356" y="7992"/>
                  </a:lnTo>
                  <a:cubicBezTo>
                    <a:pt x="10297" y="8007"/>
                    <a:pt x="10250" y="8051"/>
                    <a:pt x="10236" y="8110"/>
                  </a:cubicBezTo>
                  <a:cubicBezTo>
                    <a:pt x="10189" y="8304"/>
                    <a:pt x="10112" y="8486"/>
                    <a:pt x="10009" y="8657"/>
                  </a:cubicBezTo>
                  <a:cubicBezTo>
                    <a:pt x="9980" y="8710"/>
                    <a:pt x="9980" y="8774"/>
                    <a:pt x="10009" y="8824"/>
                  </a:cubicBezTo>
                  <a:lnTo>
                    <a:pt x="10268" y="9263"/>
                  </a:lnTo>
                  <a:lnTo>
                    <a:pt x="9933" y="9598"/>
                  </a:lnTo>
                  <a:lnTo>
                    <a:pt x="9495" y="9339"/>
                  </a:lnTo>
                  <a:cubicBezTo>
                    <a:pt x="9469" y="9325"/>
                    <a:pt x="9441" y="9317"/>
                    <a:pt x="9413" y="9317"/>
                  </a:cubicBezTo>
                  <a:cubicBezTo>
                    <a:pt x="9383" y="9317"/>
                    <a:pt x="9354" y="9325"/>
                    <a:pt x="9327" y="9342"/>
                  </a:cubicBezTo>
                  <a:cubicBezTo>
                    <a:pt x="9156" y="9442"/>
                    <a:pt x="8971" y="9518"/>
                    <a:pt x="8780" y="9568"/>
                  </a:cubicBezTo>
                  <a:cubicBezTo>
                    <a:pt x="8721" y="9583"/>
                    <a:pt x="8674" y="9627"/>
                    <a:pt x="8660" y="9686"/>
                  </a:cubicBezTo>
                  <a:lnTo>
                    <a:pt x="8533" y="10177"/>
                  </a:lnTo>
                  <a:lnTo>
                    <a:pt x="8060" y="10177"/>
                  </a:lnTo>
                  <a:lnTo>
                    <a:pt x="7933" y="9686"/>
                  </a:lnTo>
                  <a:cubicBezTo>
                    <a:pt x="7919" y="9627"/>
                    <a:pt x="7872" y="9583"/>
                    <a:pt x="7813" y="9568"/>
                  </a:cubicBezTo>
                  <a:cubicBezTo>
                    <a:pt x="7622" y="9518"/>
                    <a:pt x="7436" y="9442"/>
                    <a:pt x="7266" y="9342"/>
                  </a:cubicBezTo>
                  <a:cubicBezTo>
                    <a:pt x="7240" y="9325"/>
                    <a:pt x="7211" y="9317"/>
                    <a:pt x="7181" y="9317"/>
                  </a:cubicBezTo>
                  <a:cubicBezTo>
                    <a:pt x="7153" y="9317"/>
                    <a:pt x="7124" y="9325"/>
                    <a:pt x="7098" y="9339"/>
                  </a:cubicBezTo>
                  <a:lnTo>
                    <a:pt x="6660" y="9598"/>
                  </a:lnTo>
                  <a:lnTo>
                    <a:pt x="6325" y="9263"/>
                  </a:lnTo>
                  <a:lnTo>
                    <a:pt x="6584" y="8824"/>
                  </a:lnTo>
                  <a:cubicBezTo>
                    <a:pt x="6613" y="8774"/>
                    <a:pt x="6613" y="8710"/>
                    <a:pt x="6584" y="8657"/>
                  </a:cubicBezTo>
                  <a:cubicBezTo>
                    <a:pt x="6481" y="8486"/>
                    <a:pt x="6404" y="8304"/>
                    <a:pt x="6357" y="8110"/>
                  </a:cubicBezTo>
                  <a:cubicBezTo>
                    <a:pt x="6343" y="8051"/>
                    <a:pt x="6296" y="8007"/>
                    <a:pt x="6237" y="7992"/>
                  </a:cubicBezTo>
                  <a:lnTo>
                    <a:pt x="5746" y="7866"/>
                  </a:lnTo>
                  <a:lnTo>
                    <a:pt x="5746" y="7390"/>
                  </a:lnTo>
                  <a:lnTo>
                    <a:pt x="6237" y="7263"/>
                  </a:lnTo>
                  <a:cubicBezTo>
                    <a:pt x="6296" y="7248"/>
                    <a:pt x="6343" y="7201"/>
                    <a:pt x="6357" y="7143"/>
                  </a:cubicBezTo>
                  <a:cubicBezTo>
                    <a:pt x="6404" y="6951"/>
                    <a:pt x="6481" y="6766"/>
                    <a:pt x="6584" y="6596"/>
                  </a:cubicBezTo>
                  <a:cubicBezTo>
                    <a:pt x="6613" y="6546"/>
                    <a:pt x="6613" y="6481"/>
                    <a:pt x="6584" y="6428"/>
                  </a:cubicBezTo>
                  <a:lnTo>
                    <a:pt x="6325" y="5993"/>
                  </a:lnTo>
                  <a:lnTo>
                    <a:pt x="6660" y="5658"/>
                  </a:lnTo>
                  <a:lnTo>
                    <a:pt x="7098" y="5914"/>
                  </a:lnTo>
                  <a:cubicBezTo>
                    <a:pt x="7124" y="5929"/>
                    <a:pt x="7152" y="5937"/>
                    <a:pt x="7180" y="5937"/>
                  </a:cubicBezTo>
                  <a:cubicBezTo>
                    <a:pt x="7209" y="5937"/>
                    <a:pt x="7239" y="5929"/>
                    <a:pt x="7266" y="5914"/>
                  </a:cubicBezTo>
                  <a:cubicBezTo>
                    <a:pt x="7436" y="5811"/>
                    <a:pt x="7622" y="5734"/>
                    <a:pt x="7813" y="5687"/>
                  </a:cubicBezTo>
                  <a:cubicBezTo>
                    <a:pt x="7872" y="5672"/>
                    <a:pt x="7919" y="5628"/>
                    <a:pt x="7933" y="5570"/>
                  </a:cubicBezTo>
                  <a:lnTo>
                    <a:pt x="8060" y="5078"/>
                  </a:lnTo>
                  <a:close/>
                  <a:moveTo>
                    <a:pt x="4905" y="1"/>
                  </a:moveTo>
                  <a:cubicBezTo>
                    <a:pt x="2594" y="1"/>
                    <a:pt x="671" y="1924"/>
                    <a:pt x="671" y="4235"/>
                  </a:cubicBezTo>
                  <a:cubicBezTo>
                    <a:pt x="671" y="6607"/>
                    <a:pt x="2681" y="8467"/>
                    <a:pt x="4934" y="8467"/>
                  </a:cubicBezTo>
                  <a:cubicBezTo>
                    <a:pt x="5308" y="8467"/>
                    <a:pt x="5689" y="8416"/>
                    <a:pt x="6069" y="8307"/>
                  </a:cubicBezTo>
                  <a:cubicBezTo>
                    <a:pt x="6104" y="8419"/>
                    <a:pt x="6148" y="8527"/>
                    <a:pt x="6198" y="8633"/>
                  </a:cubicBezTo>
                  <a:cubicBezTo>
                    <a:pt x="5783" y="8756"/>
                    <a:pt x="5363" y="8813"/>
                    <a:pt x="4950" y="8813"/>
                  </a:cubicBezTo>
                  <a:cubicBezTo>
                    <a:pt x="2649" y="8813"/>
                    <a:pt x="535" y="7025"/>
                    <a:pt x="335" y="4620"/>
                  </a:cubicBezTo>
                  <a:cubicBezTo>
                    <a:pt x="330" y="4534"/>
                    <a:pt x="259" y="4469"/>
                    <a:pt x="175" y="4469"/>
                  </a:cubicBezTo>
                  <a:cubicBezTo>
                    <a:pt x="170" y="4469"/>
                    <a:pt x="164" y="4469"/>
                    <a:pt x="159" y="4470"/>
                  </a:cubicBezTo>
                  <a:cubicBezTo>
                    <a:pt x="68" y="4476"/>
                    <a:pt x="0" y="4555"/>
                    <a:pt x="9" y="4646"/>
                  </a:cubicBezTo>
                  <a:cubicBezTo>
                    <a:pt x="223" y="7218"/>
                    <a:pt x="2468" y="9144"/>
                    <a:pt x="4941" y="9144"/>
                  </a:cubicBezTo>
                  <a:cubicBezTo>
                    <a:pt x="5324" y="9144"/>
                    <a:pt x="5712" y="9098"/>
                    <a:pt x="6099" y="9001"/>
                  </a:cubicBezTo>
                  <a:lnTo>
                    <a:pt x="6099" y="9001"/>
                  </a:lnTo>
                  <a:lnTo>
                    <a:pt x="5978" y="9204"/>
                  </a:lnTo>
                  <a:cubicBezTo>
                    <a:pt x="5943" y="9268"/>
                    <a:pt x="5951" y="9351"/>
                    <a:pt x="6004" y="9404"/>
                  </a:cubicBezTo>
                  <a:lnTo>
                    <a:pt x="6519" y="9918"/>
                  </a:lnTo>
                  <a:cubicBezTo>
                    <a:pt x="6551" y="9950"/>
                    <a:pt x="6594" y="9967"/>
                    <a:pt x="6637" y="9967"/>
                  </a:cubicBezTo>
                  <a:cubicBezTo>
                    <a:pt x="6665" y="9967"/>
                    <a:pt x="6693" y="9960"/>
                    <a:pt x="6719" y="9945"/>
                  </a:cubicBezTo>
                  <a:lnTo>
                    <a:pt x="7183" y="9671"/>
                  </a:lnTo>
                  <a:cubicBezTo>
                    <a:pt x="7328" y="9751"/>
                    <a:pt x="7480" y="9812"/>
                    <a:pt x="7639" y="9859"/>
                  </a:cubicBezTo>
                  <a:lnTo>
                    <a:pt x="7775" y="10380"/>
                  </a:lnTo>
                  <a:cubicBezTo>
                    <a:pt x="7792" y="10453"/>
                    <a:pt x="7857" y="10503"/>
                    <a:pt x="7933" y="10503"/>
                  </a:cubicBezTo>
                  <a:lnTo>
                    <a:pt x="8662" y="10503"/>
                  </a:lnTo>
                  <a:cubicBezTo>
                    <a:pt x="8736" y="10503"/>
                    <a:pt x="8801" y="10453"/>
                    <a:pt x="8821" y="10380"/>
                  </a:cubicBezTo>
                  <a:lnTo>
                    <a:pt x="8954" y="9859"/>
                  </a:lnTo>
                  <a:cubicBezTo>
                    <a:pt x="9112" y="9812"/>
                    <a:pt x="9265" y="9751"/>
                    <a:pt x="9409" y="9671"/>
                  </a:cubicBezTo>
                  <a:lnTo>
                    <a:pt x="9874" y="9945"/>
                  </a:lnTo>
                  <a:cubicBezTo>
                    <a:pt x="9900" y="9960"/>
                    <a:pt x="9928" y="9967"/>
                    <a:pt x="9956" y="9967"/>
                  </a:cubicBezTo>
                  <a:cubicBezTo>
                    <a:pt x="9999" y="9967"/>
                    <a:pt x="10042" y="9950"/>
                    <a:pt x="10074" y="9918"/>
                  </a:cubicBezTo>
                  <a:lnTo>
                    <a:pt x="10588" y="9404"/>
                  </a:lnTo>
                  <a:cubicBezTo>
                    <a:pt x="10641" y="9351"/>
                    <a:pt x="10653" y="9268"/>
                    <a:pt x="10615" y="9204"/>
                  </a:cubicBezTo>
                  <a:lnTo>
                    <a:pt x="10341" y="8739"/>
                  </a:lnTo>
                  <a:cubicBezTo>
                    <a:pt x="10421" y="8595"/>
                    <a:pt x="10483" y="8442"/>
                    <a:pt x="10530" y="8283"/>
                  </a:cubicBezTo>
                  <a:lnTo>
                    <a:pt x="11050" y="8148"/>
                  </a:lnTo>
                  <a:cubicBezTo>
                    <a:pt x="11124" y="8131"/>
                    <a:pt x="11174" y="8066"/>
                    <a:pt x="11174" y="7992"/>
                  </a:cubicBezTo>
                  <a:lnTo>
                    <a:pt x="11174" y="7263"/>
                  </a:lnTo>
                  <a:cubicBezTo>
                    <a:pt x="11174" y="7190"/>
                    <a:pt x="11124" y="7122"/>
                    <a:pt x="11050" y="7104"/>
                  </a:cubicBezTo>
                  <a:lnTo>
                    <a:pt x="10530" y="6969"/>
                  </a:lnTo>
                  <a:cubicBezTo>
                    <a:pt x="10483" y="6810"/>
                    <a:pt x="10418" y="6657"/>
                    <a:pt x="10341" y="6513"/>
                  </a:cubicBezTo>
                  <a:lnTo>
                    <a:pt x="10615" y="6049"/>
                  </a:lnTo>
                  <a:cubicBezTo>
                    <a:pt x="10653" y="5984"/>
                    <a:pt x="10641" y="5902"/>
                    <a:pt x="10588" y="5849"/>
                  </a:cubicBezTo>
                  <a:lnTo>
                    <a:pt x="10074" y="5334"/>
                  </a:lnTo>
                  <a:cubicBezTo>
                    <a:pt x="10043" y="5303"/>
                    <a:pt x="10001" y="5287"/>
                    <a:pt x="9959" y="5287"/>
                  </a:cubicBezTo>
                  <a:cubicBezTo>
                    <a:pt x="9930" y="5287"/>
                    <a:pt x="9901" y="5295"/>
                    <a:pt x="9874" y="5311"/>
                  </a:cubicBezTo>
                  <a:lnTo>
                    <a:pt x="9671" y="5428"/>
                  </a:lnTo>
                  <a:cubicBezTo>
                    <a:pt x="10056" y="3885"/>
                    <a:pt x="9650" y="2197"/>
                    <a:pt x="8601" y="1000"/>
                  </a:cubicBezTo>
                  <a:cubicBezTo>
                    <a:pt x="8569" y="963"/>
                    <a:pt x="8523" y="944"/>
                    <a:pt x="8476" y="944"/>
                  </a:cubicBezTo>
                  <a:cubicBezTo>
                    <a:pt x="8438" y="944"/>
                    <a:pt x="8399" y="957"/>
                    <a:pt x="8368" y="986"/>
                  </a:cubicBezTo>
                  <a:cubicBezTo>
                    <a:pt x="8301" y="1044"/>
                    <a:pt x="8295" y="1147"/>
                    <a:pt x="8354" y="1215"/>
                  </a:cubicBezTo>
                  <a:cubicBezTo>
                    <a:pt x="9374" y="2382"/>
                    <a:pt x="9742" y="4043"/>
                    <a:pt x="9303" y="5528"/>
                  </a:cubicBezTo>
                  <a:cubicBezTo>
                    <a:pt x="9198" y="5478"/>
                    <a:pt x="9089" y="5434"/>
                    <a:pt x="8974" y="5402"/>
                  </a:cubicBezTo>
                  <a:cubicBezTo>
                    <a:pt x="9739" y="2735"/>
                    <a:pt x="7672" y="1"/>
                    <a:pt x="49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70"/>
            <p:cNvSpPr/>
            <p:nvPr/>
          </p:nvSpPr>
          <p:spPr>
            <a:xfrm>
              <a:off x="8225730" y="2876707"/>
              <a:ext cx="49976" cy="44040"/>
            </a:xfrm>
            <a:custGeom>
              <a:rect b="b" l="l" r="r" t="t"/>
              <a:pathLst>
                <a:path extrusionOk="0" h="1343" w="1524">
                  <a:moveTo>
                    <a:pt x="1333" y="1"/>
                  </a:moveTo>
                  <a:cubicBezTo>
                    <a:pt x="1281" y="1"/>
                    <a:pt x="1231" y="26"/>
                    <a:pt x="1200" y="73"/>
                  </a:cubicBezTo>
                  <a:lnTo>
                    <a:pt x="633" y="926"/>
                  </a:lnTo>
                  <a:lnTo>
                    <a:pt x="294" y="588"/>
                  </a:lnTo>
                  <a:cubicBezTo>
                    <a:pt x="262" y="555"/>
                    <a:pt x="220" y="539"/>
                    <a:pt x="178" y="539"/>
                  </a:cubicBezTo>
                  <a:cubicBezTo>
                    <a:pt x="136" y="539"/>
                    <a:pt x="95" y="555"/>
                    <a:pt x="62" y="588"/>
                  </a:cubicBezTo>
                  <a:cubicBezTo>
                    <a:pt x="0" y="652"/>
                    <a:pt x="0" y="755"/>
                    <a:pt x="62" y="820"/>
                  </a:cubicBezTo>
                  <a:lnTo>
                    <a:pt x="541" y="1296"/>
                  </a:lnTo>
                  <a:cubicBezTo>
                    <a:pt x="585" y="1328"/>
                    <a:pt x="627" y="1343"/>
                    <a:pt x="666" y="1343"/>
                  </a:cubicBezTo>
                  <a:cubicBezTo>
                    <a:pt x="716" y="1343"/>
                    <a:pt x="761" y="1318"/>
                    <a:pt x="794" y="1273"/>
                  </a:cubicBezTo>
                  <a:lnTo>
                    <a:pt x="1471" y="255"/>
                  </a:lnTo>
                  <a:cubicBezTo>
                    <a:pt x="1524" y="179"/>
                    <a:pt x="1503" y="79"/>
                    <a:pt x="1427" y="29"/>
                  </a:cubicBezTo>
                  <a:cubicBezTo>
                    <a:pt x="1398" y="10"/>
                    <a:pt x="1365" y="1"/>
                    <a:pt x="13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70"/>
            <p:cNvSpPr/>
            <p:nvPr/>
          </p:nvSpPr>
          <p:spPr>
            <a:xfrm>
              <a:off x="8067506" y="2691921"/>
              <a:ext cx="99722" cy="122021"/>
            </a:xfrm>
            <a:custGeom>
              <a:rect b="b" l="l" r="r" t="t"/>
              <a:pathLst>
                <a:path extrusionOk="0" h="3721" w="3041">
                  <a:moveTo>
                    <a:pt x="2200" y="327"/>
                  </a:moveTo>
                  <a:cubicBezTo>
                    <a:pt x="2306" y="339"/>
                    <a:pt x="2364" y="395"/>
                    <a:pt x="2376" y="504"/>
                  </a:cubicBezTo>
                  <a:lnTo>
                    <a:pt x="2376" y="2053"/>
                  </a:lnTo>
                  <a:cubicBezTo>
                    <a:pt x="2317" y="2042"/>
                    <a:pt x="2259" y="2036"/>
                    <a:pt x="2200" y="2036"/>
                  </a:cubicBezTo>
                  <a:cubicBezTo>
                    <a:pt x="2141" y="2036"/>
                    <a:pt x="2082" y="2042"/>
                    <a:pt x="2023" y="2053"/>
                  </a:cubicBezTo>
                  <a:lnTo>
                    <a:pt x="2023" y="504"/>
                  </a:lnTo>
                  <a:cubicBezTo>
                    <a:pt x="2023" y="407"/>
                    <a:pt x="2103" y="327"/>
                    <a:pt x="2200" y="327"/>
                  </a:cubicBezTo>
                  <a:close/>
                  <a:moveTo>
                    <a:pt x="1382" y="2680"/>
                  </a:moveTo>
                  <a:cubicBezTo>
                    <a:pt x="1350" y="2812"/>
                    <a:pt x="1350" y="2944"/>
                    <a:pt x="1382" y="3077"/>
                  </a:cubicBezTo>
                  <a:lnTo>
                    <a:pt x="527" y="3077"/>
                  </a:lnTo>
                  <a:cubicBezTo>
                    <a:pt x="418" y="3077"/>
                    <a:pt x="330" y="2985"/>
                    <a:pt x="330" y="2877"/>
                  </a:cubicBezTo>
                  <a:cubicBezTo>
                    <a:pt x="339" y="2756"/>
                    <a:pt x="406" y="2691"/>
                    <a:pt x="527" y="2680"/>
                  </a:cubicBezTo>
                  <a:close/>
                  <a:moveTo>
                    <a:pt x="2200" y="2362"/>
                  </a:moveTo>
                  <a:cubicBezTo>
                    <a:pt x="2482" y="2362"/>
                    <a:pt x="2714" y="2594"/>
                    <a:pt x="2714" y="2877"/>
                  </a:cubicBezTo>
                  <a:cubicBezTo>
                    <a:pt x="2714" y="3162"/>
                    <a:pt x="2482" y="3391"/>
                    <a:pt x="2200" y="3391"/>
                  </a:cubicBezTo>
                  <a:cubicBezTo>
                    <a:pt x="1915" y="3391"/>
                    <a:pt x="1685" y="3162"/>
                    <a:pt x="1685" y="2877"/>
                  </a:cubicBezTo>
                  <a:cubicBezTo>
                    <a:pt x="1685" y="2594"/>
                    <a:pt x="1915" y="2362"/>
                    <a:pt x="2200" y="2362"/>
                  </a:cubicBezTo>
                  <a:close/>
                  <a:moveTo>
                    <a:pt x="2200" y="1"/>
                  </a:moveTo>
                  <a:cubicBezTo>
                    <a:pt x="1923" y="1"/>
                    <a:pt x="1697" y="227"/>
                    <a:pt x="1697" y="504"/>
                  </a:cubicBezTo>
                  <a:lnTo>
                    <a:pt x="1697" y="2203"/>
                  </a:lnTo>
                  <a:cubicBezTo>
                    <a:pt x="1638" y="2244"/>
                    <a:pt x="1588" y="2294"/>
                    <a:pt x="1541" y="2353"/>
                  </a:cubicBezTo>
                  <a:lnTo>
                    <a:pt x="527" y="2353"/>
                  </a:lnTo>
                  <a:cubicBezTo>
                    <a:pt x="206" y="2383"/>
                    <a:pt x="30" y="2556"/>
                    <a:pt x="0" y="2877"/>
                  </a:cubicBezTo>
                  <a:cubicBezTo>
                    <a:pt x="0" y="3168"/>
                    <a:pt x="236" y="3403"/>
                    <a:pt x="527" y="3403"/>
                  </a:cubicBezTo>
                  <a:lnTo>
                    <a:pt x="1541" y="3403"/>
                  </a:lnTo>
                  <a:cubicBezTo>
                    <a:pt x="1697" y="3597"/>
                    <a:pt x="1932" y="3720"/>
                    <a:pt x="2200" y="3720"/>
                  </a:cubicBezTo>
                  <a:cubicBezTo>
                    <a:pt x="2664" y="3720"/>
                    <a:pt x="3041" y="3341"/>
                    <a:pt x="3041" y="2877"/>
                  </a:cubicBezTo>
                  <a:cubicBezTo>
                    <a:pt x="3041" y="2600"/>
                    <a:pt x="2908" y="2356"/>
                    <a:pt x="2703" y="2203"/>
                  </a:cubicBezTo>
                  <a:lnTo>
                    <a:pt x="2703" y="504"/>
                  </a:lnTo>
                  <a:cubicBezTo>
                    <a:pt x="2673" y="198"/>
                    <a:pt x="2506" y="30"/>
                    <a:pt x="22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1" name="Google Shape;1041;p70"/>
          <p:cNvGrpSpPr/>
          <p:nvPr/>
        </p:nvGrpSpPr>
        <p:grpSpPr>
          <a:xfrm>
            <a:off x="6941991" y="1551390"/>
            <a:ext cx="627617" cy="627580"/>
            <a:chOff x="5602231" y="2625221"/>
            <a:chExt cx="366620" cy="366620"/>
          </a:xfrm>
        </p:grpSpPr>
        <p:sp>
          <p:nvSpPr>
            <p:cNvPr id="1042" name="Google Shape;1042;p70"/>
            <p:cNvSpPr/>
            <p:nvPr/>
          </p:nvSpPr>
          <p:spPr>
            <a:xfrm>
              <a:off x="5667783" y="2669753"/>
              <a:ext cx="234335" cy="322088"/>
            </a:xfrm>
            <a:custGeom>
              <a:rect b="b" l="l" r="r" t="t"/>
              <a:pathLst>
                <a:path extrusionOk="0" h="9822" w="7146">
                  <a:moveTo>
                    <a:pt x="3426" y="3717"/>
                  </a:moveTo>
                  <a:lnTo>
                    <a:pt x="3426" y="4688"/>
                  </a:lnTo>
                  <a:cubicBezTo>
                    <a:pt x="3426" y="4776"/>
                    <a:pt x="3499" y="4849"/>
                    <a:pt x="3591" y="4849"/>
                  </a:cubicBezTo>
                  <a:cubicBezTo>
                    <a:pt x="3811" y="4849"/>
                    <a:pt x="3990" y="5032"/>
                    <a:pt x="3990" y="5252"/>
                  </a:cubicBezTo>
                  <a:cubicBezTo>
                    <a:pt x="3990" y="5473"/>
                    <a:pt x="3811" y="5655"/>
                    <a:pt x="3591" y="5655"/>
                  </a:cubicBezTo>
                  <a:cubicBezTo>
                    <a:pt x="3499" y="5655"/>
                    <a:pt x="3426" y="5728"/>
                    <a:pt x="3426" y="5817"/>
                  </a:cubicBezTo>
                  <a:lnTo>
                    <a:pt x="3426" y="7457"/>
                  </a:lnTo>
                  <a:lnTo>
                    <a:pt x="2623" y="7457"/>
                  </a:lnTo>
                  <a:lnTo>
                    <a:pt x="2623" y="7131"/>
                  </a:lnTo>
                  <a:cubicBezTo>
                    <a:pt x="2623" y="6852"/>
                    <a:pt x="2462" y="6593"/>
                    <a:pt x="2209" y="6475"/>
                  </a:cubicBezTo>
                  <a:cubicBezTo>
                    <a:pt x="1135" y="5967"/>
                    <a:pt x="427" y="4896"/>
                    <a:pt x="368" y="3717"/>
                  </a:cubicBezTo>
                  <a:lnTo>
                    <a:pt x="1182" y="3717"/>
                  </a:lnTo>
                  <a:cubicBezTo>
                    <a:pt x="1256" y="4041"/>
                    <a:pt x="1547" y="4285"/>
                    <a:pt x="1894" y="4285"/>
                  </a:cubicBezTo>
                  <a:cubicBezTo>
                    <a:pt x="2241" y="4285"/>
                    <a:pt x="2532" y="4041"/>
                    <a:pt x="2606" y="3717"/>
                  </a:cubicBezTo>
                  <a:close/>
                  <a:moveTo>
                    <a:pt x="5287" y="3156"/>
                  </a:moveTo>
                  <a:cubicBezTo>
                    <a:pt x="5505" y="3156"/>
                    <a:pt x="5687" y="3335"/>
                    <a:pt x="5687" y="3553"/>
                  </a:cubicBezTo>
                  <a:cubicBezTo>
                    <a:pt x="5687" y="3644"/>
                    <a:pt x="5761" y="3717"/>
                    <a:pt x="5852" y="3717"/>
                  </a:cubicBezTo>
                  <a:lnTo>
                    <a:pt x="6813" y="3717"/>
                  </a:lnTo>
                  <a:cubicBezTo>
                    <a:pt x="6754" y="4893"/>
                    <a:pt x="6046" y="5967"/>
                    <a:pt x="4970" y="6475"/>
                  </a:cubicBezTo>
                  <a:cubicBezTo>
                    <a:pt x="4720" y="6593"/>
                    <a:pt x="4558" y="6852"/>
                    <a:pt x="4558" y="7131"/>
                  </a:cubicBezTo>
                  <a:lnTo>
                    <a:pt x="4558" y="7457"/>
                  </a:lnTo>
                  <a:lnTo>
                    <a:pt x="3752" y="7457"/>
                  </a:lnTo>
                  <a:lnTo>
                    <a:pt x="3752" y="5964"/>
                  </a:lnTo>
                  <a:cubicBezTo>
                    <a:pt x="4076" y="5887"/>
                    <a:pt x="4320" y="5599"/>
                    <a:pt x="4320" y="5252"/>
                  </a:cubicBezTo>
                  <a:cubicBezTo>
                    <a:pt x="4320" y="4905"/>
                    <a:pt x="4076" y="4617"/>
                    <a:pt x="3752" y="4541"/>
                  </a:cubicBezTo>
                  <a:lnTo>
                    <a:pt x="3752" y="3717"/>
                  </a:lnTo>
                  <a:lnTo>
                    <a:pt x="4720" y="3717"/>
                  </a:lnTo>
                  <a:cubicBezTo>
                    <a:pt x="4811" y="3717"/>
                    <a:pt x="4884" y="3644"/>
                    <a:pt x="4884" y="3553"/>
                  </a:cubicBezTo>
                  <a:cubicBezTo>
                    <a:pt x="4884" y="3332"/>
                    <a:pt x="5067" y="3156"/>
                    <a:pt x="5287" y="3156"/>
                  </a:cubicBezTo>
                  <a:close/>
                  <a:moveTo>
                    <a:pt x="4946" y="7787"/>
                  </a:moveTo>
                  <a:cubicBezTo>
                    <a:pt x="5172" y="7787"/>
                    <a:pt x="5205" y="8137"/>
                    <a:pt x="4946" y="8137"/>
                  </a:cubicBezTo>
                  <a:lnTo>
                    <a:pt x="3935" y="8137"/>
                  </a:lnTo>
                  <a:cubicBezTo>
                    <a:pt x="3843" y="8137"/>
                    <a:pt x="3770" y="8210"/>
                    <a:pt x="3770" y="8301"/>
                  </a:cubicBezTo>
                  <a:cubicBezTo>
                    <a:pt x="3770" y="8392"/>
                    <a:pt x="3843" y="8466"/>
                    <a:pt x="3935" y="8466"/>
                  </a:cubicBezTo>
                  <a:lnTo>
                    <a:pt x="4558" y="8466"/>
                  </a:lnTo>
                  <a:lnTo>
                    <a:pt x="4558" y="8819"/>
                  </a:lnTo>
                  <a:lnTo>
                    <a:pt x="2623" y="8819"/>
                  </a:lnTo>
                  <a:lnTo>
                    <a:pt x="2623" y="8466"/>
                  </a:lnTo>
                  <a:lnTo>
                    <a:pt x="3220" y="8466"/>
                  </a:lnTo>
                  <a:cubicBezTo>
                    <a:pt x="3311" y="8466"/>
                    <a:pt x="3385" y="8392"/>
                    <a:pt x="3385" y="8301"/>
                  </a:cubicBezTo>
                  <a:cubicBezTo>
                    <a:pt x="3385" y="8210"/>
                    <a:pt x="3311" y="8137"/>
                    <a:pt x="3220" y="8137"/>
                  </a:cubicBezTo>
                  <a:lnTo>
                    <a:pt x="2235" y="8137"/>
                  </a:lnTo>
                  <a:cubicBezTo>
                    <a:pt x="2234" y="8137"/>
                    <a:pt x="2233" y="8137"/>
                    <a:pt x="2232" y="8137"/>
                  </a:cubicBezTo>
                  <a:cubicBezTo>
                    <a:pt x="1973" y="8137"/>
                    <a:pt x="1969" y="7787"/>
                    <a:pt x="2235" y="7787"/>
                  </a:cubicBezTo>
                  <a:close/>
                  <a:moveTo>
                    <a:pt x="4558" y="9145"/>
                  </a:moveTo>
                  <a:cubicBezTo>
                    <a:pt x="4558" y="9322"/>
                    <a:pt x="4502" y="9495"/>
                    <a:pt x="4270" y="9495"/>
                  </a:cubicBezTo>
                  <a:lnTo>
                    <a:pt x="2908" y="9495"/>
                  </a:lnTo>
                  <a:cubicBezTo>
                    <a:pt x="2703" y="9495"/>
                    <a:pt x="2614" y="9310"/>
                    <a:pt x="2623" y="9145"/>
                  </a:cubicBezTo>
                  <a:close/>
                  <a:moveTo>
                    <a:pt x="3588" y="1"/>
                  </a:moveTo>
                  <a:cubicBezTo>
                    <a:pt x="2723" y="4"/>
                    <a:pt x="1891" y="315"/>
                    <a:pt x="1244" y="880"/>
                  </a:cubicBezTo>
                  <a:cubicBezTo>
                    <a:pt x="1177" y="939"/>
                    <a:pt x="1171" y="1045"/>
                    <a:pt x="1230" y="1112"/>
                  </a:cubicBezTo>
                  <a:cubicBezTo>
                    <a:pt x="1261" y="1149"/>
                    <a:pt x="1307" y="1167"/>
                    <a:pt x="1353" y="1167"/>
                  </a:cubicBezTo>
                  <a:cubicBezTo>
                    <a:pt x="1392" y="1167"/>
                    <a:pt x="1431" y="1154"/>
                    <a:pt x="1462" y="1127"/>
                  </a:cubicBezTo>
                  <a:cubicBezTo>
                    <a:pt x="2009" y="648"/>
                    <a:pt x="2700" y="371"/>
                    <a:pt x="3426" y="333"/>
                  </a:cubicBezTo>
                  <a:lnTo>
                    <a:pt x="3426" y="1150"/>
                  </a:lnTo>
                  <a:cubicBezTo>
                    <a:pt x="3103" y="1227"/>
                    <a:pt x="2861" y="1515"/>
                    <a:pt x="2861" y="1862"/>
                  </a:cubicBezTo>
                  <a:cubicBezTo>
                    <a:pt x="2861" y="2206"/>
                    <a:pt x="3103" y="2497"/>
                    <a:pt x="3426" y="2571"/>
                  </a:cubicBezTo>
                  <a:lnTo>
                    <a:pt x="3426" y="3391"/>
                  </a:lnTo>
                  <a:lnTo>
                    <a:pt x="2459" y="3391"/>
                  </a:lnTo>
                  <a:cubicBezTo>
                    <a:pt x="2367" y="3391"/>
                    <a:pt x="2294" y="3464"/>
                    <a:pt x="2294" y="3553"/>
                  </a:cubicBezTo>
                  <a:lnTo>
                    <a:pt x="2294" y="3558"/>
                  </a:lnTo>
                  <a:cubicBezTo>
                    <a:pt x="2294" y="3779"/>
                    <a:pt x="2115" y="3958"/>
                    <a:pt x="1894" y="3958"/>
                  </a:cubicBezTo>
                  <a:cubicBezTo>
                    <a:pt x="1674" y="3958"/>
                    <a:pt x="1491" y="3779"/>
                    <a:pt x="1491" y="3558"/>
                  </a:cubicBezTo>
                  <a:lnTo>
                    <a:pt x="1491" y="3553"/>
                  </a:lnTo>
                  <a:cubicBezTo>
                    <a:pt x="1491" y="3464"/>
                    <a:pt x="1418" y="3391"/>
                    <a:pt x="1329" y="3391"/>
                  </a:cubicBezTo>
                  <a:lnTo>
                    <a:pt x="365" y="3391"/>
                  </a:lnTo>
                  <a:cubicBezTo>
                    <a:pt x="397" y="2747"/>
                    <a:pt x="615" y="2141"/>
                    <a:pt x="1000" y="1627"/>
                  </a:cubicBezTo>
                  <a:cubicBezTo>
                    <a:pt x="1053" y="1553"/>
                    <a:pt x="1038" y="1450"/>
                    <a:pt x="965" y="1397"/>
                  </a:cubicBezTo>
                  <a:cubicBezTo>
                    <a:pt x="936" y="1376"/>
                    <a:pt x="902" y="1366"/>
                    <a:pt x="868" y="1366"/>
                  </a:cubicBezTo>
                  <a:cubicBezTo>
                    <a:pt x="819" y="1366"/>
                    <a:pt x="769" y="1388"/>
                    <a:pt x="736" y="1430"/>
                  </a:cubicBezTo>
                  <a:cubicBezTo>
                    <a:pt x="277" y="2047"/>
                    <a:pt x="36" y="2779"/>
                    <a:pt x="33" y="3553"/>
                  </a:cubicBezTo>
                  <a:cubicBezTo>
                    <a:pt x="0" y="4905"/>
                    <a:pt x="862" y="6202"/>
                    <a:pt x="2068" y="6772"/>
                  </a:cubicBezTo>
                  <a:cubicBezTo>
                    <a:pt x="2206" y="6837"/>
                    <a:pt x="2294" y="6978"/>
                    <a:pt x="2294" y="7131"/>
                  </a:cubicBezTo>
                  <a:lnTo>
                    <a:pt x="2294" y="7457"/>
                  </a:lnTo>
                  <a:cubicBezTo>
                    <a:pt x="1959" y="7457"/>
                    <a:pt x="1729" y="7640"/>
                    <a:pt x="1729" y="7960"/>
                  </a:cubicBezTo>
                  <a:cubicBezTo>
                    <a:pt x="1729" y="8284"/>
                    <a:pt x="1950" y="8463"/>
                    <a:pt x="2294" y="8463"/>
                  </a:cubicBezTo>
                  <a:lnTo>
                    <a:pt x="2294" y="9210"/>
                  </a:lnTo>
                  <a:cubicBezTo>
                    <a:pt x="2294" y="9533"/>
                    <a:pt x="2585" y="9821"/>
                    <a:pt x="2908" y="9821"/>
                  </a:cubicBezTo>
                  <a:lnTo>
                    <a:pt x="4270" y="9821"/>
                  </a:lnTo>
                  <a:cubicBezTo>
                    <a:pt x="4593" y="9821"/>
                    <a:pt x="4884" y="9533"/>
                    <a:pt x="4884" y="9210"/>
                  </a:cubicBezTo>
                  <a:lnTo>
                    <a:pt x="4884" y="8463"/>
                  </a:lnTo>
                  <a:cubicBezTo>
                    <a:pt x="5267" y="8463"/>
                    <a:pt x="5449" y="8260"/>
                    <a:pt x="5449" y="7960"/>
                  </a:cubicBezTo>
                  <a:cubicBezTo>
                    <a:pt x="5449" y="7648"/>
                    <a:pt x="5252" y="7457"/>
                    <a:pt x="4884" y="7457"/>
                  </a:cubicBezTo>
                  <a:lnTo>
                    <a:pt x="4884" y="7131"/>
                  </a:lnTo>
                  <a:cubicBezTo>
                    <a:pt x="4884" y="6978"/>
                    <a:pt x="4973" y="6837"/>
                    <a:pt x="5111" y="6772"/>
                  </a:cubicBezTo>
                  <a:cubicBezTo>
                    <a:pt x="6352" y="6181"/>
                    <a:pt x="7122" y="4917"/>
                    <a:pt x="7145" y="3553"/>
                  </a:cubicBezTo>
                  <a:cubicBezTo>
                    <a:pt x="7145" y="2894"/>
                    <a:pt x="6963" y="2253"/>
                    <a:pt x="6619" y="1694"/>
                  </a:cubicBezTo>
                  <a:cubicBezTo>
                    <a:pt x="6588" y="1644"/>
                    <a:pt x="6534" y="1616"/>
                    <a:pt x="6479" y="1616"/>
                  </a:cubicBezTo>
                  <a:cubicBezTo>
                    <a:pt x="6449" y="1616"/>
                    <a:pt x="6419" y="1624"/>
                    <a:pt x="6393" y="1641"/>
                  </a:cubicBezTo>
                  <a:cubicBezTo>
                    <a:pt x="6316" y="1688"/>
                    <a:pt x="6293" y="1788"/>
                    <a:pt x="6340" y="1865"/>
                  </a:cubicBezTo>
                  <a:cubicBezTo>
                    <a:pt x="6622" y="2326"/>
                    <a:pt x="6787" y="2850"/>
                    <a:pt x="6813" y="3388"/>
                  </a:cubicBezTo>
                  <a:lnTo>
                    <a:pt x="5996" y="3388"/>
                  </a:lnTo>
                  <a:cubicBezTo>
                    <a:pt x="5919" y="3067"/>
                    <a:pt x="5628" y="2826"/>
                    <a:pt x="5287" y="2826"/>
                  </a:cubicBezTo>
                  <a:cubicBezTo>
                    <a:pt x="4943" y="2826"/>
                    <a:pt x="4652" y="3067"/>
                    <a:pt x="4576" y="3388"/>
                  </a:cubicBezTo>
                  <a:lnTo>
                    <a:pt x="3752" y="3388"/>
                  </a:lnTo>
                  <a:lnTo>
                    <a:pt x="3752" y="2426"/>
                  </a:lnTo>
                  <a:cubicBezTo>
                    <a:pt x="3752" y="2335"/>
                    <a:pt x="3682" y="2262"/>
                    <a:pt x="3591" y="2262"/>
                  </a:cubicBezTo>
                  <a:cubicBezTo>
                    <a:pt x="3367" y="2262"/>
                    <a:pt x="3188" y="2082"/>
                    <a:pt x="3188" y="1862"/>
                  </a:cubicBezTo>
                  <a:cubicBezTo>
                    <a:pt x="3188" y="1638"/>
                    <a:pt x="3367" y="1459"/>
                    <a:pt x="3591" y="1459"/>
                  </a:cubicBezTo>
                  <a:cubicBezTo>
                    <a:pt x="3679" y="1459"/>
                    <a:pt x="3752" y="1386"/>
                    <a:pt x="3752" y="1294"/>
                  </a:cubicBezTo>
                  <a:lnTo>
                    <a:pt x="3752" y="333"/>
                  </a:lnTo>
                  <a:cubicBezTo>
                    <a:pt x="4579" y="374"/>
                    <a:pt x="5343" y="721"/>
                    <a:pt x="5922" y="1324"/>
                  </a:cubicBezTo>
                  <a:cubicBezTo>
                    <a:pt x="5960" y="1357"/>
                    <a:pt x="6000" y="1374"/>
                    <a:pt x="6040" y="1374"/>
                  </a:cubicBezTo>
                  <a:cubicBezTo>
                    <a:pt x="6077" y="1374"/>
                    <a:pt x="6115" y="1360"/>
                    <a:pt x="6152" y="1330"/>
                  </a:cubicBezTo>
                  <a:cubicBezTo>
                    <a:pt x="6216" y="1268"/>
                    <a:pt x="6219" y="1162"/>
                    <a:pt x="6158" y="1097"/>
                  </a:cubicBezTo>
                  <a:cubicBezTo>
                    <a:pt x="5481" y="392"/>
                    <a:pt x="4570" y="1"/>
                    <a:pt x="35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70"/>
            <p:cNvSpPr/>
            <p:nvPr/>
          </p:nvSpPr>
          <p:spPr>
            <a:xfrm>
              <a:off x="5780098" y="2625221"/>
              <a:ext cx="10756" cy="32989"/>
            </a:xfrm>
            <a:custGeom>
              <a:rect b="b" l="l" r="r" t="t"/>
              <a:pathLst>
                <a:path extrusionOk="0" h="1006" w="328">
                  <a:moveTo>
                    <a:pt x="166" y="0"/>
                  </a:moveTo>
                  <a:cubicBezTo>
                    <a:pt x="74" y="0"/>
                    <a:pt x="1" y="74"/>
                    <a:pt x="1" y="162"/>
                  </a:cubicBezTo>
                  <a:lnTo>
                    <a:pt x="1" y="841"/>
                  </a:lnTo>
                  <a:cubicBezTo>
                    <a:pt x="1" y="932"/>
                    <a:pt x="74" y="1006"/>
                    <a:pt x="166" y="1006"/>
                  </a:cubicBezTo>
                  <a:cubicBezTo>
                    <a:pt x="254" y="1006"/>
                    <a:pt x="327" y="932"/>
                    <a:pt x="327" y="841"/>
                  </a:cubicBezTo>
                  <a:lnTo>
                    <a:pt x="327" y="162"/>
                  </a:lnTo>
                  <a:cubicBezTo>
                    <a:pt x="327" y="74"/>
                    <a:pt x="254" y="0"/>
                    <a:pt x="1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70"/>
            <p:cNvSpPr/>
            <p:nvPr/>
          </p:nvSpPr>
          <p:spPr>
            <a:xfrm>
              <a:off x="5857160" y="2648996"/>
              <a:ext cx="23447" cy="30005"/>
            </a:xfrm>
            <a:custGeom>
              <a:rect b="b" l="l" r="r" t="t"/>
              <a:pathLst>
                <a:path extrusionOk="0" h="915" w="715">
                  <a:moveTo>
                    <a:pt x="527" y="1"/>
                  </a:moveTo>
                  <a:cubicBezTo>
                    <a:pt x="470" y="1"/>
                    <a:pt x="415" y="30"/>
                    <a:pt x="385" y="84"/>
                  </a:cubicBezTo>
                  <a:lnTo>
                    <a:pt x="47" y="669"/>
                  </a:lnTo>
                  <a:cubicBezTo>
                    <a:pt x="0" y="748"/>
                    <a:pt x="27" y="848"/>
                    <a:pt x="106" y="895"/>
                  </a:cubicBezTo>
                  <a:cubicBezTo>
                    <a:pt x="130" y="909"/>
                    <a:pt x="155" y="914"/>
                    <a:pt x="179" y="914"/>
                  </a:cubicBezTo>
                  <a:cubicBezTo>
                    <a:pt x="245" y="914"/>
                    <a:pt x="308" y="872"/>
                    <a:pt x="330" y="834"/>
                  </a:cubicBezTo>
                  <a:lnTo>
                    <a:pt x="671" y="246"/>
                  </a:lnTo>
                  <a:cubicBezTo>
                    <a:pt x="715" y="169"/>
                    <a:pt x="688" y="69"/>
                    <a:pt x="609" y="22"/>
                  </a:cubicBezTo>
                  <a:cubicBezTo>
                    <a:pt x="583" y="8"/>
                    <a:pt x="555" y="1"/>
                    <a:pt x="52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70"/>
            <p:cNvSpPr/>
            <p:nvPr/>
          </p:nvSpPr>
          <p:spPr>
            <a:xfrm>
              <a:off x="5914121" y="2714122"/>
              <a:ext cx="31579" cy="21873"/>
            </a:xfrm>
            <a:custGeom>
              <a:rect b="b" l="l" r="r" t="t"/>
              <a:pathLst>
                <a:path extrusionOk="0" h="667" w="963">
                  <a:moveTo>
                    <a:pt x="777" y="0"/>
                  </a:moveTo>
                  <a:cubicBezTo>
                    <a:pt x="749" y="0"/>
                    <a:pt x="721" y="8"/>
                    <a:pt x="695" y="24"/>
                  </a:cubicBezTo>
                  <a:lnTo>
                    <a:pt x="107" y="362"/>
                  </a:lnTo>
                  <a:cubicBezTo>
                    <a:pt x="27" y="406"/>
                    <a:pt x="1" y="506"/>
                    <a:pt x="48" y="585"/>
                  </a:cubicBezTo>
                  <a:cubicBezTo>
                    <a:pt x="69" y="624"/>
                    <a:pt x="127" y="666"/>
                    <a:pt x="193" y="666"/>
                  </a:cubicBezTo>
                  <a:cubicBezTo>
                    <a:pt x="218" y="666"/>
                    <a:pt x="245" y="660"/>
                    <a:pt x="272" y="644"/>
                  </a:cubicBezTo>
                  <a:lnTo>
                    <a:pt x="860" y="306"/>
                  </a:lnTo>
                  <a:cubicBezTo>
                    <a:pt x="936" y="262"/>
                    <a:pt x="962" y="162"/>
                    <a:pt x="918" y="83"/>
                  </a:cubicBezTo>
                  <a:cubicBezTo>
                    <a:pt x="887" y="30"/>
                    <a:pt x="833" y="0"/>
                    <a:pt x="7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70"/>
            <p:cNvSpPr/>
            <p:nvPr/>
          </p:nvSpPr>
          <p:spPr>
            <a:xfrm>
              <a:off x="5625350" y="2880904"/>
              <a:ext cx="31481" cy="22004"/>
            </a:xfrm>
            <a:custGeom>
              <a:rect b="b" l="l" r="r" t="t"/>
              <a:pathLst>
                <a:path extrusionOk="0" h="671" w="960">
                  <a:moveTo>
                    <a:pt x="771" y="0"/>
                  </a:moveTo>
                  <a:cubicBezTo>
                    <a:pt x="744" y="0"/>
                    <a:pt x="717" y="7"/>
                    <a:pt x="692" y="22"/>
                  </a:cubicBezTo>
                  <a:lnTo>
                    <a:pt x="104" y="363"/>
                  </a:lnTo>
                  <a:cubicBezTo>
                    <a:pt x="24" y="407"/>
                    <a:pt x="1" y="507"/>
                    <a:pt x="45" y="586"/>
                  </a:cubicBezTo>
                  <a:cubicBezTo>
                    <a:pt x="72" y="639"/>
                    <a:pt x="120" y="671"/>
                    <a:pt x="177" y="671"/>
                  </a:cubicBezTo>
                  <a:cubicBezTo>
                    <a:pt x="206" y="671"/>
                    <a:pt x="237" y="663"/>
                    <a:pt x="268" y="645"/>
                  </a:cubicBezTo>
                  <a:lnTo>
                    <a:pt x="856" y="307"/>
                  </a:lnTo>
                  <a:cubicBezTo>
                    <a:pt x="933" y="260"/>
                    <a:pt x="959" y="160"/>
                    <a:pt x="915" y="83"/>
                  </a:cubicBezTo>
                  <a:cubicBezTo>
                    <a:pt x="883" y="30"/>
                    <a:pt x="828" y="0"/>
                    <a:pt x="7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70"/>
            <p:cNvSpPr/>
            <p:nvPr/>
          </p:nvSpPr>
          <p:spPr>
            <a:xfrm>
              <a:off x="5690443" y="2648996"/>
              <a:ext cx="23348" cy="30071"/>
            </a:xfrm>
            <a:custGeom>
              <a:rect b="b" l="l" r="r" t="t"/>
              <a:pathLst>
                <a:path extrusionOk="0" h="917" w="712">
                  <a:moveTo>
                    <a:pt x="185" y="1"/>
                  </a:moveTo>
                  <a:cubicBezTo>
                    <a:pt x="157" y="1"/>
                    <a:pt x="129" y="8"/>
                    <a:pt x="103" y="22"/>
                  </a:cubicBezTo>
                  <a:cubicBezTo>
                    <a:pt x="27" y="69"/>
                    <a:pt x="0" y="169"/>
                    <a:pt x="45" y="246"/>
                  </a:cubicBezTo>
                  <a:lnTo>
                    <a:pt x="383" y="834"/>
                  </a:lnTo>
                  <a:cubicBezTo>
                    <a:pt x="406" y="872"/>
                    <a:pt x="467" y="917"/>
                    <a:pt x="534" y="917"/>
                  </a:cubicBezTo>
                  <a:cubicBezTo>
                    <a:pt x="559" y="917"/>
                    <a:pt x="584" y="911"/>
                    <a:pt x="609" y="895"/>
                  </a:cubicBezTo>
                  <a:cubicBezTo>
                    <a:pt x="686" y="845"/>
                    <a:pt x="712" y="748"/>
                    <a:pt x="668" y="669"/>
                  </a:cubicBezTo>
                  <a:lnTo>
                    <a:pt x="330" y="84"/>
                  </a:lnTo>
                  <a:cubicBezTo>
                    <a:pt x="298" y="30"/>
                    <a:pt x="242" y="1"/>
                    <a:pt x="1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70"/>
            <p:cNvSpPr/>
            <p:nvPr/>
          </p:nvSpPr>
          <p:spPr>
            <a:xfrm>
              <a:off x="5625251" y="2714122"/>
              <a:ext cx="31973" cy="21840"/>
            </a:xfrm>
            <a:custGeom>
              <a:rect b="b" l="l" r="r" t="t"/>
              <a:pathLst>
                <a:path extrusionOk="0" h="666" w="975">
                  <a:moveTo>
                    <a:pt x="187" y="0"/>
                  </a:moveTo>
                  <a:cubicBezTo>
                    <a:pt x="131" y="0"/>
                    <a:pt x="77" y="30"/>
                    <a:pt x="48" y="83"/>
                  </a:cubicBezTo>
                  <a:cubicBezTo>
                    <a:pt x="1" y="162"/>
                    <a:pt x="27" y="262"/>
                    <a:pt x="107" y="306"/>
                  </a:cubicBezTo>
                  <a:lnTo>
                    <a:pt x="695" y="644"/>
                  </a:lnTo>
                  <a:cubicBezTo>
                    <a:pt x="724" y="658"/>
                    <a:pt x="753" y="666"/>
                    <a:pt x="780" y="666"/>
                  </a:cubicBezTo>
                  <a:cubicBezTo>
                    <a:pt x="828" y="666"/>
                    <a:pt x="873" y="642"/>
                    <a:pt x="918" y="585"/>
                  </a:cubicBezTo>
                  <a:cubicBezTo>
                    <a:pt x="974" y="515"/>
                    <a:pt x="936" y="406"/>
                    <a:pt x="859" y="362"/>
                  </a:cubicBezTo>
                  <a:lnTo>
                    <a:pt x="271" y="24"/>
                  </a:lnTo>
                  <a:cubicBezTo>
                    <a:pt x="245" y="8"/>
                    <a:pt x="216" y="0"/>
                    <a:pt x="1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70"/>
            <p:cNvSpPr/>
            <p:nvPr/>
          </p:nvSpPr>
          <p:spPr>
            <a:xfrm>
              <a:off x="5914121" y="2880904"/>
              <a:ext cx="31776" cy="22069"/>
            </a:xfrm>
            <a:custGeom>
              <a:rect b="b" l="l" r="r" t="t"/>
              <a:pathLst>
                <a:path extrusionOk="0" h="673" w="969">
                  <a:moveTo>
                    <a:pt x="190" y="0"/>
                  </a:moveTo>
                  <a:cubicBezTo>
                    <a:pt x="133" y="0"/>
                    <a:pt x="78" y="30"/>
                    <a:pt x="48" y="83"/>
                  </a:cubicBezTo>
                  <a:cubicBezTo>
                    <a:pt x="1" y="160"/>
                    <a:pt x="30" y="260"/>
                    <a:pt x="107" y="307"/>
                  </a:cubicBezTo>
                  <a:lnTo>
                    <a:pt x="695" y="645"/>
                  </a:lnTo>
                  <a:cubicBezTo>
                    <a:pt x="727" y="664"/>
                    <a:pt x="757" y="673"/>
                    <a:pt x="785" y="673"/>
                  </a:cubicBezTo>
                  <a:cubicBezTo>
                    <a:pt x="839" y="673"/>
                    <a:pt x="884" y="640"/>
                    <a:pt x="918" y="586"/>
                  </a:cubicBezTo>
                  <a:cubicBezTo>
                    <a:pt x="968" y="510"/>
                    <a:pt x="936" y="407"/>
                    <a:pt x="860" y="363"/>
                  </a:cubicBezTo>
                  <a:lnTo>
                    <a:pt x="272" y="22"/>
                  </a:lnTo>
                  <a:cubicBezTo>
                    <a:pt x="246" y="7"/>
                    <a:pt x="218" y="0"/>
                    <a:pt x="19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70"/>
            <p:cNvSpPr/>
            <p:nvPr/>
          </p:nvSpPr>
          <p:spPr>
            <a:xfrm>
              <a:off x="5602231" y="2803121"/>
              <a:ext cx="32989" cy="10723"/>
            </a:xfrm>
            <a:custGeom>
              <a:rect b="b" l="l" r="r" t="t"/>
              <a:pathLst>
                <a:path extrusionOk="0" h="327" w="1006">
                  <a:moveTo>
                    <a:pt x="165" y="0"/>
                  </a:moveTo>
                  <a:cubicBezTo>
                    <a:pt x="74" y="0"/>
                    <a:pt x="0" y="74"/>
                    <a:pt x="0" y="162"/>
                  </a:cubicBezTo>
                  <a:cubicBezTo>
                    <a:pt x="0" y="253"/>
                    <a:pt x="74" y="327"/>
                    <a:pt x="165" y="327"/>
                  </a:cubicBezTo>
                  <a:lnTo>
                    <a:pt x="841" y="327"/>
                  </a:lnTo>
                  <a:cubicBezTo>
                    <a:pt x="932" y="327"/>
                    <a:pt x="1006" y="253"/>
                    <a:pt x="1006" y="162"/>
                  </a:cubicBezTo>
                  <a:cubicBezTo>
                    <a:pt x="1006" y="74"/>
                    <a:pt x="932" y="0"/>
                    <a:pt x="8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70"/>
            <p:cNvSpPr/>
            <p:nvPr/>
          </p:nvSpPr>
          <p:spPr>
            <a:xfrm>
              <a:off x="5935829" y="2803121"/>
              <a:ext cx="33022" cy="10723"/>
            </a:xfrm>
            <a:custGeom>
              <a:rect b="b" l="l" r="r" t="t"/>
              <a:pathLst>
                <a:path extrusionOk="0" h="327" w="1007">
                  <a:moveTo>
                    <a:pt x="162" y="0"/>
                  </a:moveTo>
                  <a:cubicBezTo>
                    <a:pt x="71" y="0"/>
                    <a:pt x="1" y="74"/>
                    <a:pt x="1" y="162"/>
                  </a:cubicBezTo>
                  <a:cubicBezTo>
                    <a:pt x="1" y="253"/>
                    <a:pt x="74" y="327"/>
                    <a:pt x="162" y="327"/>
                  </a:cubicBezTo>
                  <a:lnTo>
                    <a:pt x="842" y="327"/>
                  </a:lnTo>
                  <a:cubicBezTo>
                    <a:pt x="933" y="327"/>
                    <a:pt x="1006" y="253"/>
                    <a:pt x="1006" y="162"/>
                  </a:cubicBez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5" name="Shape 1055"/>
        <p:cNvGrpSpPr/>
        <p:nvPr/>
      </p:nvGrpSpPr>
      <p:grpSpPr>
        <a:xfrm>
          <a:off x="0" y="0"/>
          <a:ext cx="0" cy="0"/>
          <a:chOff x="0" y="0"/>
          <a:chExt cx="0" cy="0"/>
        </a:xfrm>
      </p:grpSpPr>
      <p:sp>
        <p:nvSpPr>
          <p:cNvPr id="1056" name="Google Shape;1056;p71"/>
          <p:cNvSpPr txBox="1"/>
          <p:nvPr>
            <p:ph idx="1" type="subTitle"/>
          </p:nvPr>
        </p:nvSpPr>
        <p:spPr>
          <a:xfrm>
            <a:off x="917725" y="714975"/>
            <a:ext cx="5768400" cy="34680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100"/>
              <a:t>The structure or form of the syllogism can be displayed in the following manner:</a:t>
            </a:r>
            <a:endParaRPr sz="2100"/>
          </a:p>
          <a:p>
            <a:pPr indent="0" lvl="0" marL="0" rtl="0" algn="l">
              <a:lnSpc>
                <a:spcPct val="115000"/>
              </a:lnSpc>
              <a:spcBef>
                <a:spcPts val="1200"/>
              </a:spcBef>
              <a:spcAft>
                <a:spcPts val="0"/>
              </a:spcAft>
              <a:buNone/>
            </a:pPr>
            <a:r>
              <a:rPr lang="en" sz="2100"/>
              <a:t> All Ilongos are industrious;</a:t>
            </a:r>
            <a:br>
              <a:rPr lang="en" sz="2100"/>
            </a:br>
            <a:r>
              <a:rPr lang="en" sz="2100"/>
              <a:t> Atqui, all Antiquenos are Ilongos;</a:t>
            </a:r>
            <a:br>
              <a:rPr lang="en" sz="2100"/>
            </a:br>
            <a:r>
              <a:rPr lang="en" sz="2100"/>
              <a:t> Ergo, All Antiquenos are industrious.</a:t>
            </a:r>
            <a:endParaRPr sz="2100"/>
          </a:p>
          <a:p>
            <a:pPr indent="0" lvl="0" marL="0" rtl="0" algn="l">
              <a:spcBef>
                <a:spcPts val="1200"/>
              </a:spcBef>
              <a:spcAft>
                <a:spcPts val="0"/>
              </a:spcAft>
              <a:buNone/>
            </a:pPr>
            <a:r>
              <a:t/>
            </a:r>
            <a:endParaRPr/>
          </a:p>
        </p:txBody>
      </p:sp>
      <p:cxnSp>
        <p:nvCxnSpPr>
          <p:cNvPr id="1057" name="Google Shape;1057;p71"/>
          <p:cNvCxnSpPr/>
          <p:nvPr/>
        </p:nvCxnSpPr>
        <p:spPr>
          <a:xfrm>
            <a:off x="4098835" y="2829451"/>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1" name="Shape 1061"/>
        <p:cNvGrpSpPr/>
        <p:nvPr/>
      </p:nvGrpSpPr>
      <p:grpSpPr>
        <a:xfrm>
          <a:off x="0" y="0"/>
          <a:ext cx="0" cy="0"/>
          <a:chOff x="0" y="0"/>
          <a:chExt cx="0" cy="0"/>
        </a:xfrm>
      </p:grpSpPr>
      <p:sp>
        <p:nvSpPr>
          <p:cNvPr id="1062" name="Google Shape;1062;p72"/>
          <p:cNvSpPr/>
          <p:nvPr/>
        </p:nvSpPr>
        <p:spPr>
          <a:xfrm>
            <a:off x="849057" y="1682506"/>
            <a:ext cx="366719" cy="366620"/>
          </a:xfrm>
          <a:custGeom>
            <a:rect b="b" l="l" r="r" t="t"/>
            <a:pathLst>
              <a:path extrusionOk="0" h="11180" w="11183">
                <a:moveTo>
                  <a:pt x="5593" y="327"/>
                </a:moveTo>
                <a:cubicBezTo>
                  <a:pt x="6331" y="327"/>
                  <a:pt x="7001" y="903"/>
                  <a:pt x="7107" y="1635"/>
                </a:cubicBezTo>
                <a:cubicBezTo>
                  <a:pt x="6625" y="1451"/>
                  <a:pt x="6108" y="1359"/>
                  <a:pt x="5592" y="1359"/>
                </a:cubicBezTo>
                <a:cubicBezTo>
                  <a:pt x="5075" y="1359"/>
                  <a:pt x="4558" y="1451"/>
                  <a:pt x="4076" y="1635"/>
                </a:cubicBezTo>
                <a:cubicBezTo>
                  <a:pt x="4185" y="897"/>
                  <a:pt x="4823" y="327"/>
                  <a:pt x="5593" y="327"/>
                </a:cubicBezTo>
                <a:close/>
                <a:moveTo>
                  <a:pt x="5593" y="1689"/>
                </a:moveTo>
                <a:cubicBezTo>
                  <a:pt x="6244" y="1689"/>
                  <a:pt x="6894" y="1848"/>
                  <a:pt x="7475" y="2167"/>
                </a:cubicBezTo>
                <a:lnTo>
                  <a:pt x="7260" y="2455"/>
                </a:lnTo>
                <a:cubicBezTo>
                  <a:pt x="6744" y="2181"/>
                  <a:pt x="6168" y="2043"/>
                  <a:pt x="5592" y="2043"/>
                </a:cubicBezTo>
                <a:cubicBezTo>
                  <a:pt x="5016" y="2043"/>
                  <a:pt x="4440" y="2181"/>
                  <a:pt x="3926" y="2455"/>
                </a:cubicBezTo>
                <a:lnTo>
                  <a:pt x="3708" y="2167"/>
                </a:lnTo>
                <a:cubicBezTo>
                  <a:pt x="4291" y="1848"/>
                  <a:pt x="4942" y="1689"/>
                  <a:pt x="5593" y="1689"/>
                </a:cubicBezTo>
                <a:close/>
                <a:moveTo>
                  <a:pt x="5645" y="2367"/>
                </a:moveTo>
                <a:cubicBezTo>
                  <a:pt x="6169" y="2367"/>
                  <a:pt x="6688" y="2477"/>
                  <a:pt x="7060" y="2720"/>
                </a:cubicBezTo>
                <a:lnTo>
                  <a:pt x="6643" y="3279"/>
                </a:lnTo>
                <a:cubicBezTo>
                  <a:pt x="6309" y="3127"/>
                  <a:pt x="5951" y="3052"/>
                  <a:pt x="5593" y="3052"/>
                </a:cubicBezTo>
                <a:cubicBezTo>
                  <a:pt x="5235" y="3052"/>
                  <a:pt x="4877" y="3127"/>
                  <a:pt x="4543" y="3279"/>
                </a:cubicBezTo>
                <a:lnTo>
                  <a:pt x="4123" y="2720"/>
                </a:lnTo>
                <a:cubicBezTo>
                  <a:pt x="4518" y="2494"/>
                  <a:pt x="5084" y="2367"/>
                  <a:pt x="5645" y="2367"/>
                </a:cubicBezTo>
                <a:close/>
                <a:moveTo>
                  <a:pt x="3159" y="2088"/>
                </a:moveTo>
                <a:cubicBezTo>
                  <a:pt x="3208" y="2088"/>
                  <a:pt x="3257" y="2110"/>
                  <a:pt x="3291" y="2153"/>
                </a:cubicBezTo>
                <a:lnTo>
                  <a:pt x="4332" y="3543"/>
                </a:lnTo>
                <a:cubicBezTo>
                  <a:pt x="4379" y="3608"/>
                  <a:pt x="4373" y="3699"/>
                  <a:pt x="4317" y="3758"/>
                </a:cubicBezTo>
                <a:lnTo>
                  <a:pt x="3758" y="4314"/>
                </a:lnTo>
                <a:cubicBezTo>
                  <a:pt x="3728" y="4346"/>
                  <a:pt x="3686" y="4362"/>
                  <a:pt x="3643" y="4362"/>
                </a:cubicBezTo>
                <a:cubicBezTo>
                  <a:pt x="3608" y="4362"/>
                  <a:pt x="3573" y="4351"/>
                  <a:pt x="3544" y="4328"/>
                </a:cubicBezTo>
                <a:lnTo>
                  <a:pt x="2156" y="3288"/>
                </a:lnTo>
                <a:cubicBezTo>
                  <a:pt x="2073" y="3211"/>
                  <a:pt x="2068" y="3129"/>
                  <a:pt x="2138" y="3041"/>
                </a:cubicBezTo>
                <a:lnTo>
                  <a:pt x="3044" y="2135"/>
                </a:lnTo>
                <a:cubicBezTo>
                  <a:pt x="3075" y="2104"/>
                  <a:pt x="3117" y="2088"/>
                  <a:pt x="3159" y="2088"/>
                </a:cubicBezTo>
                <a:close/>
                <a:moveTo>
                  <a:pt x="8021" y="2088"/>
                </a:moveTo>
                <a:cubicBezTo>
                  <a:pt x="8063" y="2088"/>
                  <a:pt x="8106" y="2105"/>
                  <a:pt x="8142" y="2135"/>
                </a:cubicBezTo>
                <a:lnTo>
                  <a:pt x="9048" y="3041"/>
                </a:lnTo>
                <a:cubicBezTo>
                  <a:pt x="9116" y="3129"/>
                  <a:pt x="9110" y="3211"/>
                  <a:pt x="9030" y="3288"/>
                </a:cubicBezTo>
                <a:lnTo>
                  <a:pt x="7640" y="4328"/>
                </a:lnTo>
                <a:cubicBezTo>
                  <a:pt x="7610" y="4351"/>
                  <a:pt x="7576" y="4362"/>
                  <a:pt x="7541" y="4362"/>
                </a:cubicBezTo>
                <a:cubicBezTo>
                  <a:pt x="7499" y="4362"/>
                  <a:pt x="7457" y="4346"/>
                  <a:pt x="7425" y="4314"/>
                </a:cubicBezTo>
                <a:lnTo>
                  <a:pt x="6869" y="3758"/>
                </a:lnTo>
                <a:cubicBezTo>
                  <a:pt x="6810" y="3699"/>
                  <a:pt x="6804" y="3608"/>
                  <a:pt x="6854" y="3543"/>
                </a:cubicBezTo>
                <a:lnTo>
                  <a:pt x="7895" y="2153"/>
                </a:lnTo>
                <a:cubicBezTo>
                  <a:pt x="7928" y="2109"/>
                  <a:pt x="7974" y="2088"/>
                  <a:pt x="8021" y="2088"/>
                </a:cubicBezTo>
                <a:close/>
                <a:moveTo>
                  <a:pt x="2723" y="4123"/>
                </a:moveTo>
                <a:lnTo>
                  <a:pt x="3282" y="4540"/>
                </a:lnTo>
                <a:cubicBezTo>
                  <a:pt x="2979" y="5208"/>
                  <a:pt x="2979" y="5972"/>
                  <a:pt x="3282" y="6640"/>
                </a:cubicBezTo>
                <a:lnTo>
                  <a:pt x="2723" y="7057"/>
                </a:lnTo>
                <a:cubicBezTo>
                  <a:pt x="2253" y="6137"/>
                  <a:pt x="2253" y="5043"/>
                  <a:pt x="2723" y="4123"/>
                </a:cubicBezTo>
                <a:close/>
                <a:moveTo>
                  <a:pt x="9548" y="4076"/>
                </a:moveTo>
                <a:lnTo>
                  <a:pt x="9548" y="4076"/>
                </a:lnTo>
                <a:cubicBezTo>
                  <a:pt x="10286" y="4184"/>
                  <a:pt x="10856" y="4822"/>
                  <a:pt x="10856" y="5590"/>
                </a:cubicBezTo>
                <a:cubicBezTo>
                  <a:pt x="10856" y="6360"/>
                  <a:pt x="10286" y="6998"/>
                  <a:pt x="9548" y="7107"/>
                </a:cubicBezTo>
                <a:cubicBezTo>
                  <a:pt x="9915" y="6143"/>
                  <a:pt x="9915" y="5040"/>
                  <a:pt x="9548" y="4076"/>
                </a:cubicBezTo>
                <a:close/>
                <a:moveTo>
                  <a:pt x="2168" y="3708"/>
                </a:moveTo>
                <a:lnTo>
                  <a:pt x="2456" y="3923"/>
                </a:lnTo>
                <a:cubicBezTo>
                  <a:pt x="1903" y="4964"/>
                  <a:pt x="1903" y="6216"/>
                  <a:pt x="2456" y="7257"/>
                </a:cubicBezTo>
                <a:lnTo>
                  <a:pt x="2168" y="7475"/>
                </a:lnTo>
                <a:cubicBezTo>
                  <a:pt x="1909" y="7001"/>
                  <a:pt x="1747" y="6472"/>
                  <a:pt x="1700" y="5934"/>
                </a:cubicBezTo>
                <a:cubicBezTo>
                  <a:pt x="1692" y="5848"/>
                  <a:pt x="1621" y="5783"/>
                  <a:pt x="1539" y="5783"/>
                </a:cubicBezTo>
                <a:cubicBezTo>
                  <a:pt x="1534" y="5783"/>
                  <a:pt x="1529" y="5783"/>
                  <a:pt x="1524" y="5784"/>
                </a:cubicBezTo>
                <a:cubicBezTo>
                  <a:pt x="1433" y="5793"/>
                  <a:pt x="1365" y="5872"/>
                  <a:pt x="1374" y="5960"/>
                </a:cubicBezTo>
                <a:cubicBezTo>
                  <a:pt x="1409" y="6354"/>
                  <a:pt x="1497" y="6739"/>
                  <a:pt x="1638" y="7107"/>
                </a:cubicBezTo>
                <a:cubicBezTo>
                  <a:pt x="900" y="6998"/>
                  <a:pt x="330" y="6360"/>
                  <a:pt x="330" y="5590"/>
                </a:cubicBezTo>
                <a:cubicBezTo>
                  <a:pt x="330" y="4852"/>
                  <a:pt x="903" y="4181"/>
                  <a:pt x="1638" y="4076"/>
                </a:cubicBezTo>
                <a:lnTo>
                  <a:pt x="1638" y="4076"/>
                </a:lnTo>
                <a:cubicBezTo>
                  <a:pt x="1497" y="4440"/>
                  <a:pt x="1409" y="4828"/>
                  <a:pt x="1374" y="5219"/>
                </a:cubicBezTo>
                <a:cubicBezTo>
                  <a:pt x="1368" y="5311"/>
                  <a:pt x="1433" y="5390"/>
                  <a:pt x="1524" y="5396"/>
                </a:cubicBezTo>
                <a:cubicBezTo>
                  <a:pt x="1527" y="5396"/>
                  <a:pt x="1532" y="5399"/>
                  <a:pt x="1538" y="5399"/>
                </a:cubicBezTo>
                <a:cubicBezTo>
                  <a:pt x="1621" y="5399"/>
                  <a:pt x="1694" y="5334"/>
                  <a:pt x="1700" y="5249"/>
                </a:cubicBezTo>
                <a:cubicBezTo>
                  <a:pt x="1747" y="4708"/>
                  <a:pt x="1909" y="4181"/>
                  <a:pt x="2168" y="3708"/>
                </a:cubicBezTo>
                <a:close/>
                <a:moveTo>
                  <a:pt x="9016" y="3708"/>
                </a:moveTo>
                <a:cubicBezTo>
                  <a:pt x="9654" y="4869"/>
                  <a:pt x="9654" y="6310"/>
                  <a:pt x="9016" y="7475"/>
                </a:cubicBezTo>
                <a:lnTo>
                  <a:pt x="8727" y="7257"/>
                </a:lnTo>
                <a:cubicBezTo>
                  <a:pt x="8933" y="6875"/>
                  <a:pt x="9063" y="6463"/>
                  <a:pt x="9116" y="6031"/>
                </a:cubicBezTo>
                <a:cubicBezTo>
                  <a:pt x="9127" y="5940"/>
                  <a:pt x="9063" y="5857"/>
                  <a:pt x="8974" y="5846"/>
                </a:cubicBezTo>
                <a:cubicBezTo>
                  <a:pt x="8969" y="5845"/>
                  <a:pt x="8963" y="5845"/>
                  <a:pt x="8957" y="5845"/>
                </a:cubicBezTo>
                <a:cubicBezTo>
                  <a:pt x="8873" y="5845"/>
                  <a:pt x="8800" y="5904"/>
                  <a:pt x="8792" y="5990"/>
                </a:cubicBezTo>
                <a:cubicBezTo>
                  <a:pt x="8745" y="6366"/>
                  <a:pt x="8633" y="6725"/>
                  <a:pt x="8463" y="7060"/>
                </a:cubicBezTo>
                <a:lnTo>
                  <a:pt x="7904" y="6640"/>
                </a:lnTo>
                <a:cubicBezTo>
                  <a:pt x="8207" y="5972"/>
                  <a:pt x="8207" y="5208"/>
                  <a:pt x="7904" y="4540"/>
                </a:cubicBezTo>
                <a:lnTo>
                  <a:pt x="8463" y="4123"/>
                </a:lnTo>
                <a:cubicBezTo>
                  <a:pt x="8654" y="4490"/>
                  <a:pt x="8769" y="4890"/>
                  <a:pt x="8804" y="5311"/>
                </a:cubicBezTo>
                <a:cubicBezTo>
                  <a:pt x="8839" y="5408"/>
                  <a:pt x="8892" y="5459"/>
                  <a:pt x="8963" y="5459"/>
                </a:cubicBezTo>
                <a:cubicBezTo>
                  <a:pt x="8969" y="5459"/>
                  <a:pt x="8974" y="5458"/>
                  <a:pt x="8980" y="5458"/>
                </a:cubicBezTo>
                <a:cubicBezTo>
                  <a:pt x="9071" y="5452"/>
                  <a:pt x="9136" y="5372"/>
                  <a:pt x="9130" y="5281"/>
                </a:cubicBezTo>
                <a:cubicBezTo>
                  <a:pt x="9089" y="4799"/>
                  <a:pt x="8954" y="4343"/>
                  <a:pt x="8727" y="3923"/>
                </a:cubicBezTo>
                <a:lnTo>
                  <a:pt x="9016" y="3708"/>
                </a:lnTo>
                <a:close/>
                <a:moveTo>
                  <a:pt x="5592" y="3379"/>
                </a:moveTo>
                <a:cubicBezTo>
                  <a:pt x="5901" y="3379"/>
                  <a:pt x="6211" y="3443"/>
                  <a:pt x="6499" y="3573"/>
                </a:cubicBezTo>
                <a:cubicBezTo>
                  <a:pt x="6478" y="3723"/>
                  <a:pt x="6525" y="3879"/>
                  <a:pt x="6637" y="3987"/>
                </a:cubicBezTo>
                <a:lnTo>
                  <a:pt x="7193" y="4546"/>
                </a:lnTo>
                <a:cubicBezTo>
                  <a:pt x="7302" y="4641"/>
                  <a:pt x="7418" y="4689"/>
                  <a:pt x="7542" y="4689"/>
                </a:cubicBezTo>
                <a:cubicBezTo>
                  <a:pt x="7565" y="4689"/>
                  <a:pt x="7587" y="4687"/>
                  <a:pt x="7610" y="4684"/>
                </a:cubicBezTo>
                <a:cubicBezTo>
                  <a:pt x="7869" y="5261"/>
                  <a:pt x="7869" y="5919"/>
                  <a:pt x="7610" y="6495"/>
                </a:cubicBezTo>
                <a:cubicBezTo>
                  <a:pt x="7590" y="6493"/>
                  <a:pt x="7569" y="6492"/>
                  <a:pt x="7548" y="6492"/>
                </a:cubicBezTo>
                <a:cubicBezTo>
                  <a:pt x="7418" y="6492"/>
                  <a:pt x="7289" y="6540"/>
                  <a:pt x="7193" y="6634"/>
                </a:cubicBezTo>
                <a:lnTo>
                  <a:pt x="6637" y="7192"/>
                </a:lnTo>
                <a:cubicBezTo>
                  <a:pt x="6525" y="7304"/>
                  <a:pt x="6478" y="7460"/>
                  <a:pt x="6499" y="7607"/>
                </a:cubicBezTo>
                <a:cubicBezTo>
                  <a:pt x="6319" y="7689"/>
                  <a:pt x="6128" y="7745"/>
                  <a:pt x="5931" y="7774"/>
                </a:cubicBezTo>
                <a:cubicBezTo>
                  <a:pt x="5843" y="7789"/>
                  <a:pt x="5784" y="7872"/>
                  <a:pt x="5796" y="7963"/>
                </a:cubicBezTo>
                <a:cubicBezTo>
                  <a:pt x="5804" y="8046"/>
                  <a:pt x="5885" y="8099"/>
                  <a:pt x="5960" y="8099"/>
                </a:cubicBezTo>
                <a:cubicBezTo>
                  <a:pt x="5967" y="8099"/>
                  <a:pt x="5974" y="8099"/>
                  <a:pt x="5981" y="8098"/>
                </a:cubicBezTo>
                <a:cubicBezTo>
                  <a:pt x="6211" y="8063"/>
                  <a:pt x="6431" y="7998"/>
                  <a:pt x="6640" y="7901"/>
                </a:cubicBezTo>
                <a:lnTo>
                  <a:pt x="7060" y="8460"/>
                </a:lnTo>
                <a:cubicBezTo>
                  <a:pt x="6607" y="8692"/>
                  <a:pt x="6100" y="8808"/>
                  <a:pt x="5593" y="8808"/>
                </a:cubicBezTo>
                <a:cubicBezTo>
                  <a:pt x="5085" y="8808"/>
                  <a:pt x="4577" y="8692"/>
                  <a:pt x="4123" y="8460"/>
                </a:cubicBezTo>
                <a:lnTo>
                  <a:pt x="4543" y="7901"/>
                </a:lnTo>
                <a:cubicBezTo>
                  <a:pt x="4758" y="7998"/>
                  <a:pt x="4984" y="8066"/>
                  <a:pt x="5220" y="8101"/>
                </a:cubicBezTo>
                <a:cubicBezTo>
                  <a:pt x="5228" y="8102"/>
                  <a:pt x="5237" y="8103"/>
                  <a:pt x="5246" y="8103"/>
                </a:cubicBezTo>
                <a:cubicBezTo>
                  <a:pt x="5319" y="8103"/>
                  <a:pt x="5394" y="8060"/>
                  <a:pt x="5405" y="7963"/>
                </a:cubicBezTo>
                <a:cubicBezTo>
                  <a:pt x="5414" y="7874"/>
                  <a:pt x="5355" y="7789"/>
                  <a:pt x="5267" y="7777"/>
                </a:cubicBezTo>
                <a:cubicBezTo>
                  <a:pt x="5064" y="7748"/>
                  <a:pt x="4870" y="7689"/>
                  <a:pt x="4685" y="7607"/>
                </a:cubicBezTo>
                <a:cubicBezTo>
                  <a:pt x="4705" y="7460"/>
                  <a:pt x="4658" y="7304"/>
                  <a:pt x="4546" y="7192"/>
                </a:cubicBezTo>
                <a:lnTo>
                  <a:pt x="3991" y="6634"/>
                </a:lnTo>
                <a:cubicBezTo>
                  <a:pt x="3894" y="6540"/>
                  <a:pt x="3765" y="6492"/>
                  <a:pt x="3637" y="6492"/>
                </a:cubicBezTo>
                <a:cubicBezTo>
                  <a:pt x="3616" y="6492"/>
                  <a:pt x="3596" y="6493"/>
                  <a:pt x="3576" y="6495"/>
                </a:cubicBezTo>
                <a:cubicBezTo>
                  <a:pt x="3317" y="5922"/>
                  <a:pt x="3317" y="5261"/>
                  <a:pt x="3576" y="4684"/>
                </a:cubicBezTo>
                <a:cubicBezTo>
                  <a:pt x="3598" y="4687"/>
                  <a:pt x="3621" y="4689"/>
                  <a:pt x="3643" y="4689"/>
                </a:cubicBezTo>
                <a:cubicBezTo>
                  <a:pt x="3765" y="4689"/>
                  <a:pt x="3881" y="4641"/>
                  <a:pt x="3991" y="4546"/>
                </a:cubicBezTo>
                <a:lnTo>
                  <a:pt x="4546" y="3987"/>
                </a:lnTo>
                <a:cubicBezTo>
                  <a:pt x="4658" y="3879"/>
                  <a:pt x="4705" y="3723"/>
                  <a:pt x="4685" y="3573"/>
                </a:cubicBezTo>
                <a:cubicBezTo>
                  <a:pt x="4973" y="3443"/>
                  <a:pt x="5282" y="3379"/>
                  <a:pt x="5592" y="3379"/>
                </a:cubicBezTo>
                <a:close/>
                <a:moveTo>
                  <a:pt x="3643" y="6819"/>
                </a:moveTo>
                <a:cubicBezTo>
                  <a:pt x="3682" y="6819"/>
                  <a:pt x="3720" y="6834"/>
                  <a:pt x="3758" y="6866"/>
                </a:cubicBezTo>
                <a:lnTo>
                  <a:pt x="4317" y="7425"/>
                </a:lnTo>
                <a:cubicBezTo>
                  <a:pt x="4373" y="7480"/>
                  <a:pt x="4379" y="7572"/>
                  <a:pt x="4332" y="7636"/>
                </a:cubicBezTo>
                <a:lnTo>
                  <a:pt x="3288" y="9027"/>
                </a:lnTo>
                <a:cubicBezTo>
                  <a:pt x="3250" y="9071"/>
                  <a:pt x="3205" y="9091"/>
                  <a:pt x="3159" y="9091"/>
                </a:cubicBezTo>
                <a:cubicBezTo>
                  <a:pt x="3119" y="9091"/>
                  <a:pt x="3078" y="9075"/>
                  <a:pt x="3044" y="9045"/>
                </a:cubicBezTo>
                <a:lnTo>
                  <a:pt x="2138" y="8139"/>
                </a:lnTo>
                <a:cubicBezTo>
                  <a:pt x="2068" y="8051"/>
                  <a:pt x="2073" y="7971"/>
                  <a:pt x="2156" y="7892"/>
                </a:cubicBezTo>
                <a:lnTo>
                  <a:pt x="3544" y="6851"/>
                </a:lnTo>
                <a:cubicBezTo>
                  <a:pt x="3577" y="6830"/>
                  <a:pt x="3610" y="6819"/>
                  <a:pt x="3643" y="6819"/>
                </a:cubicBezTo>
                <a:close/>
                <a:moveTo>
                  <a:pt x="7543" y="6818"/>
                </a:moveTo>
                <a:cubicBezTo>
                  <a:pt x="7577" y="6818"/>
                  <a:pt x="7611" y="6829"/>
                  <a:pt x="7640" y="6851"/>
                </a:cubicBezTo>
                <a:lnTo>
                  <a:pt x="9027" y="7892"/>
                </a:lnTo>
                <a:cubicBezTo>
                  <a:pt x="9110" y="7971"/>
                  <a:pt x="9116" y="8054"/>
                  <a:pt x="9048" y="8139"/>
                </a:cubicBezTo>
                <a:lnTo>
                  <a:pt x="8142" y="9045"/>
                </a:lnTo>
                <a:cubicBezTo>
                  <a:pt x="8102" y="9077"/>
                  <a:pt x="8062" y="9094"/>
                  <a:pt x="8024" y="9094"/>
                </a:cubicBezTo>
                <a:cubicBezTo>
                  <a:pt x="7979" y="9094"/>
                  <a:pt x="7937" y="9071"/>
                  <a:pt x="7895" y="9027"/>
                </a:cubicBezTo>
                <a:lnTo>
                  <a:pt x="6852" y="7639"/>
                </a:lnTo>
                <a:cubicBezTo>
                  <a:pt x="6804" y="7575"/>
                  <a:pt x="6810" y="7480"/>
                  <a:pt x="6866" y="7425"/>
                </a:cubicBezTo>
                <a:lnTo>
                  <a:pt x="7425" y="6866"/>
                </a:lnTo>
                <a:cubicBezTo>
                  <a:pt x="7458" y="6835"/>
                  <a:pt x="7500" y="6818"/>
                  <a:pt x="7543" y="6818"/>
                </a:cubicBezTo>
                <a:close/>
                <a:moveTo>
                  <a:pt x="7260" y="8727"/>
                </a:moveTo>
                <a:lnTo>
                  <a:pt x="7475" y="9012"/>
                </a:lnTo>
                <a:cubicBezTo>
                  <a:pt x="6894" y="9333"/>
                  <a:pt x="6244" y="9493"/>
                  <a:pt x="5593" y="9493"/>
                </a:cubicBezTo>
                <a:cubicBezTo>
                  <a:pt x="4942" y="9493"/>
                  <a:pt x="4291" y="9333"/>
                  <a:pt x="3708" y="9012"/>
                </a:cubicBezTo>
                <a:lnTo>
                  <a:pt x="3926" y="8727"/>
                </a:lnTo>
                <a:cubicBezTo>
                  <a:pt x="4440" y="9001"/>
                  <a:pt x="5016" y="9137"/>
                  <a:pt x="5592" y="9137"/>
                </a:cubicBezTo>
                <a:cubicBezTo>
                  <a:pt x="6168" y="9137"/>
                  <a:pt x="6744" y="9001"/>
                  <a:pt x="7260" y="8727"/>
                </a:cubicBezTo>
                <a:close/>
                <a:moveTo>
                  <a:pt x="4076" y="9545"/>
                </a:moveTo>
                <a:cubicBezTo>
                  <a:pt x="4558" y="9730"/>
                  <a:pt x="5075" y="9822"/>
                  <a:pt x="5592" y="9822"/>
                </a:cubicBezTo>
                <a:cubicBezTo>
                  <a:pt x="6108" y="9822"/>
                  <a:pt x="6625" y="9730"/>
                  <a:pt x="7107" y="9545"/>
                </a:cubicBezTo>
                <a:lnTo>
                  <a:pt x="7107" y="9545"/>
                </a:lnTo>
                <a:cubicBezTo>
                  <a:pt x="6999" y="10286"/>
                  <a:pt x="6360" y="10853"/>
                  <a:pt x="5593" y="10853"/>
                </a:cubicBezTo>
                <a:cubicBezTo>
                  <a:pt x="4823" y="10853"/>
                  <a:pt x="4185" y="10283"/>
                  <a:pt x="4076" y="9545"/>
                </a:cubicBezTo>
                <a:close/>
                <a:moveTo>
                  <a:pt x="5593" y="0"/>
                </a:moveTo>
                <a:cubicBezTo>
                  <a:pt x="4590" y="0"/>
                  <a:pt x="3773" y="794"/>
                  <a:pt x="3735" y="1785"/>
                </a:cubicBezTo>
                <a:cubicBezTo>
                  <a:pt x="3658" y="1823"/>
                  <a:pt x="3582" y="1862"/>
                  <a:pt x="3505" y="1906"/>
                </a:cubicBezTo>
                <a:cubicBezTo>
                  <a:pt x="3394" y="1809"/>
                  <a:pt x="3280" y="1760"/>
                  <a:pt x="3164" y="1760"/>
                </a:cubicBezTo>
                <a:cubicBezTo>
                  <a:pt x="3048" y="1760"/>
                  <a:pt x="2931" y="1809"/>
                  <a:pt x="2812" y="1906"/>
                </a:cubicBezTo>
                <a:lnTo>
                  <a:pt x="1906" y="2808"/>
                </a:lnTo>
                <a:cubicBezTo>
                  <a:pt x="1715" y="3049"/>
                  <a:pt x="1715" y="3279"/>
                  <a:pt x="1906" y="3505"/>
                </a:cubicBezTo>
                <a:cubicBezTo>
                  <a:pt x="1865" y="3579"/>
                  <a:pt x="1824" y="3655"/>
                  <a:pt x="1788" y="3732"/>
                </a:cubicBezTo>
                <a:cubicBezTo>
                  <a:pt x="812" y="3770"/>
                  <a:pt x="1" y="4611"/>
                  <a:pt x="1" y="5590"/>
                </a:cubicBezTo>
                <a:cubicBezTo>
                  <a:pt x="1" y="6590"/>
                  <a:pt x="794" y="7410"/>
                  <a:pt x="1788" y="7448"/>
                </a:cubicBezTo>
                <a:cubicBezTo>
                  <a:pt x="1824" y="7525"/>
                  <a:pt x="1865" y="7601"/>
                  <a:pt x="1906" y="7677"/>
                </a:cubicBezTo>
                <a:cubicBezTo>
                  <a:pt x="1715" y="7901"/>
                  <a:pt x="1715" y="8133"/>
                  <a:pt x="1906" y="8371"/>
                </a:cubicBezTo>
                <a:lnTo>
                  <a:pt x="2812" y="9277"/>
                </a:lnTo>
                <a:cubicBezTo>
                  <a:pt x="2908" y="9373"/>
                  <a:pt x="3033" y="9420"/>
                  <a:pt x="3158" y="9420"/>
                </a:cubicBezTo>
                <a:cubicBezTo>
                  <a:pt x="3284" y="9420"/>
                  <a:pt x="3411" y="9372"/>
                  <a:pt x="3505" y="9277"/>
                </a:cubicBezTo>
                <a:cubicBezTo>
                  <a:pt x="3582" y="9318"/>
                  <a:pt x="3658" y="9359"/>
                  <a:pt x="3735" y="9395"/>
                </a:cubicBezTo>
                <a:cubicBezTo>
                  <a:pt x="3773" y="10385"/>
                  <a:pt x="4590" y="11179"/>
                  <a:pt x="5593" y="11179"/>
                </a:cubicBezTo>
                <a:cubicBezTo>
                  <a:pt x="6593" y="11179"/>
                  <a:pt x="7410" y="10385"/>
                  <a:pt x="7448" y="9395"/>
                </a:cubicBezTo>
                <a:cubicBezTo>
                  <a:pt x="7528" y="9359"/>
                  <a:pt x="7604" y="9318"/>
                  <a:pt x="7678" y="9277"/>
                </a:cubicBezTo>
                <a:cubicBezTo>
                  <a:pt x="7774" y="9372"/>
                  <a:pt x="7901" y="9420"/>
                  <a:pt x="8028" y="9420"/>
                </a:cubicBezTo>
                <a:cubicBezTo>
                  <a:pt x="8152" y="9420"/>
                  <a:pt x="8277" y="9373"/>
                  <a:pt x="8372" y="9277"/>
                </a:cubicBezTo>
                <a:lnTo>
                  <a:pt x="9277" y="8371"/>
                </a:lnTo>
                <a:cubicBezTo>
                  <a:pt x="9471" y="8133"/>
                  <a:pt x="9468" y="7901"/>
                  <a:pt x="9277" y="7677"/>
                </a:cubicBezTo>
                <a:cubicBezTo>
                  <a:pt x="9321" y="7601"/>
                  <a:pt x="9360" y="7525"/>
                  <a:pt x="9398" y="7448"/>
                </a:cubicBezTo>
                <a:cubicBezTo>
                  <a:pt x="10389" y="7410"/>
                  <a:pt x="11183" y="6590"/>
                  <a:pt x="11183" y="5590"/>
                </a:cubicBezTo>
                <a:cubicBezTo>
                  <a:pt x="11183" y="4590"/>
                  <a:pt x="10389" y="3773"/>
                  <a:pt x="9398" y="3732"/>
                </a:cubicBezTo>
                <a:cubicBezTo>
                  <a:pt x="9360" y="3655"/>
                  <a:pt x="9321" y="3579"/>
                  <a:pt x="9277" y="3505"/>
                </a:cubicBezTo>
                <a:cubicBezTo>
                  <a:pt x="9468" y="3279"/>
                  <a:pt x="9468" y="3046"/>
                  <a:pt x="9277" y="2808"/>
                </a:cubicBezTo>
                <a:lnTo>
                  <a:pt x="8372" y="1906"/>
                </a:lnTo>
                <a:cubicBezTo>
                  <a:pt x="8253" y="1809"/>
                  <a:pt x="8135" y="1760"/>
                  <a:pt x="8019" y="1760"/>
                </a:cubicBezTo>
                <a:cubicBezTo>
                  <a:pt x="7903" y="1760"/>
                  <a:pt x="7789" y="1809"/>
                  <a:pt x="7678" y="1906"/>
                </a:cubicBezTo>
                <a:cubicBezTo>
                  <a:pt x="7604" y="1862"/>
                  <a:pt x="7528" y="1823"/>
                  <a:pt x="7451" y="1785"/>
                </a:cubicBezTo>
                <a:cubicBezTo>
                  <a:pt x="7413" y="809"/>
                  <a:pt x="6572"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3" name="Google Shape;1063;p72"/>
          <p:cNvGrpSpPr/>
          <p:nvPr/>
        </p:nvGrpSpPr>
        <p:grpSpPr>
          <a:xfrm>
            <a:off x="7209260" y="4025038"/>
            <a:ext cx="322088" cy="366719"/>
            <a:chOff x="7209260" y="3796438"/>
            <a:chExt cx="322088" cy="366719"/>
          </a:xfrm>
        </p:grpSpPr>
        <p:sp>
          <p:nvSpPr>
            <p:cNvPr id="1064" name="Google Shape;1064;p72"/>
            <p:cNvSpPr/>
            <p:nvPr/>
          </p:nvSpPr>
          <p:spPr>
            <a:xfrm>
              <a:off x="7209260" y="3796438"/>
              <a:ext cx="322088" cy="366719"/>
            </a:xfrm>
            <a:custGeom>
              <a:rect b="b" l="l" r="r" t="t"/>
              <a:pathLst>
                <a:path extrusionOk="0" h="11183" w="9822">
                  <a:moveTo>
                    <a:pt x="7437" y="1006"/>
                  </a:moveTo>
                  <a:lnTo>
                    <a:pt x="7437" y="3393"/>
                  </a:lnTo>
                  <a:lnTo>
                    <a:pt x="5246" y="3393"/>
                  </a:lnTo>
                  <a:lnTo>
                    <a:pt x="5246" y="1006"/>
                  </a:lnTo>
                  <a:close/>
                  <a:moveTo>
                    <a:pt x="7204" y="3720"/>
                  </a:moveTo>
                  <a:lnTo>
                    <a:pt x="6407" y="4517"/>
                  </a:lnTo>
                  <a:lnTo>
                    <a:pt x="6407" y="3720"/>
                  </a:lnTo>
                  <a:close/>
                  <a:moveTo>
                    <a:pt x="2023" y="7451"/>
                  </a:moveTo>
                  <a:lnTo>
                    <a:pt x="2023" y="10177"/>
                  </a:lnTo>
                  <a:lnTo>
                    <a:pt x="1688" y="10177"/>
                  </a:lnTo>
                  <a:lnTo>
                    <a:pt x="1688" y="7451"/>
                  </a:lnTo>
                  <a:close/>
                  <a:moveTo>
                    <a:pt x="4070" y="6440"/>
                  </a:moveTo>
                  <a:cubicBezTo>
                    <a:pt x="4070" y="6440"/>
                    <a:pt x="4070" y="6834"/>
                    <a:pt x="4070" y="6837"/>
                  </a:cubicBezTo>
                  <a:cubicBezTo>
                    <a:pt x="4073" y="7178"/>
                    <a:pt x="4349" y="7454"/>
                    <a:pt x="4693" y="7454"/>
                  </a:cubicBezTo>
                  <a:lnTo>
                    <a:pt x="5996" y="7454"/>
                  </a:lnTo>
                  <a:cubicBezTo>
                    <a:pt x="6281" y="7483"/>
                    <a:pt x="6290" y="7889"/>
                    <a:pt x="5993" y="7889"/>
                  </a:cubicBezTo>
                  <a:lnTo>
                    <a:pt x="5875" y="7889"/>
                  </a:lnTo>
                  <a:cubicBezTo>
                    <a:pt x="5637" y="7919"/>
                    <a:pt x="5652" y="8189"/>
                    <a:pt x="5861" y="8216"/>
                  </a:cubicBezTo>
                  <a:cubicBezTo>
                    <a:pt x="6143" y="8251"/>
                    <a:pt x="6169" y="8651"/>
                    <a:pt x="5864" y="8651"/>
                  </a:cubicBezTo>
                  <a:lnTo>
                    <a:pt x="5749" y="8651"/>
                  </a:lnTo>
                  <a:cubicBezTo>
                    <a:pt x="5455" y="8654"/>
                    <a:pt x="5484" y="8974"/>
                    <a:pt x="5731" y="8977"/>
                  </a:cubicBezTo>
                  <a:cubicBezTo>
                    <a:pt x="6034" y="8980"/>
                    <a:pt x="6031" y="9415"/>
                    <a:pt x="5737" y="9415"/>
                  </a:cubicBezTo>
                  <a:lnTo>
                    <a:pt x="5593" y="9415"/>
                  </a:lnTo>
                  <a:cubicBezTo>
                    <a:pt x="5317" y="9418"/>
                    <a:pt x="5375" y="9724"/>
                    <a:pt x="5578" y="9742"/>
                  </a:cubicBezTo>
                  <a:cubicBezTo>
                    <a:pt x="5869" y="9765"/>
                    <a:pt x="5884" y="10177"/>
                    <a:pt x="5584" y="10177"/>
                  </a:cubicBezTo>
                  <a:lnTo>
                    <a:pt x="3200" y="10177"/>
                  </a:lnTo>
                  <a:cubicBezTo>
                    <a:pt x="3129" y="10177"/>
                    <a:pt x="3064" y="10156"/>
                    <a:pt x="3011" y="10115"/>
                  </a:cubicBezTo>
                  <a:cubicBezTo>
                    <a:pt x="2797" y="9950"/>
                    <a:pt x="2573" y="9897"/>
                    <a:pt x="2353" y="9874"/>
                  </a:cubicBezTo>
                  <a:lnTo>
                    <a:pt x="2353" y="7654"/>
                  </a:lnTo>
                  <a:cubicBezTo>
                    <a:pt x="2517" y="7431"/>
                    <a:pt x="2667" y="7392"/>
                    <a:pt x="2838" y="7351"/>
                  </a:cubicBezTo>
                  <a:cubicBezTo>
                    <a:pt x="3050" y="7298"/>
                    <a:pt x="3288" y="7239"/>
                    <a:pt x="3494" y="6857"/>
                  </a:cubicBezTo>
                  <a:cubicBezTo>
                    <a:pt x="3682" y="6513"/>
                    <a:pt x="3855" y="6451"/>
                    <a:pt x="4070" y="6440"/>
                  </a:cubicBezTo>
                  <a:close/>
                  <a:moveTo>
                    <a:pt x="4917" y="10503"/>
                  </a:moveTo>
                  <a:lnTo>
                    <a:pt x="4917" y="10856"/>
                  </a:lnTo>
                  <a:lnTo>
                    <a:pt x="4396" y="10856"/>
                  </a:lnTo>
                  <a:lnTo>
                    <a:pt x="4396" y="10503"/>
                  </a:lnTo>
                  <a:close/>
                  <a:moveTo>
                    <a:pt x="4658" y="0"/>
                  </a:moveTo>
                  <a:cubicBezTo>
                    <a:pt x="4332" y="0"/>
                    <a:pt x="4070" y="265"/>
                    <a:pt x="4070" y="588"/>
                  </a:cubicBezTo>
                  <a:lnTo>
                    <a:pt x="4070" y="3199"/>
                  </a:lnTo>
                  <a:cubicBezTo>
                    <a:pt x="4070" y="3291"/>
                    <a:pt x="4143" y="3364"/>
                    <a:pt x="4235" y="3364"/>
                  </a:cubicBezTo>
                  <a:cubicBezTo>
                    <a:pt x="4323" y="3364"/>
                    <a:pt x="4396" y="3291"/>
                    <a:pt x="4396" y="3199"/>
                  </a:cubicBezTo>
                  <a:lnTo>
                    <a:pt x="4396" y="588"/>
                  </a:lnTo>
                  <a:cubicBezTo>
                    <a:pt x="4396" y="444"/>
                    <a:pt x="4514" y="330"/>
                    <a:pt x="4658" y="330"/>
                  </a:cubicBezTo>
                  <a:cubicBezTo>
                    <a:pt x="4799" y="330"/>
                    <a:pt x="4917" y="444"/>
                    <a:pt x="4917" y="588"/>
                  </a:cubicBezTo>
                  <a:lnTo>
                    <a:pt x="4917" y="7125"/>
                  </a:lnTo>
                  <a:lnTo>
                    <a:pt x="4690" y="7125"/>
                  </a:lnTo>
                  <a:cubicBezTo>
                    <a:pt x="4529" y="7125"/>
                    <a:pt x="4396" y="6992"/>
                    <a:pt x="4396" y="6831"/>
                  </a:cubicBezTo>
                  <a:lnTo>
                    <a:pt x="4396" y="3914"/>
                  </a:lnTo>
                  <a:cubicBezTo>
                    <a:pt x="4396" y="3823"/>
                    <a:pt x="4323" y="3749"/>
                    <a:pt x="4232" y="3749"/>
                  </a:cubicBezTo>
                  <a:cubicBezTo>
                    <a:pt x="4143" y="3749"/>
                    <a:pt x="4070" y="3823"/>
                    <a:pt x="4070" y="3914"/>
                  </a:cubicBezTo>
                  <a:lnTo>
                    <a:pt x="4070" y="6110"/>
                  </a:lnTo>
                  <a:cubicBezTo>
                    <a:pt x="3785" y="6122"/>
                    <a:pt x="3479" y="6199"/>
                    <a:pt x="3205" y="6701"/>
                  </a:cubicBezTo>
                  <a:cubicBezTo>
                    <a:pt x="3070" y="6954"/>
                    <a:pt x="2947" y="6987"/>
                    <a:pt x="2759" y="7034"/>
                  </a:cubicBezTo>
                  <a:cubicBezTo>
                    <a:pt x="2632" y="7063"/>
                    <a:pt x="2485" y="7101"/>
                    <a:pt x="2332" y="7210"/>
                  </a:cubicBezTo>
                  <a:cubicBezTo>
                    <a:pt x="2306" y="7160"/>
                    <a:pt x="2250" y="7125"/>
                    <a:pt x="2188" y="7125"/>
                  </a:cubicBezTo>
                  <a:lnTo>
                    <a:pt x="1688" y="7125"/>
                  </a:lnTo>
                  <a:lnTo>
                    <a:pt x="1688" y="6907"/>
                  </a:lnTo>
                  <a:cubicBezTo>
                    <a:pt x="1688" y="6816"/>
                    <a:pt x="1615" y="6742"/>
                    <a:pt x="1524" y="6742"/>
                  </a:cubicBezTo>
                  <a:lnTo>
                    <a:pt x="162" y="6742"/>
                  </a:lnTo>
                  <a:cubicBezTo>
                    <a:pt x="74" y="6742"/>
                    <a:pt x="0" y="6816"/>
                    <a:pt x="0" y="6907"/>
                  </a:cubicBezTo>
                  <a:lnTo>
                    <a:pt x="0" y="8810"/>
                  </a:lnTo>
                  <a:cubicBezTo>
                    <a:pt x="0" y="8901"/>
                    <a:pt x="74" y="8974"/>
                    <a:pt x="162" y="8974"/>
                  </a:cubicBezTo>
                  <a:cubicBezTo>
                    <a:pt x="253" y="8974"/>
                    <a:pt x="327" y="8901"/>
                    <a:pt x="327" y="8810"/>
                  </a:cubicBezTo>
                  <a:lnTo>
                    <a:pt x="327" y="7069"/>
                  </a:lnTo>
                  <a:lnTo>
                    <a:pt x="1359" y="7069"/>
                  </a:lnTo>
                  <a:lnTo>
                    <a:pt x="1359" y="10177"/>
                  </a:lnTo>
                  <a:lnTo>
                    <a:pt x="327" y="10177"/>
                  </a:lnTo>
                  <a:lnTo>
                    <a:pt x="327" y="9524"/>
                  </a:lnTo>
                  <a:cubicBezTo>
                    <a:pt x="327" y="9433"/>
                    <a:pt x="253" y="9359"/>
                    <a:pt x="162" y="9359"/>
                  </a:cubicBezTo>
                  <a:cubicBezTo>
                    <a:pt x="74" y="9359"/>
                    <a:pt x="0" y="9433"/>
                    <a:pt x="0" y="9524"/>
                  </a:cubicBezTo>
                  <a:lnTo>
                    <a:pt x="0" y="10338"/>
                  </a:lnTo>
                  <a:cubicBezTo>
                    <a:pt x="0" y="10430"/>
                    <a:pt x="74" y="10503"/>
                    <a:pt x="162" y="10503"/>
                  </a:cubicBezTo>
                  <a:lnTo>
                    <a:pt x="2188" y="10503"/>
                  </a:lnTo>
                  <a:cubicBezTo>
                    <a:pt x="2276" y="10503"/>
                    <a:pt x="2350" y="10430"/>
                    <a:pt x="2350" y="10338"/>
                  </a:cubicBezTo>
                  <a:lnTo>
                    <a:pt x="2350" y="10203"/>
                  </a:lnTo>
                  <a:cubicBezTo>
                    <a:pt x="2535" y="10227"/>
                    <a:pt x="2676" y="10271"/>
                    <a:pt x="2811" y="10374"/>
                  </a:cubicBezTo>
                  <a:cubicBezTo>
                    <a:pt x="2920" y="10459"/>
                    <a:pt x="3056" y="10503"/>
                    <a:pt x="3197" y="10503"/>
                  </a:cubicBezTo>
                  <a:lnTo>
                    <a:pt x="4067" y="10503"/>
                  </a:lnTo>
                  <a:lnTo>
                    <a:pt x="4067" y="11018"/>
                  </a:lnTo>
                  <a:cubicBezTo>
                    <a:pt x="4067" y="11109"/>
                    <a:pt x="4140" y="11182"/>
                    <a:pt x="4232" y="11182"/>
                  </a:cubicBezTo>
                  <a:lnTo>
                    <a:pt x="5078" y="11182"/>
                  </a:lnTo>
                  <a:cubicBezTo>
                    <a:pt x="5170" y="11182"/>
                    <a:pt x="5243" y="11109"/>
                    <a:pt x="5243" y="11018"/>
                  </a:cubicBezTo>
                  <a:lnTo>
                    <a:pt x="5243" y="10503"/>
                  </a:lnTo>
                  <a:lnTo>
                    <a:pt x="5581" y="10503"/>
                  </a:lnTo>
                  <a:cubicBezTo>
                    <a:pt x="6016" y="10503"/>
                    <a:pt x="6275" y="10009"/>
                    <a:pt x="6043" y="9650"/>
                  </a:cubicBezTo>
                  <a:cubicBezTo>
                    <a:pt x="6305" y="9480"/>
                    <a:pt x="6366" y="9130"/>
                    <a:pt x="6187" y="8874"/>
                  </a:cubicBezTo>
                  <a:cubicBezTo>
                    <a:pt x="6437" y="8698"/>
                    <a:pt x="6490" y="8363"/>
                    <a:pt x="6316" y="8113"/>
                  </a:cubicBezTo>
                  <a:cubicBezTo>
                    <a:pt x="6746" y="7810"/>
                    <a:pt x="6513" y="7172"/>
                    <a:pt x="6019" y="7125"/>
                  </a:cubicBezTo>
                  <a:lnTo>
                    <a:pt x="5243" y="7125"/>
                  </a:lnTo>
                  <a:lnTo>
                    <a:pt x="5243" y="3720"/>
                  </a:lnTo>
                  <a:lnTo>
                    <a:pt x="6078" y="3720"/>
                  </a:lnTo>
                  <a:lnTo>
                    <a:pt x="6078" y="4911"/>
                  </a:lnTo>
                  <a:cubicBezTo>
                    <a:pt x="6078" y="4999"/>
                    <a:pt x="6155" y="5075"/>
                    <a:pt x="6243" y="5075"/>
                  </a:cubicBezTo>
                  <a:lnTo>
                    <a:pt x="7925" y="5075"/>
                  </a:lnTo>
                  <a:cubicBezTo>
                    <a:pt x="8013" y="5075"/>
                    <a:pt x="8086" y="5002"/>
                    <a:pt x="8086" y="4911"/>
                  </a:cubicBezTo>
                  <a:cubicBezTo>
                    <a:pt x="8086" y="4820"/>
                    <a:pt x="8013" y="4749"/>
                    <a:pt x="7925" y="4749"/>
                  </a:cubicBezTo>
                  <a:lnTo>
                    <a:pt x="6640" y="4749"/>
                  </a:lnTo>
                  <a:lnTo>
                    <a:pt x="7716" y="3670"/>
                  </a:lnTo>
                  <a:cubicBezTo>
                    <a:pt x="7745" y="3640"/>
                    <a:pt x="7763" y="3599"/>
                    <a:pt x="7763" y="3555"/>
                  </a:cubicBezTo>
                  <a:lnTo>
                    <a:pt x="7763" y="2361"/>
                  </a:lnTo>
                  <a:lnTo>
                    <a:pt x="9368" y="2361"/>
                  </a:lnTo>
                  <a:lnTo>
                    <a:pt x="8810" y="3482"/>
                  </a:lnTo>
                  <a:cubicBezTo>
                    <a:pt x="8786" y="3529"/>
                    <a:pt x="8786" y="3582"/>
                    <a:pt x="8810" y="3629"/>
                  </a:cubicBezTo>
                  <a:lnTo>
                    <a:pt x="9368" y="4749"/>
                  </a:lnTo>
                  <a:lnTo>
                    <a:pt x="8636" y="4749"/>
                  </a:lnTo>
                  <a:cubicBezTo>
                    <a:pt x="8548" y="4749"/>
                    <a:pt x="8475" y="4820"/>
                    <a:pt x="8475" y="4911"/>
                  </a:cubicBezTo>
                  <a:cubicBezTo>
                    <a:pt x="8475" y="5002"/>
                    <a:pt x="8545" y="5075"/>
                    <a:pt x="8636" y="5075"/>
                  </a:cubicBezTo>
                  <a:lnTo>
                    <a:pt x="9633" y="5075"/>
                  </a:lnTo>
                  <a:cubicBezTo>
                    <a:pt x="9771" y="5052"/>
                    <a:pt x="9821" y="4972"/>
                    <a:pt x="9780" y="4837"/>
                  </a:cubicBezTo>
                  <a:lnTo>
                    <a:pt x="9139" y="3555"/>
                  </a:lnTo>
                  <a:lnTo>
                    <a:pt x="9783" y="2273"/>
                  </a:lnTo>
                  <a:cubicBezTo>
                    <a:pt x="9821" y="2141"/>
                    <a:pt x="9771" y="2061"/>
                    <a:pt x="9636" y="2035"/>
                  </a:cubicBezTo>
                  <a:lnTo>
                    <a:pt x="7766" y="2035"/>
                  </a:lnTo>
                  <a:lnTo>
                    <a:pt x="7766" y="844"/>
                  </a:lnTo>
                  <a:cubicBezTo>
                    <a:pt x="7766" y="753"/>
                    <a:pt x="7692" y="680"/>
                    <a:pt x="7601" y="680"/>
                  </a:cubicBezTo>
                  <a:lnTo>
                    <a:pt x="5243" y="680"/>
                  </a:lnTo>
                  <a:cubicBezTo>
                    <a:pt x="5249" y="330"/>
                    <a:pt x="5046" y="0"/>
                    <a:pt x="465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72"/>
            <p:cNvSpPr/>
            <p:nvPr/>
          </p:nvSpPr>
          <p:spPr>
            <a:xfrm>
              <a:off x="7231527" y="4041234"/>
              <a:ext cx="10854" cy="32629"/>
            </a:xfrm>
            <a:custGeom>
              <a:rect b="b" l="l" r="r" t="t"/>
              <a:pathLst>
                <a:path extrusionOk="0" h="995" w="331">
                  <a:moveTo>
                    <a:pt x="165" y="1"/>
                  </a:moveTo>
                  <a:cubicBezTo>
                    <a:pt x="74" y="1"/>
                    <a:pt x="1" y="74"/>
                    <a:pt x="1" y="165"/>
                  </a:cubicBezTo>
                  <a:lnTo>
                    <a:pt x="1" y="830"/>
                  </a:lnTo>
                  <a:cubicBezTo>
                    <a:pt x="1" y="921"/>
                    <a:pt x="74" y="995"/>
                    <a:pt x="165" y="995"/>
                  </a:cubicBezTo>
                  <a:cubicBezTo>
                    <a:pt x="257" y="995"/>
                    <a:pt x="330" y="921"/>
                    <a:pt x="330" y="830"/>
                  </a:cubicBezTo>
                  <a:lnTo>
                    <a:pt x="330" y="165"/>
                  </a:lnTo>
                  <a:cubicBezTo>
                    <a:pt x="330" y="74"/>
                    <a:pt x="257"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6" name="Google Shape;1066;p72"/>
          <p:cNvGrpSpPr/>
          <p:nvPr/>
        </p:nvGrpSpPr>
        <p:grpSpPr>
          <a:xfrm>
            <a:off x="6394301" y="4025038"/>
            <a:ext cx="366719" cy="366719"/>
            <a:chOff x="6394301" y="3796438"/>
            <a:chExt cx="366719" cy="366719"/>
          </a:xfrm>
        </p:grpSpPr>
        <p:sp>
          <p:nvSpPr>
            <p:cNvPr id="1067" name="Google Shape;1067;p72"/>
            <p:cNvSpPr/>
            <p:nvPr/>
          </p:nvSpPr>
          <p:spPr>
            <a:xfrm>
              <a:off x="6534784" y="3935806"/>
              <a:ext cx="226235" cy="227350"/>
            </a:xfrm>
            <a:custGeom>
              <a:rect b="b" l="l" r="r" t="t"/>
              <a:pathLst>
                <a:path extrusionOk="0" h="6933" w="6899">
                  <a:moveTo>
                    <a:pt x="6133" y="868"/>
                  </a:moveTo>
                  <a:cubicBezTo>
                    <a:pt x="6669" y="868"/>
                    <a:pt x="6721" y="1813"/>
                    <a:pt x="6070" y="1813"/>
                  </a:cubicBezTo>
                  <a:lnTo>
                    <a:pt x="5182" y="1760"/>
                  </a:lnTo>
                  <a:cubicBezTo>
                    <a:pt x="5211" y="1481"/>
                    <a:pt x="5211" y="1202"/>
                    <a:pt x="5182" y="925"/>
                  </a:cubicBezTo>
                  <a:cubicBezTo>
                    <a:pt x="5182" y="925"/>
                    <a:pt x="6090" y="869"/>
                    <a:pt x="6099" y="869"/>
                  </a:cubicBezTo>
                  <a:cubicBezTo>
                    <a:pt x="6111" y="869"/>
                    <a:pt x="6122" y="868"/>
                    <a:pt x="6133" y="868"/>
                  </a:cubicBezTo>
                  <a:close/>
                  <a:moveTo>
                    <a:pt x="4341" y="3783"/>
                  </a:moveTo>
                  <a:lnTo>
                    <a:pt x="5008" y="4374"/>
                  </a:lnTo>
                  <a:cubicBezTo>
                    <a:pt x="5111" y="4462"/>
                    <a:pt x="5170" y="4592"/>
                    <a:pt x="5170" y="4727"/>
                  </a:cubicBezTo>
                  <a:cubicBezTo>
                    <a:pt x="5170" y="4856"/>
                    <a:pt x="5120" y="4974"/>
                    <a:pt x="5029" y="5062"/>
                  </a:cubicBezTo>
                  <a:cubicBezTo>
                    <a:pt x="4940" y="5154"/>
                    <a:pt x="4821" y="5204"/>
                    <a:pt x="4693" y="5204"/>
                  </a:cubicBezTo>
                  <a:cubicBezTo>
                    <a:pt x="4689" y="5204"/>
                    <a:pt x="4686" y="5204"/>
                    <a:pt x="4682" y="5203"/>
                  </a:cubicBezTo>
                  <a:cubicBezTo>
                    <a:pt x="4550" y="5198"/>
                    <a:pt x="4429" y="5142"/>
                    <a:pt x="4341" y="5042"/>
                  </a:cubicBezTo>
                  <a:lnTo>
                    <a:pt x="3750" y="4374"/>
                  </a:lnTo>
                  <a:cubicBezTo>
                    <a:pt x="3967" y="4198"/>
                    <a:pt x="4164" y="4001"/>
                    <a:pt x="4341" y="3783"/>
                  </a:cubicBezTo>
                  <a:close/>
                  <a:moveTo>
                    <a:pt x="1724" y="5215"/>
                  </a:moveTo>
                  <a:lnTo>
                    <a:pt x="1780" y="6103"/>
                  </a:lnTo>
                  <a:cubicBezTo>
                    <a:pt x="1797" y="6350"/>
                    <a:pt x="1553" y="6606"/>
                    <a:pt x="1309" y="6606"/>
                  </a:cubicBezTo>
                  <a:cubicBezTo>
                    <a:pt x="1006" y="6574"/>
                    <a:pt x="848" y="6406"/>
                    <a:pt x="836" y="6103"/>
                  </a:cubicBezTo>
                  <a:lnTo>
                    <a:pt x="892" y="5215"/>
                  </a:lnTo>
                  <a:cubicBezTo>
                    <a:pt x="1030" y="5230"/>
                    <a:pt x="1169" y="5237"/>
                    <a:pt x="1308" y="5237"/>
                  </a:cubicBezTo>
                  <a:cubicBezTo>
                    <a:pt x="1447" y="5237"/>
                    <a:pt x="1586" y="5230"/>
                    <a:pt x="1724" y="5215"/>
                  </a:cubicBezTo>
                  <a:close/>
                  <a:moveTo>
                    <a:pt x="4848" y="0"/>
                  </a:moveTo>
                  <a:cubicBezTo>
                    <a:pt x="4831" y="0"/>
                    <a:pt x="4814" y="3"/>
                    <a:pt x="4797" y="8"/>
                  </a:cubicBezTo>
                  <a:cubicBezTo>
                    <a:pt x="4711" y="37"/>
                    <a:pt x="4664" y="131"/>
                    <a:pt x="4694" y="217"/>
                  </a:cubicBezTo>
                  <a:cubicBezTo>
                    <a:pt x="5477" y="2569"/>
                    <a:pt x="3580" y="4908"/>
                    <a:pt x="1279" y="4908"/>
                  </a:cubicBezTo>
                  <a:cubicBezTo>
                    <a:pt x="937" y="4908"/>
                    <a:pt x="586" y="4856"/>
                    <a:pt x="233" y="4745"/>
                  </a:cubicBezTo>
                  <a:cubicBezTo>
                    <a:pt x="216" y="4739"/>
                    <a:pt x="199" y="4736"/>
                    <a:pt x="183" y="4736"/>
                  </a:cubicBezTo>
                  <a:cubicBezTo>
                    <a:pt x="114" y="4736"/>
                    <a:pt x="49" y="4782"/>
                    <a:pt x="27" y="4851"/>
                  </a:cubicBezTo>
                  <a:cubicBezTo>
                    <a:pt x="1" y="4936"/>
                    <a:pt x="48" y="5030"/>
                    <a:pt x="136" y="5056"/>
                  </a:cubicBezTo>
                  <a:cubicBezTo>
                    <a:pt x="277" y="5101"/>
                    <a:pt x="421" y="5139"/>
                    <a:pt x="565" y="5165"/>
                  </a:cubicBezTo>
                  <a:lnTo>
                    <a:pt x="510" y="6080"/>
                  </a:lnTo>
                  <a:cubicBezTo>
                    <a:pt x="480" y="6535"/>
                    <a:pt x="851" y="6932"/>
                    <a:pt x="1306" y="6932"/>
                  </a:cubicBezTo>
                  <a:cubicBezTo>
                    <a:pt x="1750" y="6932"/>
                    <a:pt x="2109" y="6574"/>
                    <a:pt x="2109" y="6133"/>
                  </a:cubicBezTo>
                  <a:cubicBezTo>
                    <a:pt x="2109" y="6115"/>
                    <a:pt x="2050" y="5165"/>
                    <a:pt x="2050" y="5165"/>
                  </a:cubicBezTo>
                  <a:cubicBezTo>
                    <a:pt x="2574" y="5062"/>
                    <a:pt x="3059" y="4856"/>
                    <a:pt x="3485" y="4568"/>
                  </a:cubicBezTo>
                  <a:lnTo>
                    <a:pt x="4094" y="5259"/>
                  </a:lnTo>
                  <a:cubicBezTo>
                    <a:pt x="4250" y="5435"/>
                    <a:pt x="4473" y="5524"/>
                    <a:pt x="4696" y="5524"/>
                  </a:cubicBezTo>
                  <a:cubicBezTo>
                    <a:pt x="4901" y="5524"/>
                    <a:pt x="5107" y="5448"/>
                    <a:pt x="5261" y="5295"/>
                  </a:cubicBezTo>
                  <a:cubicBezTo>
                    <a:pt x="5582" y="4971"/>
                    <a:pt x="5567" y="4430"/>
                    <a:pt x="5226" y="4127"/>
                  </a:cubicBezTo>
                  <a:lnTo>
                    <a:pt x="4535" y="3519"/>
                  </a:lnTo>
                  <a:cubicBezTo>
                    <a:pt x="4823" y="3092"/>
                    <a:pt x="5029" y="2607"/>
                    <a:pt x="5132" y="2084"/>
                  </a:cubicBezTo>
                  <a:cubicBezTo>
                    <a:pt x="5132" y="2084"/>
                    <a:pt x="6081" y="2143"/>
                    <a:pt x="6096" y="2143"/>
                  </a:cubicBezTo>
                  <a:cubicBezTo>
                    <a:pt x="6534" y="2143"/>
                    <a:pt x="6899" y="1778"/>
                    <a:pt x="6899" y="1343"/>
                  </a:cubicBezTo>
                  <a:cubicBezTo>
                    <a:pt x="6899" y="899"/>
                    <a:pt x="6540" y="540"/>
                    <a:pt x="6099" y="540"/>
                  </a:cubicBezTo>
                  <a:cubicBezTo>
                    <a:pt x="6081" y="540"/>
                    <a:pt x="5132" y="599"/>
                    <a:pt x="5132" y="599"/>
                  </a:cubicBezTo>
                  <a:cubicBezTo>
                    <a:pt x="5099" y="434"/>
                    <a:pt x="5058" y="273"/>
                    <a:pt x="5005" y="114"/>
                  </a:cubicBezTo>
                  <a:cubicBezTo>
                    <a:pt x="4982" y="43"/>
                    <a:pt x="4918" y="0"/>
                    <a:pt x="484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72"/>
            <p:cNvSpPr/>
            <p:nvPr/>
          </p:nvSpPr>
          <p:spPr>
            <a:xfrm>
              <a:off x="6535965" y="3796438"/>
              <a:ext cx="181572" cy="128743"/>
            </a:xfrm>
            <a:custGeom>
              <a:rect b="b" l="l" r="r" t="t"/>
              <a:pathLst>
                <a:path extrusionOk="0" h="3926" w="5537">
                  <a:moveTo>
                    <a:pt x="1273" y="330"/>
                  </a:moveTo>
                  <a:cubicBezTo>
                    <a:pt x="1576" y="359"/>
                    <a:pt x="1732" y="527"/>
                    <a:pt x="1744" y="832"/>
                  </a:cubicBezTo>
                  <a:lnTo>
                    <a:pt x="1691" y="1720"/>
                  </a:lnTo>
                  <a:cubicBezTo>
                    <a:pt x="1548" y="1705"/>
                    <a:pt x="1405" y="1697"/>
                    <a:pt x="1262" y="1697"/>
                  </a:cubicBezTo>
                  <a:cubicBezTo>
                    <a:pt x="1126" y="1697"/>
                    <a:pt x="991" y="1705"/>
                    <a:pt x="856" y="1720"/>
                  </a:cubicBezTo>
                  <a:cubicBezTo>
                    <a:pt x="856" y="1720"/>
                    <a:pt x="800" y="812"/>
                    <a:pt x="800" y="803"/>
                  </a:cubicBezTo>
                  <a:cubicBezTo>
                    <a:pt x="800" y="541"/>
                    <a:pt x="1012" y="330"/>
                    <a:pt x="1273" y="330"/>
                  </a:cubicBezTo>
                  <a:close/>
                  <a:moveTo>
                    <a:pt x="4656" y="1732"/>
                  </a:moveTo>
                  <a:cubicBezTo>
                    <a:pt x="4766" y="1732"/>
                    <a:pt x="4877" y="1777"/>
                    <a:pt x="4990" y="1867"/>
                  </a:cubicBezTo>
                  <a:cubicBezTo>
                    <a:pt x="5163" y="2050"/>
                    <a:pt x="5166" y="2388"/>
                    <a:pt x="4972" y="2561"/>
                  </a:cubicBezTo>
                  <a:lnTo>
                    <a:pt x="4305" y="3149"/>
                  </a:lnTo>
                  <a:cubicBezTo>
                    <a:pt x="4128" y="2932"/>
                    <a:pt x="3931" y="2735"/>
                    <a:pt x="3714" y="2561"/>
                  </a:cubicBezTo>
                  <a:lnTo>
                    <a:pt x="4305" y="1891"/>
                  </a:lnTo>
                  <a:cubicBezTo>
                    <a:pt x="4420" y="1785"/>
                    <a:pt x="4537" y="1732"/>
                    <a:pt x="4656" y="1732"/>
                  </a:cubicBezTo>
                  <a:close/>
                  <a:moveTo>
                    <a:pt x="1273" y="0"/>
                  </a:moveTo>
                  <a:cubicBezTo>
                    <a:pt x="829" y="0"/>
                    <a:pt x="471" y="359"/>
                    <a:pt x="471" y="803"/>
                  </a:cubicBezTo>
                  <a:cubicBezTo>
                    <a:pt x="471" y="818"/>
                    <a:pt x="529" y="1767"/>
                    <a:pt x="529" y="1767"/>
                  </a:cubicBezTo>
                  <a:cubicBezTo>
                    <a:pt x="397" y="1794"/>
                    <a:pt x="265" y="1826"/>
                    <a:pt x="135" y="1864"/>
                  </a:cubicBezTo>
                  <a:cubicBezTo>
                    <a:pt x="50" y="1891"/>
                    <a:pt x="0" y="1982"/>
                    <a:pt x="27" y="2070"/>
                  </a:cubicBezTo>
                  <a:cubicBezTo>
                    <a:pt x="48" y="2140"/>
                    <a:pt x="113" y="2186"/>
                    <a:pt x="184" y="2186"/>
                  </a:cubicBezTo>
                  <a:cubicBezTo>
                    <a:pt x="200" y="2186"/>
                    <a:pt x="216" y="2184"/>
                    <a:pt x="232" y="2179"/>
                  </a:cubicBezTo>
                  <a:cubicBezTo>
                    <a:pt x="566" y="2077"/>
                    <a:pt x="907" y="2029"/>
                    <a:pt x="1246" y="2029"/>
                  </a:cubicBezTo>
                  <a:cubicBezTo>
                    <a:pt x="2512" y="2029"/>
                    <a:pt x="3741" y="2709"/>
                    <a:pt x="4381" y="3843"/>
                  </a:cubicBezTo>
                  <a:cubicBezTo>
                    <a:pt x="4426" y="3898"/>
                    <a:pt x="4474" y="3926"/>
                    <a:pt x="4525" y="3926"/>
                  </a:cubicBezTo>
                  <a:cubicBezTo>
                    <a:pt x="4551" y="3926"/>
                    <a:pt x="4577" y="3919"/>
                    <a:pt x="4605" y="3905"/>
                  </a:cubicBezTo>
                  <a:cubicBezTo>
                    <a:pt x="4684" y="3861"/>
                    <a:pt x="4711" y="3761"/>
                    <a:pt x="4666" y="3682"/>
                  </a:cubicBezTo>
                  <a:cubicBezTo>
                    <a:pt x="4614" y="3590"/>
                    <a:pt x="4558" y="3499"/>
                    <a:pt x="4502" y="3414"/>
                  </a:cubicBezTo>
                  <a:lnTo>
                    <a:pt x="5190" y="2805"/>
                  </a:lnTo>
                  <a:cubicBezTo>
                    <a:pt x="5525" y="2508"/>
                    <a:pt x="5537" y="1956"/>
                    <a:pt x="5225" y="1638"/>
                  </a:cubicBezTo>
                  <a:cubicBezTo>
                    <a:pt x="5071" y="1484"/>
                    <a:pt x="4866" y="1408"/>
                    <a:pt x="4660" y="1408"/>
                  </a:cubicBezTo>
                  <a:cubicBezTo>
                    <a:pt x="4438" y="1408"/>
                    <a:pt x="4215" y="1497"/>
                    <a:pt x="4058" y="1676"/>
                  </a:cubicBezTo>
                  <a:lnTo>
                    <a:pt x="3449" y="2364"/>
                  </a:lnTo>
                  <a:cubicBezTo>
                    <a:pt x="3020" y="2073"/>
                    <a:pt x="2532" y="1870"/>
                    <a:pt x="2014" y="1770"/>
                  </a:cubicBezTo>
                  <a:lnTo>
                    <a:pt x="2073" y="853"/>
                  </a:lnTo>
                  <a:cubicBezTo>
                    <a:pt x="2100" y="397"/>
                    <a:pt x="1729" y="0"/>
                    <a:pt x="12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72"/>
            <p:cNvSpPr/>
            <p:nvPr/>
          </p:nvSpPr>
          <p:spPr>
            <a:xfrm>
              <a:off x="6483890" y="3885732"/>
              <a:ext cx="188131" cy="188131"/>
            </a:xfrm>
            <a:custGeom>
              <a:rect b="b" l="l" r="r" t="t"/>
              <a:pathLst>
                <a:path extrusionOk="0" h="5737" w="5737">
                  <a:moveTo>
                    <a:pt x="2860" y="328"/>
                  </a:moveTo>
                  <a:cubicBezTo>
                    <a:pt x="2971" y="328"/>
                    <a:pt x="3082" y="335"/>
                    <a:pt x="3194" y="350"/>
                  </a:cubicBezTo>
                  <a:lnTo>
                    <a:pt x="3129" y="1373"/>
                  </a:lnTo>
                  <a:cubicBezTo>
                    <a:pt x="3039" y="1357"/>
                    <a:pt x="2950" y="1349"/>
                    <a:pt x="2860" y="1349"/>
                  </a:cubicBezTo>
                  <a:cubicBezTo>
                    <a:pt x="2770" y="1349"/>
                    <a:pt x="2681" y="1357"/>
                    <a:pt x="2591" y="1373"/>
                  </a:cubicBezTo>
                  <a:lnTo>
                    <a:pt x="2529" y="350"/>
                  </a:lnTo>
                  <a:cubicBezTo>
                    <a:pt x="2639" y="335"/>
                    <a:pt x="2750" y="328"/>
                    <a:pt x="2860" y="328"/>
                  </a:cubicBezTo>
                  <a:close/>
                  <a:moveTo>
                    <a:pt x="2203" y="418"/>
                  </a:moveTo>
                  <a:lnTo>
                    <a:pt x="2267" y="1438"/>
                  </a:lnTo>
                  <a:lnTo>
                    <a:pt x="1594" y="673"/>
                  </a:lnTo>
                  <a:cubicBezTo>
                    <a:pt x="1782" y="562"/>
                    <a:pt x="1988" y="476"/>
                    <a:pt x="2203" y="418"/>
                  </a:cubicBezTo>
                  <a:close/>
                  <a:moveTo>
                    <a:pt x="3517" y="412"/>
                  </a:moveTo>
                  <a:cubicBezTo>
                    <a:pt x="3735" y="471"/>
                    <a:pt x="3943" y="556"/>
                    <a:pt x="4135" y="668"/>
                  </a:cubicBezTo>
                  <a:lnTo>
                    <a:pt x="3452" y="1438"/>
                  </a:lnTo>
                  <a:lnTo>
                    <a:pt x="3517" y="412"/>
                  </a:lnTo>
                  <a:close/>
                  <a:moveTo>
                    <a:pt x="1318" y="859"/>
                  </a:moveTo>
                  <a:lnTo>
                    <a:pt x="1994" y="1620"/>
                  </a:lnTo>
                  <a:cubicBezTo>
                    <a:pt x="1844" y="1723"/>
                    <a:pt x="1715" y="1852"/>
                    <a:pt x="1612" y="2002"/>
                  </a:cubicBezTo>
                  <a:lnTo>
                    <a:pt x="850" y="1329"/>
                  </a:lnTo>
                  <a:cubicBezTo>
                    <a:pt x="985" y="1153"/>
                    <a:pt x="1144" y="994"/>
                    <a:pt x="1318" y="859"/>
                  </a:cubicBezTo>
                  <a:close/>
                  <a:moveTo>
                    <a:pt x="4408" y="850"/>
                  </a:moveTo>
                  <a:cubicBezTo>
                    <a:pt x="4587" y="985"/>
                    <a:pt x="4746" y="1144"/>
                    <a:pt x="4881" y="1320"/>
                  </a:cubicBezTo>
                  <a:lnTo>
                    <a:pt x="4108" y="2002"/>
                  </a:lnTo>
                  <a:cubicBezTo>
                    <a:pt x="4005" y="1852"/>
                    <a:pt x="3876" y="1726"/>
                    <a:pt x="3729" y="1620"/>
                  </a:cubicBezTo>
                  <a:lnTo>
                    <a:pt x="4408" y="850"/>
                  </a:lnTo>
                  <a:close/>
                  <a:moveTo>
                    <a:pt x="668" y="1603"/>
                  </a:moveTo>
                  <a:lnTo>
                    <a:pt x="1429" y="2276"/>
                  </a:lnTo>
                  <a:lnTo>
                    <a:pt x="415" y="2211"/>
                  </a:lnTo>
                  <a:cubicBezTo>
                    <a:pt x="474" y="1997"/>
                    <a:pt x="559" y="1794"/>
                    <a:pt x="668" y="1603"/>
                  </a:cubicBezTo>
                  <a:close/>
                  <a:moveTo>
                    <a:pt x="5067" y="1594"/>
                  </a:moveTo>
                  <a:cubicBezTo>
                    <a:pt x="5178" y="1785"/>
                    <a:pt x="5264" y="1994"/>
                    <a:pt x="5322" y="2211"/>
                  </a:cubicBezTo>
                  <a:lnTo>
                    <a:pt x="4290" y="2276"/>
                  </a:lnTo>
                  <a:lnTo>
                    <a:pt x="5067" y="1594"/>
                  </a:lnTo>
                  <a:close/>
                  <a:moveTo>
                    <a:pt x="350" y="2538"/>
                  </a:moveTo>
                  <a:lnTo>
                    <a:pt x="1365" y="2599"/>
                  </a:lnTo>
                  <a:cubicBezTo>
                    <a:pt x="1332" y="2779"/>
                    <a:pt x="1332" y="2958"/>
                    <a:pt x="1365" y="3137"/>
                  </a:cubicBezTo>
                  <a:lnTo>
                    <a:pt x="350" y="3199"/>
                  </a:lnTo>
                  <a:cubicBezTo>
                    <a:pt x="300" y="3032"/>
                    <a:pt x="300" y="2749"/>
                    <a:pt x="350" y="2538"/>
                  </a:cubicBezTo>
                  <a:close/>
                  <a:moveTo>
                    <a:pt x="5387" y="2535"/>
                  </a:moveTo>
                  <a:cubicBezTo>
                    <a:pt x="5416" y="2758"/>
                    <a:pt x="5416" y="2979"/>
                    <a:pt x="5387" y="3202"/>
                  </a:cubicBezTo>
                  <a:lnTo>
                    <a:pt x="4358" y="3137"/>
                  </a:lnTo>
                  <a:cubicBezTo>
                    <a:pt x="4390" y="2958"/>
                    <a:pt x="4390" y="2779"/>
                    <a:pt x="4358" y="2599"/>
                  </a:cubicBezTo>
                  <a:lnTo>
                    <a:pt x="5387" y="2535"/>
                  </a:lnTo>
                  <a:close/>
                  <a:moveTo>
                    <a:pt x="2861" y="1676"/>
                  </a:moveTo>
                  <a:cubicBezTo>
                    <a:pt x="3517" y="1676"/>
                    <a:pt x="4052" y="2211"/>
                    <a:pt x="4052" y="2870"/>
                  </a:cubicBezTo>
                  <a:cubicBezTo>
                    <a:pt x="4052" y="3526"/>
                    <a:pt x="3517" y="4061"/>
                    <a:pt x="2861" y="4061"/>
                  </a:cubicBezTo>
                  <a:cubicBezTo>
                    <a:pt x="2203" y="4061"/>
                    <a:pt x="1668" y="3526"/>
                    <a:pt x="1668" y="2870"/>
                  </a:cubicBezTo>
                  <a:cubicBezTo>
                    <a:pt x="1668" y="2211"/>
                    <a:pt x="2203" y="1676"/>
                    <a:pt x="2861" y="1676"/>
                  </a:cubicBezTo>
                  <a:close/>
                  <a:moveTo>
                    <a:pt x="1429" y="3461"/>
                  </a:moveTo>
                  <a:lnTo>
                    <a:pt x="668" y="4134"/>
                  </a:lnTo>
                  <a:cubicBezTo>
                    <a:pt x="559" y="3946"/>
                    <a:pt x="474" y="3740"/>
                    <a:pt x="415" y="3526"/>
                  </a:cubicBezTo>
                  <a:lnTo>
                    <a:pt x="1429" y="3461"/>
                  </a:lnTo>
                  <a:close/>
                  <a:moveTo>
                    <a:pt x="4290" y="3461"/>
                  </a:moveTo>
                  <a:lnTo>
                    <a:pt x="5322" y="3526"/>
                  </a:lnTo>
                  <a:cubicBezTo>
                    <a:pt x="5264" y="3746"/>
                    <a:pt x="5178" y="3952"/>
                    <a:pt x="5067" y="4146"/>
                  </a:cubicBezTo>
                  <a:lnTo>
                    <a:pt x="4290" y="3461"/>
                  </a:lnTo>
                  <a:close/>
                  <a:moveTo>
                    <a:pt x="1612" y="3737"/>
                  </a:moveTo>
                  <a:cubicBezTo>
                    <a:pt x="1715" y="3884"/>
                    <a:pt x="1844" y="4014"/>
                    <a:pt x="1994" y="4117"/>
                  </a:cubicBezTo>
                  <a:lnTo>
                    <a:pt x="1318" y="4881"/>
                  </a:lnTo>
                  <a:cubicBezTo>
                    <a:pt x="1144" y="4743"/>
                    <a:pt x="985" y="4587"/>
                    <a:pt x="850" y="4411"/>
                  </a:cubicBezTo>
                  <a:lnTo>
                    <a:pt x="1612" y="3737"/>
                  </a:lnTo>
                  <a:close/>
                  <a:moveTo>
                    <a:pt x="4108" y="3737"/>
                  </a:moveTo>
                  <a:lnTo>
                    <a:pt x="4881" y="4419"/>
                  </a:lnTo>
                  <a:cubicBezTo>
                    <a:pt x="4746" y="4596"/>
                    <a:pt x="4587" y="4752"/>
                    <a:pt x="4408" y="4887"/>
                  </a:cubicBezTo>
                  <a:lnTo>
                    <a:pt x="3729" y="4117"/>
                  </a:lnTo>
                  <a:cubicBezTo>
                    <a:pt x="3876" y="4014"/>
                    <a:pt x="4005" y="3884"/>
                    <a:pt x="4108" y="3737"/>
                  </a:cubicBezTo>
                  <a:close/>
                  <a:moveTo>
                    <a:pt x="2267" y="4299"/>
                  </a:moveTo>
                  <a:lnTo>
                    <a:pt x="2203" y="5322"/>
                  </a:lnTo>
                  <a:cubicBezTo>
                    <a:pt x="1988" y="5263"/>
                    <a:pt x="1782" y="5175"/>
                    <a:pt x="1594" y="5063"/>
                  </a:cubicBezTo>
                  <a:lnTo>
                    <a:pt x="2267" y="4299"/>
                  </a:lnTo>
                  <a:close/>
                  <a:moveTo>
                    <a:pt x="3452" y="4299"/>
                  </a:moveTo>
                  <a:lnTo>
                    <a:pt x="4135" y="5072"/>
                  </a:lnTo>
                  <a:cubicBezTo>
                    <a:pt x="3943" y="5181"/>
                    <a:pt x="3735" y="5269"/>
                    <a:pt x="3517" y="5325"/>
                  </a:cubicBezTo>
                  <a:lnTo>
                    <a:pt x="3452" y="4299"/>
                  </a:lnTo>
                  <a:close/>
                  <a:moveTo>
                    <a:pt x="3129" y="4366"/>
                  </a:moveTo>
                  <a:lnTo>
                    <a:pt x="3194" y="5390"/>
                  </a:lnTo>
                  <a:cubicBezTo>
                    <a:pt x="3085" y="5403"/>
                    <a:pt x="2977" y="5409"/>
                    <a:pt x="2869" y="5409"/>
                  </a:cubicBezTo>
                  <a:cubicBezTo>
                    <a:pt x="2755" y="5409"/>
                    <a:pt x="2642" y="5402"/>
                    <a:pt x="2529" y="5387"/>
                  </a:cubicBezTo>
                  <a:lnTo>
                    <a:pt x="2591" y="4366"/>
                  </a:lnTo>
                  <a:cubicBezTo>
                    <a:pt x="2681" y="4383"/>
                    <a:pt x="2770" y="4391"/>
                    <a:pt x="2860" y="4391"/>
                  </a:cubicBezTo>
                  <a:cubicBezTo>
                    <a:pt x="2950" y="4391"/>
                    <a:pt x="3039" y="4383"/>
                    <a:pt x="3129" y="4366"/>
                  </a:cubicBezTo>
                  <a:close/>
                  <a:moveTo>
                    <a:pt x="2870" y="0"/>
                  </a:moveTo>
                  <a:cubicBezTo>
                    <a:pt x="1309" y="0"/>
                    <a:pt x="0" y="1306"/>
                    <a:pt x="0" y="2870"/>
                  </a:cubicBezTo>
                  <a:cubicBezTo>
                    <a:pt x="0" y="4428"/>
                    <a:pt x="1309" y="5737"/>
                    <a:pt x="2870" y="5737"/>
                  </a:cubicBezTo>
                  <a:cubicBezTo>
                    <a:pt x="4537" y="5737"/>
                    <a:pt x="5737" y="4431"/>
                    <a:pt x="5737" y="2870"/>
                  </a:cubicBezTo>
                  <a:cubicBezTo>
                    <a:pt x="5737" y="2305"/>
                    <a:pt x="5564" y="1732"/>
                    <a:pt x="5246" y="1267"/>
                  </a:cubicBezTo>
                  <a:cubicBezTo>
                    <a:pt x="4825" y="465"/>
                    <a:pt x="3723" y="0"/>
                    <a:pt x="28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72"/>
            <p:cNvSpPr/>
            <p:nvPr/>
          </p:nvSpPr>
          <p:spPr>
            <a:xfrm>
              <a:off x="6394301" y="3842577"/>
              <a:ext cx="132154" cy="274473"/>
            </a:xfrm>
            <a:custGeom>
              <a:rect b="b" l="l" r="r" t="t"/>
              <a:pathLst>
                <a:path extrusionOk="0" h="8370" w="4030">
                  <a:moveTo>
                    <a:pt x="2209" y="325"/>
                  </a:moveTo>
                  <a:cubicBezTo>
                    <a:pt x="2329" y="325"/>
                    <a:pt x="2446" y="378"/>
                    <a:pt x="2562" y="484"/>
                  </a:cubicBezTo>
                  <a:lnTo>
                    <a:pt x="3150" y="1151"/>
                  </a:lnTo>
                  <a:cubicBezTo>
                    <a:pt x="2929" y="1328"/>
                    <a:pt x="2732" y="1525"/>
                    <a:pt x="2559" y="1742"/>
                  </a:cubicBezTo>
                  <a:lnTo>
                    <a:pt x="1891" y="1154"/>
                  </a:lnTo>
                  <a:cubicBezTo>
                    <a:pt x="1686" y="928"/>
                    <a:pt x="1680" y="699"/>
                    <a:pt x="1871" y="463"/>
                  </a:cubicBezTo>
                  <a:cubicBezTo>
                    <a:pt x="1985" y="371"/>
                    <a:pt x="2098" y="325"/>
                    <a:pt x="2209" y="325"/>
                  </a:cubicBezTo>
                  <a:close/>
                  <a:moveTo>
                    <a:pt x="833" y="3712"/>
                  </a:moveTo>
                  <a:lnTo>
                    <a:pt x="1721" y="3768"/>
                  </a:lnTo>
                  <a:cubicBezTo>
                    <a:pt x="1692" y="4045"/>
                    <a:pt x="1692" y="4324"/>
                    <a:pt x="1721" y="4603"/>
                  </a:cubicBezTo>
                  <a:cubicBezTo>
                    <a:pt x="1721" y="4603"/>
                    <a:pt x="812" y="4659"/>
                    <a:pt x="804" y="4659"/>
                  </a:cubicBezTo>
                  <a:cubicBezTo>
                    <a:pt x="542" y="4659"/>
                    <a:pt x="330" y="4445"/>
                    <a:pt x="330" y="4186"/>
                  </a:cubicBezTo>
                  <a:cubicBezTo>
                    <a:pt x="360" y="3883"/>
                    <a:pt x="530" y="3724"/>
                    <a:pt x="833" y="3712"/>
                  </a:cubicBezTo>
                  <a:close/>
                  <a:moveTo>
                    <a:pt x="2559" y="6629"/>
                  </a:moveTo>
                  <a:cubicBezTo>
                    <a:pt x="2732" y="6844"/>
                    <a:pt x="2929" y="7041"/>
                    <a:pt x="3150" y="7217"/>
                  </a:cubicBezTo>
                  <a:lnTo>
                    <a:pt x="2562" y="7885"/>
                  </a:lnTo>
                  <a:cubicBezTo>
                    <a:pt x="2442" y="7994"/>
                    <a:pt x="2325" y="8053"/>
                    <a:pt x="2205" y="8053"/>
                  </a:cubicBezTo>
                  <a:cubicBezTo>
                    <a:pt x="2098" y="8053"/>
                    <a:pt x="1988" y="8006"/>
                    <a:pt x="1871" y="7905"/>
                  </a:cubicBezTo>
                  <a:cubicBezTo>
                    <a:pt x="1662" y="7729"/>
                    <a:pt x="1709" y="7379"/>
                    <a:pt x="1891" y="7217"/>
                  </a:cubicBezTo>
                  <a:lnTo>
                    <a:pt x="2559" y="6629"/>
                  </a:lnTo>
                  <a:close/>
                  <a:moveTo>
                    <a:pt x="2204" y="1"/>
                  </a:moveTo>
                  <a:cubicBezTo>
                    <a:pt x="1999" y="1"/>
                    <a:pt x="1794" y="77"/>
                    <a:pt x="1639" y="231"/>
                  </a:cubicBezTo>
                  <a:cubicBezTo>
                    <a:pt x="1315" y="555"/>
                    <a:pt x="1333" y="1098"/>
                    <a:pt x="1677" y="1398"/>
                  </a:cubicBezTo>
                  <a:lnTo>
                    <a:pt x="2365" y="2007"/>
                  </a:lnTo>
                  <a:cubicBezTo>
                    <a:pt x="2074" y="2436"/>
                    <a:pt x="1868" y="2924"/>
                    <a:pt x="1768" y="3442"/>
                  </a:cubicBezTo>
                  <a:lnTo>
                    <a:pt x="854" y="3386"/>
                  </a:lnTo>
                  <a:cubicBezTo>
                    <a:pt x="837" y="3385"/>
                    <a:pt x="820" y="3384"/>
                    <a:pt x="803" y="3384"/>
                  </a:cubicBezTo>
                  <a:cubicBezTo>
                    <a:pt x="369" y="3384"/>
                    <a:pt x="1" y="3747"/>
                    <a:pt x="1" y="4186"/>
                  </a:cubicBezTo>
                  <a:cubicBezTo>
                    <a:pt x="1" y="4615"/>
                    <a:pt x="383" y="4987"/>
                    <a:pt x="810" y="4987"/>
                  </a:cubicBezTo>
                  <a:cubicBezTo>
                    <a:pt x="824" y="4987"/>
                    <a:pt x="839" y="4986"/>
                    <a:pt x="854" y="4986"/>
                  </a:cubicBezTo>
                  <a:lnTo>
                    <a:pt x="1768" y="4927"/>
                  </a:lnTo>
                  <a:cubicBezTo>
                    <a:pt x="1871" y="5444"/>
                    <a:pt x="2074" y="5932"/>
                    <a:pt x="2365" y="6365"/>
                  </a:cubicBezTo>
                  <a:lnTo>
                    <a:pt x="1677" y="6970"/>
                  </a:lnTo>
                  <a:cubicBezTo>
                    <a:pt x="1336" y="7273"/>
                    <a:pt x="1318" y="7817"/>
                    <a:pt x="1639" y="8138"/>
                  </a:cubicBezTo>
                  <a:cubicBezTo>
                    <a:pt x="1795" y="8292"/>
                    <a:pt x="2001" y="8369"/>
                    <a:pt x="2207" y="8369"/>
                  </a:cubicBezTo>
                  <a:cubicBezTo>
                    <a:pt x="2429" y="8369"/>
                    <a:pt x="2649" y="8280"/>
                    <a:pt x="2806" y="8102"/>
                  </a:cubicBezTo>
                  <a:lnTo>
                    <a:pt x="3415" y="7414"/>
                  </a:lnTo>
                  <a:cubicBezTo>
                    <a:pt x="3517" y="7482"/>
                    <a:pt x="3623" y="7547"/>
                    <a:pt x="3732" y="7608"/>
                  </a:cubicBezTo>
                  <a:cubicBezTo>
                    <a:pt x="3759" y="7622"/>
                    <a:pt x="3786" y="7628"/>
                    <a:pt x="3811" y="7628"/>
                  </a:cubicBezTo>
                  <a:cubicBezTo>
                    <a:pt x="3864" y="7628"/>
                    <a:pt x="3912" y="7599"/>
                    <a:pt x="3956" y="7541"/>
                  </a:cubicBezTo>
                  <a:cubicBezTo>
                    <a:pt x="3997" y="7461"/>
                    <a:pt x="3967" y="7364"/>
                    <a:pt x="3888" y="7320"/>
                  </a:cubicBezTo>
                  <a:cubicBezTo>
                    <a:pt x="1474" y="6003"/>
                    <a:pt x="1483" y="2330"/>
                    <a:pt x="3920" y="1034"/>
                  </a:cubicBezTo>
                  <a:cubicBezTo>
                    <a:pt x="4000" y="990"/>
                    <a:pt x="4029" y="893"/>
                    <a:pt x="3988" y="810"/>
                  </a:cubicBezTo>
                  <a:cubicBezTo>
                    <a:pt x="3959" y="755"/>
                    <a:pt x="3902" y="724"/>
                    <a:pt x="3844" y="724"/>
                  </a:cubicBezTo>
                  <a:cubicBezTo>
                    <a:pt x="3818" y="724"/>
                    <a:pt x="3792" y="730"/>
                    <a:pt x="3767" y="743"/>
                  </a:cubicBezTo>
                  <a:cubicBezTo>
                    <a:pt x="3644" y="807"/>
                    <a:pt x="3526" y="881"/>
                    <a:pt x="3415" y="954"/>
                  </a:cubicBezTo>
                  <a:lnTo>
                    <a:pt x="2806" y="269"/>
                  </a:lnTo>
                  <a:cubicBezTo>
                    <a:pt x="2648" y="90"/>
                    <a:pt x="2427" y="1"/>
                    <a:pt x="22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72"/>
            <p:cNvSpPr/>
            <p:nvPr/>
          </p:nvSpPr>
          <p:spPr>
            <a:xfrm>
              <a:off x="6550033" y="3952137"/>
              <a:ext cx="55288" cy="55288"/>
            </a:xfrm>
            <a:custGeom>
              <a:rect b="b" l="l" r="r" t="t"/>
              <a:pathLst>
                <a:path extrusionOk="0" h="1686" w="1686">
                  <a:moveTo>
                    <a:pt x="844" y="330"/>
                  </a:moveTo>
                  <a:cubicBezTo>
                    <a:pt x="1127" y="330"/>
                    <a:pt x="1359" y="560"/>
                    <a:pt x="1359" y="845"/>
                  </a:cubicBezTo>
                  <a:cubicBezTo>
                    <a:pt x="1359" y="1127"/>
                    <a:pt x="1127" y="1359"/>
                    <a:pt x="844" y="1359"/>
                  </a:cubicBezTo>
                  <a:cubicBezTo>
                    <a:pt x="559" y="1359"/>
                    <a:pt x="330" y="1127"/>
                    <a:pt x="330" y="845"/>
                  </a:cubicBezTo>
                  <a:cubicBezTo>
                    <a:pt x="330" y="560"/>
                    <a:pt x="559" y="330"/>
                    <a:pt x="844" y="330"/>
                  </a:cubicBezTo>
                  <a:close/>
                  <a:moveTo>
                    <a:pt x="844" y="1"/>
                  </a:moveTo>
                  <a:cubicBezTo>
                    <a:pt x="380" y="1"/>
                    <a:pt x="0" y="380"/>
                    <a:pt x="0" y="845"/>
                  </a:cubicBezTo>
                  <a:cubicBezTo>
                    <a:pt x="0" y="1309"/>
                    <a:pt x="380" y="1686"/>
                    <a:pt x="844" y="1686"/>
                  </a:cubicBezTo>
                  <a:cubicBezTo>
                    <a:pt x="1309" y="1686"/>
                    <a:pt x="1685" y="1309"/>
                    <a:pt x="1685" y="845"/>
                  </a:cubicBezTo>
                  <a:cubicBezTo>
                    <a:pt x="1685" y="380"/>
                    <a:pt x="1309" y="1"/>
                    <a:pt x="8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2" name="Google Shape;1072;p72"/>
          <p:cNvGrpSpPr/>
          <p:nvPr/>
        </p:nvGrpSpPr>
        <p:grpSpPr>
          <a:xfrm>
            <a:off x="5624399" y="4025038"/>
            <a:ext cx="322154" cy="366719"/>
            <a:chOff x="5624399" y="3796438"/>
            <a:chExt cx="322154" cy="366719"/>
          </a:xfrm>
        </p:grpSpPr>
        <p:sp>
          <p:nvSpPr>
            <p:cNvPr id="1073" name="Google Shape;1073;p72"/>
            <p:cNvSpPr/>
            <p:nvPr/>
          </p:nvSpPr>
          <p:spPr>
            <a:xfrm>
              <a:off x="5646665" y="3796438"/>
              <a:ext cx="221513" cy="154781"/>
            </a:xfrm>
            <a:custGeom>
              <a:rect b="b" l="l" r="r" t="t"/>
              <a:pathLst>
                <a:path extrusionOk="0" h="4720" w="6755">
                  <a:moveTo>
                    <a:pt x="4408" y="330"/>
                  </a:moveTo>
                  <a:lnTo>
                    <a:pt x="4408" y="680"/>
                  </a:lnTo>
                  <a:lnTo>
                    <a:pt x="4058" y="680"/>
                  </a:lnTo>
                  <a:lnTo>
                    <a:pt x="4058" y="330"/>
                  </a:lnTo>
                  <a:close/>
                  <a:moveTo>
                    <a:pt x="3896" y="0"/>
                  </a:moveTo>
                  <a:cubicBezTo>
                    <a:pt x="3805" y="0"/>
                    <a:pt x="3732" y="74"/>
                    <a:pt x="3732" y="165"/>
                  </a:cubicBezTo>
                  <a:lnTo>
                    <a:pt x="3732" y="680"/>
                  </a:lnTo>
                  <a:lnTo>
                    <a:pt x="165" y="680"/>
                  </a:lnTo>
                  <a:cubicBezTo>
                    <a:pt x="74" y="680"/>
                    <a:pt x="1" y="753"/>
                    <a:pt x="1" y="844"/>
                  </a:cubicBezTo>
                  <a:lnTo>
                    <a:pt x="1" y="4555"/>
                  </a:lnTo>
                  <a:cubicBezTo>
                    <a:pt x="1" y="4646"/>
                    <a:pt x="74" y="4720"/>
                    <a:pt x="165" y="4720"/>
                  </a:cubicBezTo>
                  <a:cubicBezTo>
                    <a:pt x="256" y="4720"/>
                    <a:pt x="330" y="4646"/>
                    <a:pt x="330" y="4555"/>
                  </a:cubicBezTo>
                  <a:lnTo>
                    <a:pt x="330" y="1006"/>
                  </a:lnTo>
                  <a:lnTo>
                    <a:pt x="6590" y="1006"/>
                  </a:lnTo>
                  <a:cubicBezTo>
                    <a:pt x="6681" y="1006"/>
                    <a:pt x="6754" y="932"/>
                    <a:pt x="6754" y="844"/>
                  </a:cubicBezTo>
                  <a:cubicBezTo>
                    <a:pt x="6754" y="753"/>
                    <a:pt x="6681" y="680"/>
                    <a:pt x="6590" y="680"/>
                  </a:cubicBezTo>
                  <a:lnTo>
                    <a:pt x="4737" y="680"/>
                  </a:lnTo>
                  <a:lnTo>
                    <a:pt x="4737" y="165"/>
                  </a:lnTo>
                  <a:cubicBezTo>
                    <a:pt x="4737" y="74"/>
                    <a:pt x="4664" y="0"/>
                    <a:pt x="45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72"/>
            <p:cNvSpPr/>
            <p:nvPr/>
          </p:nvSpPr>
          <p:spPr>
            <a:xfrm>
              <a:off x="5624399" y="3818704"/>
              <a:ext cx="322154" cy="344452"/>
            </a:xfrm>
            <a:custGeom>
              <a:rect b="b" l="l" r="r" t="t"/>
              <a:pathLst>
                <a:path extrusionOk="0" h="10504" w="9824">
                  <a:moveTo>
                    <a:pt x="5087" y="7789"/>
                  </a:moveTo>
                  <a:lnTo>
                    <a:pt x="5087" y="10174"/>
                  </a:lnTo>
                  <a:lnTo>
                    <a:pt x="4737" y="10174"/>
                  </a:lnTo>
                  <a:lnTo>
                    <a:pt x="4737" y="7789"/>
                  </a:lnTo>
                  <a:close/>
                  <a:moveTo>
                    <a:pt x="4290" y="7789"/>
                  </a:moveTo>
                  <a:lnTo>
                    <a:pt x="2964" y="10086"/>
                  </a:lnTo>
                  <a:cubicBezTo>
                    <a:pt x="2927" y="10150"/>
                    <a:pt x="2874" y="10176"/>
                    <a:pt x="2821" y="10176"/>
                  </a:cubicBezTo>
                  <a:cubicBezTo>
                    <a:pt x="2703" y="10176"/>
                    <a:pt x="2586" y="10043"/>
                    <a:pt x="2661" y="9912"/>
                  </a:cubicBezTo>
                  <a:lnTo>
                    <a:pt x="3884" y="7789"/>
                  </a:lnTo>
                  <a:close/>
                  <a:moveTo>
                    <a:pt x="5940" y="7789"/>
                  </a:moveTo>
                  <a:lnTo>
                    <a:pt x="7166" y="9912"/>
                  </a:lnTo>
                  <a:cubicBezTo>
                    <a:pt x="7270" y="10064"/>
                    <a:pt x="7152" y="10184"/>
                    <a:pt x="7026" y="10184"/>
                  </a:cubicBezTo>
                  <a:cubicBezTo>
                    <a:pt x="6964" y="10184"/>
                    <a:pt x="6900" y="10155"/>
                    <a:pt x="6860" y="10086"/>
                  </a:cubicBezTo>
                  <a:lnTo>
                    <a:pt x="5534" y="7789"/>
                  </a:lnTo>
                  <a:close/>
                  <a:moveTo>
                    <a:pt x="7983" y="1"/>
                  </a:moveTo>
                  <a:cubicBezTo>
                    <a:pt x="7892" y="1"/>
                    <a:pt x="7819" y="74"/>
                    <a:pt x="7819" y="165"/>
                  </a:cubicBezTo>
                  <a:cubicBezTo>
                    <a:pt x="7819" y="253"/>
                    <a:pt x="7892" y="327"/>
                    <a:pt x="7983" y="327"/>
                  </a:cubicBezTo>
                  <a:lnTo>
                    <a:pt x="8818" y="327"/>
                  </a:lnTo>
                  <a:lnTo>
                    <a:pt x="8818" y="6784"/>
                  </a:lnTo>
                  <a:lnTo>
                    <a:pt x="5269" y="6784"/>
                  </a:lnTo>
                  <a:cubicBezTo>
                    <a:pt x="5178" y="6784"/>
                    <a:pt x="5105" y="6857"/>
                    <a:pt x="5105" y="6949"/>
                  </a:cubicBezTo>
                  <a:cubicBezTo>
                    <a:pt x="5105" y="6949"/>
                    <a:pt x="5105" y="6951"/>
                    <a:pt x="5105" y="6951"/>
                  </a:cubicBezTo>
                  <a:cubicBezTo>
                    <a:pt x="5105" y="6954"/>
                    <a:pt x="5105" y="6954"/>
                    <a:pt x="5105" y="6957"/>
                  </a:cubicBezTo>
                  <a:cubicBezTo>
                    <a:pt x="5105" y="7046"/>
                    <a:pt x="5178" y="7119"/>
                    <a:pt x="5269" y="7119"/>
                  </a:cubicBezTo>
                  <a:lnTo>
                    <a:pt x="9498" y="7119"/>
                  </a:lnTo>
                  <a:lnTo>
                    <a:pt x="9498" y="7463"/>
                  </a:lnTo>
                  <a:lnTo>
                    <a:pt x="330" y="7463"/>
                  </a:lnTo>
                  <a:lnTo>
                    <a:pt x="330" y="7119"/>
                  </a:lnTo>
                  <a:lnTo>
                    <a:pt x="4555" y="7119"/>
                  </a:lnTo>
                  <a:cubicBezTo>
                    <a:pt x="4646" y="7119"/>
                    <a:pt x="4720" y="7046"/>
                    <a:pt x="4720" y="6957"/>
                  </a:cubicBezTo>
                  <a:cubicBezTo>
                    <a:pt x="4720" y="6954"/>
                    <a:pt x="4720" y="6954"/>
                    <a:pt x="4720" y="6951"/>
                  </a:cubicBezTo>
                  <a:cubicBezTo>
                    <a:pt x="4720" y="6951"/>
                    <a:pt x="4720" y="6949"/>
                    <a:pt x="4720" y="6949"/>
                  </a:cubicBezTo>
                  <a:cubicBezTo>
                    <a:pt x="4720" y="6857"/>
                    <a:pt x="4646" y="6784"/>
                    <a:pt x="4555" y="6784"/>
                  </a:cubicBezTo>
                  <a:lnTo>
                    <a:pt x="1006" y="6784"/>
                  </a:lnTo>
                  <a:lnTo>
                    <a:pt x="1006" y="4590"/>
                  </a:lnTo>
                  <a:cubicBezTo>
                    <a:pt x="1006" y="4499"/>
                    <a:pt x="932" y="4426"/>
                    <a:pt x="844" y="4426"/>
                  </a:cubicBezTo>
                  <a:cubicBezTo>
                    <a:pt x="753" y="4426"/>
                    <a:pt x="680" y="4499"/>
                    <a:pt x="680" y="4590"/>
                  </a:cubicBezTo>
                  <a:lnTo>
                    <a:pt x="680" y="6793"/>
                  </a:lnTo>
                  <a:lnTo>
                    <a:pt x="165" y="6793"/>
                  </a:lnTo>
                  <a:cubicBezTo>
                    <a:pt x="74" y="6793"/>
                    <a:pt x="0" y="6866"/>
                    <a:pt x="0" y="6957"/>
                  </a:cubicBezTo>
                  <a:lnTo>
                    <a:pt x="0" y="7625"/>
                  </a:lnTo>
                  <a:cubicBezTo>
                    <a:pt x="0" y="7716"/>
                    <a:pt x="74" y="7789"/>
                    <a:pt x="165" y="7789"/>
                  </a:cubicBezTo>
                  <a:lnTo>
                    <a:pt x="3508" y="7789"/>
                  </a:lnTo>
                  <a:lnTo>
                    <a:pt x="2376" y="9748"/>
                  </a:lnTo>
                  <a:cubicBezTo>
                    <a:pt x="2124" y="10152"/>
                    <a:pt x="2475" y="10499"/>
                    <a:pt x="2824" y="10499"/>
                  </a:cubicBezTo>
                  <a:cubicBezTo>
                    <a:pt x="2985" y="10499"/>
                    <a:pt x="3145" y="10426"/>
                    <a:pt x="3246" y="10250"/>
                  </a:cubicBezTo>
                  <a:lnTo>
                    <a:pt x="4411" y="8236"/>
                  </a:lnTo>
                  <a:lnTo>
                    <a:pt x="4411" y="10339"/>
                  </a:lnTo>
                  <a:cubicBezTo>
                    <a:pt x="4411" y="10430"/>
                    <a:pt x="4481" y="10503"/>
                    <a:pt x="4573" y="10503"/>
                  </a:cubicBezTo>
                  <a:lnTo>
                    <a:pt x="5252" y="10503"/>
                  </a:lnTo>
                  <a:cubicBezTo>
                    <a:pt x="5343" y="10503"/>
                    <a:pt x="5416" y="10430"/>
                    <a:pt x="5416" y="10339"/>
                  </a:cubicBezTo>
                  <a:lnTo>
                    <a:pt x="5416" y="8239"/>
                  </a:lnTo>
                  <a:lnTo>
                    <a:pt x="6578" y="10250"/>
                  </a:lnTo>
                  <a:cubicBezTo>
                    <a:pt x="6692" y="10430"/>
                    <a:pt x="6850" y="10504"/>
                    <a:pt x="7004" y="10504"/>
                  </a:cubicBezTo>
                  <a:cubicBezTo>
                    <a:pt x="7348" y="10504"/>
                    <a:pt x="7672" y="10136"/>
                    <a:pt x="7448" y="9748"/>
                  </a:cubicBezTo>
                  <a:lnTo>
                    <a:pt x="6316" y="7789"/>
                  </a:lnTo>
                  <a:lnTo>
                    <a:pt x="9659" y="7789"/>
                  </a:lnTo>
                  <a:cubicBezTo>
                    <a:pt x="9750" y="7789"/>
                    <a:pt x="9824" y="7716"/>
                    <a:pt x="9824" y="7625"/>
                  </a:cubicBezTo>
                  <a:lnTo>
                    <a:pt x="9824" y="6954"/>
                  </a:lnTo>
                  <a:cubicBezTo>
                    <a:pt x="9824" y="6866"/>
                    <a:pt x="9750" y="6793"/>
                    <a:pt x="9662" y="6793"/>
                  </a:cubicBezTo>
                  <a:lnTo>
                    <a:pt x="9148" y="6793"/>
                  </a:lnTo>
                  <a:lnTo>
                    <a:pt x="9148" y="165"/>
                  </a:lnTo>
                  <a:cubicBezTo>
                    <a:pt x="9148" y="74"/>
                    <a:pt x="9074" y="1"/>
                    <a:pt x="89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72"/>
            <p:cNvSpPr/>
            <p:nvPr/>
          </p:nvSpPr>
          <p:spPr>
            <a:xfrm>
              <a:off x="5668931" y="3885437"/>
              <a:ext cx="233187" cy="144254"/>
            </a:xfrm>
            <a:custGeom>
              <a:rect b="b" l="l" r="r" t="t"/>
              <a:pathLst>
                <a:path extrusionOk="0" h="4399" w="7111">
                  <a:moveTo>
                    <a:pt x="2035" y="2361"/>
                  </a:moveTo>
                  <a:lnTo>
                    <a:pt x="2035" y="4070"/>
                  </a:lnTo>
                  <a:lnTo>
                    <a:pt x="1686" y="4070"/>
                  </a:lnTo>
                  <a:lnTo>
                    <a:pt x="1686" y="2361"/>
                  </a:lnTo>
                  <a:close/>
                  <a:moveTo>
                    <a:pt x="3391" y="1685"/>
                  </a:moveTo>
                  <a:lnTo>
                    <a:pt x="3391" y="4070"/>
                  </a:lnTo>
                  <a:lnTo>
                    <a:pt x="3041" y="4070"/>
                  </a:lnTo>
                  <a:lnTo>
                    <a:pt x="3041" y="1685"/>
                  </a:lnTo>
                  <a:close/>
                  <a:moveTo>
                    <a:pt x="4746" y="1006"/>
                  </a:moveTo>
                  <a:lnTo>
                    <a:pt x="4746" y="4070"/>
                  </a:lnTo>
                  <a:lnTo>
                    <a:pt x="4397" y="4070"/>
                  </a:lnTo>
                  <a:lnTo>
                    <a:pt x="4397" y="1006"/>
                  </a:lnTo>
                  <a:close/>
                  <a:moveTo>
                    <a:pt x="6105" y="327"/>
                  </a:moveTo>
                  <a:lnTo>
                    <a:pt x="6105" y="4070"/>
                  </a:lnTo>
                  <a:lnTo>
                    <a:pt x="5755" y="4070"/>
                  </a:lnTo>
                  <a:lnTo>
                    <a:pt x="5755" y="327"/>
                  </a:lnTo>
                  <a:close/>
                  <a:moveTo>
                    <a:pt x="5590" y="0"/>
                  </a:moveTo>
                  <a:cubicBezTo>
                    <a:pt x="5499" y="0"/>
                    <a:pt x="5426" y="74"/>
                    <a:pt x="5426" y="165"/>
                  </a:cubicBezTo>
                  <a:lnTo>
                    <a:pt x="5426" y="4070"/>
                  </a:lnTo>
                  <a:lnTo>
                    <a:pt x="5076" y="4070"/>
                  </a:lnTo>
                  <a:lnTo>
                    <a:pt x="5076" y="841"/>
                  </a:lnTo>
                  <a:cubicBezTo>
                    <a:pt x="5076" y="753"/>
                    <a:pt x="5002" y="679"/>
                    <a:pt x="4911" y="679"/>
                  </a:cubicBezTo>
                  <a:lnTo>
                    <a:pt x="4235" y="679"/>
                  </a:lnTo>
                  <a:cubicBezTo>
                    <a:pt x="4144" y="679"/>
                    <a:pt x="4070" y="750"/>
                    <a:pt x="4070" y="841"/>
                  </a:cubicBezTo>
                  <a:lnTo>
                    <a:pt x="4070" y="4070"/>
                  </a:lnTo>
                  <a:lnTo>
                    <a:pt x="3720" y="4070"/>
                  </a:lnTo>
                  <a:lnTo>
                    <a:pt x="3720" y="1520"/>
                  </a:lnTo>
                  <a:cubicBezTo>
                    <a:pt x="3720" y="1429"/>
                    <a:pt x="3647" y="1356"/>
                    <a:pt x="3556" y="1356"/>
                  </a:cubicBezTo>
                  <a:lnTo>
                    <a:pt x="2876" y="1356"/>
                  </a:lnTo>
                  <a:cubicBezTo>
                    <a:pt x="2785" y="1356"/>
                    <a:pt x="2712" y="1429"/>
                    <a:pt x="2712" y="1520"/>
                  </a:cubicBezTo>
                  <a:lnTo>
                    <a:pt x="2712" y="4070"/>
                  </a:lnTo>
                  <a:lnTo>
                    <a:pt x="2362" y="4070"/>
                  </a:lnTo>
                  <a:lnTo>
                    <a:pt x="2362" y="2200"/>
                  </a:lnTo>
                  <a:cubicBezTo>
                    <a:pt x="2362" y="2108"/>
                    <a:pt x="2288" y="2035"/>
                    <a:pt x="2200" y="2035"/>
                  </a:cubicBezTo>
                  <a:lnTo>
                    <a:pt x="1521" y="2035"/>
                  </a:lnTo>
                  <a:cubicBezTo>
                    <a:pt x="1430" y="2035"/>
                    <a:pt x="1356" y="2108"/>
                    <a:pt x="1356" y="2200"/>
                  </a:cubicBezTo>
                  <a:lnTo>
                    <a:pt x="1356" y="4070"/>
                  </a:lnTo>
                  <a:lnTo>
                    <a:pt x="165" y="4070"/>
                  </a:lnTo>
                  <a:cubicBezTo>
                    <a:pt x="74" y="4070"/>
                    <a:pt x="1" y="4143"/>
                    <a:pt x="1" y="4234"/>
                  </a:cubicBezTo>
                  <a:cubicBezTo>
                    <a:pt x="1" y="4325"/>
                    <a:pt x="74" y="4399"/>
                    <a:pt x="165" y="4399"/>
                  </a:cubicBezTo>
                  <a:lnTo>
                    <a:pt x="6946" y="4399"/>
                  </a:lnTo>
                  <a:cubicBezTo>
                    <a:pt x="7037" y="4399"/>
                    <a:pt x="7110" y="4325"/>
                    <a:pt x="7110" y="4234"/>
                  </a:cubicBezTo>
                  <a:cubicBezTo>
                    <a:pt x="7110" y="4143"/>
                    <a:pt x="7037" y="4070"/>
                    <a:pt x="6946" y="4070"/>
                  </a:cubicBezTo>
                  <a:lnTo>
                    <a:pt x="6431" y="4070"/>
                  </a:lnTo>
                  <a:lnTo>
                    <a:pt x="6431" y="165"/>
                  </a:lnTo>
                  <a:cubicBezTo>
                    <a:pt x="6431" y="74"/>
                    <a:pt x="6358" y="0"/>
                    <a:pt x="62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72"/>
            <p:cNvSpPr/>
            <p:nvPr/>
          </p:nvSpPr>
          <p:spPr>
            <a:xfrm>
              <a:off x="5668931" y="3840970"/>
              <a:ext cx="33022" cy="33022"/>
            </a:xfrm>
            <a:custGeom>
              <a:rect b="b" l="l" r="r" t="t"/>
              <a:pathLst>
                <a:path extrusionOk="0" h="1007" w="1007">
                  <a:moveTo>
                    <a:pt x="677" y="327"/>
                  </a:moveTo>
                  <a:lnTo>
                    <a:pt x="677" y="677"/>
                  </a:lnTo>
                  <a:lnTo>
                    <a:pt x="327" y="677"/>
                  </a:lnTo>
                  <a:lnTo>
                    <a:pt x="327" y="327"/>
                  </a:lnTo>
                  <a:close/>
                  <a:moveTo>
                    <a:pt x="162" y="1"/>
                  </a:moveTo>
                  <a:cubicBezTo>
                    <a:pt x="74" y="1"/>
                    <a:pt x="1" y="74"/>
                    <a:pt x="1" y="162"/>
                  </a:cubicBezTo>
                  <a:lnTo>
                    <a:pt x="1" y="842"/>
                  </a:lnTo>
                  <a:cubicBezTo>
                    <a:pt x="1" y="933"/>
                    <a:pt x="74" y="1006"/>
                    <a:pt x="162" y="1006"/>
                  </a:cubicBezTo>
                  <a:lnTo>
                    <a:pt x="842" y="1006"/>
                  </a:lnTo>
                  <a:cubicBezTo>
                    <a:pt x="933" y="1006"/>
                    <a:pt x="1006" y="933"/>
                    <a:pt x="1006" y="842"/>
                  </a:cubicBezTo>
                  <a:lnTo>
                    <a:pt x="1006" y="162"/>
                  </a:lnTo>
                  <a:cubicBezTo>
                    <a:pt x="1006" y="74"/>
                    <a:pt x="933" y="1"/>
                    <a:pt x="8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72"/>
            <p:cNvSpPr/>
            <p:nvPr/>
          </p:nvSpPr>
          <p:spPr>
            <a:xfrm>
              <a:off x="5668931" y="3885437"/>
              <a:ext cx="33022" cy="32989"/>
            </a:xfrm>
            <a:custGeom>
              <a:rect b="b" l="l" r="r" t="t"/>
              <a:pathLst>
                <a:path extrusionOk="0" h="1006" w="1007">
                  <a:moveTo>
                    <a:pt x="677" y="327"/>
                  </a:moveTo>
                  <a:lnTo>
                    <a:pt x="677" y="679"/>
                  </a:lnTo>
                  <a:lnTo>
                    <a:pt x="327" y="679"/>
                  </a:lnTo>
                  <a:lnTo>
                    <a:pt x="327" y="327"/>
                  </a:lnTo>
                  <a:close/>
                  <a:moveTo>
                    <a:pt x="165" y="0"/>
                  </a:moveTo>
                  <a:cubicBezTo>
                    <a:pt x="74" y="0"/>
                    <a:pt x="1" y="74"/>
                    <a:pt x="1" y="165"/>
                  </a:cubicBezTo>
                  <a:lnTo>
                    <a:pt x="1" y="841"/>
                  </a:lnTo>
                  <a:cubicBezTo>
                    <a:pt x="1" y="932"/>
                    <a:pt x="74" y="1006"/>
                    <a:pt x="165" y="1006"/>
                  </a:cubicBezTo>
                  <a:lnTo>
                    <a:pt x="842" y="1006"/>
                  </a:lnTo>
                  <a:cubicBezTo>
                    <a:pt x="933" y="1006"/>
                    <a:pt x="1006" y="932"/>
                    <a:pt x="1006" y="841"/>
                  </a:cubicBezTo>
                  <a:lnTo>
                    <a:pt x="1006" y="165"/>
                  </a:ln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72"/>
            <p:cNvSpPr/>
            <p:nvPr/>
          </p:nvSpPr>
          <p:spPr>
            <a:xfrm>
              <a:off x="5713398" y="3840970"/>
              <a:ext cx="99722" cy="10756"/>
            </a:xfrm>
            <a:custGeom>
              <a:rect b="b" l="l" r="r" t="t"/>
              <a:pathLst>
                <a:path extrusionOk="0" h="328" w="3041">
                  <a:moveTo>
                    <a:pt x="165" y="1"/>
                  </a:moveTo>
                  <a:cubicBezTo>
                    <a:pt x="74" y="1"/>
                    <a:pt x="0" y="74"/>
                    <a:pt x="0" y="162"/>
                  </a:cubicBezTo>
                  <a:cubicBezTo>
                    <a:pt x="0" y="254"/>
                    <a:pt x="74" y="327"/>
                    <a:pt x="165" y="327"/>
                  </a:cubicBezTo>
                  <a:lnTo>
                    <a:pt x="2876" y="327"/>
                  </a:lnTo>
                  <a:cubicBezTo>
                    <a:pt x="2967" y="327"/>
                    <a:pt x="3041" y="254"/>
                    <a:pt x="3041" y="162"/>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72"/>
            <p:cNvSpPr/>
            <p:nvPr/>
          </p:nvSpPr>
          <p:spPr>
            <a:xfrm>
              <a:off x="5713398" y="3863171"/>
              <a:ext cx="99722" cy="10822"/>
            </a:xfrm>
            <a:custGeom>
              <a:rect b="b" l="l" r="r" t="t"/>
              <a:pathLst>
                <a:path extrusionOk="0" h="330" w="3041">
                  <a:moveTo>
                    <a:pt x="165" y="0"/>
                  </a:moveTo>
                  <a:cubicBezTo>
                    <a:pt x="74" y="0"/>
                    <a:pt x="0" y="74"/>
                    <a:pt x="0" y="165"/>
                  </a:cubicBezTo>
                  <a:cubicBezTo>
                    <a:pt x="0" y="256"/>
                    <a:pt x="74" y="329"/>
                    <a:pt x="165" y="329"/>
                  </a:cubicBezTo>
                  <a:lnTo>
                    <a:pt x="2876" y="329"/>
                  </a:lnTo>
                  <a:cubicBezTo>
                    <a:pt x="2967" y="329"/>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72"/>
            <p:cNvSpPr/>
            <p:nvPr/>
          </p:nvSpPr>
          <p:spPr>
            <a:xfrm>
              <a:off x="5713398" y="3885437"/>
              <a:ext cx="55288" cy="10723"/>
            </a:xfrm>
            <a:custGeom>
              <a:rect b="b" l="l" r="r" t="t"/>
              <a:pathLst>
                <a:path extrusionOk="0" h="327" w="1686">
                  <a:moveTo>
                    <a:pt x="165" y="0"/>
                  </a:moveTo>
                  <a:cubicBezTo>
                    <a:pt x="74" y="0"/>
                    <a:pt x="0" y="74"/>
                    <a:pt x="0" y="165"/>
                  </a:cubicBezTo>
                  <a:cubicBezTo>
                    <a:pt x="0" y="253"/>
                    <a:pt x="74" y="327"/>
                    <a:pt x="165" y="327"/>
                  </a:cubicBezTo>
                  <a:lnTo>
                    <a:pt x="1520" y="327"/>
                  </a:lnTo>
                  <a:cubicBezTo>
                    <a:pt x="1612" y="327"/>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72"/>
            <p:cNvSpPr/>
            <p:nvPr/>
          </p:nvSpPr>
          <p:spPr>
            <a:xfrm>
              <a:off x="5713398" y="3907703"/>
              <a:ext cx="55288" cy="10723"/>
            </a:xfrm>
            <a:custGeom>
              <a:rect b="b" l="l" r="r" t="t"/>
              <a:pathLst>
                <a:path extrusionOk="0" h="327" w="1686">
                  <a:moveTo>
                    <a:pt x="165" y="0"/>
                  </a:moveTo>
                  <a:cubicBezTo>
                    <a:pt x="74" y="0"/>
                    <a:pt x="0" y="74"/>
                    <a:pt x="0" y="162"/>
                  </a:cubicBezTo>
                  <a:cubicBezTo>
                    <a:pt x="0" y="253"/>
                    <a:pt x="74" y="327"/>
                    <a:pt x="165" y="327"/>
                  </a:cubicBezTo>
                  <a:lnTo>
                    <a:pt x="1520" y="327"/>
                  </a:lnTo>
                  <a:cubicBezTo>
                    <a:pt x="1612" y="327"/>
                    <a:pt x="1685" y="253"/>
                    <a:pt x="1685" y="162"/>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2" name="Google Shape;1082;p72"/>
          <p:cNvGrpSpPr/>
          <p:nvPr/>
        </p:nvGrpSpPr>
        <p:grpSpPr>
          <a:xfrm>
            <a:off x="4810030" y="4025038"/>
            <a:ext cx="366719" cy="366719"/>
            <a:chOff x="4810030" y="3796438"/>
            <a:chExt cx="366719" cy="366719"/>
          </a:xfrm>
        </p:grpSpPr>
        <p:sp>
          <p:nvSpPr>
            <p:cNvPr id="1083" name="Google Shape;1083;p72"/>
            <p:cNvSpPr/>
            <p:nvPr/>
          </p:nvSpPr>
          <p:spPr>
            <a:xfrm>
              <a:off x="4868925" y="3862810"/>
              <a:ext cx="249026" cy="234007"/>
            </a:xfrm>
            <a:custGeom>
              <a:rect b="b" l="l" r="r" t="t"/>
              <a:pathLst>
                <a:path extrusionOk="0" h="7136" w="7594">
                  <a:moveTo>
                    <a:pt x="1492" y="614"/>
                  </a:moveTo>
                  <a:cubicBezTo>
                    <a:pt x="1610" y="614"/>
                    <a:pt x="1728" y="657"/>
                    <a:pt x="1833" y="761"/>
                  </a:cubicBezTo>
                  <a:lnTo>
                    <a:pt x="2183" y="1111"/>
                  </a:lnTo>
                  <a:lnTo>
                    <a:pt x="1342" y="1955"/>
                  </a:lnTo>
                  <a:lnTo>
                    <a:pt x="989" y="1605"/>
                  </a:lnTo>
                  <a:cubicBezTo>
                    <a:pt x="789" y="1405"/>
                    <a:pt x="789" y="1078"/>
                    <a:pt x="989" y="878"/>
                  </a:cubicBezTo>
                  <a:cubicBezTo>
                    <a:pt x="1116" y="726"/>
                    <a:pt x="1303" y="614"/>
                    <a:pt x="1492" y="614"/>
                  </a:cubicBezTo>
                  <a:close/>
                  <a:moveTo>
                    <a:pt x="2415" y="1343"/>
                  </a:moveTo>
                  <a:lnTo>
                    <a:pt x="2662" y="1593"/>
                  </a:lnTo>
                  <a:lnTo>
                    <a:pt x="1821" y="2434"/>
                  </a:lnTo>
                  <a:lnTo>
                    <a:pt x="1571" y="2187"/>
                  </a:lnTo>
                  <a:lnTo>
                    <a:pt x="2415" y="1343"/>
                  </a:lnTo>
                  <a:close/>
                  <a:moveTo>
                    <a:pt x="5707" y="328"/>
                  </a:moveTo>
                  <a:cubicBezTo>
                    <a:pt x="5720" y="328"/>
                    <a:pt x="5733" y="328"/>
                    <a:pt x="5746" y="329"/>
                  </a:cubicBezTo>
                  <a:lnTo>
                    <a:pt x="5235" y="840"/>
                  </a:lnTo>
                  <a:cubicBezTo>
                    <a:pt x="5217" y="858"/>
                    <a:pt x="5202" y="878"/>
                    <a:pt x="5196" y="902"/>
                  </a:cubicBezTo>
                  <a:lnTo>
                    <a:pt x="5017" y="1431"/>
                  </a:lnTo>
                  <a:cubicBezTo>
                    <a:pt x="4999" y="1490"/>
                    <a:pt x="5014" y="1558"/>
                    <a:pt x="5058" y="1599"/>
                  </a:cubicBezTo>
                  <a:lnTo>
                    <a:pt x="5764" y="2307"/>
                  </a:lnTo>
                  <a:cubicBezTo>
                    <a:pt x="5795" y="2338"/>
                    <a:pt x="5836" y="2355"/>
                    <a:pt x="5878" y="2355"/>
                  </a:cubicBezTo>
                  <a:cubicBezTo>
                    <a:pt x="5896" y="2355"/>
                    <a:pt x="5914" y="2352"/>
                    <a:pt x="5931" y="2346"/>
                  </a:cubicBezTo>
                  <a:lnTo>
                    <a:pt x="6461" y="2169"/>
                  </a:lnTo>
                  <a:cubicBezTo>
                    <a:pt x="6487" y="2160"/>
                    <a:pt x="6508" y="2149"/>
                    <a:pt x="6525" y="2131"/>
                  </a:cubicBezTo>
                  <a:lnTo>
                    <a:pt x="7037" y="1619"/>
                  </a:lnTo>
                  <a:lnTo>
                    <a:pt x="7037" y="1619"/>
                  </a:lnTo>
                  <a:cubicBezTo>
                    <a:pt x="7060" y="2374"/>
                    <a:pt x="6416" y="2995"/>
                    <a:pt x="5688" y="2995"/>
                  </a:cubicBezTo>
                  <a:cubicBezTo>
                    <a:pt x="5580" y="2995"/>
                    <a:pt x="5469" y="2981"/>
                    <a:pt x="5358" y="2951"/>
                  </a:cubicBezTo>
                  <a:cubicBezTo>
                    <a:pt x="5344" y="2947"/>
                    <a:pt x="5329" y="2945"/>
                    <a:pt x="5314" y="2945"/>
                  </a:cubicBezTo>
                  <a:cubicBezTo>
                    <a:pt x="5271" y="2945"/>
                    <a:pt x="5230" y="2962"/>
                    <a:pt x="5199" y="2993"/>
                  </a:cubicBezTo>
                  <a:lnTo>
                    <a:pt x="4864" y="3328"/>
                  </a:lnTo>
                  <a:lnTo>
                    <a:pt x="4564" y="3031"/>
                  </a:lnTo>
                  <a:lnTo>
                    <a:pt x="4873" y="2725"/>
                  </a:lnTo>
                  <a:cubicBezTo>
                    <a:pt x="4935" y="2660"/>
                    <a:pt x="4935" y="2557"/>
                    <a:pt x="4873" y="2493"/>
                  </a:cubicBezTo>
                  <a:cubicBezTo>
                    <a:pt x="4841" y="2460"/>
                    <a:pt x="4799" y="2444"/>
                    <a:pt x="4757" y="2444"/>
                  </a:cubicBezTo>
                  <a:cubicBezTo>
                    <a:pt x="4715" y="2444"/>
                    <a:pt x="4673" y="2460"/>
                    <a:pt x="4641" y="2493"/>
                  </a:cubicBezTo>
                  <a:lnTo>
                    <a:pt x="4335" y="2798"/>
                  </a:lnTo>
                  <a:lnTo>
                    <a:pt x="4035" y="2501"/>
                  </a:lnTo>
                  <a:lnTo>
                    <a:pt x="4373" y="2163"/>
                  </a:lnTo>
                  <a:cubicBezTo>
                    <a:pt x="4414" y="2122"/>
                    <a:pt x="4429" y="2063"/>
                    <a:pt x="4414" y="2008"/>
                  </a:cubicBezTo>
                  <a:cubicBezTo>
                    <a:pt x="4191" y="1173"/>
                    <a:pt x="4855" y="328"/>
                    <a:pt x="5707" y="328"/>
                  </a:cubicBezTo>
                  <a:close/>
                  <a:moveTo>
                    <a:pt x="2894" y="1822"/>
                  </a:moveTo>
                  <a:lnTo>
                    <a:pt x="5540" y="4469"/>
                  </a:lnTo>
                  <a:lnTo>
                    <a:pt x="4699" y="5312"/>
                  </a:lnTo>
                  <a:lnTo>
                    <a:pt x="2053" y="2666"/>
                  </a:lnTo>
                  <a:lnTo>
                    <a:pt x="2894" y="1822"/>
                  </a:lnTo>
                  <a:close/>
                  <a:moveTo>
                    <a:pt x="5740" y="4733"/>
                  </a:moveTo>
                  <a:lnTo>
                    <a:pt x="6187" y="5477"/>
                  </a:lnTo>
                  <a:lnTo>
                    <a:pt x="5705" y="5959"/>
                  </a:lnTo>
                  <a:lnTo>
                    <a:pt x="4961" y="5512"/>
                  </a:lnTo>
                  <a:lnTo>
                    <a:pt x="5740" y="4733"/>
                  </a:lnTo>
                  <a:close/>
                  <a:moveTo>
                    <a:pt x="6364" y="5765"/>
                  </a:moveTo>
                  <a:lnTo>
                    <a:pt x="6572" y="6115"/>
                  </a:lnTo>
                  <a:cubicBezTo>
                    <a:pt x="6611" y="6183"/>
                    <a:pt x="6599" y="6262"/>
                    <a:pt x="6546" y="6315"/>
                  </a:cubicBezTo>
                  <a:cubicBezTo>
                    <a:pt x="6513" y="6348"/>
                    <a:pt x="6470" y="6365"/>
                    <a:pt x="6426" y="6365"/>
                  </a:cubicBezTo>
                  <a:cubicBezTo>
                    <a:pt x="6398" y="6365"/>
                    <a:pt x="6371" y="6358"/>
                    <a:pt x="6346" y="6344"/>
                  </a:cubicBezTo>
                  <a:lnTo>
                    <a:pt x="5996" y="6133"/>
                  </a:lnTo>
                  <a:lnTo>
                    <a:pt x="6364" y="5765"/>
                  </a:lnTo>
                  <a:close/>
                  <a:moveTo>
                    <a:pt x="2729" y="3807"/>
                  </a:moveTo>
                  <a:lnTo>
                    <a:pt x="3026" y="4104"/>
                  </a:lnTo>
                  <a:lnTo>
                    <a:pt x="2721" y="4413"/>
                  </a:lnTo>
                  <a:cubicBezTo>
                    <a:pt x="2583" y="4548"/>
                    <a:pt x="2721" y="4683"/>
                    <a:pt x="2848" y="4683"/>
                  </a:cubicBezTo>
                  <a:cubicBezTo>
                    <a:pt x="2886" y="4683"/>
                    <a:pt x="2924" y="4671"/>
                    <a:pt x="2953" y="4642"/>
                  </a:cubicBezTo>
                  <a:lnTo>
                    <a:pt x="3259" y="4336"/>
                  </a:lnTo>
                  <a:lnTo>
                    <a:pt x="3559" y="4636"/>
                  </a:lnTo>
                  <a:lnTo>
                    <a:pt x="3220" y="4971"/>
                  </a:lnTo>
                  <a:cubicBezTo>
                    <a:pt x="3179" y="5013"/>
                    <a:pt x="3162" y="5074"/>
                    <a:pt x="3179" y="5130"/>
                  </a:cubicBezTo>
                  <a:cubicBezTo>
                    <a:pt x="3399" y="5964"/>
                    <a:pt x="2738" y="6810"/>
                    <a:pt x="1887" y="6810"/>
                  </a:cubicBezTo>
                  <a:cubicBezTo>
                    <a:pt x="1874" y="6810"/>
                    <a:pt x="1860" y="6809"/>
                    <a:pt x="1847" y="6809"/>
                  </a:cubicBezTo>
                  <a:lnTo>
                    <a:pt x="2359" y="6297"/>
                  </a:lnTo>
                  <a:cubicBezTo>
                    <a:pt x="2377" y="6280"/>
                    <a:pt x="2391" y="6256"/>
                    <a:pt x="2397" y="6233"/>
                  </a:cubicBezTo>
                  <a:lnTo>
                    <a:pt x="2574" y="5703"/>
                  </a:lnTo>
                  <a:cubicBezTo>
                    <a:pt x="2594" y="5645"/>
                    <a:pt x="2580" y="5580"/>
                    <a:pt x="2535" y="5536"/>
                  </a:cubicBezTo>
                  <a:lnTo>
                    <a:pt x="1830" y="4830"/>
                  </a:lnTo>
                  <a:cubicBezTo>
                    <a:pt x="1798" y="4798"/>
                    <a:pt x="1755" y="4782"/>
                    <a:pt x="1712" y="4782"/>
                  </a:cubicBezTo>
                  <a:cubicBezTo>
                    <a:pt x="1695" y="4782"/>
                    <a:pt x="1678" y="4784"/>
                    <a:pt x="1662" y="4789"/>
                  </a:cubicBezTo>
                  <a:lnTo>
                    <a:pt x="1130" y="4965"/>
                  </a:lnTo>
                  <a:cubicBezTo>
                    <a:pt x="1106" y="4974"/>
                    <a:pt x="1086" y="4989"/>
                    <a:pt x="1068" y="5007"/>
                  </a:cubicBezTo>
                  <a:lnTo>
                    <a:pt x="557" y="5518"/>
                  </a:lnTo>
                  <a:cubicBezTo>
                    <a:pt x="545" y="5154"/>
                    <a:pt x="683" y="4795"/>
                    <a:pt x="945" y="4530"/>
                  </a:cubicBezTo>
                  <a:cubicBezTo>
                    <a:pt x="1199" y="4278"/>
                    <a:pt x="1540" y="4141"/>
                    <a:pt x="1890" y="4141"/>
                  </a:cubicBezTo>
                  <a:cubicBezTo>
                    <a:pt x="2005" y="4141"/>
                    <a:pt x="2121" y="4156"/>
                    <a:pt x="2235" y="4186"/>
                  </a:cubicBezTo>
                  <a:cubicBezTo>
                    <a:pt x="2250" y="4190"/>
                    <a:pt x="2264" y="4192"/>
                    <a:pt x="2278" y="4192"/>
                  </a:cubicBezTo>
                  <a:cubicBezTo>
                    <a:pt x="2320" y="4192"/>
                    <a:pt x="2361" y="4176"/>
                    <a:pt x="2391" y="4145"/>
                  </a:cubicBezTo>
                  <a:lnTo>
                    <a:pt x="2729" y="3807"/>
                  </a:lnTo>
                  <a:close/>
                  <a:moveTo>
                    <a:pt x="5716" y="0"/>
                  </a:moveTo>
                  <a:cubicBezTo>
                    <a:pt x="4708" y="0"/>
                    <a:pt x="3861" y="950"/>
                    <a:pt x="4076" y="1999"/>
                  </a:cubicBezTo>
                  <a:lnTo>
                    <a:pt x="3806" y="2269"/>
                  </a:lnTo>
                  <a:lnTo>
                    <a:pt x="2065" y="529"/>
                  </a:lnTo>
                  <a:cubicBezTo>
                    <a:pt x="1893" y="357"/>
                    <a:pt x="1697" y="285"/>
                    <a:pt x="1504" y="285"/>
                  </a:cubicBezTo>
                  <a:cubicBezTo>
                    <a:pt x="808" y="285"/>
                    <a:pt x="145" y="1222"/>
                    <a:pt x="759" y="1834"/>
                  </a:cubicBezTo>
                  <a:lnTo>
                    <a:pt x="2497" y="3575"/>
                  </a:lnTo>
                  <a:lnTo>
                    <a:pt x="2227" y="3848"/>
                  </a:lnTo>
                  <a:cubicBezTo>
                    <a:pt x="2116" y="3825"/>
                    <a:pt x="2006" y="3815"/>
                    <a:pt x="1898" y="3815"/>
                  </a:cubicBezTo>
                  <a:cubicBezTo>
                    <a:pt x="849" y="3815"/>
                    <a:pt x="0" y="4840"/>
                    <a:pt x="283" y="5906"/>
                  </a:cubicBezTo>
                  <a:cubicBezTo>
                    <a:pt x="323" y="5986"/>
                    <a:pt x="373" y="6026"/>
                    <a:pt x="434" y="6026"/>
                  </a:cubicBezTo>
                  <a:cubicBezTo>
                    <a:pt x="471" y="6026"/>
                    <a:pt x="513" y="6010"/>
                    <a:pt x="559" y="5980"/>
                  </a:cubicBezTo>
                  <a:lnTo>
                    <a:pt x="1271" y="5265"/>
                  </a:lnTo>
                  <a:lnTo>
                    <a:pt x="1668" y="5133"/>
                  </a:lnTo>
                  <a:lnTo>
                    <a:pt x="2233" y="5695"/>
                  </a:lnTo>
                  <a:lnTo>
                    <a:pt x="2100" y="6092"/>
                  </a:lnTo>
                  <a:lnTo>
                    <a:pt x="1386" y="6806"/>
                  </a:lnTo>
                  <a:cubicBezTo>
                    <a:pt x="1306" y="6927"/>
                    <a:pt x="1330" y="7018"/>
                    <a:pt x="1459" y="7080"/>
                  </a:cubicBezTo>
                  <a:cubicBezTo>
                    <a:pt x="1601" y="7117"/>
                    <a:pt x="1742" y="7135"/>
                    <a:pt x="1880" y="7135"/>
                  </a:cubicBezTo>
                  <a:cubicBezTo>
                    <a:pt x="2887" y="7135"/>
                    <a:pt x="3732" y="6184"/>
                    <a:pt x="3517" y="5139"/>
                  </a:cubicBezTo>
                  <a:lnTo>
                    <a:pt x="3788" y="4865"/>
                  </a:lnTo>
                  <a:cubicBezTo>
                    <a:pt x="3788" y="4865"/>
                    <a:pt x="4602" y="5677"/>
                    <a:pt x="4614" y="5686"/>
                  </a:cubicBezTo>
                  <a:cubicBezTo>
                    <a:pt x="4614" y="5686"/>
                    <a:pt x="6178" y="6627"/>
                    <a:pt x="6181" y="6627"/>
                  </a:cubicBezTo>
                  <a:cubicBezTo>
                    <a:pt x="6254" y="6664"/>
                    <a:pt x="6329" y="6681"/>
                    <a:pt x="6402" y="6681"/>
                  </a:cubicBezTo>
                  <a:cubicBezTo>
                    <a:pt x="6752" y="6681"/>
                    <a:pt x="7064" y="6296"/>
                    <a:pt x="6855" y="5950"/>
                  </a:cubicBezTo>
                  <a:lnTo>
                    <a:pt x="5914" y="4386"/>
                  </a:lnTo>
                  <a:cubicBezTo>
                    <a:pt x="5905" y="4374"/>
                    <a:pt x="5096" y="3560"/>
                    <a:pt x="5096" y="3560"/>
                  </a:cubicBezTo>
                  <a:lnTo>
                    <a:pt x="5367" y="3289"/>
                  </a:lnTo>
                  <a:cubicBezTo>
                    <a:pt x="5478" y="3312"/>
                    <a:pt x="5587" y="3323"/>
                    <a:pt x="5695" y="3323"/>
                  </a:cubicBezTo>
                  <a:cubicBezTo>
                    <a:pt x="6742" y="3323"/>
                    <a:pt x="7593" y="2298"/>
                    <a:pt x="7310" y="1231"/>
                  </a:cubicBezTo>
                  <a:cubicBezTo>
                    <a:pt x="7271" y="1151"/>
                    <a:pt x="7220" y="1111"/>
                    <a:pt x="7160" y="1111"/>
                  </a:cubicBezTo>
                  <a:cubicBezTo>
                    <a:pt x="7122" y="1111"/>
                    <a:pt x="7080" y="1126"/>
                    <a:pt x="7034" y="1158"/>
                  </a:cubicBezTo>
                  <a:lnTo>
                    <a:pt x="6323" y="1872"/>
                  </a:lnTo>
                  <a:lnTo>
                    <a:pt x="5926" y="2005"/>
                  </a:lnTo>
                  <a:lnTo>
                    <a:pt x="5361" y="1440"/>
                  </a:lnTo>
                  <a:lnTo>
                    <a:pt x="5493" y="1043"/>
                  </a:lnTo>
                  <a:lnTo>
                    <a:pt x="6208" y="329"/>
                  </a:lnTo>
                  <a:cubicBezTo>
                    <a:pt x="6287" y="211"/>
                    <a:pt x="6264" y="120"/>
                    <a:pt x="6134" y="55"/>
                  </a:cubicBezTo>
                  <a:cubicBezTo>
                    <a:pt x="5994" y="18"/>
                    <a:pt x="5853" y="0"/>
                    <a:pt x="571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72"/>
            <p:cNvSpPr/>
            <p:nvPr/>
          </p:nvSpPr>
          <p:spPr>
            <a:xfrm>
              <a:off x="4886863" y="3819163"/>
              <a:ext cx="267620" cy="321268"/>
            </a:xfrm>
            <a:custGeom>
              <a:rect b="b" l="l" r="r" t="t"/>
              <a:pathLst>
                <a:path extrusionOk="0" h="9797" w="8161">
                  <a:moveTo>
                    <a:pt x="3606" y="1"/>
                  </a:moveTo>
                  <a:cubicBezTo>
                    <a:pt x="3523" y="1"/>
                    <a:pt x="3449" y="64"/>
                    <a:pt x="3444" y="151"/>
                  </a:cubicBezTo>
                  <a:cubicBezTo>
                    <a:pt x="3435" y="242"/>
                    <a:pt x="3503" y="322"/>
                    <a:pt x="3594" y="328"/>
                  </a:cubicBezTo>
                  <a:cubicBezTo>
                    <a:pt x="4685" y="410"/>
                    <a:pt x="5714" y="880"/>
                    <a:pt x="6490" y="1657"/>
                  </a:cubicBezTo>
                  <a:cubicBezTo>
                    <a:pt x="7357" y="2524"/>
                    <a:pt x="7834" y="3674"/>
                    <a:pt x="7834" y="4900"/>
                  </a:cubicBezTo>
                  <a:cubicBezTo>
                    <a:pt x="7834" y="6123"/>
                    <a:pt x="7357" y="7276"/>
                    <a:pt x="6490" y="8140"/>
                  </a:cubicBezTo>
                  <a:cubicBezTo>
                    <a:pt x="5612" y="9018"/>
                    <a:pt x="4425" y="9464"/>
                    <a:pt x="3237" y="9464"/>
                  </a:cubicBezTo>
                  <a:cubicBezTo>
                    <a:pt x="2183" y="9464"/>
                    <a:pt x="1129" y="9113"/>
                    <a:pt x="289" y="8402"/>
                  </a:cubicBezTo>
                  <a:cubicBezTo>
                    <a:pt x="259" y="8375"/>
                    <a:pt x="221" y="8363"/>
                    <a:pt x="184" y="8363"/>
                  </a:cubicBezTo>
                  <a:cubicBezTo>
                    <a:pt x="138" y="8363"/>
                    <a:pt x="92" y="8382"/>
                    <a:pt x="60" y="8419"/>
                  </a:cubicBezTo>
                  <a:cubicBezTo>
                    <a:pt x="1" y="8490"/>
                    <a:pt x="10" y="8593"/>
                    <a:pt x="77" y="8652"/>
                  </a:cubicBezTo>
                  <a:cubicBezTo>
                    <a:pt x="983" y="9419"/>
                    <a:pt x="2111" y="9797"/>
                    <a:pt x="3239" y="9797"/>
                  </a:cubicBezTo>
                  <a:cubicBezTo>
                    <a:pt x="4509" y="9797"/>
                    <a:pt x="5778" y="9317"/>
                    <a:pt x="6722" y="8372"/>
                  </a:cubicBezTo>
                  <a:cubicBezTo>
                    <a:pt x="7651" y="7446"/>
                    <a:pt x="8160" y="6211"/>
                    <a:pt x="8160" y="4900"/>
                  </a:cubicBezTo>
                  <a:cubicBezTo>
                    <a:pt x="8160" y="3588"/>
                    <a:pt x="7651" y="2353"/>
                    <a:pt x="6722" y="1424"/>
                  </a:cubicBezTo>
                  <a:cubicBezTo>
                    <a:pt x="5890" y="595"/>
                    <a:pt x="4791" y="89"/>
                    <a:pt x="3617" y="1"/>
                  </a:cubicBezTo>
                  <a:cubicBezTo>
                    <a:pt x="3614" y="1"/>
                    <a:pt x="3610" y="1"/>
                    <a:pt x="360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72"/>
            <p:cNvSpPr/>
            <p:nvPr/>
          </p:nvSpPr>
          <p:spPr>
            <a:xfrm>
              <a:off x="4810030" y="3796438"/>
              <a:ext cx="366719" cy="366719"/>
            </a:xfrm>
            <a:custGeom>
              <a:rect b="b" l="l" r="r" t="t"/>
              <a:pathLst>
                <a:path extrusionOk="0" h="11183" w="11183">
                  <a:moveTo>
                    <a:pt x="5593" y="0"/>
                  </a:moveTo>
                  <a:cubicBezTo>
                    <a:pt x="4099" y="0"/>
                    <a:pt x="2694" y="583"/>
                    <a:pt x="1638" y="1638"/>
                  </a:cubicBezTo>
                  <a:cubicBezTo>
                    <a:pt x="582" y="2694"/>
                    <a:pt x="0" y="4099"/>
                    <a:pt x="0" y="5593"/>
                  </a:cubicBezTo>
                  <a:cubicBezTo>
                    <a:pt x="0" y="7086"/>
                    <a:pt x="582" y="8489"/>
                    <a:pt x="1638" y="9545"/>
                  </a:cubicBezTo>
                  <a:cubicBezTo>
                    <a:pt x="2737" y="10644"/>
                    <a:pt x="4163" y="11182"/>
                    <a:pt x="5584" y="11182"/>
                  </a:cubicBezTo>
                  <a:cubicBezTo>
                    <a:pt x="7025" y="11182"/>
                    <a:pt x="8461" y="10628"/>
                    <a:pt x="9545" y="9545"/>
                  </a:cubicBezTo>
                  <a:cubicBezTo>
                    <a:pt x="10535" y="8554"/>
                    <a:pt x="11118" y="7236"/>
                    <a:pt x="11176" y="5837"/>
                  </a:cubicBezTo>
                  <a:cubicBezTo>
                    <a:pt x="11182" y="5746"/>
                    <a:pt x="11112" y="5669"/>
                    <a:pt x="11021" y="5666"/>
                  </a:cubicBezTo>
                  <a:cubicBezTo>
                    <a:pt x="11017" y="5666"/>
                    <a:pt x="11014" y="5666"/>
                    <a:pt x="11010" y="5666"/>
                  </a:cubicBezTo>
                  <a:cubicBezTo>
                    <a:pt x="10924" y="5666"/>
                    <a:pt x="10853" y="5735"/>
                    <a:pt x="10850" y="5822"/>
                  </a:cubicBezTo>
                  <a:cubicBezTo>
                    <a:pt x="10794" y="7139"/>
                    <a:pt x="10247" y="8380"/>
                    <a:pt x="9312" y="9312"/>
                  </a:cubicBezTo>
                  <a:cubicBezTo>
                    <a:pt x="8299" y="10327"/>
                    <a:pt x="6945" y="10834"/>
                    <a:pt x="5591" y="10834"/>
                  </a:cubicBezTo>
                  <a:cubicBezTo>
                    <a:pt x="4237" y="10834"/>
                    <a:pt x="2883" y="10327"/>
                    <a:pt x="1870" y="9312"/>
                  </a:cubicBezTo>
                  <a:cubicBezTo>
                    <a:pt x="877" y="8318"/>
                    <a:pt x="330" y="6998"/>
                    <a:pt x="330" y="5593"/>
                  </a:cubicBezTo>
                  <a:cubicBezTo>
                    <a:pt x="330" y="4187"/>
                    <a:pt x="877" y="2864"/>
                    <a:pt x="1870" y="1870"/>
                  </a:cubicBezTo>
                  <a:cubicBezTo>
                    <a:pt x="2864" y="877"/>
                    <a:pt x="4187" y="330"/>
                    <a:pt x="5593" y="330"/>
                  </a:cubicBezTo>
                  <a:cubicBezTo>
                    <a:pt x="6998" y="330"/>
                    <a:pt x="8318" y="877"/>
                    <a:pt x="9315" y="1870"/>
                  </a:cubicBezTo>
                  <a:cubicBezTo>
                    <a:pt x="10189" y="2744"/>
                    <a:pt x="10727" y="3902"/>
                    <a:pt x="10835" y="5128"/>
                  </a:cubicBezTo>
                  <a:cubicBezTo>
                    <a:pt x="10844" y="5214"/>
                    <a:pt x="10915" y="5279"/>
                    <a:pt x="10996" y="5279"/>
                  </a:cubicBezTo>
                  <a:cubicBezTo>
                    <a:pt x="11001" y="5279"/>
                    <a:pt x="11007" y="5279"/>
                    <a:pt x="11012" y="5278"/>
                  </a:cubicBezTo>
                  <a:cubicBezTo>
                    <a:pt x="11103" y="5269"/>
                    <a:pt x="11171" y="5190"/>
                    <a:pt x="11162" y="5102"/>
                  </a:cubicBezTo>
                  <a:cubicBezTo>
                    <a:pt x="11047" y="3796"/>
                    <a:pt x="10474" y="2567"/>
                    <a:pt x="9545" y="1638"/>
                  </a:cubicBezTo>
                  <a:cubicBezTo>
                    <a:pt x="8489" y="583"/>
                    <a:pt x="7086"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72"/>
            <p:cNvSpPr/>
            <p:nvPr/>
          </p:nvSpPr>
          <p:spPr>
            <a:xfrm>
              <a:off x="4828263" y="3819163"/>
              <a:ext cx="159011" cy="268571"/>
            </a:xfrm>
            <a:custGeom>
              <a:rect b="b" l="l" r="r" t="t"/>
              <a:pathLst>
                <a:path extrusionOk="0" h="8190" w="4849">
                  <a:moveTo>
                    <a:pt x="4677" y="1"/>
                  </a:moveTo>
                  <a:cubicBezTo>
                    <a:pt x="4674" y="1"/>
                    <a:pt x="4670" y="1"/>
                    <a:pt x="4666" y="1"/>
                  </a:cubicBezTo>
                  <a:cubicBezTo>
                    <a:pt x="3496" y="89"/>
                    <a:pt x="2393" y="595"/>
                    <a:pt x="1561" y="1424"/>
                  </a:cubicBezTo>
                  <a:cubicBezTo>
                    <a:pt x="676" y="2312"/>
                    <a:pt x="165" y="3491"/>
                    <a:pt x="126" y="4747"/>
                  </a:cubicBezTo>
                  <a:cubicBezTo>
                    <a:pt x="88" y="5994"/>
                    <a:pt x="518" y="7196"/>
                    <a:pt x="1338" y="8134"/>
                  </a:cubicBezTo>
                  <a:cubicBezTo>
                    <a:pt x="1379" y="8171"/>
                    <a:pt x="1421" y="8189"/>
                    <a:pt x="1462" y="8189"/>
                  </a:cubicBezTo>
                  <a:cubicBezTo>
                    <a:pt x="1498" y="8189"/>
                    <a:pt x="1534" y="8176"/>
                    <a:pt x="1570" y="8149"/>
                  </a:cubicBezTo>
                  <a:cubicBezTo>
                    <a:pt x="1638" y="8090"/>
                    <a:pt x="1647" y="7984"/>
                    <a:pt x="1585" y="7917"/>
                  </a:cubicBezTo>
                  <a:cubicBezTo>
                    <a:pt x="0" y="6108"/>
                    <a:pt x="91" y="3359"/>
                    <a:pt x="1794" y="1657"/>
                  </a:cubicBezTo>
                  <a:cubicBezTo>
                    <a:pt x="2570" y="880"/>
                    <a:pt x="3599" y="410"/>
                    <a:pt x="4693" y="328"/>
                  </a:cubicBezTo>
                  <a:cubicBezTo>
                    <a:pt x="4781" y="322"/>
                    <a:pt x="4849" y="242"/>
                    <a:pt x="4843" y="151"/>
                  </a:cubicBezTo>
                  <a:cubicBezTo>
                    <a:pt x="4837" y="67"/>
                    <a:pt x="4764" y="1"/>
                    <a:pt x="46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72"/>
            <p:cNvSpPr/>
            <p:nvPr/>
          </p:nvSpPr>
          <p:spPr>
            <a:xfrm>
              <a:off x="4953956" y="3942463"/>
              <a:ext cx="78899" cy="74505"/>
            </a:xfrm>
            <a:custGeom>
              <a:rect b="b" l="l" r="r" t="t"/>
              <a:pathLst>
                <a:path extrusionOk="0" h="2272" w="2406">
                  <a:moveTo>
                    <a:pt x="234" y="1"/>
                  </a:moveTo>
                  <a:cubicBezTo>
                    <a:pt x="108" y="1"/>
                    <a:pt x="0" y="164"/>
                    <a:pt x="128" y="296"/>
                  </a:cubicBezTo>
                  <a:lnTo>
                    <a:pt x="2048" y="2213"/>
                  </a:lnTo>
                  <a:cubicBezTo>
                    <a:pt x="2094" y="2254"/>
                    <a:pt x="2143" y="2271"/>
                    <a:pt x="2186" y="2271"/>
                  </a:cubicBezTo>
                  <a:cubicBezTo>
                    <a:pt x="2318" y="2271"/>
                    <a:pt x="2406" y="2114"/>
                    <a:pt x="2280" y="1984"/>
                  </a:cubicBezTo>
                  <a:lnTo>
                    <a:pt x="360" y="64"/>
                  </a:lnTo>
                  <a:cubicBezTo>
                    <a:pt x="321" y="19"/>
                    <a:pt x="277" y="1"/>
                    <a:pt x="23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8" name="Google Shape;1088;p72"/>
          <p:cNvGrpSpPr/>
          <p:nvPr/>
        </p:nvGrpSpPr>
        <p:grpSpPr>
          <a:xfrm>
            <a:off x="8041370" y="3439364"/>
            <a:ext cx="241287" cy="366719"/>
            <a:chOff x="8041370" y="3210764"/>
            <a:chExt cx="241287" cy="366719"/>
          </a:xfrm>
        </p:grpSpPr>
        <p:sp>
          <p:nvSpPr>
            <p:cNvPr id="1089" name="Google Shape;1089;p72"/>
            <p:cNvSpPr/>
            <p:nvPr/>
          </p:nvSpPr>
          <p:spPr>
            <a:xfrm>
              <a:off x="8041370" y="3210764"/>
              <a:ext cx="241287" cy="366719"/>
            </a:xfrm>
            <a:custGeom>
              <a:rect b="b" l="l" r="r" t="t"/>
              <a:pathLst>
                <a:path extrusionOk="0" h="11183" w="7358">
                  <a:moveTo>
                    <a:pt x="4026" y="1668"/>
                  </a:moveTo>
                  <a:cubicBezTo>
                    <a:pt x="4096" y="1880"/>
                    <a:pt x="4217" y="2062"/>
                    <a:pt x="4373" y="2206"/>
                  </a:cubicBezTo>
                  <a:lnTo>
                    <a:pt x="3638" y="2206"/>
                  </a:lnTo>
                  <a:cubicBezTo>
                    <a:pt x="3785" y="2068"/>
                    <a:pt x="3926" y="1850"/>
                    <a:pt x="4026" y="1668"/>
                  </a:cubicBezTo>
                  <a:close/>
                  <a:moveTo>
                    <a:pt x="4349" y="330"/>
                  </a:moveTo>
                  <a:cubicBezTo>
                    <a:pt x="4981" y="330"/>
                    <a:pt x="5496" y="845"/>
                    <a:pt x="5496" y="1477"/>
                  </a:cubicBezTo>
                  <a:lnTo>
                    <a:pt x="5496" y="2206"/>
                  </a:lnTo>
                  <a:lnTo>
                    <a:pt x="5220" y="2206"/>
                  </a:lnTo>
                  <a:cubicBezTo>
                    <a:pt x="4676" y="2206"/>
                    <a:pt x="4346" y="1715"/>
                    <a:pt x="4232" y="1227"/>
                  </a:cubicBezTo>
                  <a:cubicBezTo>
                    <a:pt x="4211" y="1137"/>
                    <a:pt x="4147" y="1094"/>
                    <a:pt x="4082" y="1094"/>
                  </a:cubicBezTo>
                  <a:cubicBezTo>
                    <a:pt x="4026" y="1094"/>
                    <a:pt x="3969" y="1126"/>
                    <a:pt x="3938" y="1189"/>
                  </a:cubicBezTo>
                  <a:cubicBezTo>
                    <a:pt x="3708" y="1647"/>
                    <a:pt x="3370" y="2206"/>
                    <a:pt x="2791" y="2206"/>
                  </a:cubicBezTo>
                  <a:lnTo>
                    <a:pt x="1865" y="2206"/>
                  </a:lnTo>
                  <a:lnTo>
                    <a:pt x="1865" y="1477"/>
                  </a:lnTo>
                  <a:cubicBezTo>
                    <a:pt x="1865" y="845"/>
                    <a:pt x="2379" y="330"/>
                    <a:pt x="3011" y="330"/>
                  </a:cubicBezTo>
                  <a:close/>
                  <a:moveTo>
                    <a:pt x="1538" y="3044"/>
                  </a:moveTo>
                  <a:lnTo>
                    <a:pt x="1538" y="3491"/>
                  </a:lnTo>
                  <a:lnTo>
                    <a:pt x="983" y="4044"/>
                  </a:lnTo>
                  <a:lnTo>
                    <a:pt x="556" y="4044"/>
                  </a:lnTo>
                  <a:lnTo>
                    <a:pt x="771" y="3635"/>
                  </a:lnTo>
                  <a:cubicBezTo>
                    <a:pt x="794" y="3588"/>
                    <a:pt x="797" y="3532"/>
                    <a:pt x="774" y="3485"/>
                  </a:cubicBezTo>
                  <a:lnTo>
                    <a:pt x="550" y="3044"/>
                  </a:lnTo>
                  <a:close/>
                  <a:moveTo>
                    <a:pt x="5496" y="2532"/>
                  </a:moveTo>
                  <a:lnTo>
                    <a:pt x="5496" y="3397"/>
                  </a:lnTo>
                  <a:lnTo>
                    <a:pt x="4043" y="3397"/>
                  </a:lnTo>
                  <a:cubicBezTo>
                    <a:pt x="3955" y="3397"/>
                    <a:pt x="3882" y="3470"/>
                    <a:pt x="3882" y="3559"/>
                  </a:cubicBezTo>
                  <a:cubicBezTo>
                    <a:pt x="3882" y="3650"/>
                    <a:pt x="3955" y="3723"/>
                    <a:pt x="4043" y="3723"/>
                  </a:cubicBezTo>
                  <a:lnTo>
                    <a:pt x="5161" y="3723"/>
                  </a:lnTo>
                  <a:lnTo>
                    <a:pt x="5161" y="3958"/>
                  </a:lnTo>
                  <a:cubicBezTo>
                    <a:pt x="5161" y="4858"/>
                    <a:pt x="4421" y="5307"/>
                    <a:pt x="3681" y="5307"/>
                  </a:cubicBezTo>
                  <a:cubicBezTo>
                    <a:pt x="2941" y="5307"/>
                    <a:pt x="2200" y="4857"/>
                    <a:pt x="2200" y="3958"/>
                  </a:cubicBezTo>
                  <a:lnTo>
                    <a:pt x="2200" y="3723"/>
                  </a:lnTo>
                  <a:lnTo>
                    <a:pt x="3329" y="3723"/>
                  </a:lnTo>
                  <a:cubicBezTo>
                    <a:pt x="3420" y="3723"/>
                    <a:pt x="3494" y="3650"/>
                    <a:pt x="3494" y="3559"/>
                  </a:cubicBezTo>
                  <a:cubicBezTo>
                    <a:pt x="3494" y="3470"/>
                    <a:pt x="3420" y="3397"/>
                    <a:pt x="3329" y="3397"/>
                  </a:cubicBezTo>
                  <a:lnTo>
                    <a:pt x="1865" y="3397"/>
                  </a:lnTo>
                  <a:lnTo>
                    <a:pt x="1865" y="2532"/>
                  </a:lnTo>
                  <a:close/>
                  <a:moveTo>
                    <a:pt x="1874" y="3723"/>
                  </a:moveTo>
                  <a:cubicBezTo>
                    <a:pt x="1844" y="4094"/>
                    <a:pt x="1912" y="4479"/>
                    <a:pt x="2103" y="4802"/>
                  </a:cubicBezTo>
                  <a:lnTo>
                    <a:pt x="1412" y="5493"/>
                  </a:lnTo>
                  <a:lnTo>
                    <a:pt x="1274" y="5052"/>
                  </a:lnTo>
                  <a:cubicBezTo>
                    <a:pt x="1256" y="5002"/>
                    <a:pt x="1218" y="4964"/>
                    <a:pt x="1168" y="4946"/>
                  </a:cubicBezTo>
                  <a:lnTo>
                    <a:pt x="700" y="4791"/>
                  </a:lnTo>
                  <a:lnTo>
                    <a:pt x="1768" y="3723"/>
                  </a:lnTo>
                  <a:close/>
                  <a:moveTo>
                    <a:pt x="4476" y="5499"/>
                  </a:moveTo>
                  <a:lnTo>
                    <a:pt x="4476" y="6002"/>
                  </a:lnTo>
                  <a:lnTo>
                    <a:pt x="3679" y="6602"/>
                  </a:lnTo>
                  <a:lnTo>
                    <a:pt x="2885" y="6002"/>
                  </a:lnTo>
                  <a:lnTo>
                    <a:pt x="2885" y="5499"/>
                  </a:lnTo>
                  <a:cubicBezTo>
                    <a:pt x="3102" y="5606"/>
                    <a:pt x="3397" y="5656"/>
                    <a:pt x="3686" y="5656"/>
                  </a:cubicBezTo>
                  <a:cubicBezTo>
                    <a:pt x="3987" y="5656"/>
                    <a:pt x="4282" y="5601"/>
                    <a:pt x="4476" y="5499"/>
                  </a:cubicBezTo>
                  <a:close/>
                  <a:moveTo>
                    <a:pt x="2691" y="6267"/>
                  </a:moveTo>
                  <a:lnTo>
                    <a:pt x="3388" y="6793"/>
                  </a:lnTo>
                  <a:lnTo>
                    <a:pt x="2485" y="7343"/>
                  </a:lnTo>
                  <a:lnTo>
                    <a:pt x="2485" y="6337"/>
                  </a:lnTo>
                  <a:lnTo>
                    <a:pt x="2691" y="6267"/>
                  </a:lnTo>
                  <a:close/>
                  <a:moveTo>
                    <a:pt x="4667" y="6267"/>
                  </a:moveTo>
                  <a:lnTo>
                    <a:pt x="4873" y="6337"/>
                  </a:lnTo>
                  <a:lnTo>
                    <a:pt x="4873" y="7343"/>
                  </a:lnTo>
                  <a:lnTo>
                    <a:pt x="3970" y="6793"/>
                  </a:lnTo>
                  <a:lnTo>
                    <a:pt x="4667" y="6267"/>
                  </a:lnTo>
                  <a:close/>
                  <a:moveTo>
                    <a:pt x="3679" y="6999"/>
                  </a:moveTo>
                  <a:lnTo>
                    <a:pt x="4138" y="7278"/>
                  </a:lnTo>
                  <a:lnTo>
                    <a:pt x="3923" y="7660"/>
                  </a:lnTo>
                  <a:lnTo>
                    <a:pt x="3438" y="7660"/>
                  </a:lnTo>
                  <a:lnTo>
                    <a:pt x="3223" y="7278"/>
                  </a:lnTo>
                  <a:lnTo>
                    <a:pt x="3679" y="6999"/>
                  </a:lnTo>
                  <a:close/>
                  <a:moveTo>
                    <a:pt x="3873" y="7990"/>
                  </a:moveTo>
                  <a:lnTo>
                    <a:pt x="4176" y="10856"/>
                  </a:lnTo>
                  <a:lnTo>
                    <a:pt x="3185" y="10856"/>
                  </a:lnTo>
                  <a:lnTo>
                    <a:pt x="3488" y="7990"/>
                  </a:lnTo>
                  <a:close/>
                  <a:moveTo>
                    <a:pt x="3011" y="1"/>
                  </a:moveTo>
                  <a:cubicBezTo>
                    <a:pt x="2197" y="1"/>
                    <a:pt x="1535" y="662"/>
                    <a:pt x="1535" y="1477"/>
                  </a:cubicBezTo>
                  <a:lnTo>
                    <a:pt x="1535" y="2718"/>
                  </a:lnTo>
                  <a:lnTo>
                    <a:pt x="286" y="2718"/>
                  </a:lnTo>
                  <a:cubicBezTo>
                    <a:pt x="148" y="2741"/>
                    <a:pt x="101" y="2821"/>
                    <a:pt x="139" y="2953"/>
                  </a:cubicBezTo>
                  <a:lnTo>
                    <a:pt x="442" y="3559"/>
                  </a:lnTo>
                  <a:lnTo>
                    <a:pt x="139" y="4132"/>
                  </a:lnTo>
                  <a:cubicBezTo>
                    <a:pt x="98" y="4267"/>
                    <a:pt x="148" y="4347"/>
                    <a:pt x="286" y="4373"/>
                  </a:cubicBezTo>
                  <a:lnTo>
                    <a:pt x="653" y="4373"/>
                  </a:lnTo>
                  <a:lnTo>
                    <a:pt x="280" y="4747"/>
                  </a:lnTo>
                  <a:cubicBezTo>
                    <a:pt x="200" y="4861"/>
                    <a:pt x="221" y="4952"/>
                    <a:pt x="345" y="5017"/>
                  </a:cubicBezTo>
                  <a:lnTo>
                    <a:pt x="986" y="5232"/>
                  </a:lnTo>
                  <a:lnTo>
                    <a:pt x="1177" y="5849"/>
                  </a:lnTo>
                  <a:cubicBezTo>
                    <a:pt x="1200" y="5925"/>
                    <a:pt x="1267" y="5964"/>
                    <a:pt x="1334" y="5964"/>
                  </a:cubicBezTo>
                  <a:cubicBezTo>
                    <a:pt x="1376" y="5964"/>
                    <a:pt x="1418" y="5949"/>
                    <a:pt x="1450" y="5917"/>
                  </a:cubicBezTo>
                  <a:lnTo>
                    <a:pt x="2294" y="5073"/>
                  </a:lnTo>
                  <a:cubicBezTo>
                    <a:pt x="2373" y="5161"/>
                    <a:pt x="2462" y="5240"/>
                    <a:pt x="2556" y="5311"/>
                  </a:cubicBezTo>
                  <a:lnTo>
                    <a:pt x="2556" y="5967"/>
                  </a:lnTo>
                  <a:lnTo>
                    <a:pt x="721" y="6593"/>
                  </a:lnTo>
                  <a:cubicBezTo>
                    <a:pt x="292" y="6743"/>
                    <a:pt x="1" y="7146"/>
                    <a:pt x="1" y="7602"/>
                  </a:cubicBezTo>
                  <a:lnTo>
                    <a:pt x="1" y="9101"/>
                  </a:lnTo>
                  <a:cubicBezTo>
                    <a:pt x="1" y="9192"/>
                    <a:pt x="74" y="9266"/>
                    <a:pt x="165" y="9266"/>
                  </a:cubicBezTo>
                  <a:cubicBezTo>
                    <a:pt x="256" y="9266"/>
                    <a:pt x="330" y="9192"/>
                    <a:pt x="330" y="9101"/>
                  </a:cubicBezTo>
                  <a:lnTo>
                    <a:pt x="330" y="7602"/>
                  </a:lnTo>
                  <a:cubicBezTo>
                    <a:pt x="330" y="7287"/>
                    <a:pt x="530" y="7008"/>
                    <a:pt x="827" y="6905"/>
                  </a:cubicBezTo>
                  <a:lnTo>
                    <a:pt x="2159" y="6449"/>
                  </a:lnTo>
                  <a:lnTo>
                    <a:pt x="2159" y="7637"/>
                  </a:lnTo>
                  <a:cubicBezTo>
                    <a:pt x="2159" y="7735"/>
                    <a:pt x="2242" y="7798"/>
                    <a:pt x="2325" y="7798"/>
                  </a:cubicBezTo>
                  <a:cubicBezTo>
                    <a:pt x="2353" y="7798"/>
                    <a:pt x="2381" y="7791"/>
                    <a:pt x="2406" y="7775"/>
                  </a:cubicBezTo>
                  <a:lnTo>
                    <a:pt x="2941" y="7449"/>
                  </a:lnTo>
                  <a:lnTo>
                    <a:pt x="3170" y="7860"/>
                  </a:lnTo>
                  <a:lnTo>
                    <a:pt x="2853" y="10856"/>
                  </a:lnTo>
                  <a:lnTo>
                    <a:pt x="1468" y="10856"/>
                  </a:lnTo>
                  <a:lnTo>
                    <a:pt x="1468" y="8369"/>
                  </a:lnTo>
                  <a:cubicBezTo>
                    <a:pt x="1468" y="8278"/>
                    <a:pt x="1394" y="8204"/>
                    <a:pt x="1303" y="8204"/>
                  </a:cubicBezTo>
                  <a:cubicBezTo>
                    <a:pt x="1212" y="8204"/>
                    <a:pt x="1138" y="8278"/>
                    <a:pt x="1138" y="8369"/>
                  </a:cubicBezTo>
                  <a:lnTo>
                    <a:pt x="1138" y="10856"/>
                  </a:lnTo>
                  <a:lnTo>
                    <a:pt x="330" y="10856"/>
                  </a:lnTo>
                  <a:lnTo>
                    <a:pt x="330" y="9816"/>
                  </a:lnTo>
                  <a:cubicBezTo>
                    <a:pt x="330" y="9727"/>
                    <a:pt x="256" y="9654"/>
                    <a:pt x="165" y="9654"/>
                  </a:cubicBezTo>
                  <a:cubicBezTo>
                    <a:pt x="74" y="9654"/>
                    <a:pt x="1" y="9727"/>
                    <a:pt x="1" y="9816"/>
                  </a:cubicBezTo>
                  <a:lnTo>
                    <a:pt x="1" y="11021"/>
                  </a:lnTo>
                  <a:cubicBezTo>
                    <a:pt x="1" y="11109"/>
                    <a:pt x="74" y="11183"/>
                    <a:pt x="165" y="11183"/>
                  </a:cubicBezTo>
                  <a:lnTo>
                    <a:pt x="7193" y="11183"/>
                  </a:lnTo>
                  <a:cubicBezTo>
                    <a:pt x="7284" y="11183"/>
                    <a:pt x="7357" y="11109"/>
                    <a:pt x="7357" y="11021"/>
                  </a:cubicBezTo>
                  <a:lnTo>
                    <a:pt x="7357" y="7602"/>
                  </a:lnTo>
                  <a:cubicBezTo>
                    <a:pt x="7357" y="7146"/>
                    <a:pt x="7069" y="6740"/>
                    <a:pt x="6637" y="6593"/>
                  </a:cubicBezTo>
                  <a:cubicBezTo>
                    <a:pt x="6606" y="6586"/>
                    <a:pt x="6578" y="6583"/>
                    <a:pt x="6553" y="6583"/>
                  </a:cubicBezTo>
                  <a:cubicBezTo>
                    <a:pt x="6339" y="6583"/>
                    <a:pt x="6310" y="6815"/>
                    <a:pt x="6531" y="6905"/>
                  </a:cubicBezTo>
                  <a:cubicBezTo>
                    <a:pt x="6825" y="7019"/>
                    <a:pt x="7028" y="7287"/>
                    <a:pt x="7028" y="7602"/>
                  </a:cubicBezTo>
                  <a:lnTo>
                    <a:pt x="7028" y="10856"/>
                  </a:lnTo>
                  <a:lnTo>
                    <a:pt x="6219" y="10856"/>
                  </a:lnTo>
                  <a:lnTo>
                    <a:pt x="6219" y="8369"/>
                  </a:lnTo>
                  <a:cubicBezTo>
                    <a:pt x="6219" y="8278"/>
                    <a:pt x="6146" y="8204"/>
                    <a:pt x="6055" y="8204"/>
                  </a:cubicBezTo>
                  <a:cubicBezTo>
                    <a:pt x="5964" y="8204"/>
                    <a:pt x="5890" y="8278"/>
                    <a:pt x="5890" y="8369"/>
                  </a:cubicBezTo>
                  <a:lnTo>
                    <a:pt x="5890" y="10856"/>
                  </a:lnTo>
                  <a:lnTo>
                    <a:pt x="4505" y="10856"/>
                  </a:lnTo>
                  <a:lnTo>
                    <a:pt x="4188" y="7860"/>
                  </a:lnTo>
                  <a:lnTo>
                    <a:pt x="4417" y="7449"/>
                  </a:lnTo>
                  <a:lnTo>
                    <a:pt x="4952" y="7775"/>
                  </a:lnTo>
                  <a:cubicBezTo>
                    <a:pt x="4978" y="7791"/>
                    <a:pt x="5006" y="7798"/>
                    <a:pt x="5035" y="7798"/>
                  </a:cubicBezTo>
                  <a:cubicBezTo>
                    <a:pt x="5119" y="7798"/>
                    <a:pt x="5202" y="7735"/>
                    <a:pt x="5202" y="7637"/>
                  </a:cubicBezTo>
                  <a:lnTo>
                    <a:pt x="5202" y="6449"/>
                  </a:lnTo>
                  <a:lnTo>
                    <a:pt x="5814" y="6658"/>
                  </a:lnTo>
                  <a:cubicBezTo>
                    <a:pt x="5841" y="6668"/>
                    <a:pt x="5867" y="6672"/>
                    <a:pt x="5892" y="6672"/>
                  </a:cubicBezTo>
                  <a:cubicBezTo>
                    <a:pt x="6074" y="6672"/>
                    <a:pt x="6165" y="6432"/>
                    <a:pt x="5919" y="6349"/>
                  </a:cubicBezTo>
                  <a:lnTo>
                    <a:pt x="4802" y="5967"/>
                  </a:lnTo>
                  <a:lnTo>
                    <a:pt x="4802" y="5311"/>
                  </a:lnTo>
                  <a:cubicBezTo>
                    <a:pt x="5217" y="5005"/>
                    <a:pt x="5487" y="4511"/>
                    <a:pt x="5487" y="3958"/>
                  </a:cubicBezTo>
                  <a:lnTo>
                    <a:pt x="5487" y="3723"/>
                  </a:lnTo>
                  <a:lnTo>
                    <a:pt x="5658" y="3723"/>
                  </a:lnTo>
                  <a:cubicBezTo>
                    <a:pt x="5749" y="3723"/>
                    <a:pt x="5822" y="3650"/>
                    <a:pt x="5822" y="3559"/>
                  </a:cubicBezTo>
                  <a:lnTo>
                    <a:pt x="5822" y="1477"/>
                  </a:lnTo>
                  <a:cubicBezTo>
                    <a:pt x="5822" y="662"/>
                    <a:pt x="5161" y="1"/>
                    <a:pt x="434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72"/>
            <p:cNvSpPr/>
            <p:nvPr/>
          </p:nvSpPr>
          <p:spPr>
            <a:xfrm>
              <a:off x="8143191" y="3339770"/>
              <a:ext cx="37744" cy="24234"/>
            </a:xfrm>
            <a:custGeom>
              <a:rect b="b" l="l" r="r" t="t"/>
              <a:pathLst>
                <a:path extrusionOk="0" h="739" w="1151">
                  <a:moveTo>
                    <a:pt x="165" y="1"/>
                  </a:moveTo>
                  <a:cubicBezTo>
                    <a:pt x="74" y="1"/>
                    <a:pt x="1" y="74"/>
                    <a:pt x="1" y="163"/>
                  </a:cubicBezTo>
                  <a:cubicBezTo>
                    <a:pt x="1" y="480"/>
                    <a:pt x="259" y="739"/>
                    <a:pt x="574" y="739"/>
                  </a:cubicBezTo>
                  <a:cubicBezTo>
                    <a:pt x="891" y="739"/>
                    <a:pt x="1150" y="480"/>
                    <a:pt x="1150" y="163"/>
                  </a:cubicBezTo>
                  <a:cubicBezTo>
                    <a:pt x="1150" y="74"/>
                    <a:pt x="1077" y="1"/>
                    <a:pt x="986" y="1"/>
                  </a:cubicBezTo>
                  <a:cubicBezTo>
                    <a:pt x="894" y="1"/>
                    <a:pt x="821" y="74"/>
                    <a:pt x="821" y="163"/>
                  </a:cubicBezTo>
                  <a:cubicBezTo>
                    <a:pt x="821" y="301"/>
                    <a:pt x="712" y="410"/>
                    <a:pt x="574" y="410"/>
                  </a:cubicBezTo>
                  <a:cubicBezTo>
                    <a:pt x="439" y="410"/>
                    <a:pt x="327" y="301"/>
                    <a:pt x="327" y="163"/>
                  </a:cubicBezTo>
                  <a:cubicBezTo>
                    <a:pt x="327" y="72"/>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1" name="Google Shape;1091;p72"/>
          <p:cNvGrpSpPr/>
          <p:nvPr/>
        </p:nvGrpSpPr>
        <p:grpSpPr>
          <a:xfrm>
            <a:off x="7186601" y="3439364"/>
            <a:ext cx="366522" cy="366719"/>
            <a:chOff x="7186601" y="3210764"/>
            <a:chExt cx="366522" cy="366719"/>
          </a:xfrm>
        </p:grpSpPr>
        <p:sp>
          <p:nvSpPr>
            <p:cNvPr id="1092" name="Google Shape;1092;p72"/>
            <p:cNvSpPr/>
            <p:nvPr/>
          </p:nvSpPr>
          <p:spPr>
            <a:xfrm>
              <a:off x="7186601" y="3210764"/>
              <a:ext cx="169340" cy="211020"/>
            </a:xfrm>
            <a:custGeom>
              <a:rect b="b" l="l" r="r" t="t"/>
              <a:pathLst>
                <a:path extrusionOk="0" h="6435" w="5164">
                  <a:moveTo>
                    <a:pt x="3044" y="330"/>
                  </a:moveTo>
                  <a:cubicBezTo>
                    <a:pt x="3450" y="330"/>
                    <a:pt x="3782" y="662"/>
                    <a:pt x="3782" y="1068"/>
                  </a:cubicBezTo>
                  <a:lnTo>
                    <a:pt x="3782" y="1518"/>
                  </a:lnTo>
                  <a:cubicBezTo>
                    <a:pt x="3766" y="1519"/>
                    <a:pt x="3749" y="1519"/>
                    <a:pt x="3734" y="1519"/>
                  </a:cubicBezTo>
                  <a:cubicBezTo>
                    <a:pt x="3353" y="1519"/>
                    <a:pt x="3082" y="1253"/>
                    <a:pt x="3011" y="880"/>
                  </a:cubicBezTo>
                  <a:cubicBezTo>
                    <a:pt x="2989" y="804"/>
                    <a:pt x="2924" y="765"/>
                    <a:pt x="2858" y="765"/>
                  </a:cubicBezTo>
                  <a:cubicBezTo>
                    <a:pt x="2804" y="765"/>
                    <a:pt x="2749" y="792"/>
                    <a:pt x="2717" y="845"/>
                  </a:cubicBezTo>
                  <a:cubicBezTo>
                    <a:pt x="2576" y="1133"/>
                    <a:pt x="2335" y="1518"/>
                    <a:pt x="1971" y="1518"/>
                  </a:cubicBezTo>
                  <a:lnTo>
                    <a:pt x="1385" y="1518"/>
                  </a:lnTo>
                  <a:lnTo>
                    <a:pt x="1385" y="1068"/>
                  </a:lnTo>
                  <a:cubicBezTo>
                    <a:pt x="1385" y="662"/>
                    <a:pt x="1718" y="330"/>
                    <a:pt x="2123" y="330"/>
                  </a:cubicBezTo>
                  <a:close/>
                  <a:moveTo>
                    <a:pt x="1288" y="1844"/>
                  </a:moveTo>
                  <a:lnTo>
                    <a:pt x="1288" y="2382"/>
                  </a:lnTo>
                  <a:lnTo>
                    <a:pt x="1009" y="2382"/>
                  </a:lnTo>
                  <a:cubicBezTo>
                    <a:pt x="924" y="2382"/>
                    <a:pt x="859" y="2315"/>
                    <a:pt x="859" y="2233"/>
                  </a:cubicBezTo>
                  <a:lnTo>
                    <a:pt x="859" y="1997"/>
                  </a:lnTo>
                  <a:cubicBezTo>
                    <a:pt x="859" y="1912"/>
                    <a:pt x="927" y="1844"/>
                    <a:pt x="1009" y="1844"/>
                  </a:cubicBezTo>
                  <a:close/>
                  <a:moveTo>
                    <a:pt x="4158" y="1844"/>
                  </a:moveTo>
                  <a:cubicBezTo>
                    <a:pt x="4243" y="1844"/>
                    <a:pt x="4308" y="1912"/>
                    <a:pt x="4308" y="1997"/>
                  </a:cubicBezTo>
                  <a:lnTo>
                    <a:pt x="4308" y="2233"/>
                  </a:lnTo>
                  <a:cubicBezTo>
                    <a:pt x="4308" y="2315"/>
                    <a:pt x="4243" y="2382"/>
                    <a:pt x="4158" y="2382"/>
                  </a:cubicBezTo>
                  <a:lnTo>
                    <a:pt x="3879" y="2382"/>
                  </a:lnTo>
                  <a:lnTo>
                    <a:pt x="3879" y="1844"/>
                  </a:lnTo>
                  <a:close/>
                  <a:moveTo>
                    <a:pt x="2811" y="1312"/>
                  </a:moveTo>
                  <a:cubicBezTo>
                    <a:pt x="2947" y="1606"/>
                    <a:pt x="3226" y="1809"/>
                    <a:pt x="3552" y="1841"/>
                  </a:cubicBezTo>
                  <a:lnTo>
                    <a:pt x="3552" y="2774"/>
                  </a:lnTo>
                  <a:cubicBezTo>
                    <a:pt x="3552" y="3358"/>
                    <a:pt x="3069" y="3649"/>
                    <a:pt x="2585" y="3649"/>
                  </a:cubicBezTo>
                  <a:cubicBezTo>
                    <a:pt x="2100" y="3649"/>
                    <a:pt x="1615" y="3356"/>
                    <a:pt x="1615" y="2774"/>
                  </a:cubicBezTo>
                  <a:lnTo>
                    <a:pt x="1615" y="1844"/>
                  </a:lnTo>
                  <a:lnTo>
                    <a:pt x="1971" y="1844"/>
                  </a:lnTo>
                  <a:cubicBezTo>
                    <a:pt x="2326" y="1844"/>
                    <a:pt x="2647" y="1621"/>
                    <a:pt x="2811" y="1312"/>
                  </a:cubicBezTo>
                  <a:close/>
                  <a:moveTo>
                    <a:pt x="3079" y="3911"/>
                  </a:moveTo>
                  <a:lnTo>
                    <a:pt x="3079" y="4173"/>
                  </a:lnTo>
                  <a:lnTo>
                    <a:pt x="2564" y="4714"/>
                  </a:lnTo>
                  <a:lnTo>
                    <a:pt x="2088" y="4176"/>
                  </a:lnTo>
                  <a:lnTo>
                    <a:pt x="2088" y="3911"/>
                  </a:lnTo>
                  <a:cubicBezTo>
                    <a:pt x="2216" y="3977"/>
                    <a:pt x="2384" y="4006"/>
                    <a:pt x="2555" y="4006"/>
                  </a:cubicBezTo>
                  <a:cubicBezTo>
                    <a:pt x="2743" y="4006"/>
                    <a:pt x="2934" y="3971"/>
                    <a:pt x="3079" y="3911"/>
                  </a:cubicBezTo>
                  <a:close/>
                  <a:moveTo>
                    <a:pt x="2123" y="1"/>
                  </a:moveTo>
                  <a:cubicBezTo>
                    <a:pt x="1535" y="1"/>
                    <a:pt x="1056" y="480"/>
                    <a:pt x="1056" y="1068"/>
                  </a:cubicBezTo>
                  <a:lnTo>
                    <a:pt x="1056" y="1518"/>
                  </a:lnTo>
                  <a:cubicBezTo>
                    <a:pt x="800" y="1536"/>
                    <a:pt x="530" y="1694"/>
                    <a:pt x="530" y="1997"/>
                  </a:cubicBezTo>
                  <a:lnTo>
                    <a:pt x="530" y="2233"/>
                  </a:lnTo>
                  <a:cubicBezTo>
                    <a:pt x="530" y="2494"/>
                    <a:pt x="744" y="2709"/>
                    <a:pt x="1009" y="2709"/>
                  </a:cubicBezTo>
                  <a:lnTo>
                    <a:pt x="1288" y="2709"/>
                  </a:lnTo>
                  <a:cubicBezTo>
                    <a:pt x="1274" y="3106"/>
                    <a:pt x="1444" y="3488"/>
                    <a:pt x="1759" y="3732"/>
                  </a:cubicBezTo>
                  <a:lnTo>
                    <a:pt x="1759" y="4120"/>
                  </a:lnTo>
                  <a:lnTo>
                    <a:pt x="533" y="4541"/>
                  </a:lnTo>
                  <a:cubicBezTo>
                    <a:pt x="215" y="4649"/>
                    <a:pt x="1" y="4949"/>
                    <a:pt x="1" y="5285"/>
                  </a:cubicBezTo>
                  <a:lnTo>
                    <a:pt x="1" y="6273"/>
                  </a:lnTo>
                  <a:cubicBezTo>
                    <a:pt x="1" y="6361"/>
                    <a:pt x="74" y="6434"/>
                    <a:pt x="165" y="6434"/>
                  </a:cubicBezTo>
                  <a:lnTo>
                    <a:pt x="2197" y="6434"/>
                  </a:lnTo>
                  <a:cubicBezTo>
                    <a:pt x="2288" y="6434"/>
                    <a:pt x="2362" y="6361"/>
                    <a:pt x="2362" y="6273"/>
                  </a:cubicBezTo>
                  <a:cubicBezTo>
                    <a:pt x="2362" y="6181"/>
                    <a:pt x="2288" y="6108"/>
                    <a:pt x="2197" y="6108"/>
                  </a:cubicBezTo>
                  <a:lnTo>
                    <a:pt x="330" y="6108"/>
                  </a:lnTo>
                  <a:lnTo>
                    <a:pt x="330" y="5282"/>
                  </a:lnTo>
                  <a:cubicBezTo>
                    <a:pt x="330" y="5088"/>
                    <a:pt x="453" y="4914"/>
                    <a:pt x="639" y="4852"/>
                  </a:cubicBezTo>
                  <a:lnTo>
                    <a:pt x="1874" y="4429"/>
                  </a:lnTo>
                  <a:lnTo>
                    <a:pt x="2438" y="5067"/>
                  </a:lnTo>
                  <a:cubicBezTo>
                    <a:pt x="2470" y="5103"/>
                    <a:pt x="2514" y="5121"/>
                    <a:pt x="2559" y="5121"/>
                  </a:cubicBezTo>
                  <a:cubicBezTo>
                    <a:pt x="2602" y="5121"/>
                    <a:pt x="2646" y="5104"/>
                    <a:pt x="2679" y="5070"/>
                  </a:cubicBezTo>
                  <a:lnTo>
                    <a:pt x="3288" y="4426"/>
                  </a:lnTo>
                  <a:lnTo>
                    <a:pt x="4529" y="4852"/>
                  </a:lnTo>
                  <a:cubicBezTo>
                    <a:pt x="4714" y="4914"/>
                    <a:pt x="4837" y="5088"/>
                    <a:pt x="4837" y="5285"/>
                  </a:cubicBezTo>
                  <a:lnTo>
                    <a:pt x="4837" y="6108"/>
                  </a:lnTo>
                  <a:lnTo>
                    <a:pt x="2911" y="6108"/>
                  </a:lnTo>
                  <a:cubicBezTo>
                    <a:pt x="2820" y="6108"/>
                    <a:pt x="2747" y="6181"/>
                    <a:pt x="2747" y="6273"/>
                  </a:cubicBezTo>
                  <a:cubicBezTo>
                    <a:pt x="2747" y="6361"/>
                    <a:pt x="2820" y="6434"/>
                    <a:pt x="2911" y="6434"/>
                  </a:cubicBezTo>
                  <a:lnTo>
                    <a:pt x="5002" y="6434"/>
                  </a:lnTo>
                  <a:cubicBezTo>
                    <a:pt x="5090" y="6434"/>
                    <a:pt x="5164" y="6361"/>
                    <a:pt x="5164" y="6273"/>
                  </a:cubicBezTo>
                  <a:lnTo>
                    <a:pt x="5164" y="5285"/>
                  </a:lnTo>
                  <a:cubicBezTo>
                    <a:pt x="5164" y="4949"/>
                    <a:pt x="4952" y="4649"/>
                    <a:pt x="4634" y="4541"/>
                  </a:cubicBezTo>
                  <a:lnTo>
                    <a:pt x="3405" y="4120"/>
                  </a:lnTo>
                  <a:lnTo>
                    <a:pt x="3405" y="3732"/>
                  </a:lnTo>
                  <a:cubicBezTo>
                    <a:pt x="3720" y="3488"/>
                    <a:pt x="3894" y="3106"/>
                    <a:pt x="3879" y="2709"/>
                  </a:cubicBezTo>
                  <a:lnTo>
                    <a:pt x="4158" y="2709"/>
                  </a:lnTo>
                  <a:cubicBezTo>
                    <a:pt x="4423" y="2709"/>
                    <a:pt x="4637" y="2497"/>
                    <a:pt x="4637" y="2233"/>
                  </a:cubicBezTo>
                  <a:lnTo>
                    <a:pt x="4637" y="1997"/>
                  </a:lnTo>
                  <a:cubicBezTo>
                    <a:pt x="4637" y="1694"/>
                    <a:pt x="4393" y="1521"/>
                    <a:pt x="4108" y="1518"/>
                  </a:cubicBezTo>
                  <a:lnTo>
                    <a:pt x="4108" y="1068"/>
                  </a:lnTo>
                  <a:cubicBezTo>
                    <a:pt x="4108" y="480"/>
                    <a:pt x="3632" y="1"/>
                    <a:pt x="30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72"/>
            <p:cNvSpPr/>
            <p:nvPr/>
          </p:nvSpPr>
          <p:spPr>
            <a:xfrm>
              <a:off x="7254383" y="3292254"/>
              <a:ext cx="33875" cy="20364"/>
            </a:xfrm>
            <a:custGeom>
              <a:rect b="b" l="l" r="r" t="t"/>
              <a:pathLst>
                <a:path extrusionOk="0" h="621" w="1033">
                  <a:moveTo>
                    <a:pt x="165" y="0"/>
                  </a:moveTo>
                  <a:cubicBezTo>
                    <a:pt x="74" y="0"/>
                    <a:pt x="1" y="74"/>
                    <a:pt x="1" y="165"/>
                  </a:cubicBezTo>
                  <a:cubicBezTo>
                    <a:pt x="1" y="413"/>
                    <a:pt x="206" y="621"/>
                    <a:pt x="506" y="621"/>
                  </a:cubicBezTo>
                  <a:cubicBezTo>
                    <a:pt x="508" y="621"/>
                    <a:pt x="510" y="621"/>
                    <a:pt x="512" y="621"/>
                  </a:cubicBezTo>
                  <a:cubicBezTo>
                    <a:pt x="516" y="621"/>
                    <a:pt x="519" y="621"/>
                    <a:pt x="522" y="621"/>
                  </a:cubicBezTo>
                  <a:cubicBezTo>
                    <a:pt x="826" y="621"/>
                    <a:pt x="1033" y="491"/>
                    <a:pt x="1033" y="165"/>
                  </a:cubicBezTo>
                  <a:cubicBezTo>
                    <a:pt x="1033" y="74"/>
                    <a:pt x="959" y="0"/>
                    <a:pt x="868" y="0"/>
                  </a:cubicBezTo>
                  <a:cubicBezTo>
                    <a:pt x="777" y="0"/>
                    <a:pt x="703" y="74"/>
                    <a:pt x="703" y="165"/>
                  </a:cubicBezTo>
                  <a:cubicBezTo>
                    <a:pt x="703" y="253"/>
                    <a:pt x="610" y="297"/>
                    <a:pt x="517" y="297"/>
                  </a:cubicBezTo>
                  <a:cubicBezTo>
                    <a:pt x="423" y="297"/>
                    <a:pt x="330" y="253"/>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72"/>
            <p:cNvSpPr/>
            <p:nvPr/>
          </p:nvSpPr>
          <p:spPr>
            <a:xfrm>
              <a:off x="7383782" y="3366496"/>
              <a:ext cx="169340" cy="210987"/>
            </a:xfrm>
            <a:custGeom>
              <a:rect b="b" l="l" r="r" t="t"/>
              <a:pathLst>
                <a:path extrusionOk="0" h="6434" w="5164">
                  <a:moveTo>
                    <a:pt x="1285" y="1844"/>
                  </a:moveTo>
                  <a:lnTo>
                    <a:pt x="1285" y="2382"/>
                  </a:lnTo>
                  <a:lnTo>
                    <a:pt x="1006" y="2382"/>
                  </a:lnTo>
                  <a:cubicBezTo>
                    <a:pt x="924" y="2382"/>
                    <a:pt x="856" y="2314"/>
                    <a:pt x="856" y="2232"/>
                  </a:cubicBezTo>
                  <a:lnTo>
                    <a:pt x="856" y="1997"/>
                  </a:lnTo>
                  <a:cubicBezTo>
                    <a:pt x="856" y="1912"/>
                    <a:pt x="924" y="1844"/>
                    <a:pt x="1006" y="1844"/>
                  </a:cubicBezTo>
                  <a:close/>
                  <a:moveTo>
                    <a:pt x="4155" y="1844"/>
                  </a:moveTo>
                  <a:cubicBezTo>
                    <a:pt x="4240" y="1844"/>
                    <a:pt x="4308" y="1912"/>
                    <a:pt x="4308" y="1997"/>
                  </a:cubicBezTo>
                  <a:lnTo>
                    <a:pt x="4308" y="2232"/>
                  </a:lnTo>
                  <a:cubicBezTo>
                    <a:pt x="4308" y="2314"/>
                    <a:pt x="4240" y="2382"/>
                    <a:pt x="4155" y="2382"/>
                  </a:cubicBezTo>
                  <a:lnTo>
                    <a:pt x="3876" y="2382"/>
                  </a:lnTo>
                  <a:lnTo>
                    <a:pt x="3876" y="1844"/>
                  </a:lnTo>
                  <a:close/>
                  <a:moveTo>
                    <a:pt x="2809" y="1312"/>
                  </a:moveTo>
                  <a:cubicBezTo>
                    <a:pt x="2938" y="1588"/>
                    <a:pt x="3247" y="1809"/>
                    <a:pt x="3549" y="1841"/>
                  </a:cubicBezTo>
                  <a:lnTo>
                    <a:pt x="3549" y="2776"/>
                  </a:lnTo>
                  <a:cubicBezTo>
                    <a:pt x="3549" y="3359"/>
                    <a:pt x="3067" y="3649"/>
                    <a:pt x="2583" y="3649"/>
                  </a:cubicBezTo>
                  <a:cubicBezTo>
                    <a:pt x="2098" y="3649"/>
                    <a:pt x="1612" y="3356"/>
                    <a:pt x="1612" y="2773"/>
                  </a:cubicBezTo>
                  <a:lnTo>
                    <a:pt x="1612" y="1844"/>
                  </a:lnTo>
                  <a:lnTo>
                    <a:pt x="1968" y="1844"/>
                  </a:lnTo>
                  <a:cubicBezTo>
                    <a:pt x="2323" y="1844"/>
                    <a:pt x="2644" y="1618"/>
                    <a:pt x="2809" y="1312"/>
                  </a:cubicBezTo>
                  <a:close/>
                  <a:moveTo>
                    <a:pt x="3076" y="3911"/>
                  </a:moveTo>
                  <a:lnTo>
                    <a:pt x="3076" y="4173"/>
                  </a:lnTo>
                  <a:lnTo>
                    <a:pt x="2562" y="4714"/>
                  </a:lnTo>
                  <a:lnTo>
                    <a:pt x="2085" y="4176"/>
                  </a:lnTo>
                  <a:lnTo>
                    <a:pt x="2085" y="3911"/>
                  </a:lnTo>
                  <a:cubicBezTo>
                    <a:pt x="2223" y="3961"/>
                    <a:pt x="2402" y="3986"/>
                    <a:pt x="2581" y="3986"/>
                  </a:cubicBezTo>
                  <a:cubicBezTo>
                    <a:pt x="2759" y="3986"/>
                    <a:pt x="2938" y="3961"/>
                    <a:pt x="3076" y="3911"/>
                  </a:cubicBezTo>
                  <a:close/>
                  <a:moveTo>
                    <a:pt x="2965" y="0"/>
                  </a:moveTo>
                  <a:cubicBezTo>
                    <a:pt x="2955" y="0"/>
                    <a:pt x="2945" y="0"/>
                    <a:pt x="2935" y="0"/>
                  </a:cubicBezTo>
                  <a:cubicBezTo>
                    <a:pt x="2844" y="0"/>
                    <a:pt x="2770" y="74"/>
                    <a:pt x="2770" y="165"/>
                  </a:cubicBezTo>
                  <a:cubicBezTo>
                    <a:pt x="2770" y="256"/>
                    <a:pt x="2844" y="330"/>
                    <a:pt x="2935" y="330"/>
                  </a:cubicBezTo>
                  <a:cubicBezTo>
                    <a:pt x="3352" y="330"/>
                    <a:pt x="3779" y="606"/>
                    <a:pt x="3779" y="1068"/>
                  </a:cubicBezTo>
                  <a:lnTo>
                    <a:pt x="3779" y="1518"/>
                  </a:lnTo>
                  <a:cubicBezTo>
                    <a:pt x="3755" y="1520"/>
                    <a:pt x="3732" y="1521"/>
                    <a:pt x="3709" y="1521"/>
                  </a:cubicBezTo>
                  <a:cubicBezTo>
                    <a:pt x="3337" y="1521"/>
                    <a:pt x="3070" y="1254"/>
                    <a:pt x="3011" y="883"/>
                  </a:cubicBezTo>
                  <a:cubicBezTo>
                    <a:pt x="3000" y="800"/>
                    <a:pt x="2930" y="751"/>
                    <a:pt x="2859" y="751"/>
                  </a:cubicBezTo>
                  <a:cubicBezTo>
                    <a:pt x="2803" y="751"/>
                    <a:pt x="2746" y="780"/>
                    <a:pt x="2714" y="844"/>
                  </a:cubicBezTo>
                  <a:cubicBezTo>
                    <a:pt x="2573" y="1121"/>
                    <a:pt x="2312" y="1518"/>
                    <a:pt x="1968" y="1518"/>
                  </a:cubicBezTo>
                  <a:lnTo>
                    <a:pt x="1382" y="1518"/>
                  </a:lnTo>
                  <a:lnTo>
                    <a:pt x="1382" y="1068"/>
                  </a:lnTo>
                  <a:cubicBezTo>
                    <a:pt x="1382" y="628"/>
                    <a:pt x="1754" y="328"/>
                    <a:pt x="2173" y="328"/>
                  </a:cubicBezTo>
                  <a:cubicBezTo>
                    <a:pt x="2189" y="328"/>
                    <a:pt x="2205" y="329"/>
                    <a:pt x="2220" y="330"/>
                  </a:cubicBezTo>
                  <a:cubicBezTo>
                    <a:pt x="2312" y="330"/>
                    <a:pt x="2385" y="256"/>
                    <a:pt x="2385" y="165"/>
                  </a:cubicBezTo>
                  <a:cubicBezTo>
                    <a:pt x="2385" y="74"/>
                    <a:pt x="2312" y="0"/>
                    <a:pt x="2220" y="0"/>
                  </a:cubicBezTo>
                  <a:cubicBezTo>
                    <a:pt x="2211" y="0"/>
                    <a:pt x="2201" y="0"/>
                    <a:pt x="2191" y="0"/>
                  </a:cubicBezTo>
                  <a:cubicBezTo>
                    <a:pt x="1600" y="0"/>
                    <a:pt x="1056" y="440"/>
                    <a:pt x="1056" y="1068"/>
                  </a:cubicBezTo>
                  <a:lnTo>
                    <a:pt x="1056" y="1518"/>
                  </a:lnTo>
                  <a:cubicBezTo>
                    <a:pt x="762" y="1521"/>
                    <a:pt x="527" y="1694"/>
                    <a:pt x="527" y="1997"/>
                  </a:cubicBezTo>
                  <a:lnTo>
                    <a:pt x="527" y="2232"/>
                  </a:lnTo>
                  <a:cubicBezTo>
                    <a:pt x="527" y="2494"/>
                    <a:pt x="741" y="2708"/>
                    <a:pt x="1006" y="2708"/>
                  </a:cubicBezTo>
                  <a:lnTo>
                    <a:pt x="1285" y="2708"/>
                  </a:lnTo>
                  <a:cubicBezTo>
                    <a:pt x="1271" y="3105"/>
                    <a:pt x="1441" y="3491"/>
                    <a:pt x="1759" y="3732"/>
                  </a:cubicBezTo>
                  <a:lnTo>
                    <a:pt x="1759" y="4120"/>
                  </a:lnTo>
                  <a:lnTo>
                    <a:pt x="530" y="4540"/>
                  </a:lnTo>
                  <a:cubicBezTo>
                    <a:pt x="212" y="4649"/>
                    <a:pt x="0" y="4946"/>
                    <a:pt x="0" y="5281"/>
                  </a:cubicBezTo>
                  <a:lnTo>
                    <a:pt x="0" y="6269"/>
                  </a:lnTo>
                  <a:cubicBezTo>
                    <a:pt x="0" y="6360"/>
                    <a:pt x="74" y="6434"/>
                    <a:pt x="162" y="6434"/>
                  </a:cubicBezTo>
                  <a:lnTo>
                    <a:pt x="2220" y="6434"/>
                  </a:lnTo>
                  <a:cubicBezTo>
                    <a:pt x="2312" y="6434"/>
                    <a:pt x="2385" y="6360"/>
                    <a:pt x="2385" y="6269"/>
                  </a:cubicBezTo>
                  <a:cubicBezTo>
                    <a:pt x="2385" y="6181"/>
                    <a:pt x="2312" y="6107"/>
                    <a:pt x="2220" y="6107"/>
                  </a:cubicBezTo>
                  <a:lnTo>
                    <a:pt x="327" y="6107"/>
                  </a:lnTo>
                  <a:lnTo>
                    <a:pt x="327" y="5281"/>
                  </a:lnTo>
                  <a:cubicBezTo>
                    <a:pt x="327" y="5087"/>
                    <a:pt x="450" y="4914"/>
                    <a:pt x="636" y="4852"/>
                  </a:cubicBezTo>
                  <a:lnTo>
                    <a:pt x="1871" y="4429"/>
                  </a:lnTo>
                  <a:lnTo>
                    <a:pt x="2435" y="5067"/>
                  </a:lnTo>
                  <a:cubicBezTo>
                    <a:pt x="2468" y="5103"/>
                    <a:pt x="2513" y="5121"/>
                    <a:pt x="2558" y="5121"/>
                  </a:cubicBezTo>
                  <a:cubicBezTo>
                    <a:pt x="2602" y="5121"/>
                    <a:pt x="2645" y="5104"/>
                    <a:pt x="2676" y="5070"/>
                  </a:cubicBezTo>
                  <a:lnTo>
                    <a:pt x="3288" y="4426"/>
                  </a:lnTo>
                  <a:lnTo>
                    <a:pt x="4526" y="4852"/>
                  </a:lnTo>
                  <a:cubicBezTo>
                    <a:pt x="4711" y="4914"/>
                    <a:pt x="4834" y="5087"/>
                    <a:pt x="4834" y="5284"/>
                  </a:cubicBezTo>
                  <a:lnTo>
                    <a:pt x="4834" y="6107"/>
                  </a:lnTo>
                  <a:lnTo>
                    <a:pt x="2935" y="6107"/>
                  </a:lnTo>
                  <a:cubicBezTo>
                    <a:pt x="2844" y="6107"/>
                    <a:pt x="2770" y="6181"/>
                    <a:pt x="2770" y="6272"/>
                  </a:cubicBezTo>
                  <a:cubicBezTo>
                    <a:pt x="2770" y="6360"/>
                    <a:pt x="2844" y="6434"/>
                    <a:pt x="2935" y="6434"/>
                  </a:cubicBezTo>
                  <a:lnTo>
                    <a:pt x="4999" y="6434"/>
                  </a:lnTo>
                  <a:cubicBezTo>
                    <a:pt x="5090" y="6434"/>
                    <a:pt x="5164" y="6360"/>
                    <a:pt x="5164" y="6272"/>
                  </a:cubicBezTo>
                  <a:lnTo>
                    <a:pt x="5164" y="5284"/>
                  </a:lnTo>
                  <a:cubicBezTo>
                    <a:pt x="5164" y="4949"/>
                    <a:pt x="4949" y="4649"/>
                    <a:pt x="4632" y="4540"/>
                  </a:cubicBezTo>
                  <a:lnTo>
                    <a:pt x="3405" y="4120"/>
                  </a:lnTo>
                  <a:lnTo>
                    <a:pt x="3405" y="3732"/>
                  </a:lnTo>
                  <a:cubicBezTo>
                    <a:pt x="3720" y="3488"/>
                    <a:pt x="3891" y="3105"/>
                    <a:pt x="3876" y="2708"/>
                  </a:cubicBezTo>
                  <a:lnTo>
                    <a:pt x="4155" y="2708"/>
                  </a:lnTo>
                  <a:cubicBezTo>
                    <a:pt x="4420" y="2708"/>
                    <a:pt x="4634" y="2494"/>
                    <a:pt x="4634" y="2232"/>
                  </a:cubicBezTo>
                  <a:lnTo>
                    <a:pt x="4634" y="1997"/>
                  </a:lnTo>
                  <a:cubicBezTo>
                    <a:pt x="4634" y="1701"/>
                    <a:pt x="4458" y="1517"/>
                    <a:pt x="4131" y="1517"/>
                  </a:cubicBezTo>
                  <a:cubicBezTo>
                    <a:pt x="4124" y="1517"/>
                    <a:pt x="4116" y="1517"/>
                    <a:pt x="4108" y="1518"/>
                  </a:cubicBezTo>
                  <a:lnTo>
                    <a:pt x="4108" y="1068"/>
                  </a:lnTo>
                  <a:cubicBezTo>
                    <a:pt x="4108" y="434"/>
                    <a:pt x="3559" y="0"/>
                    <a:pt x="29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72"/>
            <p:cNvSpPr/>
            <p:nvPr/>
          </p:nvSpPr>
          <p:spPr>
            <a:xfrm>
              <a:off x="7451466" y="3447985"/>
              <a:ext cx="33875" cy="20364"/>
            </a:xfrm>
            <a:custGeom>
              <a:rect b="b" l="l" r="r" t="t"/>
              <a:pathLst>
                <a:path extrusionOk="0" h="621" w="1033">
                  <a:moveTo>
                    <a:pt x="165" y="0"/>
                  </a:moveTo>
                  <a:cubicBezTo>
                    <a:pt x="74" y="0"/>
                    <a:pt x="1" y="74"/>
                    <a:pt x="1" y="165"/>
                  </a:cubicBezTo>
                  <a:cubicBezTo>
                    <a:pt x="1" y="413"/>
                    <a:pt x="230" y="620"/>
                    <a:pt x="506" y="620"/>
                  </a:cubicBezTo>
                  <a:cubicBezTo>
                    <a:pt x="508" y="620"/>
                    <a:pt x="510" y="620"/>
                    <a:pt x="512" y="620"/>
                  </a:cubicBezTo>
                  <a:cubicBezTo>
                    <a:pt x="777" y="620"/>
                    <a:pt x="1033" y="494"/>
                    <a:pt x="1033" y="165"/>
                  </a:cubicBezTo>
                  <a:cubicBezTo>
                    <a:pt x="1033" y="74"/>
                    <a:pt x="959" y="0"/>
                    <a:pt x="868" y="0"/>
                  </a:cubicBezTo>
                  <a:cubicBezTo>
                    <a:pt x="777" y="0"/>
                    <a:pt x="703" y="74"/>
                    <a:pt x="703" y="165"/>
                  </a:cubicBezTo>
                  <a:cubicBezTo>
                    <a:pt x="703" y="253"/>
                    <a:pt x="610" y="297"/>
                    <a:pt x="517" y="297"/>
                  </a:cubicBezTo>
                  <a:cubicBezTo>
                    <a:pt x="423" y="297"/>
                    <a:pt x="330" y="253"/>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72"/>
            <p:cNvSpPr/>
            <p:nvPr/>
          </p:nvSpPr>
          <p:spPr>
            <a:xfrm>
              <a:off x="7367779" y="3232965"/>
              <a:ext cx="118709" cy="111101"/>
            </a:xfrm>
            <a:custGeom>
              <a:rect b="b" l="l" r="r" t="t"/>
              <a:pathLst>
                <a:path extrusionOk="0" h="3388" w="3620">
                  <a:moveTo>
                    <a:pt x="1077" y="329"/>
                  </a:moveTo>
                  <a:cubicBezTo>
                    <a:pt x="1116" y="329"/>
                    <a:pt x="1155" y="342"/>
                    <a:pt x="1188" y="368"/>
                  </a:cubicBezTo>
                  <a:cubicBezTo>
                    <a:pt x="1268" y="441"/>
                    <a:pt x="1277" y="523"/>
                    <a:pt x="1218" y="618"/>
                  </a:cubicBezTo>
                  <a:lnTo>
                    <a:pt x="1115" y="747"/>
                  </a:lnTo>
                  <a:cubicBezTo>
                    <a:pt x="1003" y="888"/>
                    <a:pt x="1059" y="1006"/>
                    <a:pt x="1244" y="1012"/>
                  </a:cubicBezTo>
                  <a:lnTo>
                    <a:pt x="2414" y="1012"/>
                  </a:lnTo>
                  <a:cubicBezTo>
                    <a:pt x="2897" y="1012"/>
                    <a:pt x="3291" y="1406"/>
                    <a:pt x="3291" y="1888"/>
                  </a:cubicBezTo>
                  <a:lnTo>
                    <a:pt x="3291" y="2882"/>
                  </a:lnTo>
                  <a:cubicBezTo>
                    <a:pt x="3291" y="2979"/>
                    <a:pt x="3211" y="3058"/>
                    <a:pt x="3111" y="3058"/>
                  </a:cubicBezTo>
                  <a:cubicBezTo>
                    <a:pt x="3014" y="3058"/>
                    <a:pt x="2935" y="2979"/>
                    <a:pt x="2935" y="2882"/>
                  </a:cubicBezTo>
                  <a:lnTo>
                    <a:pt x="2935" y="1888"/>
                  </a:lnTo>
                  <a:cubicBezTo>
                    <a:pt x="2935" y="1600"/>
                    <a:pt x="2700" y="1367"/>
                    <a:pt x="2414" y="1367"/>
                  </a:cubicBezTo>
                  <a:lnTo>
                    <a:pt x="1247" y="1367"/>
                  </a:lnTo>
                  <a:cubicBezTo>
                    <a:pt x="1032" y="1379"/>
                    <a:pt x="1021" y="1532"/>
                    <a:pt x="1118" y="1632"/>
                  </a:cubicBezTo>
                  <a:lnTo>
                    <a:pt x="1218" y="1758"/>
                  </a:lnTo>
                  <a:cubicBezTo>
                    <a:pt x="1274" y="1850"/>
                    <a:pt x="1268" y="1932"/>
                    <a:pt x="1191" y="2005"/>
                  </a:cubicBezTo>
                  <a:cubicBezTo>
                    <a:pt x="1153" y="2031"/>
                    <a:pt x="1117" y="2048"/>
                    <a:pt x="1079" y="2048"/>
                  </a:cubicBezTo>
                  <a:cubicBezTo>
                    <a:pt x="1034" y="2048"/>
                    <a:pt x="986" y="2025"/>
                    <a:pt x="930" y="1970"/>
                  </a:cubicBezTo>
                  <a:lnTo>
                    <a:pt x="400" y="1300"/>
                  </a:lnTo>
                  <a:cubicBezTo>
                    <a:pt x="350" y="1235"/>
                    <a:pt x="350" y="1141"/>
                    <a:pt x="400" y="1079"/>
                  </a:cubicBezTo>
                  <a:lnTo>
                    <a:pt x="938" y="397"/>
                  </a:lnTo>
                  <a:cubicBezTo>
                    <a:pt x="972" y="353"/>
                    <a:pt x="1024" y="329"/>
                    <a:pt x="1077" y="329"/>
                  </a:cubicBezTo>
                  <a:close/>
                  <a:moveTo>
                    <a:pt x="1078" y="0"/>
                  </a:moveTo>
                  <a:cubicBezTo>
                    <a:pt x="928" y="0"/>
                    <a:pt x="780" y="67"/>
                    <a:pt x="680" y="194"/>
                  </a:cubicBezTo>
                  <a:lnTo>
                    <a:pt x="144" y="876"/>
                  </a:lnTo>
                  <a:cubicBezTo>
                    <a:pt x="0" y="1059"/>
                    <a:pt x="0" y="1320"/>
                    <a:pt x="144" y="1503"/>
                  </a:cubicBezTo>
                  <a:cubicBezTo>
                    <a:pt x="144" y="1503"/>
                    <a:pt x="688" y="2194"/>
                    <a:pt x="694" y="2197"/>
                  </a:cubicBezTo>
                  <a:cubicBezTo>
                    <a:pt x="805" y="2325"/>
                    <a:pt x="931" y="2383"/>
                    <a:pt x="1061" y="2383"/>
                  </a:cubicBezTo>
                  <a:cubicBezTo>
                    <a:pt x="1168" y="2383"/>
                    <a:pt x="1277" y="2344"/>
                    <a:pt x="1382" y="2273"/>
                  </a:cubicBezTo>
                  <a:cubicBezTo>
                    <a:pt x="1606" y="2120"/>
                    <a:pt x="1612" y="1858"/>
                    <a:pt x="1553" y="1694"/>
                  </a:cubicBezTo>
                  <a:lnTo>
                    <a:pt x="2414" y="1694"/>
                  </a:lnTo>
                  <a:cubicBezTo>
                    <a:pt x="2520" y="1694"/>
                    <a:pt x="2608" y="1782"/>
                    <a:pt x="2608" y="1888"/>
                  </a:cubicBezTo>
                  <a:lnTo>
                    <a:pt x="2608" y="2882"/>
                  </a:lnTo>
                  <a:cubicBezTo>
                    <a:pt x="2608" y="3161"/>
                    <a:pt x="2835" y="3387"/>
                    <a:pt x="3114" y="3387"/>
                  </a:cubicBezTo>
                  <a:cubicBezTo>
                    <a:pt x="3394" y="3387"/>
                    <a:pt x="3620" y="3161"/>
                    <a:pt x="3620" y="2882"/>
                  </a:cubicBezTo>
                  <a:lnTo>
                    <a:pt x="3620" y="1888"/>
                  </a:lnTo>
                  <a:cubicBezTo>
                    <a:pt x="3620" y="1223"/>
                    <a:pt x="3079" y="682"/>
                    <a:pt x="2414" y="682"/>
                  </a:cubicBezTo>
                  <a:lnTo>
                    <a:pt x="1553" y="682"/>
                  </a:lnTo>
                  <a:cubicBezTo>
                    <a:pt x="1623" y="468"/>
                    <a:pt x="1571" y="276"/>
                    <a:pt x="1391" y="109"/>
                  </a:cubicBezTo>
                  <a:cubicBezTo>
                    <a:pt x="1298" y="36"/>
                    <a:pt x="1188" y="0"/>
                    <a:pt x="107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72"/>
            <p:cNvSpPr/>
            <p:nvPr/>
          </p:nvSpPr>
          <p:spPr>
            <a:xfrm>
              <a:off x="7252940" y="3444607"/>
              <a:ext cx="118709" cy="111035"/>
            </a:xfrm>
            <a:custGeom>
              <a:rect b="b" l="l" r="r" t="t"/>
              <a:pathLst>
                <a:path extrusionOk="0" h="3386" w="3620">
                  <a:moveTo>
                    <a:pt x="509" y="326"/>
                  </a:moveTo>
                  <a:cubicBezTo>
                    <a:pt x="606" y="326"/>
                    <a:pt x="686" y="409"/>
                    <a:pt x="686" y="506"/>
                  </a:cubicBezTo>
                  <a:lnTo>
                    <a:pt x="686" y="1500"/>
                  </a:lnTo>
                  <a:cubicBezTo>
                    <a:pt x="686" y="1785"/>
                    <a:pt x="921" y="2020"/>
                    <a:pt x="1206" y="2020"/>
                  </a:cubicBezTo>
                  <a:lnTo>
                    <a:pt x="2373" y="2020"/>
                  </a:lnTo>
                  <a:cubicBezTo>
                    <a:pt x="2547" y="2020"/>
                    <a:pt x="2606" y="1902"/>
                    <a:pt x="2503" y="1755"/>
                  </a:cubicBezTo>
                  <a:lnTo>
                    <a:pt x="2403" y="1629"/>
                  </a:lnTo>
                  <a:cubicBezTo>
                    <a:pt x="2344" y="1538"/>
                    <a:pt x="2353" y="1456"/>
                    <a:pt x="2429" y="1382"/>
                  </a:cubicBezTo>
                  <a:cubicBezTo>
                    <a:pt x="2468" y="1356"/>
                    <a:pt x="2504" y="1340"/>
                    <a:pt x="2543" y="1340"/>
                  </a:cubicBezTo>
                  <a:cubicBezTo>
                    <a:pt x="2586" y="1340"/>
                    <a:pt x="2633" y="1361"/>
                    <a:pt x="2688" y="1414"/>
                  </a:cubicBezTo>
                  <a:lnTo>
                    <a:pt x="3220" y="2088"/>
                  </a:lnTo>
                  <a:cubicBezTo>
                    <a:pt x="3270" y="2149"/>
                    <a:pt x="3270" y="2244"/>
                    <a:pt x="3220" y="2308"/>
                  </a:cubicBezTo>
                  <a:lnTo>
                    <a:pt x="2682" y="2990"/>
                  </a:lnTo>
                  <a:cubicBezTo>
                    <a:pt x="2648" y="3035"/>
                    <a:pt x="2595" y="3058"/>
                    <a:pt x="2542" y="3058"/>
                  </a:cubicBezTo>
                  <a:cubicBezTo>
                    <a:pt x="2503" y="3058"/>
                    <a:pt x="2464" y="3046"/>
                    <a:pt x="2432" y="3020"/>
                  </a:cubicBezTo>
                  <a:cubicBezTo>
                    <a:pt x="2353" y="2946"/>
                    <a:pt x="2344" y="2861"/>
                    <a:pt x="2403" y="2770"/>
                  </a:cubicBezTo>
                  <a:lnTo>
                    <a:pt x="2506" y="2641"/>
                  </a:lnTo>
                  <a:cubicBezTo>
                    <a:pt x="2597" y="2508"/>
                    <a:pt x="2559" y="2376"/>
                    <a:pt x="2376" y="2376"/>
                  </a:cubicBezTo>
                  <a:lnTo>
                    <a:pt x="1206" y="2376"/>
                  </a:lnTo>
                  <a:cubicBezTo>
                    <a:pt x="724" y="2376"/>
                    <a:pt x="330" y="1982"/>
                    <a:pt x="330" y="1500"/>
                  </a:cubicBezTo>
                  <a:lnTo>
                    <a:pt x="330" y="506"/>
                  </a:lnTo>
                  <a:cubicBezTo>
                    <a:pt x="330" y="409"/>
                    <a:pt x="409" y="326"/>
                    <a:pt x="509" y="326"/>
                  </a:cubicBezTo>
                  <a:close/>
                  <a:moveTo>
                    <a:pt x="506" y="0"/>
                  </a:moveTo>
                  <a:cubicBezTo>
                    <a:pt x="230" y="0"/>
                    <a:pt x="0" y="227"/>
                    <a:pt x="0" y="506"/>
                  </a:cubicBezTo>
                  <a:lnTo>
                    <a:pt x="0" y="1500"/>
                  </a:lnTo>
                  <a:cubicBezTo>
                    <a:pt x="0" y="2164"/>
                    <a:pt x="541" y="2702"/>
                    <a:pt x="1206" y="2702"/>
                  </a:cubicBezTo>
                  <a:lnTo>
                    <a:pt x="2068" y="2702"/>
                  </a:lnTo>
                  <a:cubicBezTo>
                    <a:pt x="1997" y="2920"/>
                    <a:pt x="2050" y="3111"/>
                    <a:pt x="2229" y="3279"/>
                  </a:cubicBezTo>
                  <a:cubicBezTo>
                    <a:pt x="2336" y="3350"/>
                    <a:pt x="2440" y="3386"/>
                    <a:pt x="2542" y="3386"/>
                  </a:cubicBezTo>
                  <a:cubicBezTo>
                    <a:pt x="2678" y="3386"/>
                    <a:pt x="2811" y="3321"/>
                    <a:pt x="2941" y="3193"/>
                  </a:cubicBezTo>
                  <a:lnTo>
                    <a:pt x="3476" y="2511"/>
                  </a:lnTo>
                  <a:cubicBezTo>
                    <a:pt x="3620" y="2329"/>
                    <a:pt x="3620" y="2064"/>
                    <a:pt x="3476" y="1885"/>
                  </a:cubicBezTo>
                  <a:lnTo>
                    <a:pt x="2938" y="1206"/>
                  </a:lnTo>
                  <a:cubicBezTo>
                    <a:pt x="2845" y="1087"/>
                    <a:pt x="2690" y="1028"/>
                    <a:pt x="2537" y="1028"/>
                  </a:cubicBezTo>
                  <a:cubicBezTo>
                    <a:pt x="2429" y="1028"/>
                    <a:pt x="2322" y="1057"/>
                    <a:pt x="2238" y="1114"/>
                  </a:cubicBezTo>
                  <a:cubicBezTo>
                    <a:pt x="2085" y="1220"/>
                    <a:pt x="2006" y="1529"/>
                    <a:pt x="2068" y="1694"/>
                  </a:cubicBezTo>
                  <a:lnTo>
                    <a:pt x="1206" y="1694"/>
                  </a:lnTo>
                  <a:cubicBezTo>
                    <a:pt x="1100" y="1694"/>
                    <a:pt x="1012" y="1606"/>
                    <a:pt x="1012" y="1500"/>
                  </a:cubicBezTo>
                  <a:lnTo>
                    <a:pt x="1012" y="506"/>
                  </a:lnTo>
                  <a:cubicBezTo>
                    <a:pt x="1012" y="227"/>
                    <a:pt x="786" y="0"/>
                    <a:pt x="50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8" name="Google Shape;1098;p72"/>
          <p:cNvSpPr/>
          <p:nvPr/>
        </p:nvSpPr>
        <p:spPr>
          <a:xfrm>
            <a:off x="6394301" y="3444972"/>
            <a:ext cx="366719" cy="355635"/>
          </a:xfrm>
          <a:custGeom>
            <a:rect b="b" l="l" r="r" t="t"/>
            <a:pathLst>
              <a:path extrusionOk="0" h="10845" w="11183">
                <a:moveTo>
                  <a:pt x="5593" y="327"/>
                </a:moveTo>
                <a:cubicBezTo>
                  <a:pt x="5782" y="327"/>
                  <a:pt x="5937" y="483"/>
                  <a:pt x="5937" y="674"/>
                </a:cubicBezTo>
                <a:lnTo>
                  <a:pt x="5937" y="1012"/>
                </a:lnTo>
                <a:cubicBezTo>
                  <a:pt x="5937" y="1218"/>
                  <a:pt x="5764" y="1356"/>
                  <a:pt x="5587" y="1356"/>
                </a:cubicBezTo>
                <a:cubicBezTo>
                  <a:pt x="5399" y="1356"/>
                  <a:pt x="5246" y="1200"/>
                  <a:pt x="5246" y="1012"/>
                </a:cubicBezTo>
                <a:lnTo>
                  <a:pt x="5246" y="674"/>
                </a:lnTo>
                <a:cubicBezTo>
                  <a:pt x="5246" y="483"/>
                  <a:pt x="5402" y="327"/>
                  <a:pt x="5593" y="327"/>
                </a:cubicBezTo>
                <a:close/>
                <a:moveTo>
                  <a:pt x="6108" y="4061"/>
                </a:moveTo>
                <a:lnTo>
                  <a:pt x="6108" y="7122"/>
                </a:lnTo>
                <a:lnTo>
                  <a:pt x="5755" y="7122"/>
                </a:lnTo>
                <a:lnTo>
                  <a:pt x="5755" y="4573"/>
                </a:lnTo>
                <a:cubicBezTo>
                  <a:pt x="5755" y="4481"/>
                  <a:pt x="5682" y="4408"/>
                  <a:pt x="5593" y="4408"/>
                </a:cubicBezTo>
                <a:cubicBezTo>
                  <a:pt x="5502" y="4408"/>
                  <a:pt x="5429" y="4481"/>
                  <a:pt x="5429" y="4573"/>
                </a:cubicBezTo>
                <a:lnTo>
                  <a:pt x="5429" y="7122"/>
                </a:lnTo>
                <a:lnTo>
                  <a:pt x="5076" y="7122"/>
                </a:lnTo>
                <a:lnTo>
                  <a:pt x="5076" y="4061"/>
                </a:lnTo>
                <a:close/>
                <a:moveTo>
                  <a:pt x="7463" y="7451"/>
                </a:moveTo>
                <a:lnTo>
                  <a:pt x="7463" y="10515"/>
                </a:lnTo>
                <a:lnTo>
                  <a:pt x="3720" y="10515"/>
                </a:lnTo>
                <a:lnTo>
                  <a:pt x="3720" y="7451"/>
                </a:lnTo>
                <a:close/>
                <a:moveTo>
                  <a:pt x="5593" y="0"/>
                </a:moveTo>
                <a:cubicBezTo>
                  <a:pt x="5220" y="0"/>
                  <a:pt x="4920" y="303"/>
                  <a:pt x="4920" y="674"/>
                </a:cubicBezTo>
                <a:lnTo>
                  <a:pt x="4920" y="1012"/>
                </a:lnTo>
                <a:cubicBezTo>
                  <a:pt x="4920" y="1138"/>
                  <a:pt x="4952" y="1256"/>
                  <a:pt x="5014" y="1356"/>
                </a:cubicBezTo>
                <a:lnTo>
                  <a:pt x="4444" y="1356"/>
                </a:lnTo>
                <a:lnTo>
                  <a:pt x="4061" y="971"/>
                </a:lnTo>
                <a:lnTo>
                  <a:pt x="4061" y="818"/>
                </a:lnTo>
                <a:cubicBezTo>
                  <a:pt x="4061" y="538"/>
                  <a:pt x="3835" y="312"/>
                  <a:pt x="3556" y="312"/>
                </a:cubicBezTo>
                <a:cubicBezTo>
                  <a:pt x="3276" y="312"/>
                  <a:pt x="3050" y="538"/>
                  <a:pt x="3050" y="818"/>
                </a:cubicBezTo>
                <a:lnTo>
                  <a:pt x="3050" y="1182"/>
                </a:lnTo>
                <a:cubicBezTo>
                  <a:pt x="3050" y="1318"/>
                  <a:pt x="3103" y="1444"/>
                  <a:pt x="3200" y="1538"/>
                </a:cubicBezTo>
                <a:lnTo>
                  <a:pt x="3879" y="2217"/>
                </a:lnTo>
                <a:cubicBezTo>
                  <a:pt x="3973" y="2314"/>
                  <a:pt x="4100" y="2367"/>
                  <a:pt x="4235" y="2367"/>
                </a:cubicBezTo>
                <a:lnTo>
                  <a:pt x="4749" y="2367"/>
                </a:lnTo>
                <a:lnTo>
                  <a:pt x="4749" y="7122"/>
                </a:lnTo>
                <a:lnTo>
                  <a:pt x="3556" y="7122"/>
                </a:lnTo>
                <a:cubicBezTo>
                  <a:pt x="3467" y="7122"/>
                  <a:pt x="3394" y="7195"/>
                  <a:pt x="3394" y="7286"/>
                </a:cubicBezTo>
                <a:lnTo>
                  <a:pt x="3394" y="9159"/>
                </a:lnTo>
                <a:lnTo>
                  <a:pt x="2853" y="9159"/>
                </a:lnTo>
                <a:cubicBezTo>
                  <a:pt x="2762" y="9159"/>
                  <a:pt x="2688" y="9230"/>
                  <a:pt x="2688" y="9321"/>
                </a:cubicBezTo>
                <a:cubicBezTo>
                  <a:pt x="2688" y="9412"/>
                  <a:pt x="2762" y="9486"/>
                  <a:pt x="2853" y="9486"/>
                </a:cubicBezTo>
                <a:lnTo>
                  <a:pt x="3394" y="9486"/>
                </a:lnTo>
                <a:lnTo>
                  <a:pt x="3394" y="10515"/>
                </a:lnTo>
                <a:lnTo>
                  <a:pt x="330" y="10515"/>
                </a:lnTo>
                <a:lnTo>
                  <a:pt x="330" y="9486"/>
                </a:lnTo>
                <a:lnTo>
                  <a:pt x="2138" y="9486"/>
                </a:lnTo>
                <a:cubicBezTo>
                  <a:pt x="2227" y="9486"/>
                  <a:pt x="2300" y="9412"/>
                  <a:pt x="2300" y="9321"/>
                </a:cubicBezTo>
                <a:cubicBezTo>
                  <a:pt x="2300" y="9233"/>
                  <a:pt x="2227" y="9159"/>
                  <a:pt x="2138" y="9159"/>
                </a:cubicBezTo>
                <a:lnTo>
                  <a:pt x="165" y="9159"/>
                </a:lnTo>
                <a:cubicBezTo>
                  <a:pt x="74" y="9159"/>
                  <a:pt x="1" y="9230"/>
                  <a:pt x="1" y="9321"/>
                </a:cubicBezTo>
                <a:lnTo>
                  <a:pt x="1" y="10680"/>
                </a:lnTo>
                <a:cubicBezTo>
                  <a:pt x="1" y="10771"/>
                  <a:pt x="74" y="10844"/>
                  <a:pt x="165" y="10844"/>
                </a:cubicBezTo>
                <a:lnTo>
                  <a:pt x="11018" y="10844"/>
                </a:lnTo>
                <a:cubicBezTo>
                  <a:pt x="11109" y="10844"/>
                  <a:pt x="11183" y="10771"/>
                  <a:pt x="11183" y="10680"/>
                </a:cubicBezTo>
                <a:lnTo>
                  <a:pt x="11183" y="8645"/>
                </a:lnTo>
                <a:cubicBezTo>
                  <a:pt x="11183" y="8554"/>
                  <a:pt x="11109" y="8480"/>
                  <a:pt x="11018" y="8480"/>
                </a:cubicBezTo>
                <a:lnTo>
                  <a:pt x="10360" y="8480"/>
                </a:lnTo>
                <a:cubicBezTo>
                  <a:pt x="10268" y="8480"/>
                  <a:pt x="10195" y="8554"/>
                  <a:pt x="10195" y="8645"/>
                </a:cubicBezTo>
                <a:cubicBezTo>
                  <a:pt x="10195" y="8733"/>
                  <a:pt x="10268" y="8807"/>
                  <a:pt x="10360" y="8807"/>
                </a:cubicBezTo>
                <a:lnTo>
                  <a:pt x="10857" y="8807"/>
                </a:lnTo>
                <a:lnTo>
                  <a:pt x="10857" y="10515"/>
                </a:lnTo>
                <a:lnTo>
                  <a:pt x="7793" y="10515"/>
                </a:lnTo>
                <a:lnTo>
                  <a:pt x="7793" y="8807"/>
                </a:lnTo>
                <a:lnTo>
                  <a:pt x="9645" y="8807"/>
                </a:lnTo>
                <a:cubicBezTo>
                  <a:pt x="9733" y="8807"/>
                  <a:pt x="9807" y="8733"/>
                  <a:pt x="9807" y="8645"/>
                </a:cubicBezTo>
                <a:cubicBezTo>
                  <a:pt x="9807" y="8554"/>
                  <a:pt x="9733" y="8480"/>
                  <a:pt x="9645" y="8480"/>
                </a:cubicBezTo>
                <a:lnTo>
                  <a:pt x="7793" y="8480"/>
                </a:lnTo>
                <a:lnTo>
                  <a:pt x="7793" y="7286"/>
                </a:lnTo>
                <a:cubicBezTo>
                  <a:pt x="7793" y="7195"/>
                  <a:pt x="7719" y="7122"/>
                  <a:pt x="7628" y="7122"/>
                </a:cubicBezTo>
                <a:lnTo>
                  <a:pt x="6434" y="7122"/>
                </a:lnTo>
                <a:lnTo>
                  <a:pt x="6434" y="3408"/>
                </a:lnTo>
                <a:cubicBezTo>
                  <a:pt x="6434" y="3317"/>
                  <a:pt x="6361" y="3244"/>
                  <a:pt x="6270" y="3244"/>
                </a:cubicBezTo>
                <a:cubicBezTo>
                  <a:pt x="6178" y="3244"/>
                  <a:pt x="6105" y="3317"/>
                  <a:pt x="6105" y="3408"/>
                </a:cubicBezTo>
                <a:lnTo>
                  <a:pt x="6105" y="3732"/>
                </a:lnTo>
                <a:lnTo>
                  <a:pt x="5076" y="3732"/>
                </a:lnTo>
                <a:lnTo>
                  <a:pt x="5076" y="2203"/>
                </a:lnTo>
                <a:cubicBezTo>
                  <a:pt x="5076" y="2112"/>
                  <a:pt x="5002" y="2038"/>
                  <a:pt x="4911" y="2038"/>
                </a:cubicBezTo>
                <a:lnTo>
                  <a:pt x="4235" y="2038"/>
                </a:lnTo>
                <a:cubicBezTo>
                  <a:pt x="4188" y="2038"/>
                  <a:pt x="4144" y="2020"/>
                  <a:pt x="4108" y="1988"/>
                </a:cubicBezTo>
                <a:lnTo>
                  <a:pt x="3429" y="1309"/>
                </a:lnTo>
                <a:cubicBezTo>
                  <a:pt x="3397" y="1274"/>
                  <a:pt x="3379" y="1229"/>
                  <a:pt x="3379" y="1182"/>
                </a:cubicBezTo>
                <a:lnTo>
                  <a:pt x="3376" y="818"/>
                </a:lnTo>
                <a:cubicBezTo>
                  <a:pt x="3376" y="721"/>
                  <a:pt x="3456" y="638"/>
                  <a:pt x="3556" y="638"/>
                </a:cubicBezTo>
                <a:cubicBezTo>
                  <a:pt x="3653" y="638"/>
                  <a:pt x="3732" y="721"/>
                  <a:pt x="3732" y="818"/>
                </a:cubicBezTo>
                <a:lnTo>
                  <a:pt x="3735" y="1041"/>
                </a:lnTo>
                <a:cubicBezTo>
                  <a:pt x="3735" y="1082"/>
                  <a:pt x="3753" y="1124"/>
                  <a:pt x="3782" y="1156"/>
                </a:cubicBezTo>
                <a:lnTo>
                  <a:pt x="4261" y="1635"/>
                </a:lnTo>
                <a:cubicBezTo>
                  <a:pt x="4291" y="1665"/>
                  <a:pt x="4332" y="1682"/>
                  <a:pt x="4376" y="1682"/>
                </a:cubicBezTo>
                <a:lnTo>
                  <a:pt x="6805" y="1682"/>
                </a:lnTo>
                <a:cubicBezTo>
                  <a:pt x="6846" y="1682"/>
                  <a:pt x="6890" y="1665"/>
                  <a:pt x="6919" y="1635"/>
                </a:cubicBezTo>
                <a:lnTo>
                  <a:pt x="7399" y="1156"/>
                </a:lnTo>
                <a:cubicBezTo>
                  <a:pt x="7428" y="1127"/>
                  <a:pt x="7446" y="1082"/>
                  <a:pt x="7446" y="1041"/>
                </a:cubicBezTo>
                <a:lnTo>
                  <a:pt x="7449" y="818"/>
                </a:lnTo>
                <a:cubicBezTo>
                  <a:pt x="7449" y="718"/>
                  <a:pt x="7528" y="638"/>
                  <a:pt x="7625" y="638"/>
                </a:cubicBezTo>
                <a:cubicBezTo>
                  <a:pt x="7725" y="641"/>
                  <a:pt x="7804" y="721"/>
                  <a:pt x="7804" y="818"/>
                </a:cubicBezTo>
                <a:lnTo>
                  <a:pt x="7802" y="1182"/>
                </a:lnTo>
                <a:cubicBezTo>
                  <a:pt x="7802" y="1229"/>
                  <a:pt x="7784" y="1274"/>
                  <a:pt x="7752" y="1309"/>
                </a:cubicBezTo>
                <a:lnTo>
                  <a:pt x="7072" y="1988"/>
                </a:lnTo>
                <a:cubicBezTo>
                  <a:pt x="7037" y="2020"/>
                  <a:pt x="6993" y="2038"/>
                  <a:pt x="6946" y="2038"/>
                </a:cubicBezTo>
                <a:lnTo>
                  <a:pt x="6270" y="2038"/>
                </a:lnTo>
                <a:cubicBezTo>
                  <a:pt x="6181" y="2038"/>
                  <a:pt x="6108" y="2112"/>
                  <a:pt x="6108" y="2203"/>
                </a:cubicBezTo>
                <a:lnTo>
                  <a:pt x="6108" y="2694"/>
                </a:lnTo>
                <a:cubicBezTo>
                  <a:pt x="6108" y="2782"/>
                  <a:pt x="6181" y="2855"/>
                  <a:pt x="6270" y="2855"/>
                </a:cubicBezTo>
                <a:cubicBezTo>
                  <a:pt x="6361" y="2855"/>
                  <a:pt x="6434" y="2785"/>
                  <a:pt x="6434" y="2694"/>
                </a:cubicBezTo>
                <a:lnTo>
                  <a:pt x="6434" y="2367"/>
                </a:lnTo>
                <a:lnTo>
                  <a:pt x="6946" y="2367"/>
                </a:lnTo>
                <a:cubicBezTo>
                  <a:pt x="7078" y="2367"/>
                  <a:pt x="7208" y="2311"/>
                  <a:pt x="7302" y="2217"/>
                </a:cubicBezTo>
                <a:lnTo>
                  <a:pt x="7981" y="1538"/>
                </a:lnTo>
                <a:cubicBezTo>
                  <a:pt x="8078" y="1444"/>
                  <a:pt x="8131" y="1318"/>
                  <a:pt x="8131" y="1182"/>
                </a:cubicBezTo>
                <a:lnTo>
                  <a:pt x="8131" y="818"/>
                </a:lnTo>
                <a:cubicBezTo>
                  <a:pt x="8131" y="538"/>
                  <a:pt x="7904" y="312"/>
                  <a:pt x="7625" y="312"/>
                </a:cubicBezTo>
                <a:cubicBezTo>
                  <a:pt x="7346" y="312"/>
                  <a:pt x="7119" y="538"/>
                  <a:pt x="7119" y="818"/>
                </a:cubicBezTo>
                <a:lnTo>
                  <a:pt x="7119" y="971"/>
                </a:lnTo>
                <a:lnTo>
                  <a:pt x="6737" y="1356"/>
                </a:lnTo>
                <a:lnTo>
                  <a:pt x="6170" y="1356"/>
                </a:lnTo>
                <a:cubicBezTo>
                  <a:pt x="6231" y="1256"/>
                  <a:pt x="6264" y="1138"/>
                  <a:pt x="6264" y="1012"/>
                </a:cubicBezTo>
                <a:lnTo>
                  <a:pt x="6264" y="674"/>
                </a:lnTo>
                <a:cubicBezTo>
                  <a:pt x="6264" y="303"/>
                  <a:pt x="5964"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99" name="Google Shape;1099;p72"/>
          <p:cNvGrpSpPr/>
          <p:nvPr/>
        </p:nvGrpSpPr>
        <p:grpSpPr>
          <a:xfrm>
            <a:off x="5583310" y="3439364"/>
            <a:ext cx="385541" cy="366719"/>
            <a:chOff x="5583310" y="3210764"/>
            <a:chExt cx="385541" cy="366719"/>
          </a:xfrm>
        </p:grpSpPr>
        <p:sp>
          <p:nvSpPr>
            <p:cNvPr id="1100" name="Google Shape;1100;p72"/>
            <p:cNvSpPr/>
            <p:nvPr/>
          </p:nvSpPr>
          <p:spPr>
            <a:xfrm>
              <a:off x="5628629" y="3255329"/>
              <a:ext cx="295756" cy="277720"/>
            </a:xfrm>
            <a:custGeom>
              <a:rect b="b" l="l" r="r" t="t"/>
              <a:pathLst>
                <a:path extrusionOk="0" h="8469" w="9019">
                  <a:moveTo>
                    <a:pt x="3682" y="3723"/>
                  </a:moveTo>
                  <a:lnTo>
                    <a:pt x="3682" y="6243"/>
                  </a:lnTo>
                  <a:lnTo>
                    <a:pt x="3329" y="6243"/>
                  </a:lnTo>
                  <a:lnTo>
                    <a:pt x="3329" y="3723"/>
                  </a:lnTo>
                  <a:close/>
                  <a:moveTo>
                    <a:pt x="3003" y="3367"/>
                  </a:moveTo>
                  <a:lnTo>
                    <a:pt x="3003" y="6581"/>
                  </a:lnTo>
                  <a:lnTo>
                    <a:pt x="1665" y="6581"/>
                  </a:lnTo>
                  <a:cubicBezTo>
                    <a:pt x="980" y="5672"/>
                    <a:pt x="724" y="4478"/>
                    <a:pt x="977" y="3367"/>
                  </a:cubicBezTo>
                  <a:close/>
                  <a:moveTo>
                    <a:pt x="4785" y="0"/>
                  </a:moveTo>
                  <a:cubicBezTo>
                    <a:pt x="2976" y="0"/>
                    <a:pt x="1042" y="1318"/>
                    <a:pt x="686" y="3173"/>
                  </a:cubicBezTo>
                  <a:cubicBezTo>
                    <a:pt x="1" y="5813"/>
                    <a:pt x="2065" y="8468"/>
                    <a:pt x="4785" y="8468"/>
                  </a:cubicBezTo>
                  <a:cubicBezTo>
                    <a:pt x="7119" y="8468"/>
                    <a:pt x="9019" y="6569"/>
                    <a:pt x="9019" y="4234"/>
                  </a:cubicBezTo>
                  <a:cubicBezTo>
                    <a:pt x="9019" y="3240"/>
                    <a:pt x="8669" y="2276"/>
                    <a:pt x="8031" y="1517"/>
                  </a:cubicBezTo>
                  <a:cubicBezTo>
                    <a:pt x="7999" y="1479"/>
                    <a:pt x="7953" y="1459"/>
                    <a:pt x="7906" y="1459"/>
                  </a:cubicBezTo>
                  <a:cubicBezTo>
                    <a:pt x="7869" y="1459"/>
                    <a:pt x="7832" y="1471"/>
                    <a:pt x="7801" y="1497"/>
                  </a:cubicBezTo>
                  <a:cubicBezTo>
                    <a:pt x="7731" y="1556"/>
                    <a:pt x="7722" y="1659"/>
                    <a:pt x="7781" y="1729"/>
                  </a:cubicBezTo>
                  <a:cubicBezTo>
                    <a:pt x="8366" y="2429"/>
                    <a:pt x="8689" y="3320"/>
                    <a:pt x="8689" y="4234"/>
                  </a:cubicBezTo>
                  <a:cubicBezTo>
                    <a:pt x="8689" y="6387"/>
                    <a:pt x="6937" y="8139"/>
                    <a:pt x="4785" y="8139"/>
                  </a:cubicBezTo>
                  <a:cubicBezTo>
                    <a:pt x="3664" y="8139"/>
                    <a:pt x="2653" y="7666"/>
                    <a:pt x="1941" y="6910"/>
                  </a:cubicBezTo>
                  <a:lnTo>
                    <a:pt x="3167" y="6910"/>
                  </a:lnTo>
                  <a:cubicBezTo>
                    <a:pt x="3256" y="6910"/>
                    <a:pt x="3329" y="6836"/>
                    <a:pt x="3329" y="6745"/>
                  </a:cubicBezTo>
                  <a:lnTo>
                    <a:pt x="3329" y="6569"/>
                  </a:lnTo>
                  <a:lnTo>
                    <a:pt x="3847" y="6569"/>
                  </a:lnTo>
                  <a:cubicBezTo>
                    <a:pt x="3935" y="6569"/>
                    <a:pt x="4008" y="6495"/>
                    <a:pt x="4008" y="6404"/>
                  </a:cubicBezTo>
                  <a:lnTo>
                    <a:pt x="4008" y="6293"/>
                  </a:lnTo>
                  <a:cubicBezTo>
                    <a:pt x="4173" y="6313"/>
                    <a:pt x="4297" y="6351"/>
                    <a:pt x="4417" y="6445"/>
                  </a:cubicBezTo>
                  <a:cubicBezTo>
                    <a:pt x="4523" y="6525"/>
                    <a:pt x="4652" y="6569"/>
                    <a:pt x="4782" y="6569"/>
                  </a:cubicBezTo>
                  <a:lnTo>
                    <a:pt x="5434" y="6569"/>
                  </a:lnTo>
                  <a:cubicBezTo>
                    <a:pt x="5523" y="6569"/>
                    <a:pt x="5596" y="6495"/>
                    <a:pt x="5596" y="6404"/>
                  </a:cubicBezTo>
                  <a:cubicBezTo>
                    <a:pt x="5596" y="6316"/>
                    <a:pt x="5523" y="6243"/>
                    <a:pt x="5434" y="6243"/>
                  </a:cubicBezTo>
                  <a:lnTo>
                    <a:pt x="4782" y="6243"/>
                  </a:lnTo>
                  <a:cubicBezTo>
                    <a:pt x="4723" y="6243"/>
                    <a:pt x="4664" y="6222"/>
                    <a:pt x="4617" y="6184"/>
                  </a:cubicBezTo>
                  <a:cubicBezTo>
                    <a:pt x="4420" y="6034"/>
                    <a:pt x="4211" y="5984"/>
                    <a:pt x="4008" y="5960"/>
                  </a:cubicBezTo>
                  <a:lnTo>
                    <a:pt x="4008" y="3914"/>
                  </a:lnTo>
                  <a:cubicBezTo>
                    <a:pt x="4182" y="3729"/>
                    <a:pt x="4367" y="3590"/>
                    <a:pt x="4546" y="3455"/>
                  </a:cubicBezTo>
                  <a:cubicBezTo>
                    <a:pt x="4973" y="3138"/>
                    <a:pt x="5376" y="2838"/>
                    <a:pt x="5334" y="2047"/>
                  </a:cubicBezTo>
                  <a:cubicBezTo>
                    <a:pt x="5329" y="1946"/>
                    <a:pt x="5409" y="1891"/>
                    <a:pt x="5488" y="1891"/>
                  </a:cubicBezTo>
                  <a:cubicBezTo>
                    <a:pt x="5548" y="1891"/>
                    <a:pt x="5607" y="1922"/>
                    <a:pt x="5628" y="1991"/>
                  </a:cubicBezTo>
                  <a:cubicBezTo>
                    <a:pt x="5802" y="2564"/>
                    <a:pt x="5799" y="3043"/>
                    <a:pt x="5620" y="3502"/>
                  </a:cubicBezTo>
                  <a:cubicBezTo>
                    <a:pt x="5593" y="3629"/>
                    <a:pt x="5643" y="3705"/>
                    <a:pt x="5773" y="3726"/>
                  </a:cubicBezTo>
                  <a:lnTo>
                    <a:pt x="7401" y="3726"/>
                  </a:lnTo>
                  <a:cubicBezTo>
                    <a:pt x="7651" y="3726"/>
                    <a:pt x="7651" y="4108"/>
                    <a:pt x="7401" y="4108"/>
                  </a:cubicBezTo>
                  <a:lnTo>
                    <a:pt x="6960" y="4108"/>
                  </a:lnTo>
                  <a:cubicBezTo>
                    <a:pt x="6749" y="4108"/>
                    <a:pt x="6749" y="4437"/>
                    <a:pt x="6960" y="4437"/>
                  </a:cubicBezTo>
                  <a:lnTo>
                    <a:pt x="7281" y="4437"/>
                  </a:lnTo>
                  <a:cubicBezTo>
                    <a:pt x="7531" y="4437"/>
                    <a:pt x="7531" y="4819"/>
                    <a:pt x="7281" y="4819"/>
                  </a:cubicBezTo>
                  <a:lnTo>
                    <a:pt x="6960" y="4819"/>
                  </a:lnTo>
                  <a:cubicBezTo>
                    <a:pt x="6749" y="4819"/>
                    <a:pt x="6749" y="5146"/>
                    <a:pt x="6960" y="5146"/>
                  </a:cubicBezTo>
                  <a:lnTo>
                    <a:pt x="7163" y="5146"/>
                  </a:lnTo>
                  <a:cubicBezTo>
                    <a:pt x="7410" y="5146"/>
                    <a:pt x="7410" y="5531"/>
                    <a:pt x="7163" y="5531"/>
                  </a:cubicBezTo>
                  <a:lnTo>
                    <a:pt x="6843" y="5531"/>
                  </a:lnTo>
                  <a:cubicBezTo>
                    <a:pt x="6631" y="5531"/>
                    <a:pt x="6631" y="5857"/>
                    <a:pt x="6843" y="5857"/>
                  </a:cubicBezTo>
                  <a:lnTo>
                    <a:pt x="7019" y="5857"/>
                  </a:lnTo>
                  <a:cubicBezTo>
                    <a:pt x="7269" y="5857"/>
                    <a:pt x="7266" y="6243"/>
                    <a:pt x="7019" y="6243"/>
                  </a:cubicBezTo>
                  <a:lnTo>
                    <a:pt x="6146" y="6243"/>
                  </a:lnTo>
                  <a:cubicBezTo>
                    <a:pt x="6058" y="6243"/>
                    <a:pt x="5984" y="6316"/>
                    <a:pt x="5984" y="6404"/>
                  </a:cubicBezTo>
                  <a:cubicBezTo>
                    <a:pt x="5984" y="6495"/>
                    <a:pt x="6055" y="6569"/>
                    <a:pt x="6146" y="6569"/>
                  </a:cubicBezTo>
                  <a:lnTo>
                    <a:pt x="7019" y="6569"/>
                  </a:lnTo>
                  <a:cubicBezTo>
                    <a:pt x="7407" y="6569"/>
                    <a:pt x="7660" y="6084"/>
                    <a:pt x="7457" y="5769"/>
                  </a:cubicBezTo>
                  <a:cubicBezTo>
                    <a:pt x="7666" y="5625"/>
                    <a:pt x="7734" y="5255"/>
                    <a:pt x="7593" y="5046"/>
                  </a:cubicBezTo>
                  <a:cubicBezTo>
                    <a:pt x="7790" y="4899"/>
                    <a:pt x="7848" y="4537"/>
                    <a:pt x="7710" y="4334"/>
                  </a:cubicBezTo>
                  <a:cubicBezTo>
                    <a:pt x="8101" y="4046"/>
                    <a:pt x="7901" y="3399"/>
                    <a:pt x="7401" y="3399"/>
                  </a:cubicBezTo>
                  <a:lnTo>
                    <a:pt x="5999" y="3399"/>
                  </a:lnTo>
                  <a:cubicBezTo>
                    <a:pt x="6131" y="2935"/>
                    <a:pt x="6111" y="2452"/>
                    <a:pt x="5940" y="1897"/>
                  </a:cubicBezTo>
                  <a:cubicBezTo>
                    <a:pt x="5864" y="1685"/>
                    <a:pt x="5711" y="1573"/>
                    <a:pt x="5484" y="1559"/>
                  </a:cubicBezTo>
                  <a:cubicBezTo>
                    <a:pt x="5182" y="1591"/>
                    <a:pt x="5023" y="1759"/>
                    <a:pt x="5008" y="2061"/>
                  </a:cubicBezTo>
                  <a:cubicBezTo>
                    <a:pt x="5037" y="2679"/>
                    <a:pt x="4749" y="2896"/>
                    <a:pt x="4349" y="3193"/>
                  </a:cubicBezTo>
                  <a:cubicBezTo>
                    <a:pt x="4235" y="3279"/>
                    <a:pt x="4111" y="3373"/>
                    <a:pt x="3988" y="3482"/>
                  </a:cubicBezTo>
                  <a:cubicBezTo>
                    <a:pt x="3961" y="3432"/>
                    <a:pt x="3905" y="3396"/>
                    <a:pt x="3847" y="3396"/>
                  </a:cubicBezTo>
                  <a:lnTo>
                    <a:pt x="3329" y="3396"/>
                  </a:lnTo>
                  <a:lnTo>
                    <a:pt x="3329" y="3205"/>
                  </a:lnTo>
                  <a:cubicBezTo>
                    <a:pt x="3329" y="3114"/>
                    <a:pt x="3256" y="3041"/>
                    <a:pt x="3167" y="3041"/>
                  </a:cubicBezTo>
                  <a:lnTo>
                    <a:pt x="1065" y="3041"/>
                  </a:lnTo>
                  <a:cubicBezTo>
                    <a:pt x="1571" y="1470"/>
                    <a:pt x="3047" y="330"/>
                    <a:pt x="4785" y="330"/>
                  </a:cubicBezTo>
                  <a:cubicBezTo>
                    <a:pt x="5702" y="330"/>
                    <a:pt x="6596" y="653"/>
                    <a:pt x="7296" y="1244"/>
                  </a:cubicBezTo>
                  <a:cubicBezTo>
                    <a:pt x="7327" y="1270"/>
                    <a:pt x="7365" y="1283"/>
                    <a:pt x="7402" y="1283"/>
                  </a:cubicBezTo>
                  <a:cubicBezTo>
                    <a:pt x="7449" y="1283"/>
                    <a:pt x="7495" y="1263"/>
                    <a:pt x="7528" y="1223"/>
                  </a:cubicBezTo>
                  <a:cubicBezTo>
                    <a:pt x="7584" y="1156"/>
                    <a:pt x="7575" y="1053"/>
                    <a:pt x="7507" y="994"/>
                  </a:cubicBezTo>
                  <a:cubicBezTo>
                    <a:pt x="6746" y="353"/>
                    <a:pt x="5778" y="0"/>
                    <a:pt x="478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72"/>
            <p:cNvSpPr/>
            <p:nvPr/>
          </p:nvSpPr>
          <p:spPr>
            <a:xfrm>
              <a:off x="5583310" y="3210764"/>
              <a:ext cx="385541" cy="366719"/>
            </a:xfrm>
            <a:custGeom>
              <a:rect b="b" l="l" r="r" t="t"/>
              <a:pathLst>
                <a:path extrusionOk="0" h="11183" w="11757">
                  <a:moveTo>
                    <a:pt x="6167" y="1"/>
                  </a:moveTo>
                  <a:cubicBezTo>
                    <a:pt x="4967" y="1"/>
                    <a:pt x="3823" y="377"/>
                    <a:pt x="2859" y="1086"/>
                  </a:cubicBezTo>
                  <a:cubicBezTo>
                    <a:pt x="2785" y="1142"/>
                    <a:pt x="2768" y="1242"/>
                    <a:pt x="2823" y="1315"/>
                  </a:cubicBezTo>
                  <a:cubicBezTo>
                    <a:pt x="2855" y="1359"/>
                    <a:pt x="2905" y="1382"/>
                    <a:pt x="2955" y="1382"/>
                  </a:cubicBezTo>
                  <a:cubicBezTo>
                    <a:pt x="2989" y="1382"/>
                    <a:pt x="3023" y="1372"/>
                    <a:pt x="3053" y="1350"/>
                  </a:cubicBezTo>
                  <a:cubicBezTo>
                    <a:pt x="3958" y="683"/>
                    <a:pt x="5038" y="330"/>
                    <a:pt x="6167" y="330"/>
                  </a:cubicBezTo>
                  <a:cubicBezTo>
                    <a:pt x="9069" y="330"/>
                    <a:pt x="11430" y="2691"/>
                    <a:pt x="11430" y="5593"/>
                  </a:cubicBezTo>
                  <a:cubicBezTo>
                    <a:pt x="11430" y="8495"/>
                    <a:pt x="9069" y="10854"/>
                    <a:pt x="6167" y="10854"/>
                  </a:cubicBezTo>
                  <a:cubicBezTo>
                    <a:pt x="3264" y="10854"/>
                    <a:pt x="903" y="8495"/>
                    <a:pt x="903" y="5593"/>
                  </a:cubicBezTo>
                  <a:cubicBezTo>
                    <a:pt x="903" y="4147"/>
                    <a:pt x="1477" y="2800"/>
                    <a:pt x="2521" y="1797"/>
                  </a:cubicBezTo>
                  <a:cubicBezTo>
                    <a:pt x="2585" y="1736"/>
                    <a:pt x="2588" y="1633"/>
                    <a:pt x="2524" y="1565"/>
                  </a:cubicBezTo>
                  <a:cubicBezTo>
                    <a:pt x="2492" y="1532"/>
                    <a:pt x="2451" y="1516"/>
                    <a:pt x="2408" y="1516"/>
                  </a:cubicBezTo>
                  <a:cubicBezTo>
                    <a:pt x="2367" y="1516"/>
                    <a:pt x="2325" y="1532"/>
                    <a:pt x="2291" y="1562"/>
                  </a:cubicBezTo>
                  <a:cubicBezTo>
                    <a:pt x="1" y="3750"/>
                    <a:pt x="30" y="7363"/>
                    <a:pt x="2212" y="9545"/>
                  </a:cubicBezTo>
                  <a:cubicBezTo>
                    <a:pt x="3270" y="10601"/>
                    <a:pt x="4673" y="11183"/>
                    <a:pt x="6167" y="11183"/>
                  </a:cubicBezTo>
                  <a:cubicBezTo>
                    <a:pt x="7660" y="11183"/>
                    <a:pt x="9063" y="10601"/>
                    <a:pt x="10118" y="9545"/>
                  </a:cubicBezTo>
                  <a:cubicBezTo>
                    <a:pt x="11174" y="8490"/>
                    <a:pt x="11756" y="7087"/>
                    <a:pt x="11756" y="5593"/>
                  </a:cubicBezTo>
                  <a:cubicBezTo>
                    <a:pt x="11756" y="4100"/>
                    <a:pt x="11174" y="2697"/>
                    <a:pt x="10118" y="1639"/>
                  </a:cubicBezTo>
                  <a:cubicBezTo>
                    <a:pt x="9063" y="583"/>
                    <a:pt x="7660" y="1"/>
                    <a:pt x="61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72"/>
            <p:cNvSpPr/>
            <p:nvPr/>
          </p:nvSpPr>
          <p:spPr>
            <a:xfrm>
              <a:off x="5624497" y="3233063"/>
              <a:ext cx="322154" cy="322154"/>
            </a:xfrm>
            <a:custGeom>
              <a:rect b="b" l="l" r="r" t="t"/>
              <a:pathLst>
                <a:path extrusionOk="0" h="9824" w="9824">
                  <a:moveTo>
                    <a:pt x="4911" y="329"/>
                  </a:moveTo>
                  <a:cubicBezTo>
                    <a:pt x="7439" y="329"/>
                    <a:pt x="9495" y="2385"/>
                    <a:pt x="9495" y="4913"/>
                  </a:cubicBezTo>
                  <a:cubicBezTo>
                    <a:pt x="9495" y="7439"/>
                    <a:pt x="7439" y="9497"/>
                    <a:pt x="4911" y="9497"/>
                  </a:cubicBezTo>
                  <a:cubicBezTo>
                    <a:pt x="2382" y="9497"/>
                    <a:pt x="327" y="7442"/>
                    <a:pt x="327" y="4913"/>
                  </a:cubicBezTo>
                  <a:cubicBezTo>
                    <a:pt x="327" y="2385"/>
                    <a:pt x="2382" y="329"/>
                    <a:pt x="4911" y="329"/>
                  </a:cubicBezTo>
                  <a:close/>
                  <a:moveTo>
                    <a:pt x="4911" y="0"/>
                  </a:moveTo>
                  <a:cubicBezTo>
                    <a:pt x="3599" y="0"/>
                    <a:pt x="2364" y="512"/>
                    <a:pt x="1438" y="1441"/>
                  </a:cubicBezTo>
                  <a:cubicBezTo>
                    <a:pt x="509" y="2367"/>
                    <a:pt x="0" y="3602"/>
                    <a:pt x="0" y="4913"/>
                  </a:cubicBezTo>
                  <a:cubicBezTo>
                    <a:pt x="0" y="6225"/>
                    <a:pt x="509" y="7460"/>
                    <a:pt x="1438" y="8386"/>
                  </a:cubicBezTo>
                  <a:cubicBezTo>
                    <a:pt x="2364" y="9315"/>
                    <a:pt x="3599" y="9824"/>
                    <a:pt x="4911" y="9824"/>
                  </a:cubicBezTo>
                  <a:cubicBezTo>
                    <a:pt x="6222" y="9824"/>
                    <a:pt x="7457" y="9315"/>
                    <a:pt x="8383" y="8386"/>
                  </a:cubicBezTo>
                  <a:cubicBezTo>
                    <a:pt x="9312" y="7460"/>
                    <a:pt x="9824" y="6225"/>
                    <a:pt x="9824" y="4913"/>
                  </a:cubicBezTo>
                  <a:cubicBezTo>
                    <a:pt x="9824" y="3602"/>
                    <a:pt x="9312" y="2367"/>
                    <a:pt x="8383" y="1441"/>
                  </a:cubicBezTo>
                  <a:cubicBezTo>
                    <a:pt x="7457" y="512"/>
                    <a:pt x="6222" y="0"/>
                    <a:pt x="491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72"/>
            <p:cNvSpPr/>
            <p:nvPr/>
          </p:nvSpPr>
          <p:spPr>
            <a:xfrm>
              <a:off x="5702314" y="3377678"/>
              <a:ext cx="10723" cy="32727"/>
            </a:xfrm>
            <a:custGeom>
              <a:rect b="b" l="l" r="r" t="t"/>
              <a:pathLst>
                <a:path extrusionOk="0" h="998" w="327">
                  <a:moveTo>
                    <a:pt x="165" y="1"/>
                  </a:moveTo>
                  <a:cubicBezTo>
                    <a:pt x="74" y="1"/>
                    <a:pt x="0" y="74"/>
                    <a:pt x="0" y="162"/>
                  </a:cubicBezTo>
                  <a:lnTo>
                    <a:pt x="0" y="836"/>
                  </a:lnTo>
                  <a:cubicBezTo>
                    <a:pt x="0" y="927"/>
                    <a:pt x="74" y="997"/>
                    <a:pt x="165" y="997"/>
                  </a:cubicBezTo>
                  <a:cubicBezTo>
                    <a:pt x="253" y="997"/>
                    <a:pt x="326" y="924"/>
                    <a:pt x="326" y="836"/>
                  </a:cubicBezTo>
                  <a:lnTo>
                    <a:pt x="326" y="162"/>
                  </a:lnTo>
                  <a:cubicBezTo>
                    <a:pt x="326"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4" name="Google Shape;1104;p72"/>
          <p:cNvGrpSpPr/>
          <p:nvPr/>
        </p:nvGrpSpPr>
        <p:grpSpPr>
          <a:xfrm>
            <a:off x="4832198" y="3439364"/>
            <a:ext cx="322285" cy="366719"/>
            <a:chOff x="4832198" y="3210764"/>
            <a:chExt cx="322285" cy="366719"/>
          </a:xfrm>
        </p:grpSpPr>
        <p:sp>
          <p:nvSpPr>
            <p:cNvPr id="1105" name="Google Shape;1105;p72"/>
            <p:cNvSpPr/>
            <p:nvPr/>
          </p:nvSpPr>
          <p:spPr>
            <a:xfrm>
              <a:off x="4987929" y="3210764"/>
              <a:ext cx="10822" cy="55288"/>
            </a:xfrm>
            <a:custGeom>
              <a:rect b="b" l="l" r="r" t="t"/>
              <a:pathLst>
                <a:path extrusionOk="0" h="1686" w="330">
                  <a:moveTo>
                    <a:pt x="165" y="1"/>
                  </a:moveTo>
                  <a:cubicBezTo>
                    <a:pt x="74" y="1"/>
                    <a:pt x="0" y="74"/>
                    <a:pt x="0" y="165"/>
                  </a:cubicBezTo>
                  <a:lnTo>
                    <a:pt x="0" y="1524"/>
                  </a:lnTo>
                  <a:cubicBezTo>
                    <a:pt x="0" y="1612"/>
                    <a:pt x="74" y="1686"/>
                    <a:pt x="165" y="1686"/>
                  </a:cubicBezTo>
                  <a:cubicBezTo>
                    <a:pt x="256" y="1686"/>
                    <a:pt x="330" y="1612"/>
                    <a:pt x="330" y="1524"/>
                  </a:cubicBezTo>
                  <a:lnTo>
                    <a:pt x="330" y="165"/>
                  </a:lnTo>
                  <a:cubicBezTo>
                    <a:pt x="330"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72"/>
            <p:cNvSpPr/>
            <p:nvPr/>
          </p:nvSpPr>
          <p:spPr>
            <a:xfrm>
              <a:off x="5042791" y="3231686"/>
              <a:ext cx="34531" cy="49189"/>
            </a:xfrm>
            <a:custGeom>
              <a:rect b="b" l="l" r="r" t="t"/>
              <a:pathLst>
                <a:path extrusionOk="0" h="1500" w="1053">
                  <a:moveTo>
                    <a:pt x="867" y="0"/>
                  </a:moveTo>
                  <a:cubicBezTo>
                    <a:pt x="811" y="0"/>
                    <a:pt x="755" y="30"/>
                    <a:pt x="724" y="83"/>
                  </a:cubicBezTo>
                  <a:lnTo>
                    <a:pt x="47" y="1256"/>
                  </a:lnTo>
                  <a:cubicBezTo>
                    <a:pt x="0" y="1336"/>
                    <a:pt x="30" y="1430"/>
                    <a:pt x="106" y="1480"/>
                  </a:cubicBezTo>
                  <a:cubicBezTo>
                    <a:pt x="126" y="1494"/>
                    <a:pt x="150" y="1499"/>
                    <a:pt x="175" y="1499"/>
                  </a:cubicBezTo>
                  <a:cubicBezTo>
                    <a:pt x="239" y="1499"/>
                    <a:pt x="308" y="1459"/>
                    <a:pt x="330" y="1421"/>
                  </a:cubicBezTo>
                  <a:lnTo>
                    <a:pt x="1009" y="245"/>
                  </a:lnTo>
                  <a:cubicBezTo>
                    <a:pt x="1053" y="168"/>
                    <a:pt x="1026" y="69"/>
                    <a:pt x="947" y="21"/>
                  </a:cubicBezTo>
                  <a:cubicBezTo>
                    <a:pt x="922" y="7"/>
                    <a:pt x="895" y="0"/>
                    <a:pt x="8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72"/>
            <p:cNvSpPr/>
            <p:nvPr/>
          </p:nvSpPr>
          <p:spPr>
            <a:xfrm>
              <a:off x="5083388" y="3288646"/>
              <a:ext cx="50927" cy="32956"/>
            </a:xfrm>
            <a:custGeom>
              <a:rect b="b" l="l" r="r" t="t"/>
              <a:pathLst>
                <a:path extrusionOk="0" h="1005" w="1553">
                  <a:moveTo>
                    <a:pt x="1365" y="1"/>
                  </a:moveTo>
                  <a:cubicBezTo>
                    <a:pt x="1338" y="1"/>
                    <a:pt x="1310" y="8"/>
                    <a:pt x="1285" y="22"/>
                  </a:cubicBezTo>
                  <a:lnTo>
                    <a:pt x="109" y="701"/>
                  </a:lnTo>
                  <a:cubicBezTo>
                    <a:pt x="32" y="746"/>
                    <a:pt x="0" y="848"/>
                    <a:pt x="50" y="925"/>
                  </a:cubicBezTo>
                  <a:cubicBezTo>
                    <a:pt x="82" y="977"/>
                    <a:pt x="139" y="1005"/>
                    <a:pt x="196" y="1005"/>
                  </a:cubicBezTo>
                  <a:cubicBezTo>
                    <a:pt x="223" y="1005"/>
                    <a:pt x="249" y="999"/>
                    <a:pt x="274" y="987"/>
                  </a:cubicBezTo>
                  <a:lnTo>
                    <a:pt x="1450" y="307"/>
                  </a:lnTo>
                  <a:cubicBezTo>
                    <a:pt x="1526" y="260"/>
                    <a:pt x="1553" y="160"/>
                    <a:pt x="1509" y="84"/>
                  </a:cubicBezTo>
                  <a:cubicBezTo>
                    <a:pt x="1479" y="30"/>
                    <a:pt x="1422" y="1"/>
                    <a:pt x="13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72"/>
            <p:cNvSpPr/>
            <p:nvPr/>
          </p:nvSpPr>
          <p:spPr>
            <a:xfrm>
              <a:off x="4852365" y="3422145"/>
              <a:ext cx="50828" cy="32989"/>
            </a:xfrm>
            <a:custGeom>
              <a:rect b="b" l="l" r="r" t="t"/>
              <a:pathLst>
                <a:path extrusionOk="0" h="1006" w="1550">
                  <a:moveTo>
                    <a:pt x="1363" y="0"/>
                  </a:moveTo>
                  <a:cubicBezTo>
                    <a:pt x="1335" y="0"/>
                    <a:pt x="1306" y="8"/>
                    <a:pt x="1279" y="24"/>
                  </a:cubicBezTo>
                  <a:lnTo>
                    <a:pt x="106" y="700"/>
                  </a:lnTo>
                  <a:cubicBezTo>
                    <a:pt x="27" y="747"/>
                    <a:pt x="0" y="847"/>
                    <a:pt x="44" y="923"/>
                  </a:cubicBezTo>
                  <a:cubicBezTo>
                    <a:pt x="76" y="982"/>
                    <a:pt x="132" y="1005"/>
                    <a:pt x="186" y="1005"/>
                  </a:cubicBezTo>
                  <a:cubicBezTo>
                    <a:pt x="215" y="1005"/>
                    <a:pt x="244" y="998"/>
                    <a:pt x="268" y="985"/>
                  </a:cubicBezTo>
                  <a:lnTo>
                    <a:pt x="1444" y="306"/>
                  </a:lnTo>
                  <a:cubicBezTo>
                    <a:pt x="1523" y="262"/>
                    <a:pt x="1550" y="162"/>
                    <a:pt x="1503" y="82"/>
                  </a:cubicBezTo>
                  <a:cubicBezTo>
                    <a:pt x="1473" y="30"/>
                    <a:pt x="1419" y="0"/>
                    <a:pt x="1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72"/>
            <p:cNvSpPr/>
            <p:nvPr/>
          </p:nvSpPr>
          <p:spPr>
            <a:xfrm>
              <a:off x="5099194" y="3366496"/>
              <a:ext cx="55288" cy="10822"/>
            </a:xfrm>
            <a:custGeom>
              <a:rect b="b" l="l" r="r" t="t"/>
              <a:pathLst>
                <a:path extrusionOk="0" h="330" w="1686">
                  <a:moveTo>
                    <a:pt x="165" y="0"/>
                  </a:moveTo>
                  <a:cubicBezTo>
                    <a:pt x="74" y="0"/>
                    <a:pt x="0" y="74"/>
                    <a:pt x="0" y="165"/>
                  </a:cubicBezTo>
                  <a:cubicBezTo>
                    <a:pt x="0" y="256"/>
                    <a:pt x="74" y="330"/>
                    <a:pt x="165" y="330"/>
                  </a:cubicBezTo>
                  <a:lnTo>
                    <a:pt x="1520" y="330"/>
                  </a:lnTo>
                  <a:cubicBezTo>
                    <a:pt x="1612" y="330"/>
                    <a:pt x="1685" y="256"/>
                    <a:pt x="1685" y="165"/>
                  </a:cubicBezTo>
                  <a:cubicBezTo>
                    <a:pt x="1685" y="74"/>
                    <a:pt x="1612" y="0"/>
                    <a:pt x="15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72"/>
            <p:cNvSpPr/>
            <p:nvPr/>
          </p:nvSpPr>
          <p:spPr>
            <a:xfrm>
              <a:off x="4832198" y="3366496"/>
              <a:ext cx="55288" cy="10822"/>
            </a:xfrm>
            <a:custGeom>
              <a:rect b="b" l="l" r="r" t="t"/>
              <a:pathLst>
                <a:path extrusionOk="0" h="330" w="1686">
                  <a:moveTo>
                    <a:pt x="165" y="0"/>
                  </a:moveTo>
                  <a:cubicBezTo>
                    <a:pt x="74" y="0"/>
                    <a:pt x="1" y="74"/>
                    <a:pt x="1" y="165"/>
                  </a:cubicBezTo>
                  <a:cubicBezTo>
                    <a:pt x="1" y="256"/>
                    <a:pt x="74" y="330"/>
                    <a:pt x="165" y="330"/>
                  </a:cubicBezTo>
                  <a:lnTo>
                    <a:pt x="1521" y="330"/>
                  </a:lnTo>
                  <a:cubicBezTo>
                    <a:pt x="1612" y="330"/>
                    <a:pt x="1685" y="256"/>
                    <a:pt x="1685" y="165"/>
                  </a:cubicBez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72"/>
            <p:cNvSpPr/>
            <p:nvPr/>
          </p:nvSpPr>
          <p:spPr>
            <a:xfrm>
              <a:off x="4909326" y="3231686"/>
              <a:ext cx="34563" cy="49287"/>
            </a:xfrm>
            <a:custGeom>
              <a:rect b="b" l="l" r="r" t="t"/>
              <a:pathLst>
                <a:path extrusionOk="0" h="1503" w="1054">
                  <a:moveTo>
                    <a:pt x="186" y="0"/>
                  </a:moveTo>
                  <a:cubicBezTo>
                    <a:pt x="159" y="0"/>
                    <a:pt x="132" y="7"/>
                    <a:pt x="107" y="21"/>
                  </a:cubicBezTo>
                  <a:cubicBezTo>
                    <a:pt x="27" y="69"/>
                    <a:pt x="1" y="168"/>
                    <a:pt x="45" y="245"/>
                  </a:cubicBezTo>
                  <a:lnTo>
                    <a:pt x="724" y="1421"/>
                  </a:lnTo>
                  <a:cubicBezTo>
                    <a:pt x="754" y="1472"/>
                    <a:pt x="806" y="1503"/>
                    <a:pt x="863" y="1503"/>
                  </a:cubicBezTo>
                  <a:cubicBezTo>
                    <a:pt x="891" y="1503"/>
                    <a:pt x="920" y="1495"/>
                    <a:pt x="948" y="1480"/>
                  </a:cubicBezTo>
                  <a:cubicBezTo>
                    <a:pt x="1027" y="1439"/>
                    <a:pt x="1053" y="1336"/>
                    <a:pt x="1006" y="1256"/>
                  </a:cubicBezTo>
                  <a:lnTo>
                    <a:pt x="330" y="83"/>
                  </a:lnTo>
                  <a:cubicBezTo>
                    <a:pt x="298" y="30"/>
                    <a:pt x="243" y="0"/>
                    <a:pt x="1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72"/>
            <p:cNvSpPr/>
            <p:nvPr/>
          </p:nvSpPr>
          <p:spPr>
            <a:xfrm>
              <a:off x="4852365" y="3288646"/>
              <a:ext cx="50828" cy="33186"/>
            </a:xfrm>
            <a:custGeom>
              <a:rect b="b" l="l" r="r" t="t"/>
              <a:pathLst>
                <a:path extrusionOk="0" h="1012" w="1550">
                  <a:moveTo>
                    <a:pt x="186" y="1"/>
                  </a:moveTo>
                  <a:cubicBezTo>
                    <a:pt x="129" y="1"/>
                    <a:pt x="74" y="30"/>
                    <a:pt x="44" y="84"/>
                  </a:cubicBezTo>
                  <a:cubicBezTo>
                    <a:pt x="0" y="160"/>
                    <a:pt x="27" y="260"/>
                    <a:pt x="103" y="307"/>
                  </a:cubicBezTo>
                  <a:lnTo>
                    <a:pt x="1279" y="987"/>
                  </a:lnTo>
                  <a:cubicBezTo>
                    <a:pt x="1308" y="1004"/>
                    <a:pt x="1338" y="1012"/>
                    <a:pt x="1366" y="1012"/>
                  </a:cubicBezTo>
                  <a:cubicBezTo>
                    <a:pt x="1420" y="1012"/>
                    <a:pt x="1470" y="981"/>
                    <a:pt x="1503" y="925"/>
                  </a:cubicBezTo>
                  <a:cubicBezTo>
                    <a:pt x="1550" y="848"/>
                    <a:pt x="1520" y="746"/>
                    <a:pt x="1444" y="701"/>
                  </a:cubicBezTo>
                  <a:lnTo>
                    <a:pt x="268" y="22"/>
                  </a:lnTo>
                  <a:cubicBezTo>
                    <a:pt x="242" y="8"/>
                    <a:pt x="214" y="1"/>
                    <a:pt x="1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72"/>
            <p:cNvSpPr/>
            <p:nvPr/>
          </p:nvSpPr>
          <p:spPr>
            <a:xfrm>
              <a:off x="5083487" y="3422145"/>
              <a:ext cx="50828" cy="32924"/>
            </a:xfrm>
            <a:custGeom>
              <a:rect b="b" l="l" r="r" t="t"/>
              <a:pathLst>
                <a:path extrusionOk="0" h="1004" w="1550">
                  <a:moveTo>
                    <a:pt x="187" y="0"/>
                  </a:moveTo>
                  <a:cubicBezTo>
                    <a:pt x="130" y="0"/>
                    <a:pt x="76" y="30"/>
                    <a:pt x="47" y="82"/>
                  </a:cubicBezTo>
                  <a:cubicBezTo>
                    <a:pt x="0" y="162"/>
                    <a:pt x="27" y="262"/>
                    <a:pt x="106" y="306"/>
                  </a:cubicBezTo>
                  <a:lnTo>
                    <a:pt x="1282" y="985"/>
                  </a:lnTo>
                  <a:cubicBezTo>
                    <a:pt x="1304" y="998"/>
                    <a:pt x="1328" y="1004"/>
                    <a:pt x="1352" y="1004"/>
                  </a:cubicBezTo>
                  <a:cubicBezTo>
                    <a:pt x="1418" y="1004"/>
                    <a:pt x="1484" y="962"/>
                    <a:pt x="1506" y="923"/>
                  </a:cubicBezTo>
                  <a:cubicBezTo>
                    <a:pt x="1550" y="847"/>
                    <a:pt x="1523" y="747"/>
                    <a:pt x="1444" y="700"/>
                  </a:cubicBezTo>
                  <a:lnTo>
                    <a:pt x="271" y="24"/>
                  </a:lnTo>
                  <a:cubicBezTo>
                    <a:pt x="244" y="8"/>
                    <a:pt x="215" y="0"/>
                    <a:pt x="1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72"/>
            <p:cNvSpPr/>
            <p:nvPr/>
          </p:nvSpPr>
          <p:spPr>
            <a:xfrm>
              <a:off x="4926804" y="3288679"/>
              <a:ext cx="133072" cy="288804"/>
            </a:xfrm>
            <a:custGeom>
              <a:rect b="b" l="l" r="r" t="t"/>
              <a:pathLst>
                <a:path extrusionOk="0" h="8807" w="4058">
                  <a:moveTo>
                    <a:pt x="2538" y="330"/>
                  </a:moveTo>
                  <a:cubicBezTo>
                    <a:pt x="2643" y="339"/>
                    <a:pt x="2702" y="398"/>
                    <a:pt x="2714" y="503"/>
                  </a:cubicBezTo>
                  <a:lnTo>
                    <a:pt x="2714" y="1018"/>
                  </a:lnTo>
                  <a:lnTo>
                    <a:pt x="2361" y="1018"/>
                  </a:lnTo>
                  <a:lnTo>
                    <a:pt x="2361" y="503"/>
                  </a:lnTo>
                  <a:cubicBezTo>
                    <a:pt x="2361" y="406"/>
                    <a:pt x="2441" y="330"/>
                    <a:pt x="2538" y="330"/>
                  </a:cubicBezTo>
                  <a:close/>
                  <a:moveTo>
                    <a:pt x="1858" y="668"/>
                  </a:moveTo>
                  <a:cubicBezTo>
                    <a:pt x="1967" y="680"/>
                    <a:pt x="2023" y="736"/>
                    <a:pt x="2035" y="844"/>
                  </a:cubicBezTo>
                  <a:lnTo>
                    <a:pt x="2035" y="1018"/>
                  </a:lnTo>
                  <a:cubicBezTo>
                    <a:pt x="2015" y="1017"/>
                    <a:pt x="1994" y="1016"/>
                    <a:pt x="1973" y="1016"/>
                  </a:cubicBezTo>
                  <a:cubicBezTo>
                    <a:pt x="1874" y="1016"/>
                    <a:pt x="1765" y="1029"/>
                    <a:pt x="1685" y="1065"/>
                  </a:cubicBezTo>
                  <a:lnTo>
                    <a:pt x="1685" y="844"/>
                  </a:lnTo>
                  <a:cubicBezTo>
                    <a:pt x="1685" y="747"/>
                    <a:pt x="1761" y="668"/>
                    <a:pt x="1858" y="668"/>
                  </a:cubicBezTo>
                  <a:close/>
                  <a:moveTo>
                    <a:pt x="503" y="1347"/>
                  </a:moveTo>
                  <a:cubicBezTo>
                    <a:pt x="603" y="1350"/>
                    <a:pt x="659" y="1409"/>
                    <a:pt x="679" y="1521"/>
                  </a:cubicBezTo>
                  <a:lnTo>
                    <a:pt x="679" y="2200"/>
                  </a:lnTo>
                  <a:cubicBezTo>
                    <a:pt x="679" y="2297"/>
                    <a:pt x="600" y="2376"/>
                    <a:pt x="503" y="2376"/>
                  </a:cubicBezTo>
                  <a:cubicBezTo>
                    <a:pt x="406" y="2376"/>
                    <a:pt x="326" y="2297"/>
                    <a:pt x="326" y="2200"/>
                  </a:cubicBezTo>
                  <a:lnTo>
                    <a:pt x="326" y="1521"/>
                  </a:lnTo>
                  <a:cubicBezTo>
                    <a:pt x="326" y="1424"/>
                    <a:pt x="406" y="1347"/>
                    <a:pt x="503" y="1347"/>
                  </a:cubicBezTo>
                  <a:close/>
                  <a:moveTo>
                    <a:pt x="1182" y="1009"/>
                  </a:moveTo>
                  <a:cubicBezTo>
                    <a:pt x="1276" y="1009"/>
                    <a:pt x="1356" y="1086"/>
                    <a:pt x="1356" y="1183"/>
                  </a:cubicBezTo>
                  <a:lnTo>
                    <a:pt x="1356" y="2541"/>
                  </a:lnTo>
                  <a:cubicBezTo>
                    <a:pt x="1356" y="2638"/>
                    <a:pt x="1276" y="2715"/>
                    <a:pt x="1182" y="2715"/>
                  </a:cubicBezTo>
                  <a:cubicBezTo>
                    <a:pt x="1085" y="2715"/>
                    <a:pt x="1006" y="2635"/>
                    <a:pt x="1006" y="2541"/>
                  </a:cubicBezTo>
                  <a:lnTo>
                    <a:pt x="1006" y="1183"/>
                  </a:lnTo>
                  <a:cubicBezTo>
                    <a:pt x="1006" y="1086"/>
                    <a:pt x="1085" y="1009"/>
                    <a:pt x="1182" y="1009"/>
                  </a:cubicBezTo>
                  <a:close/>
                  <a:moveTo>
                    <a:pt x="1685" y="2065"/>
                  </a:moveTo>
                  <a:cubicBezTo>
                    <a:pt x="1711" y="2076"/>
                    <a:pt x="2035" y="2159"/>
                    <a:pt x="2035" y="2159"/>
                  </a:cubicBezTo>
                  <a:lnTo>
                    <a:pt x="2035" y="2541"/>
                  </a:lnTo>
                  <a:cubicBezTo>
                    <a:pt x="2035" y="2635"/>
                    <a:pt x="1955" y="2715"/>
                    <a:pt x="1858" y="2715"/>
                  </a:cubicBezTo>
                  <a:cubicBezTo>
                    <a:pt x="1761" y="2715"/>
                    <a:pt x="1685" y="2638"/>
                    <a:pt x="1685" y="2541"/>
                  </a:cubicBezTo>
                  <a:lnTo>
                    <a:pt x="1685" y="2065"/>
                  </a:lnTo>
                  <a:close/>
                  <a:moveTo>
                    <a:pt x="2361" y="2241"/>
                  </a:moveTo>
                  <a:lnTo>
                    <a:pt x="2714" y="2329"/>
                  </a:lnTo>
                  <a:lnTo>
                    <a:pt x="2714" y="2541"/>
                  </a:lnTo>
                  <a:cubicBezTo>
                    <a:pt x="2714" y="2635"/>
                    <a:pt x="2635" y="2715"/>
                    <a:pt x="2538" y="2715"/>
                  </a:cubicBezTo>
                  <a:cubicBezTo>
                    <a:pt x="2441" y="2715"/>
                    <a:pt x="2361" y="2635"/>
                    <a:pt x="2361" y="2541"/>
                  </a:cubicBezTo>
                  <a:lnTo>
                    <a:pt x="2361" y="2241"/>
                  </a:lnTo>
                  <a:close/>
                  <a:moveTo>
                    <a:pt x="2538" y="1"/>
                  </a:moveTo>
                  <a:cubicBezTo>
                    <a:pt x="2305" y="4"/>
                    <a:pt x="2105" y="162"/>
                    <a:pt x="2049" y="380"/>
                  </a:cubicBezTo>
                  <a:cubicBezTo>
                    <a:pt x="1996" y="357"/>
                    <a:pt x="1938" y="347"/>
                    <a:pt x="1880" y="347"/>
                  </a:cubicBezTo>
                  <a:cubicBezTo>
                    <a:pt x="1658" y="347"/>
                    <a:pt x="1429" y="499"/>
                    <a:pt x="1373" y="718"/>
                  </a:cubicBezTo>
                  <a:cubicBezTo>
                    <a:pt x="1320" y="696"/>
                    <a:pt x="1263" y="686"/>
                    <a:pt x="1205" y="686"/>
                  </a:cubicBezTo>
                  <a:cubicBezTo>
                    <a:pt x="981" y="686"/>
                    <a:pt x="750" y="839"/>
                    <a:pt x="694" y="1059"/>
                  </a:cubicBezTo>
                  <a:cubicBezTo>
                    <a:pt x="641" y="1037"/>
                    <a:pt x="585" y="1027"/>
                    <a:pt x="529" y="1027"/>
                  </a:cubicBezTo>
                  <a:cubicBezTo>
                    <a:pt x="267" y="1027"/>
                    <a:pt x="0" y="1248"/>
                    <a:pt x="0" y="1524"/>
                  </a:cubicBezTo>
                  <a:lnTo>
                    <a:pt x="0" y="4164"/>
                  </a:lnTo>
                  <a:cubicBezTo>
                    <a:pt x="0" y="4402"/>
                    <a:pt x="71" y="4632"/>
                    <a:pt x="206" y="4826"/>
                  </a:cubicBezTo>
                  <a:cubicBezTo>
                    <a:pt x="244" y="4882"/>
                    <a:pt x="288" y="4932"/>
                    <a:pt x="338" y="4982"/>
                  </a:cubicBezTo>
                  <a:lnTo>
                    <a:pt x="679" y="5323"/>
                  </a:lnTo>
                  <a:lnTo>
                    <a:pt x="679" y="5767"/>
                  </a:lnTo>
                  <a:lnTo>
                    <a:pt x="503" y="5767"/>
                  </a:lnTo>
                  <a:cubicBezTo>
                    <a:pt x="412" y="5767"/>
                    <a:pt x="338" y="5840"/>
                    <a:pt x="338" y="5931"/>
                  </a:cubicBezTo>
                  <a:lnTo>
                    <a:pt x="338" y="6446"/>
                  </a:lnTo>
                  <a:lnTo>
                    <a:pt x="162" y="6446"/>
                  </a:lnTo>
                  <a:cubicBezTo>
                    <a:pt x="74" y="6446"/>
                    <a:pt x="0" y="6519"/>
                    <a:pt x="0" y="6610"/>
                  </a:cubicBezTo>
                  <a:lnTo>
                    <a:pt x="0" y="7275"/>
                  </a:lnTo>
                  <a:cubicBezTo>
                    <a:pt x="0" y="7363"/>
                    <a:pt x="74" y="7437"/>
                    <a:pt x="162" y="7437"/>
                  </a:cubicBezTo>
                  <a:cubicBezTo>
                    <a:pt x="253" y="7437"/>
                    <a:pt x="326" y="7363"/>
                    <a:pt x="326" y="7275"/>
                  </a:cubicBezTo>
                  <a:lnTo>
                    <a:pt x="326" y="6775"/>
                  </a:lnTo>
                  <a:lnTo>
                    <a:pt x="3731" y="6775"/>
                  </a:lnTo>
                  <a:lnTo>
                    <a:pt x="3731" y="8480"/>
                  </a:lnTo>
                  <a:lnTo>
                    <a:pt x="326" y="8480"/>
                  </a:lnTo>
                  <a:lnTo>
                    <a:pt x="326" y="7987"/>
                  </a:lnTo>
                  <a:cubicBezTo>
                    <a:pt x="326" y="7898"/>
                    <a:pt x="253" y="7825"/>
                    <a:pt x="162" y="7825"/>
                  </a:cubicBezTo>
                  <a:cubicBezTo>
                    <a:pt x="74" y="7825"/>
                    <a:pt x="0" y="7898"/>
                    <a:pt x="0" y="7987"/>
                  </a:cubicBezTo>
                  <a:lnTo>
                    <a:pt x="0" y="8645"/>
                  </a:lnTo>
                  <a:cubicBezTo>
                    <a:pt x="0" y="8733"/>
                    <a:pt x="74" y="8807"/>
                    <a:pt x="162" y="8807"/>
                  </a:cubicBezTo>
                  <a:lnTo>
                    <a:pt x="3893" y="8807"/>
                  </a:lnTo>
                  <a:cubicBezTo>
                    <a:pt x="3984" y="8807"/>
                    <a:pt x="4058" y="8733"/>
                    <a:pt x="4058" y="8645"/>
                  </a:cubicBezTo>
                  <a:lnTo>
                    <a:pt x="4058" y="6610"/>
                  </a:lnTo>
                  <a:cubicBezTo>
                    <a:pt x="4058" y="6519"/>
                    <a:pt x="3984" y="6446"/>
                    <a:pt x="3893" y="6446"/>
                  </a:cubicBezTo>
                  <a:lnTo>
                    <a:pt x="3720" y="6446"/>
                  </a:lnTo>
                  <a:lnTo>
                    <a:pt x="3720" y="5931"/>
                  </a:lnTo>
                  <a:cubicBezTo>
                    <a:pt x="3720" y="5840"/>
                    <a:pt x="3646" y="5767"/>
                    <a:pt x="3555" y="5767"/>
                  </a:cubicBezTo>
                  <a:lnTo>
                    <a:pt x="3378" y="5767"/>
                  </a:lnTo>
                  <a:lnTo>
                    <a:pt x="3378" y="5323"/>
                  </a:lnTo>
                  <a:lnTo>
                    <a:pt x="3720" y="4982"/>
                  </a:lnTo>
                  <a:cubicBezTo>
                    <a:pt x="3937" y="4764"/>
                    <a:pt x="4058" y="4473"/>
                    <a:pt x="4058" y="4164"/>
                  </a:cubicBezTo>
                  <a:lnTo>
                    <a:pt x="4058" y="2812"/>
                  </a:lnTo>
                  <a:cubicBezTo>
                    <a:pt x="4058" y="2720"/>
                    <a:pt x="3984" y="2647"/>
                    <a:pt x="3893" y="2647"/>
                  </a:cubicBezTo>
                  <a:cubicBezTo>
                    <a:pt x="3802" y="2647"/>
                    <a:pt x="3728" y="2720"/>
                    <a:pt x="3728" y="2812"/>
                  </a:cubicBezTo>
                  <a:lnTo>
                    <a:pt x="3728" y="4164"/>
                  </a:lnTo>
                  <a:cubicBezTo>
                    <a:pt x="3728" y="4385"/>
                    <a:pt x="3643" y="4593"/>
                    <a:pt x="3487" y="4749"/>
                  </a:cubicBezTo>
                  <a:lnTo>
                    <a:pt x="3099" y="5137"/>
                  </a:lnTo>
                  <a:cubicBezTo>
                    <a:pt x="3070" y="5170"/>
                    <a:pt x="3052" y="5211"/>
                    <a:pt x="3052" y="5252"/>
                  </a:cubicBezTo>
                  <a:lnTo>
                    <a:pt x="3052" y="5767"/>
                  </a:lnTo>
                  <a:lnTo>
                    <a:pt x="2108" y="5767"/>
                  </a:lnTo>
                  <a:cubicBezTo>
                    <a:pt x="2017" y="5767"/>
                    <a:pt x="1944" y="5840"/>
                    <a:pt x="1944" y="5931"/>
                  </a:cubicBezTo>
                  <a:cubicBezTo>
                    <a:pt x="1944" y="6022"/>
                    <a:pt x="2017" y="6096"/>
                    <a:pt x="2108" y="6096"/>
                  </a:cubicBezTo>
                  <a:lnTo>
                    <a:pt x="3390" y="6093"/>
                  </a:lnTo>
                  <a:lnTo>
                    <a:pt x="3390" y="6446"/>
                  </a:lnTo>
                  <a:lnTo>
                    <a:pt x="665" y="6446"/>
                  </a:lnTo>
                  <a:lnTo>
                    <a:pt x="665" y="6093"/>
                  </a:lnTo>
                  <a:lnTo>
                    <a:pt x="1394" y="6096"/>
                  </a:lnTo>
                  <a:cubicBezTo>
                    <a:pt x="1485" y="6096"/>
                    <a:pt x="1558" y="6022"/>
                    <a:pt x="1558" y="5931"/>
                  </a:cubicBezTo>
                  <a:cubicBezTo>
                    <a:pt x="1558" y="5840"/>
                    <a:pt x="1485" y="5767"/>
                    <a:pt x="1394" y="5767"/>
                  </a:cubicBezTo>
                  <a:lnTo>
                    <a:pt x="1006" y="5767"/>
                  </a:lnTo>
                  <a:lnTo>
                    <a:pt x="1006" y="5252"/>
                  </a:lnTo>
                  <a:cubicBezTo>
                    <a:pt x="1006" y="5211"/>
                    <a:pt x="988" y="5170"/>
                    <a:pt x="956" y="5137"/>
                  </a:cubicBezTo>
                  <a:lnTo>
                    <a:pt x="568" y="4749"/>
                  </a:lnTo>
                  <a:cubicBezTo>
                    <a:pt x="532" y="4714"/>
                    <a:pt x="503" y="4676"/>
                    <a:pt x="473" y="4637"/>
                  </a:cubicBezTo>
                  <a:cubicBezTo>
                    <a:pt x="376" y="4499"/>
                    <a:pt x="326" y="4335"/>
                    <a:pt x="326" y="4164"/>
                  </a:cubicBezTo>
                  <a:lnTo>
                    <a:pt x="326" y="2673"/>
                  </a:lnTo>
                  <a:cubicBezTo>
                    <a:pt x="384" y="2694"/>
                    <a:pt x="442" y="2704"/>
                    <a:pt x="499" y="2704"/>
                  </a:cubicBezTo>
                  <a:cubicBezTo>
                    <a:pt x="564" y="2704"/>
                    <a:pt x="628" y="2691"/>
                    <a:pt x="694" y="2665"/>
                  </a:cubicBezTo>
                  <a:cubicBezTo>
                    <a:pt x="750" y="2882"/>
                    <a:pt x="947" y="3044"/>
                    <a:pt x="1179" y="3044"/>
                  </a:cubicBezTo>
                  <a:cubicBezTo>
                    <a:pt x="1311" y="3044"/>
                    <a:pt x="1429" y="2994"/>
                    <a:pt x="1520" y="2912"/>
                  </a:cubicBezTo>
                  <a:cubicBezTo>
                    <a:pt x="1579" y="2967"/>
                    <a:pt x="1655" y="3009"/>
                    <a:pt x="1738" y="3029"/>
                  </a:cubicBezTo>
                  <a:cubicBezTo>
                    <a:pt x="1503" y="3244"/>
                    <a:pt x="1356" y="3553"/>
                    <a:pt x="1356" y="3897"/>
                  </a:cubicBezTo>
                  <a:cubicBezTo>
                    <a:pt x="1356" y="3988"/>
                    <a:pt x="1429" y="4061"/>
                    <a:pt x="1520" y="4061"/>
                  </a:cubicBezTo>
                  <a:cubicBezTo>
                    <a:pt x="1608" y="4061"/>
                    <a:pt x="1682" y="3988"/>
                    <a:pt x="1682" y="3897"/>
                  </a:cubicBezTo>
                  <a:cubicBezTo>
                    <a:pt x="1682" y="3426"/>
                    <a:pt x="2067" y="3044"/>
                    <a:pt x="2538" y="3044"/>
                  </a:cubicBezTo>
                  <a:lnTo>
                    <a:pt x="2876" y="3044"/>
                  </a:lnTo>
                  <a:cubicBezTo>
                    <a:pt x="2967" y="3044"/>
                    <a:pt x="3040" y="2970"/>
                    <a:pt x="3040" y="2879"/>
                  </a:cubicBezTo>
                  <a:lnTo>
                    <a:pt x="3040" y="2200"/>
                  </a:lnTo>
                  <a:cubicBezTo>
                    <a:pt x="3040" y="2126"/>
                    <a:pt x="2987" y="2059"/>
                    <a:pt x="2917" y="2041"/>
                  </a:cubicBezTo>
                  <a:lnTo>
                    <a:pt x="1847" y="1774"/>
                  </a:lnTo>
                  <a:cubicBezTo>
                    <a:pt x="1747" y="1750"/>
                    <a:pt x="1694" y="1656"/>
                    <a:pt x="1682" y="1562"/>
                  </a:cubicBezTo>
                  <a:cubicBezTo>
                    <a:pt x="1685" y="1444"/>
                    <a:pt x="1782" y="1347"/>
                    <a:pt x="1899" y="1347"/>
                  </a:cubicBezTo>
                  <a:lnTo>
                    <a:pt x="3211" y="1347"/>
                  </a:lnTo>
                  <a:cubicBezTo>
                    <a:pt x="3496" y="1347"/>
                    <a:pt x="3728" y="1580"/>
                    <a:pt x="3728" y="1865"/>
                  </a:cubicBezTo>
                  <a:lnTo>
                    <a:pt x="3728" y="2097"/>
                  </a:lnTo>
                  <a:cubicBezTo>
                    <a:pt x="3731" y="2188"/>
                    <a:pt x="3805" y="2262"/>
                    <a:pt x="3893" y="2262"/>
                  </a:cubicBezTo>
                  <a:cubicBezTo>
                    <a:pt x="3984" y="2262"/>
                    <a:pt x="4058" y="2188"/>
                    <a:pt x="4058" y="2097"/>
                  </a:cubicBezTo>
                  <a:lnTo>
                    <a:pt x="4058" y="1868"/>
                  </a:lnTo>
                  <a:cubicBezTo>
                    <a:pt x="4058" y="1400"/>
                    <a:pt x="3678" y="1018"/>
                    <a:pt x="3211" y="1018"/>
                  </a:cubicBezTo>
                  <a:lnTo>
                    <a:pt x="3040" y="1018"/>
                  </a:lnTo>
                  <a:lnTo>
                    <a:pt x="3040" y="503"/>
                  </a:lnTo>
                  <a:cubicBezTo>
                    <a:pt x="3037" y="248"/>
                    <a:pt x="2846" y="1"/>
                    <a:pt x="253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72"/>
            <p:cNvSpPr/>
            <p:nvPr/>
          </p:nvSpPr>
          <p:spPr>
            <a:xfrm>
              <a:off x="5010195" y="3522227"/>
              <a:ext cx="21905" cy="10822"/>
            </a:xfrm>
            <a:custGeom>
              <a:rect b="b" l="l" r="r" t="t"/>
              <a:pathLst>
                <a:path extrusionOk="0" h="330" w="668">
                  <a:moveTo>
                    <a:pt x="165" y="0"/>
                  </a:moveTo>
                  <a:cubicBezTo>
                    <a:pt x="74" y="0"/>
                    <a:pt x="0" y="74"/>
                    <a:pt x="0" y="165"/>
                  </a:cubicBezTo>
                  <a:cubicBezTo>
                    <a:pt x="0" y="256"/>
                    <a:pt x="74" y="329"/>
                    <a:pt x="165" y="329"/>
                  </a:cubicBezTo>
                  <a:lnTo>
                    <a:pt x="503" y="329"/>
                  </a:lnTo>
                  <a:cubicBezTo>
                    <a:pt x="594" y="329"/>
                    <a:pt x="668" y="256"/>
                    <a:pt x="668" y="165"/>
                  </a:cubicBezTo>
                  <a:cubicBezTo>
                    <a:pt x="668" y="74"/>
                    <a:pt x="594" y="0"/>
                    <a:pt x="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6" name="Google Shape;1116;p72"/>
          <p:cNvGrpSpPr/>
          <p:nvPr/>
        </p:nvGrpSpPr>
        <p:grpSpPr>
          <a:xfrm>
            <a:off x="4091677" y="4025071"/>
            <a:ext cx="219021" cy="366686"/>
            <a:chOff x="4091677" y="3796471"/>
            <a:chExt cx="219021" cy="366686"/>
          </a:xfrm>
        </p:grpSpPr>
        <p:sp>
          <p:nvSpPr>
            <p:cNvPr id="1117" name="Google Shape;1117;p72"/>
            <p:cNvSpPr/>
            <p:nvPr/>
          </p:nvSpPr>
          <p:spPr>
            <a:xfrm>
              <a:off x="4145096" y="3796471"/>
              <a:ext cx="111790" cy="100083"/>
            </a:xfrm>
            <a:custGeom>
              <a:rect b="b" l="l" r="r" t="t"/>
              <a:pathLst>
                <a:path extrusionOk="0" h="3052" w="3409">
                  <a:moveTo>
                    <a:pt x="1709" y="328"/>
                  </a:moveTo>
                  <a:cubicBezTo>
                    <a:pt x="1712" y="328"/>
                    <a:pt x="1715" y="330"/>
                    <a:pt x="1718" y="335"/>
                  </a:cubicBezTo>
                  <a:lnTo>
                    <a:pt x="2024" y="952"/>
                  </a:lnTo>
                  <a:cubicBezTo>
                    <a:pt x="2071" y="1049"/>
                    <a:pt x="2168" y="1120"/>
                    <a:pt x="2277" y="1134"/>
                  </a:cubicBezTo>
                  <a:lnTo>
                    <a:pt x="2959" y="1234"/>
                  </a:lnTo>
                  <a:cubicBezTo>
                    <a:pt x="2965" y="1237"/>
                    <a:pt x="2968" y="1243"/>
                    <a:pt x="2962" y="1249"/>
                  </a:cubicBezTo>
                  <a:lnTo>
                    <a:pt x="2471" y="1731"/>
                  </a:lnTo>
                  <a:cubicBezTo>
                    <a:pt x="2391" y="1808"/>
                    <a:pt x="2353" y="1919"/>
                    <a:pt x="2374" y="2028"/>
                  </a:cubicBezTo>
                  <a:lnTo>
                    <a:pt x="2488" y="2707"/>
                  </a:lnTo>
                  <a:cubicBezTo>
                    <a:pt x="2488" y="2714"/>
                    <a:pt x="2487" y="2717"/>
                    <a:pt x="2482" y="2717"/>
                  </a:cubicBezTo>
                  <a:cubicBezTo>
                    <a:pt x="2481" y="2717"/>
                    <a:pt x="2479" y="2717"/>
                    <a:pt x="2477" y="2716"/>
                  </a:cubicBezTo>
                  <a:lnTo>
                    <a:pt x="1868" y="2396"/>
                  </a:lnTo>
                  <a:cubicBezTo>
                    <a:pt x="1815" y="2371"/>
                    <a:pt x="1763" y="2358"/>
                    <a:pt x="1711" y="2358"/>
                  </a:cubicBezTo>
                  <a:cubicBezTo>
                    <a:pt x="1658" y="2358"/>
                    <a:pt x="1606" y="2371"/>
                    <a:pt x="1553" y="2396"/>
                  </a:cubicBezTo>
                  <a:lnTo>
                    <a:pt x="945" y="2716"/>
                  </a:lnTo>
                  <a:cubicBezTo>
                    <a:pt x="942" y="2717"/>
                    <a:pt x="941" y="2717"/>
                    <a:pt x="939" y="2717"/>
                  </a:cubicBezTo>
                  <a:cubicBezTo>
                    <a:pt x="934" y="2717"/>
                    <a:pt x="932" y="2714"/>
                    <a:pt x="930" y="2707"/>
                  </a:cubicBezTo>
                  <a:lnTo>
                    <a:pt x="1048" y="2028"/>
                  </a:lnTo>
                  <a:cubicBezTo>
                    <a:pt x="1065" y="1919"/>
                    <a:pt x="1030" y="1808"/>
                    <a:pt x="951" y="1731"/>
                  </a:cubicBezTo>
                  <a:lnTo>
                    <a:pt x="459" y="1249"/>
                  </a:lnTo>
                  <a:cubicBezTo>
                    <a:pt x="454" y="1249"/>
                    <a:pt x="448" y="1237"/>
                    <a:pt x="462" y="1234"/>
                  </a:cubicBezTo>
                  <a:lnTo>
                    <a:pt x="1145" y="1134"/>
                  </a:lnTo>
                  <a:cubicBezTo>
                    <a:pt x="1253" y="1120"/>
                    <a:pt x="1347" y="1049"/>
                    <a:pt x="1397" y="952"/>
                  </a:cubicBezTo>
                  <a:lnTo>
                    <a:pt x="1700" y="335"/>
                  </a:lnTo>
                  <a:cubicBezTo>
                    <a:pt x="1703" y="330"/>
                    <a:pt x="1706" y="328"/>
                    <a:pt x="1709" y="328"/>
                  </a:cubicBezTo>
                  <a:close/>
                  <a:moveTo>
                    <a:pt x="1716" y="1"/>
                  </a:moveTo>
                  <a:cubicBezTo>
                    <a:pt x="1600" y="1"/>
                    <a:pt x="1480" y="64"/>
                    <a:pt x="1406" y="190"/>
                  </a:cubicBezTo>
                  <a:lnTo>
                    <a:pt x="1100" y="808"/>
                  </a:lnTo>
                  <a:cubicBezTo>
                    <a:pt x="1100" y="808"/>
                    <a:pt x="1098" y="811"/>
                    <a:pt x="1095" y="811"/>
                  </a:cubicBezTo>
                  <a:lnTo>
                    <a:pt x="412" y="911"/>
                  </a:lnTo>
                  <a:cubicBezTo>
                    <a:pt x="57" y="1002"/>
                    <a:pt x="1" y="1270"/>
                    <a:pt x="227" y="1484"/>
                  </a:cubicBezTo>
                  <a:lnTo>
                    <a:pt x="721" y="1963"/>
                  </a:lnTo>
                  <a:cubicBezTo>
                    <a:pt x="724" y="1966"/>
                    <a:pt x="724" y="1969"/>
                    <a:pt x="724" y="1972"/>
                  </a:cubicBezTo>
                  <a:lnTo>
                    <a:pt x="606" y="2651"/>
                  </a:lnTo>
                  <a:cubicBezTo>
                    <a:pt x="580" y="2907"/>
                    <a:pt x="693" y="3049"/>
                    <a:pt x="890" y="3049"/>
                  </a:cubicBezTo>
                  <a:cubicBezTo>
                    <a:pt x="951" y="3049"/>
                    <a:pt x="1020" y="3035"/>
                    <a:pt x="1095" y="3007"/>
                  </a:cubicBezTo>
                  <a:lnTo>
                    <a:pt x="1706" y="2687"/>
                  </a:lnTo>
                  <a:cubicBezTo>
                    <a:pt x="1706" y="2685"/>
                    <a:pt x="1708" y="2685"/>
                    <a:pt x="1709" y="2685"/>
                  </a:cubicBezTo>
                  <a:cubicBezTo>
                    <a:pt x="1711" y="2685"/>
                    <a:pt x="1712" y="2685"/>
                    <a:pt x="1712" y="2687"/>
                  </a:cubicBezTo>
                  <a:lnTo>
                    <a:pt x="2324" y="3007"/>
                  </a:lnTo>
                  <a:cubicBezTo>
                    <a:pt x="2386" y="3037"/>
                    <a:pt x="2447" y="3051"/>
                    <a:pt x="2504" y="3051"/>
                  </a:cubicBezTo>
                  <a:cubicBezTo>
                    <a:pt x="2695" y="3051"/>
                    <a:pt x="2832" y="2890"/>
                    <a:pt x="2812" y="2651"/>
                  </a:cubicBezTo>
                  <a:lnTo>
                    <a:pt x="2694" y="1972"/>
                  </a:lnTo>
                  <a:cubicBezTo>
                    <a:pt x="2694" y="1969"/>
                    <a:pt x="2694" y="1966"/>
                    <a:pt x="2697" y="1966"/>
                  </a:cubicBezTo>
                  <a:lnTo>
                    <a:pt x="3191" y="1484"/>
                  </a:lnTo>
                  <a:cubicBezTo>
                    <a:pt x="3409" y="1249"/>
                    <a:pt x="3320" y="949"/>
                    <a:pt x="3003" y="911"/>
                  </a:cubicBezTo>
                  <a:lnTo>
                    <a:pt x="2321" y="811"/>
                  </a:lnTo>
                  <a:cubicBezTo>
                    <a:pt x="2318" y="811"/>
                    <a:pt x="2318" y="811"/>
                    <a:pt x="2315" y="808"/>
                  </a:cubicBezTo>
                  <a:lnTo>
                    <a:pt x="2009" y="190"/>
                  </a:lnTo>
                  <a:cubicBezTo>
                    <a:pt x="1947" y="64"/>
                    <a:pt x="1833" y="1"/>
                    <a:pt x="171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72"/>
            <p:cNvSpPr/>
            <p:nvPr/>
          </p:nvSpPr>
          <p:spPr>
            <a:xfrm>
              <a:off x="4128995" y="3907802"/>
              <a:ext cx="144287" cy="255355"/>
            </a:xfrm>
            <a:custGeom>
              <a:rect b="b" l="l" r="r" t="t"/>
              <a:pathLst>
                <a:path extrusionOk="0" h="7787" w="4400">
                  <a:moveTo>
                    <a:pt x="3394" y="1685"/>
                  </a:moveTo>
                  <a:lnTo>
                    <a:pt x="3394" y="2032"/>
                  </a:lnTo>
                  <a:lnTo>
                    <a:pt x="1009" y="2032"/>
                  </a:lnTo>
                  <a:lnTo>
                    <a:pt x="1009" y="1685"/>
                  </a:lnTo>
                  <a:close/>
                  <a:moveTo>
                    <a:pt x="3394" y="2359"/>
                  </a:moveTo>
                  <a:lnTo>
                    <a:pt x="3394" y="2711"/>
                  </a:lnTo>
                  <a:lnTo>
                    <a:pt x="1009" y="2711"/>
                  </a:lnTo>
                  <a:lnTo>
                    <a:pt x="1009" y="2359"/>
                  </a:lnTo>
                  <a:close/>
                  <a:moveTo>
                    <a:pt x="3394" y="3041"/>
                  </a:moveTo>
                  <a:lnTo>
                    <a:pt x="3394" y="3391"/>
                  </a:lnTo>
                  <a:lnTo>
                    <a:pt x="1009" y="3391"/>
                  </a:lnTo>
                  <a:lnTo>
                    <a:pt x="1009" y="3041"/>
                  </a:lnTo>
                  <a:close/>
                  <a:moveTo>
                    <a:pt x="3394" y="3717"/>
                  </a:moveTo>
                  <a:lnTo>
                    <a:pt x="3394" y="4067"/>
                  </a:lnTo>
                  <a:lnTo>
                    <a:pt x="1009" y="4067"/>
                  </a:lnTo>
                  <a:lnTo>
                    <a:pt x="1009" y="3717"/>
                  </a:lnTo>
                  <a:close/>
                  <a:moveTo>
                    <a:pt x="3394" y="4393"/>
                  </a:moveTo>
                  <a:lnTo>
                    <a:pt x="3394" y="4746"/>
                  </a:lnTo>
                  <a:lnTo>
                    <a:pt x="1009" y="4746"/>
                  </a:lnTo>
                  <a:lnTo>
                    <a:pt x="1009" y="4393"/>
                  </a:lnTo>
                  <a:close/>
                  <a:moveTo>
                    <a:pt x="3394" y="5072"/>
                  </a:moveTo>
                  <a:lnTo>
                    <a:pt x="3394" y="5425"/>
                  </a:lnTo>
                  <a:lnTo>
                    <a:pt x="1009" y="5425"/>
                  </a:lnTo>
                  <a:lnTo>
                    <a:pt x="1009" y="5072"/>
                  </a:lnTo>
                  <a:close/>
                  <a:moveTo>
                    <a:pt x="3394" y="5755"/>
                  </a:moveTo>
                  <a:lnTo>
                    <a:pt x="3394" y="6107"/>
                  </a:lnTo>
                  <a:lnTo>
                    <a:pt x="1009" y="6107"/>
                  </a:lnTo>
                  <a:lnTo>
                    <a:pt x="1009" y="5755"/>
                  </a:lnTo>
                  <a:close/>
                  <a:moveTo>
                    <a:pt x="3394" y="6434"/>
                  </a:moveTo>
                  <a:lnTo>
                    <a:pt x="3394" y="6787"/>
                  </a:lnTo>
                  <a:lnTo>
                    <a:pt x="1009" y="6787"/>
                  </a:lnTo>
                  <a:lnTo>
                    <a:pt x="1009" y="6434"/>
                  </a:lnTo>
                  <a:close/>
                  <a:moveTo>
                    <a:pt x="165" y="0"/>
                  </a:moveTo>
                  <a:cubicBezTo>
                    <a:pt x="74" y="0"/>
                    <a:pt x="1" y="74"/>
                    <a:pt x="1" y="165"/>
                  </a:cubicBezTo>
                  <a:lnTo>
                    <a:pt x="1" y="5910"/>
                  </a:lnTo>
                  <a:cubicBezTo>
                    <a:pt x="1" y="6002"/>
                    <a:pt x="74" y="6072"/>
                    <a:pt x="165" y="6072"/>
                  </a:cubicBezTo>
                  <a:cubicBezTo>
                    <a:pt x="257" y="6072"/>
                    <a:pt x="330" y="6002"/>
                    <a:pt x="330" y="5910"/>
                  </a:cubicBezTo>
                  <a:lnTo>
                    <a:pt x="330" y="327"/>
                  </a:lnTo>
                  <a:lnTo>
                    <a:pt x="680" y="327"/>
                  </a:lnTo>
                  <a:lnTo>
                    <a:pt x="680" y="7460"/>
                  </a:lnTo>
                  <a:lnTo>
                    <a:pt x="330" y="7460"/>
                  </a:lnTo>
                  <a:lnTo>
                    <a:pt x="330" y="6622"/>
                  </a:lnTo>
                  <a:cubicBezTo>
                    <a:pt x="330" y="6534"/>
                    <a:pt x="257" y="6460"/>
                    <a:pt x="165" y="6460"/>
                  </a:cubicBezTo>
                  <a:cubicBezTo>
                    <a:pt x="74" y="6460"/>
                    <a:pt x="1" y="6534"/>
                    <a:pt x="1" y="6622"/>
                  </a:cubicBezTo>
                  <a:lnTo>
                    <a:pt x="1" y="7622"/>
                  </a:lnTo>
                  <a:cubicBezTo>
                    <a:pt x="1" y="7713"/>
                    <a:pt x="74" y="7786"/>
                    <a:pt x="165" y="7786"/>
                  </a:cubicBezTo>
                  <a:lnTo>
                    <a:pt x="845" y="7786"/>
                  </a:lnTo>
                  <a:cubicBezTo>
                    <a:pt x="936" y="7786"/>
                    <a:pt x="1009" y="7713"/>
                    <a:pt x="1009" y="7622"/>
                  </a:cubicBezTo>
                  <a:lnTo>
                    <a:pt x="1009" y="7113"/>
                  </a:lnTo>
                  <a:lnTo>
                    <a:pt x="3394" y="7113"/>
                  </a:lnTo>
                  <a:lnTo>
                    <a:pt x="3394" y="7622"/>
                  </a:lnTo>
                  <a:cubicBezTo>
                    <a:pt x="3394" y="7713"/>
                    <a:pt x="3467" y="7786"/>
                    <a:pt x="3556" y="7786"/>
                  </a:cubicBezTo>
                  <a:lnTo>
                    <a:pt x="4235" y="7786"/>
                  </a:lnTo>
                  <a:cubicBezTo>
                    <a:pt x="4326" y="7786"/>
                    <a:pt x="4399" y="7713"/>
                    <a:pt x="4399" y="7622"/>
                  </a:cubicBezTo>
                  <a:lnTo>
                    <a:pt x="4399" y="3911"/>
                  </a:lnTo>
                  <a:cubicBezTo>
                    <a:pt x="4399" y="3820"/>
                    <a:pt x="4326" y="3746"/>
                    <a:pt x="4235" y="3746"/>
                  </a:cubicBezTo>
                  <a:cubicBezTo>
                    <a:pt x="4144" y="3746"/>
                    <a:pt x="4070" y="3820"/>
                    <a:pt x="4070" y="3911"/>
                  </a:cubicBezTo>
                  <a:lnTo>
                    <a:pt x="4070" y="7460"/>
                  </a:lnTo>
                  <a:lnTo>
                    <a:pt x="3720" y="7460"/>
                  </a:lnTo>
                  <a:lnTo>
                    <a:pt x="3720" y="327"/>
                  </a:lnTo>
                  <a:lnTo>
                    <a:pt x="4070" y="327"/>
                  </a:lnTo>
                  <a:lnTo>
                    <a:pt x="4070" y="3197"/>
                  </a:lnTo>
                  <a:cubicBezTo>
                    <a:pt x="4070" y="3288"/>
                    <a:pt x="4144" y="3361"/>
                    <a:pt x="4235" y="3361"/>
                  </a:cubicBezTo>
                  <a:cubicBezTo>
                    <a:pt x="4326" y="3361"/>
                    <a:pt x="4399" y="3288"/>
                    <a:pt x="4399" y="3197"/>
                  </a:cubicBezTo>
                  <a:lnTo>
                    <a:pt x="4399" y="165"/>
                  </a:lnTo>
                  <a:cubicBezTo>
                    <a:pt x="4399" y="74"/>
                    <a:pt x="4326" y="0"/>
                    <a:pt x="4235" y="0"/>
                  </a:cubicBezTo>
                  <a:lnTo>
                    <a:pt x="3556" y="0"/>
                  </a:lnTo>
                  <a:cubicBezTo>
                    <a:pt x="3467" y="0"/>
                    <a:pt x="3394" y="74"/>
                    <a:pt x="3394" y="165"/>
                  </a:cubicBezTo>
                  <a:lnTo>
                    <a:pt x="3394" y="677"/>
                  </a:lnTo>
                  <a:lnTo>
                    <a:pt x="2559" y="677"/>
                  </a:lnTo>
                  <a:cubicBezTo>
                    <a:pt x="2468" y="677"/>
                    <a:pt x="2394" y="750"/>
                    <a:pt x="2394" y="841"/>
                  </a:cubicBezTo>
                  <a:cubicBezTo>
                    <a:pt x="2394" y="932"/>
                    <a:pt x="2468" y="1006"/>
                    <a:pt x="2559" y="1006"/>
                  </a:cubicBezTo>
                  <a:lnTo>
                    <a:pt x="3394" y="1006"/>
                  </a:lnTo>
                  <a:lnTo>
                    <a:pt x="3394" y="1356"/>
                  </a:lnTo>
                  <a:lnTo>
                    <a:pt x="1009" y="1356"/>
                  </a:lnTo>
                  <a:lnTo>
                    <a:pt x="1009" y="1006"/>
                  </a:lnTo>
                  <a:lnTo>
                    <a:pt x="1844" y="1006"/>
                  </a:lnTo>
                  <a:cubicBezTo>
                    <a:pt x="1935" y="1006"/>
                    <a:pt x="2009" y="932"/>
                    <a:pt x="2009" y="841"/>
                  </a:cubicBezTo>
                  <a:cubicBezTo>
                    <a:pt x="2009" y="750"/>
                    <a:pt x="1935" y="677"/>
                    <a:pt x="1844" y="677"/>
                  </a:cubicBezTo>
                  <a:lnTo>
                    <a:pt x="1009" y="677"/>
                  </a:lnTo>
                  <a:lnTo>
                    <a:pt x="1009" y="165"/>
                  </a:lnTo>
                  <a:cubicBezTo>
                    <a:pt x="1009" y="74"/>
                    <a:pt x="936" y="0"/>
                    <a:pt x="8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72"/>
            <p:cNvSpPr/>
            <p:nvPr/>
          </p:nvSpPr>
          <p:spPr>
            <a:xfrm>
              <a:off x="4284825" y="3840970"/>
              <a:ext cx="25873" cy="10756"/>
            </a:xfrm>
            <a:custGeom>
              <a:rect b="b" l="l" r="r" t="t"/>
              <a:pathLst>
                <a:path extrusionOk="0" h="328" w="789">
                  <a:moveTo>
                    <a:pt x="162" y="1"/>
                  </a:moveTo>
                  <a:cubicBezTo>
                    <a:pt x="74" y="1"/>
                    <a:pt x="0" y="74"/>
                    <a:pt x="0" y="162"/>
                  </a:cubicBezTo>
                  <a:cubicBezTo>
                    <a:pt x="0" y="254"/>
                    <a:pt x="74" y="327"/>
                    <a:pt x="162" y="327"/>
                  </a:cubicBezTo>
                  <a:lnTo>
                    <a:pt x="624" y="327"/>
                  </a:lnTo>
                  <a:cubicBezTo>
                    <a:pt x="715" y="327"/>
                    <a:pt x="788" y="254"/>
                    <a:pt x="788" y="162"/>
                  </a:cubicBezTo>
                  <a:cubicBezTo>
                    <a:pt x="788"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72"/>
            <p:cNvSpPr/>
            <p:nvPr/>
          </p:nvSpPr>
          <p:spPr>
            <a:xfrm>
              <a:off x="4282497" y="3809457"/>
              <a:ext cx="26267" cy="18200"/>
            </a:xfrm>
            <a:custGeom>
              <a:rect b="b" l="l" r="r" t="t"/>
              <a:pathLst>
                <a:path extrusionOk="0" h="555" w="801">
                  <a:moveTo>
                    <a:pt x="612" y="1"/>
                  </a:moveTo>
                  <a:cubicBezTo>
                    <a:pt x="586" y="1"/>
                    <a:pt x="560" y="7"/>
                    <a:pt x="536" y="21"/>
                  </a:cubicBezTo>
                  <a:lnTo>
                    <a:pt x="112" y="244"/>
                  </a:lnTo>
                  <a:cubicBezTo>
                    <a:pt x="33" y="288"/>
                    <a:pt x="1" y="388"/>
                    <a:pt x="45" y="468"/>
                  </a:cubicBezTo>
                  <a:cubicBezTo>
                    <a:pt x="79" y="523"/>
                    <a:pt x="138" y="555"/>
                    <a:pt x="194" y="555"/>
                  </a:cubicBezTo>
                  <a:cubicBezTo>
                    <a:pt x="221" y="555"/>
                    <a:pt x="246" y="548"/>
                    <a:pt x="268" y="532"/>
                  </a:cubicBezTo>
                  <a:lnTo>
                    <a:pt x="689" y="309"/>
                  </a:lnTo>
                  <a:cubicBezTo>
                    <a:pt x="768" y="268"/>
                    <a:pt x="801" y="168"/>
                    <a:pt x="756" y="88"/>
                  </a:cubicBezTo>
                  <a:cubicBezTo>
                    <a:pt x="728" y="33"/>
                    <a:pt x="671" y="1"/>
                    <a:pt x="61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72"/>
            <p:cNvSpPr/>
            <p:nvPr/>
          </p:nvSpPr>
          <p:spPr>
            <a:xfrm>
              <a:off x="4282595" y="3865237"/>
              <a:ext cx="26168" cy="18101"/>
            </a:xfrm>
            <a:custGeom>
              <a:rect b="b" l="l" r="r" t="t"/>
              <a:pathLst>
                <a:path extrusionOk="0" h="552" w="798">
                  <a:moveTo>
                    <a:pt x="189" y="1"/>
                  </a:moveTo>
                  <a:cubicBezTo>
                    <a:pt x="130" y="1"/>
                    <a:pt x="73" y="32"/>
                    <a:pt x="45" y="87"/>
                  </a:cubicBezTo>
                  <a:cubicBezTo>
                    <a:pt x="1" y="166"/>
                    <a:pt x="30" y="266"/>
                    <a:pt x="112" y="308"/>
                  </a:cubicBezTo>
                  <a:lnTo>
                    <a:pt x="533" y="534"/>
                  </a:lnTo>
                  <a:cubicBezTo>
                    <a:pt x="559" y="546"/>
                    <a:pt x="583" y="552"/>
                    <a:pt x="607" y="552"/>
                  </a:cubicBezTo>
                  <a:cubicBezTo>
                    <a:pt x="660" y="552"/>
                    <a:pt x="709" y="523"/>
                    <a:pt x="753" y="466"/>
                  </a:cubicBezTo>
                  <a:cubicBezTo>
                    <a:pt x="798" y="384"/>
                    <a:pt x="765" y="287"/>
                    <a:pt x="686" y="243"/>
                  </a:cubicBezTo>
                  <a:lnTo>
                    <a:pt x="265" y="19"/>
                  </a:lnTo>
                  <a:cubicBezTo>
                    <a:pt x="241" y="7"/>
                    <a:pt x="215" y="1"/>
                    <a:pt x="18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72"/>
            <p:cNvSpPr/>
            <p:nvPr/>
          </p:nvSpPr>
          <p:spPr>
            <a:xfrm>
              <a:off x="4091677" y="3840970"/>
              <a:ext cx="25873" cy="10756"/>
            </a:xfrm>
            <a:custGeom>
              <a:rect b="b" l="l" r="r" t="t"/>
              <a:pathLst>
                <a:path extrusionOk="0" h="328" w="789">
                  <a:moveTo>
                    <a:pt x="163" y="1"/>
                  </a:moveTo>
                  <a:cubicBezTo>
                    <a:pt x="74" y="1"/>
                    <a:pt x="1" y="74"/>
                    <a:pt x="1" y="162"/>
                  </a:cubicBezTo>
                  <a:cubicBezTo>
                    <a:pt x="1" y="254"/>
                    <a:pt x="74" y="327"/>
                    <a:pt x="163" y="327"/>
                  </a:cubicBezTo>
                  <a:lnTo>
                    <a:pt x="624" y="327"/>
                  </a:lnTo>
                  <a:cubicBezTo>
                    <a:pt x="715" y="327"/>
                    <a:pt x="789" y="254"/>
                    <a:pt x="789" y="162"/>
                  </a:cubicBezTo>
                  <a:cubicBezTo>
                    <a:pt x="789"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72"/>
            <p:cNvSpPr/>
            <p:nvPr/>
          </p:nvSpPr>
          <p:spPr>
            <a:xfrm>
              <a:off x="4093612" y="3809522"/>
              <a:ext cx="26070" cy="18069"/>
            </a:xfrm>
            <a:custGeom>
              <a:rect b="b" l="l" r="r" t="t"/>
              <a:pathLst>
                <a:path extrusionOk="0" h="551" w="795">
                  <a:moveTo>
                    <a:pt x="186" y="0"/>
                  </a:moveTo>
                  <a:cubicBezTo>
                    <a:pt x="127" y="0"/>
                    <a:pt x="70" y="31"/>
                    <a:pt x="42" y="86"/>
                  </a:cubicBezTo>
                  <a:cubicBezTo>
                    <a:pt x="1" y="166"/>
                    <a:pt x="30" y="266"/>
                    <a:pt x="109" y="307"/>
                  </a:cubicBezTo>
                  <a:lnTo>
                    <a:pt x="530" y="530"/>
                  </a:lnTo>
                  <a:cubicBezTo>
                    <a:pt x="558" y="544"/>
                    <a:pt x="587" y="551"/>
                    <a:pt x="614" y="551"/>
                  </a:cubicBezTo>
                  <a:cubicBezTo>
                    <a:pt x="670" y="551"/>
                    <a:pt x="722" y="522"/>
                    <a:pt x="753" y="463"/>
                  </a:cubicBezTo>
                  <a:cubicBezTo>
                    <a:pt x="795" y="383"/>
                    <a:pt x="765" y="286"/>
                    <a:pt x="686" y="242"/>
                  </a:cubicBezTo>
                  <a:lnTo>
                    <a:pt x="262" y="19"/>
                  </a:lnTo>
                  <a:cubicBezTo>
                    <a:pt x="238" y="6"/>
                    <a:pt x="212" y="0"/>
                    <a:pt x="1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72"/>
            <p:cNvSpPr/>
            <p:nvPr/>
          </p:nvSpPr>
          <p:spPr>
            <a:xfrm>
              <a:off x="4093514" y="3865237"/>
              <a:ext cx="26168" cy="18134"/>
            </a:xfrm>
            <a:custGeom>
              <a:rect b="b" l="l" r="r" t="t"/>
              <a:pathLst>
                <a:path extrusionOk="0" h="553" w="798">
                  <a:moveTo>
                    <a:pt x="610" y="1"/>
                  </a:moveTo>
                  <a:cubicBezTo>
                    <a:pt x="585" y="1"/>
                    <a:pt x="558" y="7"/>
                    <a:pt x="533" y="19"/>
                  </a:cubicBezTo>
                  <a:lnTo>
                    <a:pt x="112" y="243"/>
                  </a:lnTo>
                  <a:cubicBezTo>
                    <a:pt x="33" y="287"/>
                    <a:pt x="1" y="384"/>
                    <a:pt x="45" y="466"/>
                  </a:cubicBezTo>
                  <a:cubicBezTo>
                    <a:pt x="89" y="524"/>
                    <a:pt x="137" y="552"/>
                    <a:pt x="189" y="552"/>
                  </a:cubicBezTo>
                  <a:cubicBezTo>
                    <a:pt x="214" y="552"/>
                    <a:pt x="239" y="546"/>
                    <a:pt x="265" y="534"/>
                  </a:cubicBezTo>
                  <a:lnTo>
                    <a:pt x="689" y="308"/>
                  </a:lnTo>
                  <a:cubicBezTo>
                    <a:pt x="768" y="266"/>
                    <a:pt x="798" y="166"/>
                    <a:pt x="756" y="87"/>
                  </a:cubicBezTo>
                  <a:cubicBezTo>
                    <a:pt x="726" y="32"/>
                    <a:pt x="670" y="1"/>
                    <a:pt x="6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5" name="Google Shape;1125;p72"/>
          <p:cNvGrpSpPr/>
          <p:nvPr/>
        </p:nvGrpSpPr>
        <p:grpSpPr>
          <a:xfrm>
            <a:off x="4017829" y="3449431"/>
            <a:ext cx="366719" cy="346715"/>
            <a:chOff x="4017829" y="3220831"/>
            <a:chExt cx="366719" cy="346715"/>
          </a:xfrm>
        </p:grpSpPr>
        <p:sp>
          <p:nvSpPr>
            <p:cNvPr id="1126" name="Google Shape;1126;p72"/>
            <p:cNvSpPr/>
            <p:nvPr/>
          </p:nvSpPr>
          <p:spPr>
            <a:xfrm>
              <a:off x="4271905" y="3220831"/>
              <a:ext cx="103198" cy="167111"/>
            </a:xfrm>
            <a:custGeom>
              <a:rect b="b" l="l" r="r" t="t"/>
              <a:pathLst>
                <a:path extrusionOk="0" h="5096" w="3147">
                  <a:moveTo>
                    <a:pt x="1573" y="349"/>
                  </a:moveTo>
                  <a:cubicBezTo>
                    <a:pt x="1616" y="349"/>
                    <a:pt x="1658" y="367"/>
                    <a:pt x="1700" y="402"/>
                  </a:cubicBezTo>
                  <a:lnTo>
                    <a:pt x="2717" y="1426"/>
                  </a:lnTo>
                  <a:cubicBezTo>
                    <a:pt x="2788" y="1508"/>
                    <a:pt x="2788" y="1593"/>
                    <a:pt x="2717" y="1676"/>
                  </a:cubicBezTo>
                  <a:cubicBezTo>
                    <a:pt x="2698" y="1695"/>
                    <a:pt x="2660" y="1732"/>
                    <a:pt x="2601" y="1732"/>
                  </a:cubicBezTo>
                  <a:cubicBezTo>
                    <a:pt x="2563" y="1732"/>
                    <a:pt x="2515" y="1716"/>
                    <a:pt x="2458" y="1670"/>
                  </a:cubicBezTo>
                  <a:lnTo>
                    <a:pt x="2029" y="1237"/>
                  </a:lnTo>
                  <a:cubicBezTo>
                    <a:pt x="1980" y="1194"/>
                    <a:pt x="1931" y="1174"/>
                    <a:pt x="1887" y="1174"/>
                  </a:cubicBezTo>
                  <a:cubicBezTo>
                    <a:pt x="1805" y="1174"/>
                    <a:pt x="1744" y="1244"/>
                    <a:pt x="1750" y="1352"/>
                  </a:cubicBezTo>
                  <a:lnTo>
                    <a:pt x="1750" y="4769"/>
                  </a:lnTo>
                  <a:lnTo>
                    <a:pt x="1397" y="4769"/>
                  </a:lnTo>
                  <a:lnTo>
                    <a:pt x="1397" y="1349"/>
                  </a:lnTo>
                  <a:cubicBezTo>
                    <a:pt x="1389" y="1237"/>
                    <a:pt x="1330" y="1168"/>
                    <a:pt x="1254" y="1168"/>
                  </a:cubicBezTo>
                  <a:cubicBezTo>
                    <a:pt x="1212" y="1168"/>
                    <a:pt x="1164" y="1189"/>
                    <a:pt x="1118" y="1235"/>
                  </a:cubicBezTo>
                  <a:lnTo>
                    <a:pt x="682" y="1670"/>
                  </a:lnTo>
                  <a:cubicBezTo>
                    <a:pt x="647" y="1705"/>
                    <a:pt x="602" y="1723"/>
                    <a:pt x="556" y="1723"/>
                  </a:cubicBezTo>
                  <a:cubicBezTo>
                    <a:pt x="510" y="1723"/>
                    <a:pt x="465" y="1705"/>
                    <a:pt x="430" y="1670"/>
                  </a:cubicBezTo>
                  <a:cubicBezTo>
                    <a:pt x="362" y="1602"/>
                    <a:pt x="362" y="1487"/>
                    <a:pt x="430" y="1420"/>
                  </a:cubicBezTo>
                  <a:lnTo>
                    <a:pt x="1447" y="400"/>
                  </a:lnTo>
                  <a:cubicBezTo>
                    <a:pt x="1489" y="366"/>
                    <a:pt x="1531" y="349"/>
                    <a:pt x="1573" y="349"/>
                  </a:cubicBezTo>
                  <a:close/>
                  <a:moveTo>
                    <a:pt x="1580" y="0"/>
                  </a:moveTo>
                  <a:cubicBezTo>
                    <a:pt x="1460" y="0"/>
                    <a:pt x="1338" y="57"/>
                    <a:pt x="1215" y="170"/>
                  </a:cubicBezTo>
                  <a:lnTo>
                    <a:pt x="197" y="1188"/>
                  </a:lnTo>
                  <a:cubicBezTo>
                    <a:pt x="0" y="1385"/>
                    <a:pt x="0" y="1705"/>
                    <a:pt x="197" y="1902"/>
                  </a:cubicBezTo>
                  <a:cubicBezTo>
                    <a:pt x="296" y="2001"/>
                    <a:pt x="426" y="2050"/>
                    <a:pt x="556" y="2050"/>
                  </a:cubicBezTo>
                  <a:cubicBezTo>
                    <a:pt x="686" y="2050"/>
                    <a:pt x="816" y="2001"/>
                    <a:pt x="915" y="1902"/>
                  </a:cubicBezTo>
                  <a:lnTo>
                    <a:pt x="1071" y="1746"/>
                  </a:lnTo>
                  <a:lnTo>
                    <a:pt x="1071" y="4933"/>
                  </a:lnTo>
                  <a:cubicBezTo>
                    <a:pt x="1071" y="5022"/>
                    <a:pt x="1144" y="5095"/>
                    <a:pt x="1235" y="5095"/>
                  </a:cubicBezTo>
                  <a:lnTo>
                    <a:pt x="1912" y="5095"/>
                  </a:lnTo>
                  <a:cubicBezTo>
                    <a:pt x="2003" y="5095"/>
                    <a:pt x="2076" y="5022"/>
                    <a:pt x="2076" y="4933"/>
                  </a:cubicBezTo>
                  <a:lnTo>
                    <a:pt x="2076" y="1749"/>
                  </a:lnTo>
                  <a:cubicBezTo>
                    <a:pt x="2076" y="1749"/>
                    <a:pt x="2241" y="1914"/>
                    <a:pt x="2244" y="1917"/>
                  </a:cubicBezTo>
                  <a:cubicBezTo>
                    <a:pt x="2347" y="2024"/>
                    <a:pt x="2467" y="2073"/>
                    <a:pt x="2585" y="2073"/>
                  </a:cubicBezTo>
                  <a:cubicBezTo>
                    <a:pt x="2715" y="2073"/>
                    <a:pt x="2843" y="2014"/>
                    <a:pt x="2947" y="1911"/>
                  </a:cubicBezTo>
                  <a:cubicBezTo>
                    <a:pt x="3146" y="1673"/>
                    <a:pt x="3146" y="1434"/>
                    <a:pt x="2949" y="1193"/>
                  </a:cubicBezTo>
                  <a:lnTo>
                    <a:pt x="1932" y="170"/>
                  </a:lnTo>
                  <a:cubicBezTo>
                    <a:pt x="1817" y="57"/>
                    <a:pt x="1700" y="0"/>
                    <a:pt x="15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72"/>
            <p:cNvSpPr/>
            <p:nvPr/>
          </p:nvSpPr>
          <p:spPr>
            <a:xfrm>
              <a:off x="4017829" y="3254837"/>
              <a:ext cx="366719" cy="312709"/>
            </a:xfrm>
            <a:custGeom>
              <a:rect b="b" l="l" r="r" t="t"/>
              <a:pathLst>
                <a:path extrusionOk="0" h="9536" w="11183">
                  <a:moveTo>
                    <a:pt x="4235" y="327"/>
                  </a:moveTo>
                  <a:cubicBezTo>
                    <a:pt x="4426" y="327"/>
                    <a:pt x="4579" y="483"/>
                    <a:pt x="4579" y="674"/>
                  </a:cubicBezTo>
                  <a:lnTo>
                    <a:pt x="4579" y="1012"/>
                  </a:lnTo>
                  <a:cubicBezTo>
                    <a:pt x="4579" y="1203"/>
                    <a:pt x="4426" y="1356"/>
                    <a:pt x="4235" y="1356"/>
                  </a:cubicBezTo>
                  <a:cubicBezTo>
                    <a:pt x="4043" y="1356"/>
                    <a:pt x="3888" y="1203"/>
                    <a:pt x="3888" y="1012"/>
                  </a:cubicBezTo>
                  <a:lnTo>
                    <a:pt x="3888" y="674"/>
                  </a:lnTo>
                  <a:cubicBezTo>
                    <a:pt x="3888" y="483"/>
                    <a:pt x="4043" y="327"/>
                    <a:pt x="4235" y="327"/>
                  </a:cubicBezTo>
                  <a:close/>
                  <a:moveTo>
                    <a:pt x="4867" y="4058"/>
                  </a:moveTo>
                  <a:cubicBezTo>
                    <a:pt x="4867" y="4058"/>
                    <a:pt x="6002" y="4749"/>
                    <a:pt x="6005" y="4752"/>
                  </a:cubicBezTo>
                  <a:cubicBezTo>
                    <a:pt x="6066" y="4782"/>
                    <a:pt x="6108" y="4843"/>
                    <a:pt x="6108" y="4914"/>
                  </a:cubicBezTo>
                  <a:lnTo>
                    <a:pt x="6108" y="6496"/>
                  </a:lnTo>
                  <a:lnTo>
                    <a:pt x="5752" y="6496"/>
                  </a:lnTo>
                  <a:lnTo>
                    <a:pt x="5752" y="5128"/>
                  </a:lnTo>
                  <a:cubicBezTo>
                    <a:pt x="5752" y="5067"/>
                    <a:pt x="5717" y="5008"/>
                    <a:pt x="5658" y="4981"/>
                  </a:cubicBezTo>
                  <a:lnTo>
                    <a:pt x="4302" y="4338"/>
                  </a:lnTo>
                  <a:cubicBezTo>
                    <a:pt x="4271" y="4325"/>
                    <a:pt x="4241" y="4319"/>
                    <a:pt x="4214" y="4319"/>
                  </a:cubicBezTo>
                  <a:cubicBezTo>
                    <a:pt x="4129" y="4319"/>
                    <a:pt x="4068" y="4377"/>
                    <a:pt x="4070" y="4487"/>
                  </a:cubicBezTo>
                  <a:lnTo>
                    <a:pt x="4070" y="7172"/>
                  </a:lnTo>
                  <a:lnTo>
                    <a:pt x="3720" y="7172"/>
                  </a:lnTo>
                  <a:lnTo>
                    <a:pt x="3720" y="4058"/>
                  </a:lnTo>
                  <a:close/>
                  <a:moveTo>
                    <a:pt x="4396" y="4746"/>
                  </a:moveTo>
                  <a:lnTo>
                    <a:pt x="5423" y="5231"/>
                  </a:lnTo>
                  <a:lnTo>
                    <a:pt x="5425" y="7172"/>
                  </a:lnTo>
                  <a:lnTo>
                    <a:pt x="4396" y="7172"/>
                  </a:lnTo>
                  <a:lnTo>
                    <a:pt x="4396" y="4746"/>
                  </a:lnTo>
                  <a:close/>
                  <a:moveTo>
                    <a:pt x="5425" y="7501"/>
                  </a:moveTo>
                  <a:lnTo>
                    <a:pt x="5425" y="9207"/>
                  </a:lnTo>
                  <a:lnTo>
                    <a:pt x="3041" y="9207"/>
                  </a:lnTo>
                  <a:lnTo>
                    <a:pt x="3041" y="7501"/>
                  </a:lnTo>
                  <a:close/>
                  <a:moveTo>
                    <a:pt x="8139" y="6822"/>
                  </a:moveTo>
                  <a:lnTo>
                    <a:pt x="8139" y="9207"/>
                  </a:lnTo>
                  <a:lnTo>
                    <a:pt x="5755" y="9207"/>
                  </a:lnTo>
                  <a:lnTo>
                    <a:pt x="5755" y="6822"/>
                  </a:lnTo>
                  <a:close/>
                  <a:moveTo>
                    <a:pt x="4232" y="1"/>
                  </a:moveTo>
                  <a:cubicBezTo>
                    <a:pt x="3861" y="1"/>
                    <a:pt x="3561" y="303"/>
                    <a:pt x="3561" y="674"/>
                  </a:cubicBezTo>
                  <a:lnTo>
                    <a:pt x="3561" y="1012"/>
                  </a:lnTo>
                  <a:cubicBezTo>
                    <a:pt x="3561" y="1138"/>
                    <a:pt x="3597" y="1256"/>
                    <a:pt x="3655" y="1359"/>
                  </a:cubicBezTo>
                  <a:lnTo>
                    <a:pt x="3544" y="1359"/>
                  </a:lnTo>
                  <a:cubicBezTo>
                    <a:pt x="3085" y="1359"/>
                    <a:pt x="2712" y="1729"/>
                    <a:pt x="2712" y="2188"/>
                  </a:cubicBezTo>
                  <a:lnTo>
                    <a:pt x="2712" y="4191"/>
                  </a:lnTo>
                  <a:cubicBezTo>
                    <a:pt x="2712" y="4579"/>
                    <a:pt x="3038" y="4790"/>
                    <a:pt x="3391" y="4790"/>
                  </a:cubicBezTo>
                  <a:lnTo>
                    <a:pt x="3391" y="7172"/>
                  </a:lnTo>
                  <a:lnTo>
                    <a:pt x="2876" y="7172"/>
                  </a:lnTo>
                  <a:cubicBezTo>
                    <a:pt x="2785" y="7172"/>
                    <a:pt x="2712" y="7246"/>
                    <a:pt x="2712" y="7337"/>
                  </a:cubicBezTo>
                  <a:lnTo>
                    <a:pt x="2712" y="7851"/>
                  </a:lnTo>
                  <a:lnTo>
                    <a:pt x="1800" y="7851"/>
                  </a:lnTo>
                  <a:cubicBezTo>
                    <a:pt x="1709" y="7851"/>
                    <a:pt x="1635" y="7925"/>
                    <a:pt x="1635" y="8016"/>
                  </a:cubicBezTo>
                  <a:cubicBezTo>
                    <a:pt x="1635" y="8107"/>
                    <a:pt x="1709" y="8181"/>
                    <a:pt x="1800" y="8181"/>
                  </a:cubicBezTo>
                  <a:lnTo>
                    <a:pt x="2712" y="8181"/>
                  </a:lnTo>
                  <a:lnTo>
                    <a:pt x="2712" y="9210"/>
                  </a:lnTo>
                  <a:lnTo>
                    <a:pt x="327" y="9210"/>
                  </a:lnTo>
                  <a:lnTo>
                    <a:pt x="327" y="8181"/>
                  </a:lnTo>
                  <a:lnTo>
                    <a:pt x="1086" y="8181"/>
                  </a:lnTo>
                  <a:cubicBezTo>
                    <a:pt x="1177" y="8181"/>
                    <a:pt x="1250" y="8107"/>
                    <a:pt x="1250" y="8016"/>
                  </a:cubicBezTo>
                  <a:cubicBezTo>
                    <a:pt x="1250" y="7925"/>
                    <a:pt x="1177" y="7851"/>
                    <a:pt x="1086" y="7851"/>
                  </a:cubicBezTo>
                  <a:lnTo>
                    <a:pt x="162" y="7851"/>
                  </a:lnTo>
                  <a:cubicBezTo>
                    <a:pt x="74" y="7851"/>
                    <a:pt x="1" y="7925"/>
                    <a:pt x="1" y="8016"/>
                  </a:cubicBezTo>
                  <a:lnTo>
                    <a:pt x="1" y="9371"/>
                  </a:lnTo>
                  <a:cubicBezTo>
                    <a:pt x="1" y="9463"/>
                    <a:pt x="74" y="9536"/>
                    <a:pt x="162" y="9536"/>
                  </a:cubicBezTo>
                  <a:lnTo>
                    <a:pt x="11018" y="9536"/>
                  </a:lnTo>
                  <a:cubicBezTo>
                    <a:pt x="11106" y="9536"/>
                    <a:pt x="11180" y="9463"/>
                    <a:pt x="11180" y="9371"/>
                  </a:cubicBezTo>
                  <a:lnTo>
                    <a:pt x="11180" y="5981"/>
                  </a:lnTo>
                  <a:cubicBezTo>
                    <a:pt x="11183" y="5890"/>
                    <a:pt x="11109" y="5817"/>
                    <a:pt x="11018" y="5817"/>
                  </a:cubicBezTo>
                  <a:lnTo>
                    <a:pt x="9957" y="5817"/>
                  </a:lnTo>
                  <a:cubicBezTo>
                    <a:pt x="9865" y="5817"/>
                    <a:pt x="9792" y="5890"/>
                    <a:pt x="9792" y="5981"/>
                  </a:cubicBezTo>
                  <a:cubicBezTo>
                    <a:pt x="9792" y="6069"/>
                    <a:pt x="9865" y="6143"/>
                    <a:pt x="9957" y="6143"/>
                  </a:cubicBezTo>
                  <a:lnTo>
                    <a:pt x="10853" y="6143"/>
                  </a:lnTo>
                  <a:lnTo>
                    <a:pt x="10853" y="9207"/>
                  </a:lnTo>
                  <a:lnTo>
                    <a:pt x="8469" y="9207"/>
                  </a:lnTo>
                  <a:lnTo>
                    <a:pt x="8469" y="6143"/>
                  </a:lnTo>
                  <a:lnTo>
                    <a:pt x="9242" y="6143"/>
                  </a:lnTo>
                  <a:cubicBezTo>
                    <a:pt x="9333" y="6143"/>
                    <a:pt x="9407" y="6069"/>
                    <a:pt x="9407" y="5981"/>
                  </a:cubicBezTo>
                  <a:cubicBezTo>
                    <a:pt x="9407" y="5890"/>
                    <a:pt x="9333" y="5817"/>
                    <a:pt x="9242" y="5817"/>
                  </a:cubicBezTo>
                  <a:lnTo>
                    <a:pt x="8304" y="5817"/>
                  </a:lnTo>
                  <a:cubicBezTo>
                    <a:pt x="8213" y="5817"/>
                    <a:pt x="8139" y="5890"/>
                    <a:pt x="8139" y="5981"/>
                  </a:cubicBezTo>
                  <a:lnTo>
                    <a:pt x="8139" y="6496"/>
                  </a:lnTo>
                  <a:lnTo>
                    <a:pt x="6434" y="6496"/>
                  </a:lnTo>
                  <a:lnTo>
                    <a:pt x="6434" y="4914"/>
                  </a:lnTo>
                  <a:cubicBezTo>
                    <a:pt x="6434" y="4723"/>
                    <a:pt x="6325" y="4543"/>
                    <a:pt x="6155" y="4461"/>
                  </a:cubicBezTo>
                  <a:lnTo>
                    <a:pt x="5076" y="3802"/>
                  </a:lnTo>
                  <a:lnTo>
                    <a:pt x="5076" y="2365"/>
                  </a:lnTo>
                  <a:lnTo>
                    <a:pt x="6607" y="2365"/>
                  </a:lnTo>
                  <a:cubicBezTo>
                    <a:pt x="6884" y="2365"/>
                    <a:pt x="7110" y="2138"/>
                    <a:pt x="7110" y="1862"/>
                  </a:cubicBezTo>
                  <a:cubicBezTo>
                    <a:pt x="7081" y="1553"/>
                    <a:pt x="6913" y="1385"/>
                    <a:pt x="6607" y="1359"/>
                  </a:cubicBezTo>
                  <a:lnTo>
                    <a:pt x="6384" y="1359"/>
                  </a:lnTo>
                  <a:cubicBezTo>
                    <a:pt x="6293" y="1359"/>
                    <a:pt x="6219" y="1430"/>
                    <a:pt x="6219" y="1521"/>
                  </a:cubicBezTo>
                  <a:cubicBezTo>
                    <a:pt x="6219" y="1612"/>
                    <a:pt x="6293" y="1685"/>
                    <a:pt x="6384" y="1685"/>
                  </a:cubicBezTo>
                  <a:lnTo>
                    <a:pt x="6607" y="1685"/>
                  </a:lnTo>
                  <a:cubicBezTo>
                    <a:pt x="6713" y="1694"/>
                    <a:pt x="6772" y="1753"/>
                    <a:pt x="6784" y="1862"/>
                  </a:cubicBezTo>
                  <a:cubicBezTo>
                    <a:pt x="6784" y="1959"/>
                    <a:pt x="6704" y="2035"/>
                    <a:pt x="6607" y="2035"/>
                  </a:cubicBezTo>
                  <a:lnTo>
                    <a:pt x="4911" y="2035"/>
                  </a:lnTo>
                  <a:cubicBezTo>
                    <a:pt x="4823" y="2035"/>
                    <a:pt x="4749" y="2109"/>
                    <a:pt x="4749" y="2200"/>
                  </a:cubicBezTo>
                  <a:lnTo>
                    <a:pt x="4749" y="3732"/>
                  </a:lnTo>
                  <a:lnTo>
                    <a:pt x="3720" y="3732"/>
                  </a:lnTo>
                  <a:lnTo>
                    <a:pt x="3720" y="2532"/>
                  </a:lnTo>
                  <a:cubicBezTo>
                    <a:pt x="3720" y="2441"/>
                    <a:pt x="3647" y="2368"/>
                    <a:pt x="3555" y="2368"/>
                  </a:cubicBezTo>
                  <a:cubicBezTo>
                    <a:pt x="3464" y="2368"/>
                    <a:pt x="3391" y="2441"/>
                    <a:pt x="3391" y="2532"/>
                  </a:cubicBezTo>
                  <a:lnTo>
                    <a:pt x="3391" y="4464"/>
                  </a:lnTo>
                  <a:cubicBezTo>
                    <a:pt x="3386" y="4464"/>
                    <a:pt x="3381" y="4464"/>
                    <a:pt x="3376" y="4464"/>
                  </a:cubicBezTo>
                  <a:cubicBezTo>
                    <a:pt x="3217" y="4464"/>
                    <a:pt x="3041" y="4376"/>
                    <a:pt x="3041" y="4191"/>
                  </a:cubicBezTo>
                  <a:lnTo>
                    <a:pt x="3041" y="2188"/>
                  </a:lnTo>
                  <a:cubicBezTo>
                    <a:pt x="3041" y="1912"/>
                    <a:pt x="3267" y="1685"/>
                    <a:pt x="3544" y="1685"/>
                  </a:cubicBezTo>
                  <a:lnTo>
                    <a:pt x="5670" y="1685"/>
                  </a:lnTo>
                  <a:cubicBezTo>
                    <a:pt x="5761" y="1685"/>
                    <a:pt x="5834" y="1612"/>
                    <a:pt x="5834" y="1521"/>
                  </a:cubicBezTo>
                  <a:cubicBezTo>
                    <a:pt x="5834" y="1432"/>
                    <a:pt x="5761" y="1359"/>
                    <a:pt x="5670" y="1359"/>
                  </a:cubicBezTo>
                  <a:lnTo>
                    <a:pt x="4811" y="1359"/>
                  </a:lnTo>
                  <a:cubicBezTo>
                    <a:pt x="4870" y="1256"/>
                    <a:pt x="4905" y="1138"/>
                    <a:pt x="4905" y="1012"/>
                  </a:cubicBezTo>
                  <a:lnTo>
                    <a:pt x="4905" y="674"/>
                  </a:lnTo>
                  <a:cubicBezTo>
                    <a:pt x="4905" y="303"/>
                    <a:pt x="4605" y="1"/>
                    <a:pt x="42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8" name="Google Shape;1128;p72"/>
          <p:cNvGrpSpPr/>
          <p:nvPr/>
        </p:nvGrpSpPr>
        <p:grpSpPr>
          <a:xfrm>
            <a:off x="3225628" y="4025530"/>
            <a:ext cx="366719" cy="365833"/>
            <a:chOff x="3225628" y="3796930"/>
            <a:chExt cx="366719" cy="365833"/>
          </a:xfrm>
        </p:grpSpPr>
        <p:sp>
          <p:nvSpPr>
            <p:cNvPr id="1129" name="Google Shape;1129;p72"/>
            <p:cNvSpPr/>
            <p:nvPr/>
          </p:nvSpPr>
          <p:spPr>
            <a:xfrm>
              <a:off x="3225627" y="4018115"/>
              <a:ext cx="366719" cy="144648"/>
            </a:xfrm>
            <a:custGeom>
              <a:rect b="b" l="l" r="r" t="t"/>
              <a:pathLst>
                <a:path extrusionOk="0" h="4411" w="11183">
                  <a:moveTo>
                    <a:pt x="5867" y="326"/>
                  </a:moveTo>
                  <a:cubicBezTo>
                    <a:pt x="6105" y="326"/>
                    <a:pt x="6302" y="523"/>
                    <a:pt x="6302" y="762"/>
                  </a:cubicBezTo>
                  <a:lnTo>
                    <a:pt x="6302" y="1144"/>
                  </a:lnTo>
                  <a:lnTo>
                    <a:pt x="6046" y="1144"/>
                  </a:lnTo>
                  <a:cubicBezTo>
                    <a:pt x="6011" y="1144"/>
                    <a:pt x="5976" y="1123"/>
                    <a:pt x="5958" y="1091"/>
                  </a:cubicBezTo>
                  <a:lnTo>
                    <a:pt x="5802" y="820"/>
                  </a:lnTo>
                  <a:cubicBezTo>
                    <a:pt x="5771" y="766"/>
                    <a:pt x="5716" y="738"/>
                    <a:pt x="5660" y="738"/>
                  </a:cubicBezTo>
                  <a:cubicBezTo>
                    <a:pt x="5617" y="738"/>
                    <a:pt x="5574" y="755"/>
                    <a:pt x="5540" y="788"/>
                  </a:cubicBezTo>
                  <a:lnTo>
                    <a:pt x="5302" y="1044"/>
                  </a:lnTo>
                  <a:cubicBezTo>
                    <a:pt x="5240" y="1106"/>
                    <a:pt x="5155" y="1144"/>
                    <a:pt x="5067" y="1144"/>
                  </a:cubicBezTo>
                  <a:lnTo>
                    <a:pt x="4882" y="1144"/>
                  </a:lnTo>
                  <a:lnTo>
                    <a:pt x="4882" y="762"/>
                  </a:lnTo>
                  <a:cubicBezTo>
                    <a:pt x="4882" y="523"/>
                    <a:pt x="5076" y="326"/>
                    <a:pt x="5317" y="326"/>
                  </a:cubicBezTo>
                  <a:close/>
                  <a:moveTo>
                    <a:pt x="9427" y="326"/>
                  </a:moveTo>
                  <a:cubicBezTo>
                    <a:pt x="9666" y="326"/>
                    <a:pt x="9863" y="523"/>
                    <a:pt x="9863" y="762"/>
                  </a:cubicBezTo>
                  <a:lnTo>
                    <a:pt x="9863" y="1144"/>
                  </a:lnTo>
                  <a:lnTo>
                    <a:pt x="9607" y="1144"/>
                  </a:lnTo>
                  <a:cubicBezTo>
                    <a:pt x="9572" y="1144"/>
                    <a:pt x="9536" y="1123"/>
                    <a:pt x="9519" y="1091"/>
                  </a:cubicBezTo>
                  <a:lnTo>
                    <a:pt x="9363" y="820"/>
                  </a:lnTo>
                  <a:cubicBezTo>
                    <a:pt x="9331" y="766"/>
                    <a:pt x="9277" y="738"/>
                    <a:pt x="9221" y="738"/>
                  </a:cubicBezTo>
                  <a:cubicBezTo>
                    <a:pt x="9178" y="738"/>
                    <a:pt x="9134" y="755"/>
                    <a:pt x="9101" y="788"/>
                  </a:cubicBezTo>
                  <a:lnTo>
                    <a:pt x="8863" y="1044"/>
                  </a:lnTo>
                  <a:cubicBezTo>
                    <a:pt x="8801" y="1106"/>
                    <a:pt x="8716" y="1144"/>
                    <a:pt x="8628" y="1144"/>
                  </a:cubicBezTo>
                  <a:lnTo>
                    <a:pt x="8442" y="1144"/>
                  </a:lnTo>
                  <a:lnTo>
                    <a:pt x="8442" y="762"/>
                  </a:lnTo>
                  <a:cubicBezTo>
                    <a:pt x="8442" y="523"/>
                    <a:pt x="8637" y="326"/>
                    <a:pt x="8878" y="326"/>
                  </a:cubicBezTo>
                  <a:close/>
                  <a:moveTo>
                    <a:pt x="2068" y="1173"/>
                  </a:moveTo>
                  <a:lnTo>
                    <a:pt x="2112" y="1253"/>
                  </a:lnTo>
                  <a:cubicBezTo>
                    <a:pt x="2188" y="1388"/>
                    <a:pt x="2332" y="1470"/>
                    <a:pt x="2485" y="1470"/>
                  </a:cubicBezTo>
                  <a:lnTo>
                    <a:pt x="2738" y="1470"/>
                  </a:lnTo>
                  <a:lnTo>
                    <a:pt x="2738" y="2091"/>
                  </a:lnTo>
                  <a:cubicBezTo>
                    <a:pt x="2738" y="2519"/>
                    <a:pt x="2384" y="2732"/>
                    <a:pt x="2030" y="2732"/>
                  </a:cubicBezTo>
                  <a:cubicBezTo>
                    <a:pt x="1675" y="2732"/>
                    <a:pt x="1321" y="2519"/>
                    <a:pt x="1321" y="2091"/>
                  </a:cubicBezTo>
                  <a:lnTo>
                    <a:pt x="1321" y="1470"/>
                  </a:lnTo>
                  <a:lnTo>
                    <a:pt x="1506" y="1470"/>
                  </a:lnTo>
                  <a:cubicBezTo>
                    <a:pt x="1686" y="1470"/>
                    <a:pt x="1856" y="1397"/>
                    <a:pt x="1980" y="1267"/>
                  </a:cubicBezTo>
                  <a:lnTo>
                    <a:pt x="2068" y="1173"/>
                  </a:lnTo>
                  <a:close/>
                  <a:moveTo>
                    <a:pt x="5629" y="1173"/>
                  </a:moveTo>
                  <a:cubicBezTo>
                    <a:pt x="5705" y="1332"/>
                    <a:pt x="5861" y="1470"/>
                    <a:pt x="6046" y="1470"/>
                  </a:cubicBezTo>
                  <a:lnTo>
                    <a:pt x="6299" y="1470"/>
                  </a:lnTo>
                  <a:lnTo>
                    <a:pt x="6299" y="2091"/>
                  </a:lnTo>
                  <a:cubicBezTo>
                    <a:pt x="6299" y="2519"/>
                    <a:pt x="5945" y="2732"/>
                    <a:pt x="5590" y="2732"/>
                  </a:cubicBezTo>
                  <a:cubicBezTo>
                    <a:pt x="5236" y="2732"/>
                    <a:pt x="4882" y="2519"/>
                    <a:pt x="4882" y="2091"/>
                  </a:cubicBezTo>
                  <a:lnTo>
                    <a:pt x="4882" y="1470"/>
                  </a:lnTo>
                  <a:lnTo>
                    <a:pt x="5067" y="1470"/>
                  </a:lnTo>
                  <a:cubicBezTo>
                    <a:pt x="5290" y="1470"/>
                    <a:pt x="5493" y="1347"/>
                    <a:pt x="5629" y="1173"/>
                  </a:cubicBezTo>
                  <a:close/>
                  <a:moveTo>
                    <a:pt x="9189" y="1173"/>
                  </a:moveTo>
                  <a:cubicBezTo>
                    <a:pt x="9266" y="1332"/>
                    <a:pt x="9422" y="1470"/>
                    <a:pt x="9607" y="1470"/>
                  </a:cubicBezTo>
                  <a:lnTo>
                    <a:pt x="9863" y="1470"/>
                  </a:lnTo>
                  <a:lnTo>
                    <a:pt x="9863" y="2091"/>
                  </a:lnTo>
                  <a:cubicBezTo>
                    <a:pt x="9863" y="2519"/>
                    <a:pt x="9508" y="2732"/>
                    <a:pt x="9153" y="2732"/>
                  </a:cubicBezTo>
                  <a:cubicBezTo>
                    <a:pt x="8798" y="2732"/>
                    <a:pt x="8442" y="2519"/>
                    <a:pt x="8442" y="2091"/>
                  </a:cubicBezTo>
                  <a:lnTo>
                    <a:pt x="8442" y="1470"/>
                  </a:lnTo>
                  <a:lnTo>
                    <a:pt x="8628" y="1470"/>
                  </a:lnTo>
                  <a:cubicBezTo>
                    <a:pt x="8851" y="1470"/>
                    <a:pt x="9054" y="1347"/>
                    <a:pt x="9189" y="1173"/>
                  </a:cubicBezTo>
                  <a:close/>
                  <a:moveTo>
                    <a:pt x="2706" y="2846"/>
                  </a:moveTo>
                  <a:cubicBezTo>
                    <a:pt x="2706" y="2846"/>
                    <a:pt x="3585" y="3152"/>
                    <a:pt x="3612" y="3173"/>
                  </a:cubicBezTo>
                  <a:cubicBezTo>
                    <a:pt x="3579" y="3252"/>
                    <a:pt x="3562" y="3334"/>
                    <a:pt x="3562" y="3423"/>
                  </a:cubicBezTo>
                  <a:lnTo>
                    <a:pt x="3562" y="4081"/>
                  </a:lnTo>
                  <a:lnTo>
                    <a:pt x="327" y="4081"/>
                  </a:lnTo>
                  <a:lnTo>
                    <a:pt x="327" y="3423"/>
                  </a:lnTo>
                  <a:cubicBezTo>
                    <a:pt x="327" y="3287"/>
                    <a:pt x="412" y="3167"/>
                    <a:pt x="542" y="3123"/>
                  </a:cubicBezTo>
                  <a:lnTo>
                    <a:pt x="1353" y="2846"/>
                  </a:lnTo>
                  <a:cubicBezTo>
                    <a:pt x="1534" y="2992"/>
                    <a:pt x="1783" y="3065"/>
                    <a:pt x="2031" y="3065"/>
                  </a:cubicBezTo>
                  <a:cubicBezTo>
                    <a:pt x="2279" y="3065"/>
                    <a:pt x="2527" y="2992"/>
                    <a:pt x="2706" y="2846"/>
                  </a:cubicBezTo>
                  <a:close/>
                  <a:moveTo>
                    <a:pt x="6267" y="2846"/>
                  </a:moveTo>
                  <a:lnTo>
                    <a:pt x="7081" y="3123"/>
                  </a:lnTo>
                  <a:cubicBezTo>
                    <a:pt x="7216" y="3179"/>
                    <a:pt x="7287" y="3279"/>
                    <a:pt x="7293" y="3423"/>
                  </a:cubicBezTo>
                  <a:lnTo>
                    <a:pt x="7293" y="4081"/>
                  </a:lnTo>
                  <a:lnTo>
                    <a:pt x="3888" y="4081"/>
                  </a:lnTo>
                  <a:lnTo>
                    <a:pt x="3888" y="3423"/>
                  </a:lnTo>
                  <a:cubicBezTo>
                    <a:pt x="3888" y="3287"/>
                    <a:pt x="3973" y="3167"/>
                    <a:pt x="4103" y="3123"/>
                  </a:cubicBezTo>
                  <a:lnTo>
                    <a:pt x="4914" y="2846"/>
                  </a:lnTo>
                  <a:cubicBezTo>
                    <a:pt x="5095" y="2992"/>
                    <a:pt x="5343" y="3065"/>
                    <a:pt x="5590" y="3065"/>
                  </a:cubicBezTo>
                  <a:cubicBezTo>
                    <a:pt x="5838" y="3065"/>
                    <a:pt x="6086" y="2992"/>
                    <a:pt x="6267" y="2846"/>
                  </a:cubicBezTo>
                  <a:close/>
                  <a:moveTo>
                    <a:pt x="5317" y="0"/>
                  </a:moveTo>
                  <a:cubicBezTo>
                    <a:pt x="4896" y="0"/>
                    <a:pt x="4555" y="341"/>
                    <a:pt x="4555" y="762"/>
                  </a:cubicBezTo>
                  <a:lnTo>
                    <a:pt x="4555" y="2091"/>
                  </a:lnTo>
                  <a:cubicBezTo>
                    <a:pt x="4555" y="2267"/>
                    <a:pt x="4602" y="2435"/>
                    <a:pt x="4685" y="2579"/>
                  </a:cubicBezTo>
                  <a:lnTo>
                    <a:pt x="3997" y="2814"/>
                  </a:lnTo>
                  <a:cubicBezTo>
                    <a:pt x="3929" y="2838"/>
                    <a:pt x="3864" y="2873"/>
                    <a:pt x="3811" y="2914"/>
                  </a:cubicBezTo>
                  <a:cubicBezTo>
                    <a:pt x="3756" y="2870"/>
                    <a:pt x="3694" y="2838"/>
                    <a:pt x="3626" y="2814"/>
                  </a:cubicBezTo>
                  <a:lnTo>
                    <a:pt x="2935" y="2579"/>
                  </a:lnTo>
                  <a:cubicBezTo>
                    <a:pt x="3018" y="2435"/>
                    <a:pt x="3068" y="2267"/>
                    <a:pt x="3068" y="2091"/>
                  </a:cubicBezTo>
                  <a:lnTo>
                    <a:pt x="3068" y="762"/>
                  </a:lnTo>
                  <a:cubicBezTo>
                    <a:pt x="3068" y="382"/>
                    <a:pt x="2785" y="59"/>
                    <a:pt x="2409" y="6"/>
                  </a:cubicBezTo>
                  <a:cubicBezTo>
                    <a:pt x="2402" y="5"/>
                    <a:pt x="2395" y="5"/>
                    <a:pt x="2388" y="5"/>
                  </a:cubicBezTo>
                  <a:cubicBezTo>
                    <a:pt x="2308" y="5"/>
                    <a:pt x="2237" y="66"/>
                    <a:pt x="2224" y="147"/>
                  </a:cubicBezTo>
                  <a:cubicBezTo>
                    <a:pt x="2212" y="238"/>
                    <a:pt x="2274" y="321"/>
                    <a:pt x="2365" y="332"/>
                  </a:cubicBezTo>
                  <a:cubicBezTo>
                    <a:pt x="2579" y="362"/>
                    <a:pt x="2738" y="547"/>
                    <a:pt x="2738" y="762"/>
                  </a:cubicBezTo>
                  <a:lnTo>
                    <a:pt x="2738" y="1144"/>
                  </a:lnTo>
                  <a:lnTo>
                    <a:pt x="2485" y="1144"/>
                  </a:lnTo>
                  <a:cubicBezTo>
                    <a:pt x="2450" y="1144"/>
                    <a:pt x="2415" y="1123"/>
                    <a:pt x="2397" y="1091"/>
                  </a:cubicBezTo>
                  <a:lnTo>
                    <a:pt x="2241" y="820"/>
                  </a:lnTo>
                  <a:cubicBezTo>
                    <a:pt x="2215" y="776"/>
                    <a:pt x="2171" y="747"/>
                    <a:pt x="2118" y="738"/>
                  </a:cubicBezTo>
                  <a:cubicBezTo>
                    <a:pt x="2112" y="737"/>
                    <a:pt x="2106" y="737"/>
                    <a:pt x="2101" y="737"/>
                  </a:cubicBezTo>
                  <a:cubicBezTo>
                    <a:pt x="2056" y="737"/>
                    <a:pt x="2011" y="757"/>
                    <a:pt x="1980" y="788"/>
                  </a:cubicBezTo>
                  <a:lnTo>
                    <a:pt x="1739" y="1044"/>
                  </a:lnTo>
                  <a:cubicBezTo>
                    <a:pt x="1680" y="1106"/>
                    <a:pt x="1594" y="1144"/>
                    <a:pt x="1506" y="1144"/>
                  </a:cubicBezTo>
                  <a:lnTo>
                    <a:pt x="1321" y="1144"/>
                  </a:lnTo>
                  <a:lnTo>
                    <a:pt x="1321" y="762"/>
                  </a:lnTo>
                  <a:cubicBezTo>
                    <a:pt x="1321" y="547"/>
                    <a:pt x="1483" y="362"/>
                    <a:pt x="1694" y="332"/>
                  </a:cubicBezTo>
                  <a:cubicBezTo>
                    <a:pt x="1786" y="321"/>
                    <a:pt x="1847" y="238"/>
                    <a:pt x="1836" y="147"/>
                  </a:cubicBezTo>
                  <a:cubicBezTo>
                    <a:pt x="1825" y="66"/>
                    <a:pt x="1754" y="5"/>
                    <a:pt x="1672" y="5"/>
                  </a:cubicBezTo>
                  <a:cubicBezTo>
                    <a:pt x="1665" y="5"/>
                    <a:pt x="1658" y="5"/>
                    <a:pt x="1650" y="6"/>
                  </a:cubicBezTo>
                  <a:cubicBezTo>
                    <a:pt x="1274" y="59"/>
                    <a:pt x="992" y="382"/>
                    <a:pt x="992" y="762"/>
                  </a:cubicBezTo>
                  <a:lnTo>
                    <a:pt x="992" y="2091"/>
                  </a:lnTo>
                  <a:cubicBezTo>
                    <a:pt x="992" y="2267"/>
                    <a:pt x="1042" y="2435"/>
                    <a:pt x="1124" y="2579"/>
                  </a:cubicBezTo>
                  <a:lnTo>
                    <a:pt x="433" y="2814"/>
                  </a:lnTo>
                  <a:cubicBezTo>
                    <a:pt x="174" y="2902"/>
                    <a:pt x="1" y="3146"/>
                    <a:pt x="1" y="3423"/>
                  </a:cubicBezTo>
                  <a:lnTo>
                    <a:pt x="1" y="4246"/>
                  </a:lnTo>
                  <a:cubicBezTo>
                    <a:pt x="1" y="4337"/>
                    <a:pt x="71" y="4411"/>
                    <a:pt x="163" y="4411"/>
                  </a:cubicBezTo>
                  <a:lnTo>
                    <a:pt x="8795" y="4411"/>
                  </a:lnTo>
                  <a:cubicBezTo>
                    <a:pt x="8884" y="4411"/>
                    <a:pt x="8957" y="4337"/>
                    <a:pt x="8957" y="4246"/>
                  </a:cubicBezTo>
                  <a:cubicBezTo>
                    <a:pt x="8957" y="4155"/>
                    <a:pt x="8884" y="4081"/>
                    <a:pt x="8795" y="4081"/>
                  </a:cubicBezTo>
                  <a:lnTo>
                    <a:pt x="7619" y="4081"/>
                  </a:lnTo>
                  <a:lnTo>
                    <a:pt x="7619" y="3423"/>
                  </a:lnTo>
                  <a:cubicBezTo>
                    <a:pt x="7619" y="3334"/>
                    <a:pt x="7602" y="3252"/>
                    <a:pt x="7569" y="3173"/>
                  </a:cubicBezTo>
                  <a:cubicBezTo>
                    <a:pt x="7599" y="3152"/>
                    <a:pt x="8475" y="2846"/>
                    <a:pt x="8475" y="2846"/>
                  </a:cubicBezTo>
                  <a:cubicBezTo>
                    <a:pt x="8656" y="2992"/>
                    <a:pt x="8903" y="3065"/>
                    <a:pt x="9151" y="3065"/>
                  </a:cubicBezTo>
                  <a:cubicBezTo>
                    <a:pt x="9399" y="3065"/>
                    <a:pt x="9647" y="2992"/>
                    <a:pt x="9827" y="2846"/>
                  </a:cubicBezTo>
                  <a:lnTo>
                    <a:pt x="10642" y="3123"/>
                  </a:lnTo>
                  <a:cubicBezTo>
                    <a:pt x="10768" y="3167"/>
                    <a:pt x="10854" y="3287"/>
                    <a:pt x="10854" y="3423"/>
                  </a:cubicBezTo>
                  <a:lnTo>
                    <a:pt x="10854" y="4081"/>
                  </a:lnTo>
                  <a:lnTo>
                    <a:pt x="9507" y="4081"/>
                  </a:lnTo>
                  <a:cubicBezTo>
                    <a:pt x="9419" y="4081"/>
                    <a:pt x="9345" y="4155"/>
                    <a:pt x="9345" y="4246"/>
                  </a:cubicBezTo>
                  <a:cubicBezTo>
                    <a:pt x="9345" y="4337"/>
                    <a:pt x="9419" y="4411"/>
                    <a:pt x="9507" y="4411"/>
                  </a:cubicBezTo>
                  <a:lnTo>
                    <a:pt x="11018" y="4411"/>
                  </a:lnTo>
                  <a:cubicBezTo>
                    <a:pt x="11106" y="4411"/>
                    <a:pt x="11180" y="4337"/>
                    <a:pt x="11180" y="4246"/>
                  </a:cubicBezTo>
                  <a:lnTo>
                    <a:pt x="11180" y="3423"/>
                  </a:lnTo>
                  <a:cubicBezTo>
                    <a:pt x="11183" y="3146"/>
                    <a:pt x="11006" y="2902"/>
                    <a:pt x="10748" y="2814"/>
                  </a:cubicBezTo>
                  <a:lnTo>
                    <a:pt x="10057" y="2579"/>
                  </a:lnTo>
                  <a:cubicBezTo>
                    <a:pt x="10142" y="2435"/>
                    <a:pt x="10189" y="2267"/>
                    <a:pt x="10189" y="2091"/>
                  </a:cubicBezTo>
                  <a:lnTo>
                    <a:pt x="10189" y="762"/>
                  </a:lnTo>
                  <a:cubicBezTo>
                    <a:pt x="10189" y="341"/>
                    <a:pt x="9848" y="0"/>
                    <a:pt x="9427" y="0"/>
                  </a:cubicBezTo>
                  <a:lnTo>
                    <a:pt x="8878" y="0"/>
                  </a:lnTo>
                  <a:cubicBezTo>
                    <a:pt x="8457" y="0"/>
                    <a:pt x="8116" y="341"/>
                    <a:pt x="8116" y="762"/>
                  </a:cubicBezTo>
                  <a:lnTo>
                    <a:pt x="8116" y="2091"/>
                  </a:lnTo>
                  <a:cubicBezTo>
                    <a:pt x="8116" y="2267"/>
                    <a:pt x="8163" y="2435"/>
                    <a:pt x="8248" y="2579"/>
                  </a:cubicBezTo>
                  <a:lnTo>
                    <a:pt x="7557" y="2814"/>
                  </a:lnTo>
                  <a:cubicBezTo>
                    <a:pt x="7490" y="2838"/>
                    <a:pt x="7428" y="2870"/>
                    <a:pt x="7372" y="2914"/>
                  </a:cubicBezTo>
                  <a:cubicBezTo>
                    <a:pt x="7316" y="2870"/>
                    <a:pt x="7255" y="2838"/>
                    <a:pt x="7187" y="2814"/>
                  </a:cubicBezTo>
                  <a:lnTo>
                    <a:pt x="6496" y="2579"/>
                  </a:lnTo>
                  <a:cubicBezTo>
                    <a:pt x="6581" y="2435"/>
                    <a:pt x="6628" y="2267"/>
                    <a:pt x="6628" y="2091"/>
                  </a:cubicBezTo>
                  <a:lnTo>
                    <a:pt x="6628" y="762"/>
                  </a:lnTo>
                  <a:cubicBezTo>
                    <a:pt x="6628" y="341"/>
                    <a:pt x="6287" y="0"/>
                    <a:pt x="58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72"/>
            <p:cNvSpPr/>
            <p:nvPr/>
          </p:nvSpPr>
          <p:spPr>
            <a:xfrm>
              <a:off x="3286753" y="3796930"/>
              <a:ext cx="244370" cy="210495"/>
            </a:xfrm>
            <a:custGeom>
              <a:rect b="b" l="l" r="r" t="t"/>
              <a:pathLst>
                <a:path extrusionOk="0" h="6419" w="7452">
                  <a:moveTo>
                    <a:pt x="4044" y="326"/>
                  </a:moveTo>
                  <a:cubicBezTo>
                    <a:pt x="4338" y="326"/>
                    <a:pt x="4576" y="565"/>
                    <a:pt x="4576" y="856"/>
                  </a:cubicBezTo>
                  <a:lnTo>
                    <a:pt x="4576" y="1326"/>
                  </a:lnTo>
                  <a:lnTo>
                    <a:pt x="4256" y="1326"/>
                  </a:lnTo>
                  <a:cubicBezTo>
                    <a:pt x="4203" y="1326"/>
                    <a:pt x="4156" y="1297"/>
                    <a:pt x="4129" y="1253"/>
                  </a:cubicBezTo>
                  <a:lnTo>
                    <a:pt x="3950" y="938"/>
                  </a:lnTo>
                  <a:cubicBezTo>
                    <a:pt x="3918" y="883"/>
                    <a:pt x="3863" y="856"/>
                    <a:pt x="3807" y="856"/>
                  </a:cubicBezTo>
                  <a:cubicBezTo>
                    <a:pt x="3764" y="856"/>
                    <a:pt x="3720" y="872"/>
                    <a:pt x="3688" y="906"/>
                  </a:cubicBezTo>
                  <a:lnTo>
                    <a:pt x="3412" y="1200"/>
                  </a:lnTo>
                  <a:cubicBezTo>
                    <a:pt x="3335" y="1279"/>
                    <a:pt x="3229" y="1326"/>
                    <a:pt x="3121" y="1326"/>
                  </a:cubicBezTo>
                  <a:lnTo>
                    <a:pt x="2880" y="1326"/>
                  </a:lnTo>
                  <a:lnTo>
                    <a:pt x="2880" y="856"/>
                  </a:lnTo>
                  <a:cubicBezTo>
                    <a:pt x="2880" y="565"/>
                    <a:pt x="3118" y="326"/>
                    <a:pt x="3409" y="326"/>
                  </a:cubicBezTo>
                  <a:close/>
                  <a:moveTo>
                    <a:pt x="3773" y="1291"/>
                  </a:moveTo>
                  <a:cubicBezTo>
                    <a:pt x="3856" y="1485"/>
                    <a:pt x="4032" y="1652"/>
                    <a:pt x="4256" y="1652"/>
                  </a:cubicBezTo>
                  <a:lnTo>
                    <a:pt x="4576" y="1652"/>
                  </a:lnTo>
                  <a:lnTo>
                    <a:pt x="4576" y="2396"/>
                  </a:lnTo>
                  <a:cubicBezTo>
                    <a:pt x="4576" y="2909"/>
                    <a:pt x="4152" y="3166"/>
                    <a:pt x="3728" y="3166"/>
                  </a:cubicBezTo>
                  <a:cubicBezTo>
                    <a:pt x="3304" y="3166"/>
                    <a:pt x="2880" y="2909"/>
                    <a:pt x="2880" y="2396"/>
                  </a:cubicBezTo>
                  <a:lnTo>
                    <a:pt x="2880" y="1652"/>
                  </a:lnTo>
                  <a:lnTo>
                    <a:pt x="3121" y="1652"/>
                  </a:lnTo>
                  <a:cubicBezTo>
                    <a:pt x="3382" y="1652"/>
                    <a:pt x="3621" y="1497"/>
                    <a:pt x="3773" y="1291"/>
                  </a:cubicBezTo>
                  <a:close/>
                  <a:moveTo>
                    <a:pt x="3409" y="0"/>
                  </a:moveTo>
                  <a:cubicBezTo>
                    <a:pt x="2935" y="0"/>
                    <a:pt x="2550" y="382"/>
                    <a:pt x="2550" y="856"/>
                  </a:cubicBezTo>
                  <a:lnTo>
                    <a:pt x="2550" y="2396"/>
                  </a:lnTo>
                  <a:cubicBezTo>
                    <a:pt x="2550" y="2608"/>
                    <a:pt x="2612" y="2808"/>
                    <a:pt x="2715" y="2976"/>
                  </a:cubicBezTo>
                  <a:lnTo>
                    <a:pt x="1886" y="3261"/>
                  </a:lnTo>
                  <a:cubicBezTo>
                    <a:pt x="1595" y="3358"/>
                    <a:pt x="1401" y="3631"/>
                    <a:pt x="1401" y="3940"/>
                  </a:cubicBezTo>
                  <a:lnTo>
                    <a:pt x="1401" y="4896"/>
                  </a:lnTo>
                  <a:cubicBezTo>
                    <a:pt x="1401" y="4987"/>
                    <a:pt x="1474" y="5060"/>
                    <a:pt x="1565" y="5060"/>
                  </a:cubicBezTo>
                  <a:lnTo>
                    <a:pt x="3562" y="5060"/>
                  </a:lnTo>
                  <a:lnTo>
                    <a:pt x="3562" y="5413"/>
                  </a:lnTo>
                  <a:lnTo>
                    <a:pt x="166" y="5413"/>
                  </a:lnTo>
                  <a:cubicBezTo>
                    <a:pt x="74" y="5413"/>
                    <a:pt x="1" y="5487"/>
                    <a:pt x="1" y="5578"/>
                  </a:cubicBezTo>
                  <a:lnTo>
                    <a:pt x="1" y="6248"/>
                  </a:lnTo>
                  <a:cubicBezTo>
                    <a:pt x="1" y="6339"/>
                    <a:pt x="74" y="6413"/>
                    <a:pt x="166" y="6413"/>
                  </a:cubicBezTo>
                  <a:cubicBezTo>
                    <a:pt x="257" y="6413"/>
                    <a:pt x="330" y="6339"/>
                    <a:pt x="330" y="6248"/>
                  </a:cubicBezTo>
                  <a:lnTo>
                    <a:pt x="330" y="5740"/>
                  </a:lnTo>
                  <a:lnTo>
                    <a:pt x="3565" y="5740"/>
                  </a:lnTo>
                  <a:lnTo>
                    <a:pt x="3565" y="6254"/>
                  </a:lnTo>
                  <a:cubicBezTo>
                    <a:pt x="3565" y="6345"/>
                    <a:pt x="3638" y="6419"/>
                    <a:pt x="3726" y="6419"/>
                  </a:cubicBezTo>
                  <a:cubicBezTo>
                    <a:pt x="3818" y="6419"/>
                    <a:pt x="3891" y="6345"/>
                    <a:pt x="3891" y="6254"/>
                  </a:cubicBezTo>
                  <a:lnTo>
                    <a:pt x="3891" y="5740"/>
                  </a:lnTo>
                  <a:lnTo>
                    <a:pt x="7125" y="5740"/>
                  </a:lnTo>
                  <a:lnTo>
                    <a:pt x="7125" y="6254"/>
                  </a:lnTo>
                  <a:cubicBezTo>
                    <a:pt x="7125" y="6345"/>
                    <a:pt x="7199" y="6419"/>
                    <a:pt x="7287" y="6419"/>
                  </a:cubicBezTo>
                  <a:cubicBezTo>
                    <a:pt x="7378" y="6419"/>
                    <a:pt x="7452" y="6345"/>
                    <a:pt x="7452" y="6254"/>
                  </a:cubicBezTo>
                  <a:lnTo>
                    <a:pt x="7452" y="5578"/>
                  </a:lnTo>
                  <a:cubicBezTo>
                    <a:pt x="7452" y="5487"/>
                    <a:pt x="7378" y="5413"/>
                    <a:pt x="7287" y="5413"/>
                  </a:cubicBezTo>
                  <a:lnTo>
                    <a:pt x="3891" y="5413"/>
                  </a:lnTo>
                  <a:lnTo>
                    <a:pt x="3891" y="5060"/>
                  </a:lnTo>
                  <a:lnTo>
                    <a:pt x="4635" y="5060"/>
                  </a:lnTo>
                  <a:cubicBezTo>
                    <a:pt x="4726" y="5060"/>
                    <a:pt x="4800" y="4987"/>
                    <a:pt x="4800" y="4896"/>
                  </a:cubicBezTo>
                  <a:cubicBezTo>
                    <a:pt x="4800" y="4805"/>
                    <a:pt x="4726" y="4731"/>
                    <a:pt x="4635" y="4731"/>
                  </a:cubicBezTo>
                  <a:lnTo>
                    <a:pt x="1727" y="4731"/>
                  </a:lnTo>
                  <a:lnTo>
                    <a:pt x="1727" y="3940"/>
                  </a:lnTo>
                  <a:cubicBezTo>
                    <a:pt x="1727" y="3772"/>
                    <a:pt x="1833" y="3622"/>
                    <a:pt x="1992" y="3570"/>
                  </a:cubicBezTo>
                  <a:lnTo>
                    <a:pt x="2947" y="3243"/>
                  </a:lnTo>
                  <a:cubicBezTo>
                    <a:pt x="3154" y="3415"/>
                    <a:pt x="3440" y="3500"/>
                    <a:pt x="3726" y="3500"/>
                  </a:cubicBezTo>
                  <a:cubicBezTo>
                    <a:pt x="4013" y="3500"/>
                    <a:pt x="4299" y="3414"/>
                    <a:pt x="4506" y="3243"/>
                  </a:cubicBezTo>
                  <a:lnTo>
                    <a:pt x="5461" y="3570"/>
                  </a:lnTo>
                  <a:cubicBezTo>
                    <a:pt x="5617" y="3625"/>
                    <a:pt x="5720" y="3772"/>
                    <a:pt x="5726" y="3940"/>
                  </a:cubicBezTo>
                  <a:lnTo>
                    <a:pt x="5726" y="4731"/>
                  </a:lnTo>
                  <a:lnTo>
                    <a:pt x="5349" y="4731"/>
                  </a:lnTo>
                  <a:cubicBezTo>
                    <a:pt x="5258" y="4731"/>
                    <a:pt x="5185" y="4805"/>
                    <a:pt x="5185" y="4896"/>
                  </a:cubicBezTo>
                  <a:cubicBezTo>
                    <a:pt x="5185" y="4987"/>
                    <a:pt x="5258" y="5060"/>
                    <a:pt x="5349" y="5060"/>
                  </a:cubicBezTo>
                  <a:lnTo>
                    <a:pt x="5890" y="5060"/>
                  </a:lnTo>
                  <a:cubicBezTo>
                    <a:pt x="5982" y="5060"/>
                    <a:pt x="6052" y="4987"/>
                    <a:pt x="6052" y="4896"/>
                  </a:cubicBezTo>
                  <a:lnTo>
                    <a:pt x="6052" y="3940"/>
                  </a:lnTo>
                  <a:cubicBezTo>
                    <a:pt x="6052" y="3652"/>
                    <a:pt x="5840" y="3355"/>
                    <a:pt x="5567" y="3261"/>
                  </a:cubicBezTo>
                  <a:lnTo>
                    <a:pt x="4738" y="2976"/>
                  </a:lnTo>
                  <a:cubicBezTo>
                    <a:pt x="4841" y="2808"/>
                    <a:pt x="4902" y="2608"/>
                    <a:pt x="4902" y="2396"/>
                  </a:cubicBezTo>
                  <a:lnTo>
                    <a:pt x="4902" y="856"/>
                  </a:lnTo>
                  <a:cubicBezTo>
                    <a:pt x="4902" y="385"/>
                    <a:pt x="4517" y="0"/>
                    <a:pt x="40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31" name="Google Shape;1131;p72"/>
          <p:cNvSpPr/>
          <p:nvPr/>
        </p:nvSpPr>
        <p:spPr>
          <a:xfrm>
            <a:off x="3225627" y="3439364"/>
            <a:ext cx="366719" cy="366719"/>
          </a:xfrm>
          <a:custGeom>
            <a:rect b="b" l="l" r="r" t="t"/>
            <a:pathLst>
              <a:path extrusionOk="0" h="11183" w="11183">
                <a:moveTo>
                  <a:pt x="2812" y="1292"/>
                </a:moveTo>
                <a:cubicBezTo>
                  <a:pt x="3053" y="1292"/>
                  <a:pt x="3247" y="1489"/>
                  <a:pt x="3247" y="1727"/>
                </a:cubicBezTo>
                <a:lnTo>
                  <a:pt x="3247" y="2109"/>
                </a:lnTo>
                <a:lnTo>
                  <a:pt x="2994" y="2109"/>
                </a:lnTo>
                <a:cubicBezTo>
                  <a:pt x="2959" y="2109"/>
                  <a:pt x="2923" y="2088"/>
                  <a:pt x="2906" y="2056"/>
                </a:cubicBezTo>
                <a:lnTo>
                  <a:pt x="2750" y="1786"/>
                </a:lnTo>
                <a:cubicBezTo>
                  <a:pt x="2719" y="1731"/>
                  <a:pt x="2663" y="1703"/>
                  <a:pt x="2607" y="1703"/>
                </a:cubicBezTo>
                <a:cubicBezTo>
                  <a:pt x="2564" y="1703"/>
                  <a:pt x="2520" y="1720"/>
                  <a:pt x="2488" y="1753"/>
                </a:cubicBezTo>
                <a:lnTo>
                  <a:pt x="2250" y="2009"/>
                </a:lnTo>
                <a:cubicBezTo>
                  <a:pt x="2188" y="2071"/>
                  <a:pt x="2103" y="2109"/>
                  <a:pt x="2015" y="2109"/>
                </a:cubicBezTo>
                <a:lnTo>
                  <a:pt x="1830" y="2109"/>
                </a:lnTo>
                <a:lnTo>
                  <a:pt x="1830" y="1727"/>
                </a:lnTo>
                <a:cubicBezTo>
                  <a:pt x="1830" y="1489"/>
                  <a:pt x="2024" y="1292"/>
                  <a:pt x="2265" y="1292"/>
                </a:cubicBezTo>
                <a:close/>
                <a:moveTo>
                  <a:pt x="8919" y="1292"/>
                </a:moveTo>
                <a:cubicBezTo>
                  <a:pt x="9157" y="1292"/>
                  <a:pt x="9354" y="1489"/>
                  <a:pt x="9354" y="1727"/>
                </a:cubicBezTo>
                <a:lnTo>
                  <a:pt x="9354" y="2109"/>
                </a:lnTo>
                <a:lnTo>
                  <a:pt x="9101" y="2109"/>
                </a:lnTo>
                <a:cubicBezTo>
                  <a:pt x="9063" y="2109"/>
                  <a:pt x="9028" y="2088"/>
                  <a:pt x="9010" y="2056"/>
                </a:cubicBezTo>
                <a:lnTo>
                  <a:pt x="8854" y="1786"/>
                </a:lnTo>
                <a:cubicBezTo>
                  <a:pt x="8823" y="1731"/>
                  <a:pt x="8768" y="1703"/>
                  <a:pt x="8712" y="1703"/>
                </a:cubicBezTo>
                <a:cubicBezTo>
                  <a:pt x="8669" y="1703"/>
                  <a:pt x="8626" y="1720"/>
                  <a:pt x="8592" y="1753"/>
                </a:cubicBezTo>
                <a:lnTo>
                  <a:pt x="8354" y="2009"/>
                </a:lnTo>
                <a:cubicBezTo>
                  <a:pt x="8293" y="2071"/>
                  <a:pt x="8207" y="2109"/>
                  <a:pt x="8119" y="2109"/>
                </a:cubicBezTo>
                <a:lnTo>
                  <a:pt x="7934" y="2109"/>
                </a:lnTo>
                <a:lnTo>
                  <a:pt x="7934" y="1727"/>
                </a:lnTo>
                <a:cubicBezTo>
                  <a:pt x="7934" y="1489"/>
                  <a:pt x="8128" y="1292"/>
                  <a:pt x="8369" y="1292"/>
                </a:cubicBezTo>
                <a:close/>
                <a:moveTo>
                  <a:pt x="2577" y="2138"/>
                </a:moveTo>
                <a:cubicBezTo>
                  <a:pt x="2653" y="2297"/>
                  <a:pt x="2809" y="2435"/>
                  <a:pt x="2994" y="2435"/>
                </a:cubicBezTo>
                <a:lnTo>
                  <a:pt x="3250" y="2435"/>
                </a:lnTo>
                <a:lnTo>
                  <a:pt x="3250" y="3056"/>
                </a:lnTo>
                <a:cubicBezTo>
                  <a:pt x="3250" y="3484"/>
                  <a:pt x="2895" y="3698"/>
                  <a:pt x="2540" y="3698"/>
                </a:cubicBezTo>
                <a:cubicBezTo>
                  <a:pt x="2185" y="3698"/>
                  <a:pt x="1830" y="3484"/>
                  <a:pt x="1830" y="3056"/>
                </a:cubicBezTo>
                <a:lnTo>
                  <a:pt x="1830" y="2435"/>
                </a:lnTo>
                <a:lnTo>
                  <a:pt x="2015" y="2435"/>
                </a:lnTo>
                <a:cubicBezTo>
                  <a:pt x="2238" y="2435"/>
                  <a:pt x="2441" y="2312"/>
                  <a:pt x="2577" y="2138"/>
                </a:cubicBezTo>
                <a:close/>
                <a:moveTo>
                  <a:pt x="8681" y="2138"/>
                </a:moveTo>
                <a:cubicBezTo>
                  <a:pt x="8757" y="2297"/>
                  <a:pt x="8913" y="2435"/>
                  <a:pt x="9101" y="2435"/>
                </a:cubicBezTo>
                <a:lnTo>
                  <a:pt x="9354" y="2435"/>
                </a:lnTo>
                <a:lnTo>
                  <a:pt x="9354" y="3056"/>
                </a:lnTo>
                <a:cubicBezTo>
                  <a:pt x="9354" y="3484"/>
                  <a:pt x="8999" y="3698"/>
                  <a:pt x="8644" y="3698"/>
                </a:cubicBezTo>
                <a:cubicBezTo>
                  <a:pt x="8289" y="3698"/>
                  <a:pt x="7934" y="3484"/>
                  <a:pt x="7934" y="3056"/>
                </a:cubicBezTo>
                <a:lnTo>
                  <a:pt x="7934" y="2435"/>
                </a:lnTo>
                <a:lnTo>
                  <a:pt x="8119" y="2435"/>
                </a:lnTo>
                <a:cubicBezTo>
                  <a:pt x="8345" y="2435"/>
                  <a:pt x="8545" y="2312"/>
                  <a:pt x="8681" y="2138"/>
                </a:cubicBezTo>
                <a:close/>
                <a:moveTo>
                  <a:pt x="2538" y="330"/>
                </a:moveTo>
                <a:cubicBezTo>
                  <a:pt x="3759" y="330"/>
                  <a:pt x="4749" y="1321"/>
                  <a:pt x="4749" y="2541"/>
                </a:cubicBezTo>
                <a:cubicBezTo>
                  <a:pt x="4749" y="3026"/>
                  <a:pt x="4591" y="3479"/>
                  <a:pt x="4323" y="3844"/>
                </a:cubicBezTo>
                <a:lnTo>
                  <a:pt x="3444" y="3544"/>
                </a:lnTo>
                <a:cubicBezTo>
                  <a:pt x="3526" y="3400"/>
                  <a:pt x="3576" y="3235"/>
                  <a:pt x="3576" y="3056"/>
                </a:cubicBezTo>
                <a:lnTo>
                  <a:pt x="3576" y="1727"/>
                </a:lnTo>
                <a:cubicBezTo>
                  <a:pt x="3576" y="1306"/>
                  <a:pt x="3232" y="965"/>
                  <a:pt x="2812" y="965"/>
                </a:cubicBezTo>
                <a:lnTo>
                  <a:pt x="2265" y="965"/>
                </a:lnTo>
                <a:cubicBezTo>
                  <a:pt x="1844" y="965"/>
                  <a:pt x="1500" y="1306"/>
                  <a:pt x="1500" y="1727"/>
                </a:cubicBezTo>
                <a:lnTo>
                  <a:pt x="1500" y="3056"/>
                </a:lnTo>
                <a:cubicBezTo>
                  <a:pt x="1500" y="3232"/>
                  <a:pt x="1550" y="3400"/>
                  <a:pt x="1633" y="3544"/>
                </a:cubicBezTo>
                <a:lnTo>
                  <a:pt x="754" y="3844"/>
                </a:lnTo>
                <a:cubicBezTo>
                  <a:pt x="486" y="3479"/>
                  <a:pt x="327" y="3026"/>
                  <a:pt x="327" y="2541"/>
                </a:cubicBezTo>
                <a:cubicBezTo>
                  <a:pt x="327" y="1321"/>
                  <a:pt x="1321" y="330"/>
                  <a:pt x="2538" y="330"/>
                </a:cubicBezTo>
                <a:close/>
                <a:moveTo>
                  <a:pt x="3215" y="3811"/>
                </a:moveTo>
                <a:lnTo>
                  <a:pt x="4091" y="4111"/>
                </a:lnTo>
                <a:cubicBezTo>
                  <a:pt x="3691" y="4505"/>
                  <a:pt x="3144" y="4749"/>
                  <a:pt x="2538" y="4749"/>
                </a:cubicBezTo>
                <a:cubicBezTo>
                  <a:pt x="1933" y="4749"/>
                  <a:pt x="1386" y="4505"/>
                  <a:pt x="986" y="4111"/>
                </a:cubicBezTo>
                <a:lnTo>
                  <a:pt x="1862" y="3811"/>
                </a:lnTo>
                <a:cubicBezTo>
                  <a:pt x="2042" y="3958"/>
                  <a:pt x="2289" y="4031"/>
                  <a:pt x="2536" y="4031"/>
                </a:cubicBezTo>
                <a:cubicBezTo>
                  <a:pt x="2785" y="4031"/>
                  <a:pt x="3033" y="3957"/>
                  <a:pt x="3215" y="3811"/>
                </a:cubicBezTo>
                <a:close/>
                <a:moveTo>
                  <a:pt x="9319" y="3811"/>
                </a:moveTo>
                <a:lnTo>
                  <a:pt x="10198" y="4111"/>
                </a:lnTo>
                <a:cubicBezTo>
                  <a:pt x="9786" y="4520"/>
                  <a:pt x="9230" y="4749"/>
                  <a:pt x="8642" y="4749"/>
                </a:cubicBezTo>
                <a:cubicBezTo>
                  <a:pt x="8057" y="4749"/>
                  <a:pt x="7502" y="4520"/>
                  <a:pt x="7090" y="4111"/>
                </a:cubicBezTo>
                <a:lnTo>
                  <a:pt x="7969" y="3811"/>
                </a:lnTo>
                <a:cubicBezTo>
                  <a:pt x="8149" y="3958"/>
                  <a:pt x="8396" y="4031"/>
                  <a:pt x="8643" y="4031"/>
                </a:cubicBezTo>
                <a:cubicBezTo>
                  <a:pt x="8891" y="4031"/>
                  <a:pt x="9139" y="3957"/>
                  <a:pt x="9319" y="3811"/>
                </a:cubicBezTo>
                <a:close/>
                <a:moveTo>
                  <a:pt x="2812" y="7399"/>
                </a:moveTo>
                <a:cubicBezTo>
                  <a:pt x="3053" y="7399"/>
                  <a:pt x="3247" y="7593"/>
                  <a:pt x="3247" y="7834"/>
                </a:cubicBezTo>
                <a:lnTo>
                  <a:pt x="3247" y="8213"/>
                </a:lnTo>
                <a:lnTo>
                  <a:pt x="2994" y="8213"/>
                </a:lnTo>
                <a:cubicBezTo>
                  <a:pt x="2959" y="8213"/>
                  <a:pt x="2923" y="8195"/>
                  <a:pt x="2906" y="8163"/>
                </a:cubicBezTo>
                <a:lnTo>
                  <a:pt x="2750" y="7893"/>
                </a:lnTo>
                <a:cubicBezTo>
                  <a:pt x="2718" y="7838"/>
                  <a:pt x="2662" y="7809"/>
                  <a:pt x="2606" y="7809"/>
                </a:cubicBezTo>
                <a:cubicBezTo>
                  <a:pt x="2563" y="7809"/>
                  <a:pt x="2520" y="7826"/>
                  <a:pt x="2488" y="7860"/>
                </a:cubicBezTo>
                <a:lnTo>
                  <a:pt x="2250" y="8113"/>
                </a:lnTo>
                <a:cubicBezTo>
                  <a:pt x="2188" y="8178"/>
                  <a:pt x="2103" y="8213"/>
                  <a:pt x="2015" y="8213"/>
                </a:cubicBezTo>
                <a:lnTo>
                  <a:pt x="1830" y="8213"/>
                </a:lnTo>
                <a:lnTo>
                  <a:pt x="1830" y="7834"/>
                </a:lnTo>
                <a:cubicBezTo>
                  <a:pt x="1830" y="7593"/>
                  <a:pt x="2024" y="7399"/>
                  <a:pt x="2265" y="7399"/>
                </a:cubicBezTo>
                <a:close/>
                <a:moveTo>
                  <a:pt x="8919" y="7399"/>
                </a:moveTo>
                <a:cubicBezTo>
                  <a:pt x="9157" y="7399"/>
                  <a:pt x="9354" y="7593"/>
                  <a:pt x="9354" y="7834"/>
                </a:cubicBezTo>
                <a:lnTo>
                  <a:pt x="9354" y="8213"/>
                </a:lnTo>
                <a:lnTo>
                  <a:pt x="9101" y="8213"/>
                </a:lnTo>
                <a:cubicBezTo>
                  <a:pt x="9063" y="8213"/>
                  <a:pt x="9028" y="8195"/>
                  <a:pt x="9010" y="8163"/>
                </a:cubicBezTo>
                <a:lnTo>
                  <a:pt x="8854" y="7893"/>
                </a:lnTo>
                <a:cubicBezTo>
                  <a:pt x="8822" y="7838"/>
                  <a:pt x="8767" y="7809"/>
                  <a:pt x="8711" y="7809"/>
                </a:cubicBezTo>
                <a:cubicBezTo>
                  <a:pt x="8669" y="7809"/>
                  <a:pt x="8626" y="7826"/>
                  <a:pt x="8592" y="7860"/>
                </a:cubicBezTo>
                <a:lnTo>
                  <a:pt x="8354" y="8113"/>
                </a:lnTo>
                <a:cubicBezTo>
                  <a:pt x="8293" y="8178"/>
                  <a:pt x="8207" y="8213"/>
                  <a:pt x="8119" y="8213"/>
                </a:cubicBezTo>
                <a:lnTo>
                  <a:pt x="7934" y="8213"/>
                </a:lnTo>
                <a:lnTo>
                  <a:pt x="7934" y="7834"/>
                </a:lnTo>
                <a:cubicBezTo>
                  <a:pt x="7934" y="7593"/>
                  <a:pt x="8128" y="7399"/>
                  <a:pt x="8369" y="7399"/>
                </a:cubicBezTo>
                <a:close/>
                <a:moveTo>
                  <a:pt x="5876" y="2703"/>
                </a:moveTo>
                <a:lnTo>
                  <a:pt x="5476" y="3103"/>
                </a:lnTo>
                <a:cubicBezTo>
                  <a:pt x="5411" y="3168"/>
                  <a:pt x="5411" y="3270"/>
                  <a:pt x="5476" y="3335"/>
                </a:cubicBezTo>
                <a:cubicBezTo>
                  <a:pt x="5514" y="3366"/>
                  <a:pt x="5552" y="3381"/>
                  <a:pt x="5591" y="3381"/>
                </a:cubicBezTo>
                <a:cubicBezTo>
                  <a:pt x="5629" y="3381"/>
                  <a:pt x="5668" y="3366"/>
                  <a:pt x="5708" y="3335"/>
                </a:cubicBezTo>
                <a:lnTo>
                  <a:pt x="6134" y="2909"/>
                </a:lnTo>
                <a:cubicBezTo>
                  <a:pt x="6305" y="4079"/>
                  <a:pt x="7293" y="4996"/>
                  <a:pt x="8481" y="5073"/>
                </a:cubicBezTo>
                <a:lnTo>
                  <a:pt x="8481" y="5876"/>
                </a:lnTo>
                <a:lnTo>
                  <a:pt x="8081" y="5479"/>
                </a:lnTo>
                <a:cubicBezTo>
                  <a:pt x="8048" y="5446"/>
                  <a:pt x="8007" y="5430"/>
                  <a:pt x="7965" y="5430"/>
                </a:cubicBezTo>
                <a:cubicBezTo>
                  <a:pt x="7923" y="5430"/>
                  <a:pt x="7881" y="5446"/>
                  <a:pt x="7849" y="5479"/>
                </a:cubicBezTo>
                <a:cubicBezTo>
                  <a:pt x="7787" y="5540"/>
                  <a:pt x="7787" y="5646"/>
                  <a:pt x="7849" y="5708"/>
                </a:cubicBezTo>
                <a:lnTo>
                  <a:pt x="8275" y="6134"/>
                </a:lnTo>
                <a:cubicBezTo>
                  <a:pt x="7102" y="6305"/>
                  <a:pt x="6187" y="7281"/>
                  <a:pt x="6111" y="8481"/>
                </a:cubicBezTo>
                <a:lnTo>
                  <a:pt x="5308" y="8481"/>
                </a:lnTo>
                <a:lnTo>
                  <a:pt x="5708" y="8084"/>
                </a:lnTo>
                <a:cubicBezTo>
                  <a:pt x="5770" y="8019"/>
                  <a:pt x="5770" y="7916"/>
                  <a:pt x="5708" y="7851"/>
                </a:cubicBezTo>
                <a:cubicBezTo>
                  <a:pt x="5676" y="7819"/>
                  <a:pt x="5634" y="7803"/>
                  <a:pt x="5592" y="7803"/>
                </a:cubicBezTo>
                <a:cubicBezTo>
                  <a:pt x="5550" y="7803"/>
                  <a:pt x="5508" y="7819"/>
                  <a:pt x="5476" y="7851"/>
                </a:cubicBezTo>
                <a:lnTo>
                  <a:pt x="5049" y="8278"/>
                </a:lnTo>
                <a:cubicBezTo>
                  <a:pt x="4879" y="7105"/>
                  <a:pt x="3903" y="6190"/>
                  <a:pt x="2703" y="6114"/>
                </a:cubicBezTo>
                <a:lnTo>
                  <a:pt x="2703" y="5311"/>
                </a:lnTo>
                <a:lnTo>
                  <a:pt x="3100" y="5708"/>
                </a:lnTo>
                <a:cubicBezTo>
                  <a:pt x="3140" y="5740"/>
                  <a:pt x="3179" y="5757"/>
                  <a:pt x="3217" y="5757"/>
                </a:cubicBezTo>
                <a:cubicBezTo>
                  <a:pt x="3256" y="5757"/>
                  <a:pt x="3294" y="5740"/>
                  <a:pt x="3332" y="5708"/>
                </a:cubicBezTo>
                <a:cubicBezTo>
                  <a:pt x="3397" y="5646"/>
                  <a:pt x="3397" y="5540"/>
                  <a:pt x="3332" y="5476"/>
                </a:cubicBezTo>
                <a:lnTo>
                  <a:pt x="2906" y="5052"/>
                </a:lnTo>
                <a:cubicBezTo>
                  <a:pt x="4073" y="4882"/>
                  <a:pt x="4996" y="3876"/>
                  <a:pt x="5070" y="2703"/>
                </a:cubicBezTo>
                <a:close/>
                <a:moveTo>
                  <a:pt x="2577" y="8245"/>
                </a:moveTo>
                <a:cubicBezTo>
                  <a:pt x="2653" y="8404"/>
                  <a:pt x="2809" y="8542"/>
                  <a:pt x="2994" y="8542"/>
                </a:cubicBezTo>
                <a:lnTo>
                  <a:pt x="3250" y="8542"/>
                </a:lnTo>
                <a:lnTo>
                  <a:pt x="3250" y="9163"/>
                </a:lnTo>
                <a:cubicBezTo>
                  <a:pt x="3248" y="9591"/>
                  <a:pt x="2893" y="9805"/>
                  <a:pt x="2539" y="9805"/>
                </a:cubicBezTo>
                <a:cubicBezTo>
                  <a:pt x="2184" y="9805"/>
                  <a:pt x="1830" y="9591"/>
                  <a:pt x="1830" y="9163"/>
                </a:cubicBezTo>
                <a:lnTo>
                  <a:pt x="1830" y="8542"/>
                </a:lnTo>
                <a:lnTo>
                  <a:pt x="2015" y="8542"/>
                </a:lnTo>
                <a:cubicBezTo>
                  <a:pt x="2238" y="8542"/>
                  <a:pt x="2441" y="8419"/>
                  <a:pt x="2577" y="8245"/>
                </a:cubicBezTo>
                <a:close/>
                <a:moveTo>
                  <a:pt x="8681" y="8245"/>
                </a:moveTo>
                <a:cubicBezTo>
                  <a:pt x="8757" y="8404"/>
                  <a:pt x="8913" y="8542"/>
                  <a:pt x="9101" y="8542"/>
                </a:cubicBezTo>
                <a:lnTo>
                  <a:pt x="9354" y="8542"/>
                </a:lnTo>
                <a:lnTo>
                  <a:pt x="9354" y="9163"/>
                </a:lnTo>
                <a:cubicBezTo>
                  <a:pt x="9354" y="9562"/>
                  <a:pt x="8991" y="9805"/>
                  <a:pt x="8628" y="9805"/>
                </a:cubicBezTo>
                <a:cubicBezTo>
                  <a:pt x="8611" y="9805"/>
                  <a:pt x="8594" y="9805"/>
                  <a:pt x="8578" y="9804"/>
                </a:cubicBezTo>
                <a:cubicBezTo>
                  <a:pt x="8222" y="9804"/>
                  <a:pt x="7934" y="9516"/>
                  <a:pt x="7934" y="9163"/>
                </a:cubicBezTo>
                <a:lnTo>
                  <a:pt x="7934" y="8542"/>
                </a:lnTo>
                <a:lnTo>
                  <a:pt x="8119" y="8542"/>
                </a:lnTo>
                <a:cubicBezTo>
                  <a:pt x="8345" y="8542"/>
                  <a:pt x="8545" y="8419"/>
                  <a:pt x="8681" y="8245"/>
                </a:cubicBezTo>
                <a:close/>
                <a:moveTo>
                  <a:pt x="8642" y="6434"/>
                </a:moveTo>
                <a:cubicBezTo>
                  <a:pt x="9863" y="6434"/>
                  <a:pt x="10854" y="7425"/>
                  <a:pt x="10854" y="8645"/>
                </a:cubicBezTo>
                <a:cubicBezTo>
                  <a:pt x="10854" y="9113"/>
                  <a:pt x="10704" y="9572"/>
                  <a:pt x="10427" y="9951"/>
                </a:cubicBezTo>
                <a:lnTo>
                  <a:pt x="9548" y="9648"/>
                </a:lnTo>
                <a:cubicBezTo>
                  <a:pt x="9633" y="9507"/>
                  <a:pt x="9680" y="9339"/>
                  <a:pt x="9680" y="9160"/>
                </a:cubicBezTo>
                <a:lnTo>
                  <a:pt x="9680" y="7834"/>
                </a:lnTo>
                <a:cubicBezTo>
                  <a:pt x="9680" y="7413"/>
                  <a:pt x="9339" y="7069"/>
                  <a:pt x="8919" y="7069"/>
                </a:cubicBezTo>
                <a:lnTo>
                  <a:pt x="8369" y="7069"/>
                </a:lnTo>
                <a:cubicBezTo>
                  <a:pt x="7949" y="7069"/>
                  <a:pt x="7607" y="7413"/>
                  <a:pt x="7607" y="7834"/>
                </a:cubicBezTo>
                <a:lnTo>
                  <a:pt x="7607" y="9160"/>
                </a:lnTo>
                <a:cubicBezTo>
                  <a:pt x="7607" y="9339"/>
                  <a:pt x="7654" y="9507"/>
                  <a:pt x="7737" y="9648"/>
                </a:cubicBezTo>
                <a:lnTo>
                  <a:pt x="6861" y="9951"/>
                </a:lnTo>
                <a:cubicBezTo>
                  <a:pt x="6584" y="9572"/>
                  <a:pt x="6434" y="9113"/>
                  <a:pt x="6434" y="8645"/>
                </a:cubicBezTo>
                <a:cubicBezTo>
                  <a:pt x="6434" y="7425"/>
                  <a:pt x="7425" y="6434"/>
                  <a:pt x="8642" y="6434"/>
                </a:cubicBezTo>
                <a:close/>
                <a:moveTo>
                  <a:pt x="3215" y="9916"/>
                </a:moveTo>
                <a:lnTo>
                  <a:pt x="4094" y="10218"/>
                </a:lnTo>
                <a:cubicBezTo>
                  <a:pt x="3679" y="10627"/>
                  <a:pt x="3126" y="10856"/>
                  <a:pt x="2538" y="10856"/>
                </a:cubicBezTo>
                <a:cubicBezTo>
                  <a:pt x="1950" y="10856"/>
                  <a:pt x="1397" y="10627"/>
                  <a:pt x="983" y="10218"/>
                </a:cubicBezTo>
                <a:lnTo>
                  <a:pt x="1862" y="9916"/>
                </a:lnTo>
                <a:cubicBezTo>
                  <a:pt x="2042" y="10062"/>
                  <a:pt x="2289" y="10135"/>
                  <a:pt x="2536" y="10135"/>
                </a:cubicBezTo>
                <a:cubicBezTo>
                  <a:pt x="2785" y="10135"/>
                  <a:pt x="3033" y="10061"/>
                  <a:pt x="3215" y="9916"/>
                </a:cubicBezTo>
                <a:close/>
                <a:moveTo>
                  <a:pt x="2538" y="1"/>
                </a:moveTo>
                <a:cubicBezTo>
                  <a:pt x="1139" y="1"/>
                  <a:pt x="1" y="1142"/>
                  <a:pt x="1" y="2541"/>
                </a:cubicBezTo>
                <a:cubicBezTo>
                  <a:pt x="1" y="3776"/>
                  <a:pt x="945" y="4873"/>
                  <a:pt x="2171" y="5052"/>
                </a:cubicBezTo>
                <a:lnTo>
                  <a:pt x="1744" y="5476"/>
                </a:lnTo>
                <a:cubicBezTo>
                  <a:pt x="1680" y="5540"/>
                  <a:pt x="1680" y="5643"/>
                  <a:pt x="1744" y="5708"/>
                </a:cubicBezTo>
                <a:cubicBezTo>
                  <a:pt x="1777" y="5740"/>
                  <a:pt x="1819" y="5757"/>
                  <a:pt x="1861" y="5757"/>
                </a:cubicBezTo>
                <a:cubicBezTo>
                  <a:pt x="1902" y="5757"/>
                  <a:pt x="1944" y="5740"/>
                  <a:pt x="1977" y="5708"/>
                </a:cubicBezTo>
                <a:lnTo>
                  <a:pt x="2374" y="5311"/>
                </a:lnTo>
                <a:lnTo>
                  <a:pt x="2374" y="6114"/>
                </a:lnTo>
                <a:cubicBezTo>
                  <a:pt x="1947" y="6140"/>
                  <a:pt x="1533" y="6275"/>
                  <a:pt x="1174" y="6505"/>
                </a:cubicBezTo>
                <a:cubicBezTo>
                  <a:pt x="1098" y="6555"/>
                  <a:pt x="1074" y="6658"/>
                  <a:pt x="1124" y="6731"/>
                </a:cubicBezTo>
                <a:cubicBezTo>
                  <a:pt x="1154" y="6780"/>
                  <a:pt x="1207" y="6808"/>
                  <a:pt x="1262" y="6808"/>
                </a:cubicBezTo>
                <a:cubicBezTo>
                  <a:pt x="1292" y="6808"/>
                  <a:pt x="1323" y="6799"/>
                  <a:pt x="1350" y="6781"/>
                </a:cubicBezTo>
                <a:cubicBezTo>
                  <a:pt x="1703" y="6555"/>
                  <a:pt x="2115" y="6434"/>
                  <a:pt x="2538" y="6434"/>
                </a:cubicBezTo>
                <a:cubicBezTo>
                  <a:pt x="3759" y="6434"/>
                  <a:pt x="4749" y="7428"/>
                  <a:pt x="4749" y="8645"/>
                </a:cubicBezTo>
                <a:cubicBezTo>
                  <a:pt x="4749" y="9113"/>
                  <a:pt x="4599" y="9572"/>
                  <a:pt x="4323" y="9951"/>
                </a:cubicBezTo>
                <a:lnTo>
                  <a:pt x="3444" y="9648"/>
                </a:lnTo>
                <a:cubicBezTo>
                  <a:pt x="3529" y="9507"/>
                  <a:pt x="3576" y="9339"/>
                  <a:pt x="3576" y="9163"/>
                </a:cubicBezTo>
                <a:lnTo>
                  <a:pt x="3576" y="7834"/>
                </a:lnTo>
                <a:cubicBezTo>
                  <a:pt x="3576" y="7413"/>
                  <a:pt x="3235" y="7069"/>
                  <a:pt x="2815" y="7069"/>
                </a:cubicBezTo>
                <a:lnTo>
                  <a:pt x="2265" y="7069"/>
                </a:lnTo>
                <a:cubicBezTo>
                  <a:pt x="1844" y="7069"/>
                  <a:pt x="1503" y="7413"/>
                  <a:pt x="1503" y="7834"/>
                </a:cubicBezTo>
                <a:lnTo>
                  <a:pt x="1503" y="9163"/>
                </a:lnTo>
                <a:cubicBezTo>
                  <a:pt x="1503" y="9339"/>
                  <a:pt x="1550" y="9507"/>
                  <a:pt x="1633" y="9648"/>
                </a:cubicBezTo>
                <a:lnTo>
                  <a:pt x="754" y="9951"/>
                </a:lnTo>
                <a:cubicBezTo>
                  <a:pt x="480" y="9572"/>
                  <a:pt x="330" y="9113"/>
                  <a:pt x="330" y="8645"/>
                </a:cubicBezTo>
                <a:cubicBezTo>
                  <a:pt x="330" y="8125"/>
                  <a:pt x="512" y="7619"/>
                  <a:pt x="848" y="7222"/>
                </a:cubicBezTo>
                <a:cubicBezTo>
                  <a:pt x="906" y="7152"/>
                  <a:pt x="898" y="7049"/>
                  <a:pt x="830" y="6990"/>
                </a:cubicBezTo>
                <a:cubicBezTo>
                  <a:pt x="799" y="6964"/>
                  <a:pt x="761" y="6951"/>
                  <a:pt x="724" y="6951"/>
                </a:cubicBezTo>
                <a:cubicBezTo>
                  <a:pt x="677" y="6951"/>
                  <a:pt x="630" y="6971"/>
                  <a:pt x="598" y="7011"/>
                </a:cubicBezTo>
                <a:cubicBezTo>
                  <a:pt x="213" y="7466"/>
                  <a:pt x="1" y="8048"/>
                  <a:pt x="1" y="8645"/>
                </a:cubicBezTo>
                <a:cubicBezTo>
                  <a:pt x="1" y="10030"/>
                  <a:pt x="1150" y="11183"/>
                  <a:pt x="2538" y="11183"/>
                </a:cubicBezTo>
                <a:cubicBezTo>
                  <a:pt x="3788" y="11183"/>
                  <a:pt x="4870" y="10242"/>
                  <a:pt x="5049" y="9013"/>
                </a:cubicBezTo>
                <a:lnTo>
                  <a:pt x="5476" y="9439"/>
                </a:lnTo>
                <a:cubicBezTo>
                  <a:pt x="5514" y="9472"/>
                  <a:pt x="5553" y="9488"/>
                  <a:pt x="5592" y="9488"/>
                </a:cubicBezTo>
                <a:cubicBezTo>
                  <a:pt x="5631" y="9488"/>
                  <a:pt x="5670" y="9472"/>
                  <a:pt x="5708" y="9439"/>
                </a:cubicBezTo>
                <a:cubicBezTo>
                  <a:pt x="5773" y="9375"/>
                  <a:pt x="5773" y="9272"/>
                  <a:pt x="5708" y="9207"/>
                </a:cubicBezTo>
                <a:lnTo>
                  <a:pt x="5308" y="8810"/>
                </a:lnTo>
                <a:lnTo>
                  <a:pt x="6114" y="8810"/>
                </a:lnTo>
                <a:cubicBezTo>
                  <a:pt x="6187" y="9980"/>
                  <a:pt x="7084" y="10971"/>
                  <a:pt x="8248" y="11153"/>
                </a:cubicBezTo>
                <a:cubicBezTo>
                  <a:pt x="8257" y="11155"/>
                  <a:pt x="8266" y="11156"/>
                  <a:pt x="8275" y="11156"/>
                </a:cubicBezTo>
                <a:cubicBezTo>
                  <a:pt x="8353" y="11156"/>
                  <a:pt x="8423" y="11098"/>
                  <a:pt x="8437" y="11018"/>
                </a:cubicBezTo>
                <a:cubicBezTo>
                  <a:pt x="8451" y="10927"/>
                  <a:pt x="8390" y="10845"/>
                  <a:pt x="8298" y="10830"/>
                </a:cubicBezTo>
                <a:cubicBezTo>
                  <a:pt x="7840" y="10757"/>
                  <a:pt x="7419" y="10542"/>
                  <a:pt x="7090" y="10218"/>
                </a:cubicBezTo>
                <a:lnTo>
                  <a:pt x="7969" y="9919"/>
                </a:lnTo>
                <a:cubicBezTo>
                  <a:pt x="8150" y="10064"/>
                  <a:pt x="8398" y="10137"/>
                  <a:pt x="8645" y="10137"/>
                </a:cubicBezTo>
                <a:cubicBezTo>
                  <a:pt x="8893" y="10137"/>
                  <a:pt x="9141" y="10064"/>
                  <a:pt x="9322" y="9919"/>
                </a:cubicBezTo>
                <a:lnTo>
                  <a:pt x="10198" y="10218"/>
                </a:lnTo>
                <a:cubicBezTo>
                  <a:pt x="9863" y="10548"/>
                  <a:pt x="9433" y="10765"/>
                  <a:pt x="8963" y="10833"/>
                </a:cubicBezTo>
                <a:cubicBezTo>
                  <a:pt x="8875" y="10848"/>
                  <a:pt x="8813" y="10930"/>
                  <a:pt x="8825" y="11018"/>
                </a:cubicBezTo>
                <a:cubicBezTo>
                  <a:pt x="8836" y="11101"/>
                  <a:pt x="8907" y="11159"/>
                  <a:pt x="8986" y="11159"/>
                </a:cubicBezTo>
                <a:cubicBezTo>
                  <a:pt x="10210" y="11159"/>
                  <a:pt x="11183" y="10004"/>
                  <a:pt x="11183" y="8645"/>
                </a:cubicBezTo>
                <a:cubicBezTo>
                  <a:pt x="11183" y="7372"/>
                  <a:pt x="10239" y="6314"/>
                  <a:pt x="9013" y="6134"/>
                </a:cubicBezTo>
                <a:lnTo>
                  <a:pt x="9439" y="5708"/>
                </a:lnTo>
                <a:cubicBezTo>
                  <a:pt x="9501" y="5646"/>
                  <a:pt x="9501" y="5540"/>
                  <a:pt x="9439" y="5479"/>
                </a:cubicBezTo>
                <a:cubicBezTo>
                  <a:pt x="9407" y="5446"/>
                  <a:pt x="9365" y="5430"/>
                  <a:pt x="9323" y="5430"/>
                </a:cubicBezTo>
                <a:cubicBezTo>
                  <a:pt x="9281" y="5430"/>
                  <a:pt x="9239" y="5446"/>
                  <a:pt x="9207" y="5479"/>
                </a:cubicBezTo>
                <a:lnTo>
                  <a:pt x="8807" y="5876"/>
                </a:lnTo>
                <a:lnTo>
                  <a:pt x="8807" y="5073"/>
                </a:lnTo>
                <a:cubicBezTo>
                  <a:pt x="9986" y="4996"/>
                  <a:pt x="10977" y="4085"/>
                  <a:pt x="11153" y="2921"/>
                </a:cubicBezTo>
                <a:cubicBezTo>
                  <a:pt x="11168" y="2832"/>
                  <a:pt x="11106" y="2750"/>
                  <a:pt x="11015" y="2735"/>
                </a:cubicBezTo>
                <a:cubicBezTo>
                  <a:pt x="11007" y="2734"/>
                  <a:pt x="10998" y="2733"/>
                  <a:pt x="10989" y="2733"/>
                </a:cubicBezTo>
                <a:cubicBezTo>
                  <a:pt x="10911" y="2733"/>
                  <a:pt x="10841" y="2791"/>
                  <a:pt x="10830" y="2874"/>
                </a:cubicBezTo>
                <a:cubicBezTo>
                  <a:pt x="10777" y="3223"/>
                  <a:pt x="10639" y="3559"/>
                  <a:pt x="10427" y="3844"/>
                </a:cubicBezTo>
                <a:lnTo>
                  <a:pt x="9551" y="3544"/>
                </a:lnTo>
                <a:cubicBezTo>
                  <a:pt x="9633" y="3400"/>
                  <a:pt x="9680" y="3235"/>
                  <a:pt x="9680" y="3056"/>
                </a:cubicBezTo>
                <a:lnTo>
                  <a:pt x="9680" y="1727"/>
                </a:lnTo>
                <a:cubicBezTo>
                  <a:pt x="9680" y="1306"/>
                  <a:pt x="9339" y="965"/>
                  <a:pt x="8919" y="965"/>
                </a:cubicBezTo>
                <a:lnTo>
                  <a:pt x="8369" y="965"/>
                </a:lnTo>
                <a:cubicBezTo>
                  <a:pt x="7949" y="965"/>
                  <a:pt x="7607" y="1306"/>
                  <a:pt x="7607" y="1727"/>
                </a:cubicBezTo>
                <a:lnTo>
                  <a:pt x="7607" y="3056"/>
                </a:lnTo>
                <a:cubicBezTo>
                  <a:pt x="7607" y="3235"/>
                  <a:pt x="7654" y="3400"/>
                  <a:pt x="7740" y="3544"/>
                </a:cubicBezTo>
                <a:lnTo>
                  <a:pt x="6861" y="3844"/>
                </a:lnTo>
                <a:cubicBezTo>
                  <a:pt x="6584" y="3467"/>
                  <a:pt x="6434" y="3009"/>
                  <a:pt x="6434" y="2541"/>
                </a:cubicBezTo>
                <a:cubicBezTo>
                  <a:pt x="6434" y="1321"/>
                  <a:pt x="7425" y="330"/>
                  <a:pt x="8645" y="330"/>
                </a:cubicBezTo>
                <a:cubicBezTo>
                  <a:pt x="9730" y="330"/>
                  <a:pt x="10668" y="1136"/>
                  <a:pt x="10830" y="2209"/>
                </a:cubicBezTo>
                <a:cubicBezTo>
                  <a:pt x="10843" y="2288"/>
                  <a:pt x="10911" y="2346"/>
                  <a:pt x="10989" y="2346"/>
                </a:cubicBezTo>
                <a:cubicBezTo>
                  <a:pt x="10998" y="2346"/>
                  <a:pt x="11007" y="2346"/>
                  <a:pt x="11015" y="2344"/>
                </a:cubicBezTo>
                <a:cubicBezTo>
                  <a:pt x="11106" y="2333"/>
                  <a:pt x="11168" y="2247"/>
                  <a:pt x="11153" y="2159"/>
                </a:cubicBezTo>
                <a:cubicBezTo>
                  <a:pt x="10968" y="933"/>
                  <a:pt x="9880" y="1"/>
                  <a:pt x="8645" y="1"/>
                </a:cubicBezTo>
                <a:cubicBezTo>
                  <a:pt x="7369" y="1"/>
                  <a:pt x="6314" y="948"/>
                  <a:pt x="6131" y="2171"/>
                </a:cubicBezTo>
                <a:lnTo>
                  <a:pt x="5708" y="1747"/>
                </a:lnTo>
                <a:cubicBezTo>
                  <a:pt x="5676" y="1715"/>
                  <a:pt x="5634" y="1699"/>
                  <a:pt x="5592" y="1699"/>
                </a:cubicBezTo>
                <a:cubicBezTo>
                  <a:pt x="5550" y="1699"/>
                  <a:pt x="5508" y="1715"/>
                  <a:pt x="5476" y="1747"/>
                </a:cubicBezTo>
                <a:cubicBezTo>
                  <a:pt x="5411" y="1809"/>
                  <a:pt x="5411" y="1915"/>
                  <a:pt x="5476" y="1977"/>
                </a:cubicBezTo>
                <a:lnTo>
                  <a:pt x="5876" y="2377"/>
                </a:lnTo>
                <a:lnTo>
                  <a:pt x="5070" y="2377"/>
                </a:lnTo>
                <a:cubicBezTo>
                  <a:pt x="4988" y="1053"/>
                  <a:pt x="3882" y="1"/>
                  <a:pt x="253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32" name="Google Shape;1132;p72"/>
          <p:cNvGrpSpPr/>
          <p:nvPr/>
        </p:nvGrpSpPr>
        <p:grpSpPr>
          <a:xfrm>
            <a:off x="2433459" y="4058388"/>
            <a:ext cx="366719" cy="299986"/>
            <a:chOff x="2433459" y="3829788"/>
            <a:chExt cx="366719" cy="299986"/>
          </a:xfrm>
        </p:grpSpPr>
        <p:sp>
          <p:nvSpPr>
            <p:cNvPr id="1133" name="Google Shape;1133;p72"/>
            <p:cNvSpPr/>
            <p:nvPr/>
          </p:nvSpPr>
          <p:spPr>
            <a:xfrm>
              <a:off x="2433459" y="3829788"/>
              <a:ext cx="366719" cy="299986"/>
            </a:xfrm>
            <a:custGeom>
              <a:rect b="b" l="l" r="r" t="t"/>
              <a:pathLst>
                <a:path extrusionOk="0" h="9148" w="11183">
                  <a:moveTo>
                    <a:pt x="1520" y="2024"/>
                  </a:moveTo>
                  <a:cubicBezTo>
                    <a:pt x="1711" y="2024"/>
                    <a:pt x="1864" y="2179"/>
                    <a:pt x="1864" y="2371"/>
                  </a:cubicBezTo>
                  <a:lnTo>
                    <a:pt x="1864" y="2709"/>
                  </a:lnTo>
                  <a:cubicBezTo>
                    <a:pt x="1864" y="2900"/>
                    <a:pt x="1711" y="3056"/>
                    <a:pt x="1520" y="3056"/>
                  </a:cubicBezTo>
                  <a:cubicBezTo>
                    <a:pt x="1329" y="3056"/>
                    <a:pt x="1176" y="2900"/>
                    <a:pt x="1176" y="2709"/>
                  </a:cubicBezTo>
                  <a:lnTo>
                    <a:pt x="1176" y="2371"/>
                  </a:lnTo>
                  <a:cubicBezTo>
                    <a:pt x="1176" y="2179"/>
                    <a:pt x="1329" y="2024"/>
                    <a:pt x="1520" y="2024"/>
                  </a:cubicBezTo>
                  <a:close/>
                  <a:moveTo>
                    <a:pt x="9497" y="1685"/>
                  </a:moveTo>
                  <a:lnTo>
                    <a:pt x="9497" y="5429"/>
                  </a:lnTo>
                  <a:lnTo>
                    <a:pt x="4399" y="5429"/>
                  </a:lnTo>
                  <a:lnTo>
                    <a:pt x="4399" y="1685"/>
                  </a:lnTo>
                  <a:close/>
                  <a:moveTo>
                    <a:pt x="3893" y="3382"/>
                  </a:moveTo>
                  <a:cubicBezTo>
                    <a:pt x="3990" y="3382"/>
                    <a:pt x="4069" y="3461"/>
                    <a:pt x="4069" y="3558"/>
                  </a:cubicBezTo>
                  <a:cubicBezTo>
                    <a:pt x="4069" y="3653"/>
                    <a:pt x="3990" y="3732"/>
                    <a:pt x="3893" y="3732"/>
                  </a:cubicBezTo>
                  <a:lnTo>
                    <a:pt x="2199" y="3732"/>
                  </a:lnTo>
                  <a:cubicBezTo>
                    <a:pt x="2108" y="3732"/>
                    <a:pt x="2035" y="3805"/>
                    <a:pt x="2035" y="3897"/>
                  </a:cubicBezTo>
                  <a:lnTo>
                    <a:pt x="2035" y="5429"/>
                  </a:lnTo>
                  <a:lnTo>
                    <a:pt x="1006" y="5429"/>
                  </a:lnTo>
                  <a:lnTo>
                    <a:pt x="1006" y="4229"/>
                  </a:lnTo>
                  <a:cubicBezTo>
                    <a:pt x="1006" y="4138"/>
                    <a:pt x="932" y="4064"/>
                    <a:pt x="841" y="4064"/>
                  </a:cubicBezTo>
                  <a:cubicBezTo>
                    <a:pt x="753" y="4064"/>
                    <a:pt x="679" y="4138"/>
                    <a:pt x="679" y="4229"/>
                  </a:cubicBezTo>
                  <a:lnTo>
                    <a:pt x="679" y="6108"/>
                  </a:lnTo>
                  <a:lnTo>
                    <a:pt x="620" y="6108"/>
                  </a:lnTo>
                  <a:cubicBezTo>
                    <a:pt x="459" y="6108"/>
                    <a:pt x="326" y="5975"/>
                    <a:pt x="326" y="5814"/>
                  </a:cubicBezTo>
                  <a:lnTo>
                    <a:pt x="326" y="3885"/>
                  </a:lnTo>
                  <a:cubicBezTo>
                    <a:pt x="326" y="3608"/>
                    <a:pt x="553" y="3382"/>
                    <a:pt x="832" y="3382"/>
                  </a:cubicBezTo>
                  <a:close/>
                  <a:moveTo>
                    <a:pt x="10853" y="6434"/>
                  </a:moveTo>
                  <a:lnTo>
                    <a:pt x="10853" y="6784"/>
                  </a:lnTo>
                  <a:lnTo>
                    <a:pt x="7645" y="6784"/>
                  </a:lnTo>
                  <a:cubicBezTo>
                    <a:pt x="7554" y="6784"/>
                    <a:pt x="7480" y="6857"/>
                    <a:pt x="7480" y="6949"/>
                  </a:cubicBezTo>
                  <a:cubicBezTo>
                    <a:pt x="7480" y="7040"/>
                    <a:pt x="7554" y="7113"/>
                    <a:pt x="7645" y="7113"/>
                  </a:cubicBezTo>
                  <a:lnTo>
                    <a:pt x="7974" y="7113"/>
                  </a:lnTo>
                  <a:lnTo>
                    <a:pt x="8030" y="7463"/>
                  </a:lnTo>
                  <a:lnTo>
                    <a:pt x="5863" y="7463"/>
                  </a:lnTo>
                  <a:lnTo>
                    <a:pt x="5922" y="7113"/>
                  </a:lnTo>
                  <a:lnTo>
                    <a:pt x="6930" y="7113"/>
                  </a:lnTo>
                  <a:cubicBezTo>
                    <a:pt x="7022" y="7113"/>
                    <a:pt x="7095" y="7040"/>
                    <a:pt x="7095" y="6949"/>
                  </a:cubicBezTo>
                  <a:cubicBezTo>
                    <a:pt x="7095" y="6857"/>
                    <a:pt x="7022" y="6784"/>
                    <a:pt x="6930" y="6784"/>
                  </a:cubicBezTo>
                  <a:lnTo>
                    <a:pt x="3040" y="6784"/>
                  </a:lnTo>
                  <a:lnTo>
                    <a:pt x="3040" y="6434"/>
                  </a:lnTo>
                  <a:close/>
                  <a:moveTo>
                    <a:pt x="8086" y="7793"/>
                  </a:moveTo>
                  <a:lnTo>
                    <a:pt x="8145" y="8142"/>
                  </a:lnTo>
                  <a:lnTo>
                    <a:pt x="5751" y="8142"/>
                  </a:lnTo>
                  <a:lnTo>
                    <a:pt x="5810" y="7793"/>
                  </a:lnTo>
                  <a:close/>
                  <a:moveTo>
                    <a:pt x="2035" y="5755"/>
                  </a:moveTo>
                  <a:lnTo>
                    <a:pt x="2035" y="8822"/>
                  </a:lnTo>
                  <a:lnTo>
                    <a:pt x="1685" y="8822"/>
                  </a:lnTo>
                  <a:lnTo>
                    <a:pt x="1685" y="6269"/>
                  </a:lnTo>
                  <a:cubicBezTo>
                    <a:pt x="1685" y="6181"/>
                    <a:pt x="1611" y="6108"/>
                    <a:pt x="1520" y="6108"/>
                  </a:cubicBezTo>
                  <a:cubicBezTo>
                    <a:pt x="1429" y="6108"/>
                    <a:pt x="1356" y="6181"/>
                    <a:pt x="1356" y="6269"/>
                  </a:cubicBezTo>
                  <a:lnTo>
                    <a:pt x="1356" y="8822"/>
                  </a:lnTo>
                  <a:lnTo>
                    <a:pt x="1006" y="8822"/>
                  </a:lnTo>
                  <a:lnTo>
                    <a:pt x="1006" y="5755"/>
                  </a:lnTo>
                  <a:close/>
                  <a:moveTo>
                    <a:pt x="5590" y="7113"/>
                  </a:moveTo>
                  <a:lnTo>
                    <a:pt x="5304" y="8822"/>
                  </a:lnTo>
                  <a:lnTo>
                    <a:pt x="4960" y="8822"/>
                  </a:lnTo>
                  <a:lnTo>
                    <a:pt x="5243" y="7113"/>
                  </a:lnTo>
                  <a:close/>
                  <a:moveTo>
                    <a:pt x="8651" y="7113"/>
                  </a:moveTo>
                  <a:lnTo>
                    <a:pt x="8936" y="8822"/>
                  </a:lnTo>
                  <a:lnTo>
                    <a:pt x="8589" y="8822"/>
                  </a:lnTo>
                  <a:lnTo>
                    <a:pt x="8304" y="7113"/>
                  </a:lnTo>
                  <a:close/>
                  <a:moveTo>
                    <a:pt x="2879" y="1"/>
                  </a:moveTo>
                  <a:cubicBezTo>
                    <a:pt x="2787" y="1"/>
                    <a:pt x="2714" y="74"/>
                    <a:pt x="2714" y="165"/>
                  </a:cubicBezTo>
                  <a:lnTo>
                    <a:pt x="2714" y="845"/>
                  </a:lnTo>
                  <a:cubicBezTo>
                    <a:pt x="2714" y="933"/>
                    <a:pt x="2787" y="1006"/>
                    <a:pt x="2879" y="1006"/>
                  </a:cubicBezTo>
                  <a:lnTo>
                    <a:pt x="3393" y="1006"/>
                  </a:lnTo>
                  <a:lnTo>
                    <a:pt x="3393" y="1844"/>
                  </a:lnTo>
                  <a:cubicBezTo>
                    <a:pt x="3393" y="1935"/>
                    <a:pt x="3467" y="2009"/>
                    <a:pt x="3555" y="2009"/>
                  </a:cubicBezTo>
                  <a:cubicBezTo>
                    <a:pt x="3646" y="2009"/>
                    <a:pt x="3720" y="1935"/>
                    <a:pt x="3720" y="1844"/>
                  </a:cubicBezTo>
                  <a:lnTo>
                    <a:pt x="3720" y="1006"/>
                  </a:lnTo>
                  <a:lnTo>
                    <a:pt x="10177" y="1006"/>
                  </a:lnTo>
                  <a:lnTo>
                    <a:pt x="10177" y="6108"/>
                  </a:lnTo>
                  <a:lnTo>
                    <a:pt x="3720" y="6108"/>
                  </a:lnTo>
                  <a:lnTo>
                    <a:pt x="3720" y="4061"/>
                  </a:lnTo>
                  <a:lnTo>
                    <a:pt x="3896" y="4061"/>
                  </a:lnTo>
                  <a:cubicBezTo>
                    <a:pt x="3958" y="4061"/>
                    <a:pt x="4017" y="4049"/>
                    <a:pt x="4069" y="4029"/>
                  </a:cubicBezTo>
                  <a:lnTo>
                    <a:pt x="4069" y="5593"/>
                  </a:lnTo>
                  <a:cubicBezTo>
                    <a:pt x="4069" y="5681"/>
                    <a:pt x="4143" y="5755"/>
                    <a:pt x="4234" y="5755"/>
                  </a:cubicBezTo>
                  <a:lnTo>
                    <a:pt x="9662" y="5755"/>
                  </a:lnTo>
                  <a:cubicBezTo>
                    <a:pt x="9753" y="5755"/>
                    <a:pt x="9827" y="5681"/>
                    <a:pt x="9827" y="5593"/>
                  </a:cubicBezTo>
                  <a:lnTo>
                    <a:pt x="9827" y="1521"/>
                  </a:lnTo>
                  <a:cubicBezTo>
                    <a:pt x="9827" y="1433"/>
                    <a:pt x="9753" y="1359"/>
                    <a:pt x="9662" y="1359"/>
                  </a:cubicBezTo>
                  <a:lnTo>
                    <a:pt x="4234" y="1359"/>
                  </a:lnTo>
                  <a:cubicBezTo>
                    <a:pt x="4143" y="1359"/>
                    <a:pt x="4069" y="1433"/>
                    <a:pt x="4069" y="1521"/>
                  </a:cubicBezTo>
                  <a:lnTo>
                    <a:pt x="4069" y="3085"/>
                  </a:lnTo>
                  <a:cubicBezTo>
                    <a:pt x="3997" y="3059"/>
                    <a:pt x="3897" y="3050"/>
                    <a:pt x="3806" y="3050"/>
                  </a:cubicBezTo>
                  <a:cubicBezTo>
                    <a:pt x="3776" y="3050"/>
                    <a:pt x="3747" y="3051"/>
                    <a:pt x="3720" y="3053"/>
                  </a:cubicBezTo>
                  <a:lnTo>
                    <a:pt x="3720" y="2556"/>
                  </a:lnTo>
                  <a:cubicBezTo>
                    <a:pt x="3720" y="2468"/>
                    <a:pt x="3646" y="2394"/>
                    <a:pt x="3555" y="2394"/>
                  </a:cubicBezTo>
                  <a:cubicBezTo>
                    <a:pt x="3467" y="2394"/>
                    <a:pt x="3393" y="2468"/>
                    <a:pt x="3393" y="2556"/>
                  </a:cubicBezTo>
                  <a:lnTo>
                    <a:pt x="3393" y="3053"/>
                  </a:lnTo>
                  <a:lnTo>
                    <a:pt x="2097" y="3053"/>
                  </a:lnTo>
                  <a:cubicBezTo>
                    <a:pt x="2158" y="2953"/>
                    <a:pt x="2194" y="2835"/>
                    <a:pt x="2194" y="2709"/>
                  </a:cubicBezTo>
                  <a:lnTo>
                    <a:pt x="2194" y="2371"/>
                  </a:lnTo>
                  <a:cubicBezTo>
                    <a:pt x="2194" y="2000"/>
                    <a:pt x="1891" y="1697"/>
                    <a:pt x="1520" y="1697"/>
                  </a:cubicBezTo>
                  <a:cubicBezTo>
                    <a:pt x="1150" y="1697"/>
                    <a:pt x="847" y="2000"/>
                    <a:pt x="847" y="2371"/>
                  </a:cubicBezTo>
                  <a:lnTo>
                    <a:pt x="847" y="2709"/>
                  </a:lnTo>
                  <a:cubicBezTo>
                    <a:pt x="847" y="2835"/>
                    <a:pt x="882" y="2953"/>
                    <a:pt x="944" y="3053"/>
                  </a:cubicBezTo>
                  <a:cubicBezTo>
                    <a:pt x="928" y="3052"/>
                    <a:pt x="912" y="3052"/>
                    <a:pt x="896" y="3052"/>
                  </a:cubicBezTo>
                  <a:cubicBezTo>
                    <a:pt x="429" y="3052"/>
                    <a:pt x="0" y="3384"/>
                    <a:pt x="0" y="3885"/>
                  </a:cubicBezTo>
                  <a:lnTo>
                    <a:pt x="0" y="5811"/>
                  </a:lnTo>
                  <a:cubicBezTo>
                    <a:pt x="0" y="6155"/>
                    <a:pt x="279" y="6434"/>
                    <a:pt x="620" y="6434"/>
                  </a:cubicBezTo>
                  <a:lnTo>
                    <a:pt x="679" y="6434"/>
                  </a:lnTo>
                  <a:lnTo>
                    <a:pt x="679" y="8983"/>
                  </a:lnTo>
                  <a:cubicBezTo>
                    <a:pt x="679" y="9074"/>
                    <a:pt x="753" y="9148"/>
                    <a:pt x="841" y="9148"/>
                  </a:cubicBezTo>
                  <a:lnTo>
                    <a:pt x="2199" y="9148"/>
                  </a:lnTo>
                  <a:cubicBezTo>
                    <a:pt x="2291" y="9148"/>
                    <a:pt x="2364" y="9074"/>
                    <a:pt x="2364" y="8983"/>
                  </a:cubicBezTo>
                  <a:lnTo>
                    <a:pt x="2364" y="5590"/>
                  </a:lnTo>
                  <a:lnTo>
                    <a:pt x="2364" y="4058"/>
                  </a:lnTo>
                  <a:lnTo>
                    <a:pt x="3393" y="4058"/>
                  </a:lnTo>
                  <a:lnTo>
                    <a:pt x="3393" y="6105"/>
                  </a:lnTo>
                  <a:lnTo>
                    <a:pt x="2879" y="6105"/>
                  </a:lnTo>
                  <a:cubicBezTo>
                    <a:pt x="2787" y="6105"/>
                    <a:pt x="2714" y="6178"/>
                    <a:pt x="2714" y="6269"/>
                  </a:cubicBezTo>
                  <a:lnTo>
                    <a:pt x="2714" y="6949"/>
                  </a:lnTo>
                  <a:cubicBezTo>
                    <a:pt x="2714" y="7040"/>
                    <a:pt x="2787" y="7113"/>
                    <a:pt x="2879" y="7113"/>
                  </a:cubicBezTo>
                  <a:lnTo>
                    <a:pt x="4913" y="7113"/>
                  </a:lnTo>
                  <a:lnTo>
                    <a:pt x="4605" y="8957"/>
                  </a:lnTo>
                  <a:cubicBezTo>
                    <a:pt x="4599" y="9072"/>
                    <a:pt x="4655" y="9133"/>
                    <a:pt x="4766" y="9148"/>
                  </a:cubicBezTo>
                  <a:lnTo>
                    <a:pt x="5446" y="9148"/>
                  </a:lnTo>
                  <a:cubicBezTo>
                    <a:pt x="5525" y="9148"/>
                    <a:pt x="5593" y="9089"/>
                    <a:pt x="5607" y="9010"/>
                  </a:cubicBezTo>
                  <a:lnTo>
                    <a:pt x="5695" y="8469"/>
                  </a:lnTo>
                  <a:lnTo>
                    <a:pt x="8198" y="8469"/>
                  </a:lnTo>
                  <a:lnTo>
                    <a:pt x="8289" y="9010"/>
                  </a:lnTo>
                  <a:cubicBezTo>
                    <a:pt x="8304" y="9089"/>
                    <a:pt x="8371" y="9148"/>
                    <a:pt x="8451" y="9148"/>
                  </a:cubicBezTo>
                  <a:lnTo>
                    <a:pt x="9130" y="9148"/>
                  </a:lnTo>
                  <a:cubicBezTo>
                    <a:pt x="9242" y="9133"/>
                    <a:pt x="9294" y="9072"/>
                    <a:pt x="9291" y="8957"/>
                  </a:cubicBezTo>
                  <a:lnTo>
                    <a:pt x="8983" y="7113"/>
                  </a:lnTo>
                  <a:lnTo>
                    <a:pt x="11017" y="7113"/>
                  </a:lnTo>
                  <a:cubicBezTo>
                    <a:pt x="11109" y="7113"/>
                    <a:pt x="11182" y="7040"/>
                    <a:pt x="11182" y="6949"/>
                  </a:cubicBezTo>
                  <a:lnTo>
                    <a:pt x="11182" y="6269"/>
                  </a:lnTo>
                  <a:cubicBezTo>
                    <a:pt x="11182" y="6178"/>
                    <a:pt x="11109" y="6105"/>
                    <a:pt x="11017" y="6105"/>
                  </a:cubicBezTo>
                  <a:lnTo>
                    <a:pt x="10503" y="6105"/>
                  </a:lnTo>
                  <a:lnTo>
                    <a:pt x="10503" y="1006"/>
                  </a:lnTo>
                  <a:lnTo>
                    <a:pt x="11017" y="1006"/>
                  </a:lnTo>
                  <a:cubicBezTo>
                    <a:pt x="11109" y="1006"/>
                    <a:pt x="11182" y="933"/>
                    <a:pt x="11182" y="845"/>
                  </a:cubicBezTo>
                  <a:lnTo>
                    <a:pt x="11182" y="165"/>
                  </a:lnTo>
                  <a:cubicBezTo>
                    <a:pt x="11182" y="74"/>
                    <a:pt x="11109" y="1"/>
                    <a:pt x="11017" y="1"/>
                  </a:cubicBezTo>
                  <a:lnTo>
                    <a:pt x="9000" y="1"/>
                  </a:lnTo>
                  <a:cubicBezTo>
                    <a:pt x="8909" y="1"/>
                    <a:pt x="8836" y="74"/>
                    <a:pt x="8836" y="165"/>
                  </a:cubicBezTo>
                  <a:cubicBezTo>
                    <a:pt x="8836" y="256"/>
                    <a:pt x="8909" y="330"/>
                    <a:pt x="9000" y="330"/>
                  </a:cubicBezTo>
                  <a:lnTo>
                    <a:pt x="10853" y="330"/>
                  </a:lnTo>
                  <a:lnTo>
                    <a:pt x="10853" y="680"/>
                  </a:lnTo>
                  <a:lnTo>
                    <a:pt x="3040" y="680"/>
                  </a:lnTo>
                  <a:lnTo>
                    <a:pt x="3040" y="330"/>
                  </a:lnTo>
                  <a:lnTo>
                    <a:pt x="8286" y="330"/>
                  </a:lnTo>
                  <a:cubicBezTo>
                    <a:pt x="8377" y="330"/>
                    <a:pt x="8451" y="256"/>
                    <a:pt x="8451" y="165"/>
                  </a:cubicBezTo>
                  <a:cubicBezTo>
                    <a:pt x="8451" y="74"/>
                    <a:pt x="8377" y="1"/>
                    <a:pt x="828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72"/>
            <p:cNvSpPr/>
            <p:nvPr/>
          </p:nvSpPr>
          <p:spPr>
            <a:xfrm>
              <a:off x="2600242" y="3941053"/>
              <a:ext cx="33120" cy="55190"/>
            </a:xfrm>
            <a:custGeom>
              <a:rect b="b" l="l" r="r" t="t"/>
              <a:pathLst>
                <a:path extrusionOk="0" h="1683" w="1010">
                  <a:moveTo>
                    <a:pt x="680" y="327"/>
                  </a:moveTo>
                  <a:lnTo>
                    <a:pt x="680" y="1353"/>
                  </a:lnTo>
                  <a:lnTo>
                    <a:pt x="330" y="1353"/>
                  </a:lnTo>
                  <a:lnTo>
                    <a:pt x="330" y="327"/>
                  </a:lnTo>
                  <a:close/>
                  <a:moveTo>
                    <a:pt x="165" y="1"/>
                  </a:moveTo>
                  <a:cubicBezTo>
                    <a:pt x="74" y="1"/>
                    <a:pt x="1" y="74"/>
                    <a:pt x="1" y="165"/>
                  </a:cubicBezTo>
                  <a:lnTo>
                    <a:pt x="1" y="1518"/>
                  </a:lnTo>
                  <a:cubicBezTo>
                    <a:pt x="1" y="1609"/>
                    <a:pt x="74" y="1683"/>
                    <a:pt x="165" y="1683"/>
                  </a:cubicBezTo>
                  <a:lnTo>
                    <a:pt x="845" y="1683"/>
                  </a:lnTo>
                  <a:cubicBezTo>
                    <a:pt x="936" y="1683"/>
                    <a:pt x="1009" y="1609"/>
                    <a:pt x="1009" y="1518"/>
                  </a:cubicBezTo>
                  <a:lnTo>
                    <a:pt x="1009" y="165"/>
                  </a:lnTo>
                  <a:cubicBezTo>
                    <a:pt x="1009" y="74"/>
                    <a:pt x="936"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72"/>
            <p:cNvSpPr/>
            <p:nvPr/>
          </p:nvSpPr>
          <p:spPr>
            <a:xfrm>
              <a:off x="2644807" y="3918787"/>
              <a:ext cx="32989" cy="77456"/>
            </a:xfrm>
            <a:custGeom>
              <a:rect b="b" l="l" r="r" t="t"/>
              <a:pathLst>
                <a:path extrusionOk="0" h="2362" w="1006">
                  <a:moveTo>
                    <a:pt x="677" y="330"/>
                  </a:moveTo>
                  <a:lnTo>
                    <a:pt x="677" y="2032"/>
                  </a:lnTo>
                  <a:lnTo>
                    <a:pt x="327" y="2032"/>
                  </a:lnTo>
                  <a:lnTo>
                    <a:pt x="327" y="330"/>
                  </a:lnTo>
                  <a:close/>
                  <a:moveTo>
                    <a:pt x="162" y="1"/>
                  </a:moveTo>
                  <a:cubicBezTo>
                    <a:pt x="74" y="1"/>
                    <a:pt x="0" y="74"/>
                    <a:pt x="0" y="165"/>
                  </a:cubicBezTo>
                  <a:lnTo>
                    <a:pt x="0" y="2197"/>
                  </a:lnTo>
                  <a:cubicBezTo>
                    <a:pt x="0" y="2288"/>
                    <a:pt x="74" y="2362"/>
                    <a:pt x="162" y="2362"/>
                  </a:cubicBezTo>
                  <a:lnTo>
                    <a:pt x="841" y="2362"/>
                  </a:lnTo>
                  <a:cubicBezTo>
                    <a:pt x="932" y="2362"/>
                    <a:pt x="1006" y="2288"/>
                    <a:pt x="1006" y="2197"/>
                  </a:cubicBezTo>
                  <a:lnTo>
                    <a:pt x="1006" y="165"/>
                  </a:lnTo>
                  <a:cubicBezTo>
                    <a:pt x="1006" y="74"/>
                    <a:pt x="932" y="1"/>
                    <a:pt x="8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72"/>
            <p:cNvSpPr/>
            <p:nvPr/>
          </p:nvSpPr>
          <p:spPr>
            <a:xfrm>
              <a:off x="2689241" y="3896521"/>
              <a:ext cx="33022" cy="99722"/>
            </a:xfrm>
            <a:custGeom>
              <a:rect b="b" l="l" r="r" t="t"/>
              <a:pathLst>
                <a:path extrusionOk="0" h="3041" w="1007">
                  <a:moveTo>
                    <a:pt x="680" y="330"/>
                  </a:moveTo>
                  <a:lnTo>
                    <a:pt x="680" y="2711"/>
                  </a:lnTo>
                  <a:lnTo>
                    <a:pt x="330" y="2711"/>
                  </a:lnTo>
                  <a:lnTo>
                    <a:pt x="330" y="330"/>
                  </a:lnTo>
                  <a:close/>
                  <a:moveTo>
                    <a:pt x="165" y="0"/>
                  </a:moveTo>
                  <a:cubicBezTo>
                    <a:pt x="74" y="0"/>
                    <a:pt x="1" y="74"/>
                    <a:pt x="1" y="165"/>
                  </a:cubicBezTo>
                  <a:lnTo>
                    <a:pt x="1" y="2876"/>
                  </a:lnTo>
                  <a:cubicBezTo>
                    <a:pt x="1" y="2967"/>
                    <a:pt x="74" y="3041"/>
                    <a:pt x="165" y="3041"/>
                  </a:cubicBezTo>
                  <a:lnTo>
                    <a:pt x="845" y="3041"/>
                  </a:lnTo>
                  <a:cubicBezTo>
                    <a:pt x="933" y="3041"/>
                    <a:pt x="1006" y="2967"/>
                    <a:pt x="1006" y="2876"/>
                  </a:cubicBezTo>
                  <a:lnTo>
                    <a:pt x="1006" y="165"/>
                  </a:lnTo>
                  <a:cubicBezTo>
                    <a:pt x="1006" y="74"/>
                    <a:pt x="933" y="0"/>
                    <a:pt x="84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7" name="Google Shape;1137;p72"/>
          <p:cNvGrpSpPr/>
          <p:nvPr/>
        </p:nvGrpSpPr>
        <p:grpSpPr>
          <a:xfrm>
            <a:off x="2433459" y="3523772"/>
            <a:ext cx="366719" cy="197968"/>
            <a:chOff x="2433459" y="3295172"/>
            <a:chExt cx="366719" cy="197968"/>
          </a:xfrm>
        </p:grpSpPr>
        <p:sp>
          <p:nvSpPr>
            <p:cNvPr id="1138" name="Google Shape;1138;p72"/>
            <p:cNvSpPr/>
            <p:nvPr/>
          </p:nvSpPr>
          <p:spPr>
            <a:xfrm>
              <a:off x="2455725" y="3371119"/>
              <a:ext cx="98869" cy="99722"/>
            </a:xfrm>
            <a:custGeom>
              <a:rect b="b" l="l" r="r" t="t"/>
              <a:pathLst>
                <a:path extrusionOk="0" h="3041" w="3015">
                  <a:moveTo>
                    <a:pt x="1520" y="1"/>
                  </a:moveTo>
                  <a:cubicBezTo>
                    <a:pt x="682" y="1"/>
                    <a:pt x="0" y="683"/>
                    <a:pt x="0" y="1521"/>
                  </a:cubicBezTo>
                  <a:cubicBezTo>
                    <a:pt x="0" y="2359"/>
                    <a:pt x="682" y="3041"/>
                    <a:pt x="1520" y="3041"/>
                  </a:cubicBezTo>
                  <a:cubicBezTo>
                    <a:pt x="2211" y="3041"/>
                    <a:pt x="2814" y="2576"/>
                    <a:pt x="2991" y="1909"/>
                  </a:cubicBezTo>
                  <a:cubicBezTo>
                    <a:pt x="3014" y="1821"/>
                    <a:pt x="2961" y="1732"/>
                    <a:pt x="2873" y="1709"/>
                  </a:cubicBezTo>
                  <a:cubicBezTo>
                    <a:pt x="2859" y="1705"/>
                    <a:pt x="2845" y="1703"/>
                    <a:pt x="2831" y="1703"/>
                  </a:cubicBezTo>
                  <a:cubicBezTo>
                    <a:pt x="2758" y="1703"/>
                    <a:pt x="2693" y="1752"/>
                    <a:pt x="2673" y="1827"/>
                  </a:cubicBezTo>
                  <a:cubicBezTo>
                    <a:pt x="2535" y="2347"/>
                    <a:pt x="2061" y="2714"/>
                    <a:pt x="1520" y="2714"/>
                  </a:cubicBezTo>
                  <a:cubicBezTo>
                    <a:pt x="862" y="2714"/>
                    <a:pt x="327" y="2179"/>
                    <a:pt x="327" y="1521"/>
                  </a:cubicBezTo>
                  <a:cubicBezTo>
                    <a:pt x="327" y="862"/>
                    <a:pt x="862" y="327"/>
                    <a:pt x="1520" y="327"/>
                  </a:cubicBezTo>
                  <a:cubicBezTo>
                    <a:pt x="2053" y="327"/>
                    <a:pt x="2526" y="686"/>
                    <a:pt x="2667" y="1197"/>
                  </a:cubicBezTo>
                  <a:cubicBezTo>
                    <a:pt x="2689" y="1271"/>
                    <a:pt x="2756" y="1318"/>
                    <a:pt x="2827" y="1318"/>
                  </a:cubicBezTo>
                  <a:cubicBezTo>
                    <a:pt x="2841" y="1318"/>
                    <a:pt x="2856" y="1316"/>
                    <a:pt x="2870" y="1312"/>
                  </a:cubicBezTo>
                  <a:cubicBezTo>
                    <a:pt x="2958" y="1288"/>
                    <a:pt x="3008" y="1197"/>
                    <a:pt x="2985" y="1109"/>
                  </a:cubicBezTo>
                  <a:cubicBezTo>
                    <a:pt x="2799" y="456"/>
                    <a:pt x="2200" y="1"/>
                    <a:pt x="152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72"/>
            <p:cNvSpPr/>
            <p:nvPr/>
          </p:nvSpPr>
          <p:spPr>
            <a:xfrm>
              <a:off x="2478090" y="3415586"/>
              <a:ext cx="32924" cy="32891"/>
            </a:xfrm>
            <a:custGeom>
              <a:rect b="b" l="l" r="r" t="t"/>
              <a:pathLst>
                <a:path extrusionOk="0" h="1003" w="1004">
                  <a:moveTo>
                    <a:pt x="165" y="0"/>
                  </a:moveTo>
                  <a:cubicBezTo>
                    <a:pt x="74" y="0"/>
                    <a:pt x="0" y="74"/>
                    <a:pt x="0" y="165"/>
                  </a:cubicBezTo>
                  <a:cubicBezTo>
                    <a:pt x="0" y="626"/>
                    <a:pt x="377" y="1003"/>
                    <a:pt x="838" y="1003"/>
                  </a:cubicBezTo>
                  <a:cubicBezTo>
                    <a:pt x="930" y="1003"/>
                    <a:pt x="1003" y="929"/>
                    <a:pt x="1003" y="838"/>
                  </a:cubicBezTo>
                  <a:cubicBezTo>
                    <a:pt x="1003" y="747"/>
                    <a:pt x="930" y="673"/>
                    <a:pt x="838" y="673"/>
                  </a:cubicBezTo>
                  <a:cubicBezTo>
                    <a:pt x="556" y="673"/>
                    <a:pt x="330" y="444"/>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72"/>
            <p:cNvSpPr/>
            <p:nvPr/>
          </p:nvSpPr>
          <p:spPr>
            <a:xfrm>
              <a:off x="2433459" y="3295172"/>
              <a:ext cx="366719" cy="197968"/>
            </a:xfrm>
            <a:custGeom>
              <a:rect b="b" l="l" r="r" t="t"/>
              <a:pathLst>
                <a:path extrusionOk="0" h="6037" w="11183">
                  <a:moveTo>
                    <a:pt x="8236" y="1287"/>
                  </a:moveTo>
                  <a:lnTo>
                    <a:pt x="8621" y="1673"/>
                  </a:lnTo>
                  <a:cubicBezTo>
                    <a:pt x="7580" y="1846"/>
                    <a:pt x="6783" y="2752"/>
                    <a:pt x="6783" y="3843"/>
                  </a:cubicBezTo>
                  <a:cubicBezTo>
                    <a:pt x="6783" y="3922"/>
                    <a:pt x="6789" y="3998"/>
                    <a:pt x="6795" y="4075"/>
                  </a:cubicBezTo>
                  <a:lnTo>
                    <a:pt x="6375" y="3716"/>
                  </a:lnTo>
                  <a:cubicBezTo>
                    <a:pt x="6345" y="3693"/>
                    <a:pt x="6307" y="3678"/>
                    <a:pt x="6269" y="3678"/>
                  </a:cubicBezTo>
                  <a:lnTo>
                    <a:pt x="4913" y="3675"/>
                  </a:lnTo>
                  <a:cubicBezTo>
                    <a:pt x="4872" y="3675"/>
                    <a:pt x="4834" y="3690"/>
                    <a:pt x="4807" y="3716"/>
                  </a:cubicBezTo>
                  <a:lnTo>
                    <a:pt x="4384" y="4075"/>
                  </a:lnTo>
                  <a:cubicBezTo>
                    <a:pt x="4393" y="3998"/>
                    <a:pt x="4399" y="3919"/>
                    <a:pt x="4399" y="3840"/>
                  </a:cubicBezTo>
                  <a:cubicBezTo>
                    <a:pt x="4399" y="2749"/>
                    <a:pt x="3605" y="1843"/>
                    <a:pt x="2564" y="1670"/>
                  </a:cubicBezTo>
                  <a:lnTo>
                    <a:pt x="2946" y="1287"/>
                  </a:lnTo>
                  <a:lnTo>
                    <a:pt x="4416" y="1287"/>
                  </a:lnTo>
                  <a:cubicBezTo>
                    <a:pt x="4496" y="1867"/>
                    <a:pt x="4993" y="2314"/>
                    <a:pt x="5593" y="2314"/>
                  </a:cubicBezTo>
                  <a:cubicBezTo>
                    <a:pt x="6192" y="2314"/>
                    <a:pt x="6686" y="1867"/>
                    <a:pt x="6769" y="1287"/>
                  </a:cubicBezTo>
                  <a:close/>
                  <a:moveTo>
                    <a:pt x="2199" y="1967"/>
                  </a:moveTo>
                  <a:cubicBezTo>
                    <a:pt x="3231" y="1967"/>
                    <a:pt x="4069" y="2808"/>
                    <a:pt x="4069" y="3837"/>
                  </a:cubicBezTo>
                  <a:cubicBezTo>
                    <a:pt x="4069" y="4869"/>
                    <a:pt x="3231" y="5710"/>
                    <a:pt x="2199" y="5710"/>
                  </a:cubicBezTo>
                  <a:cubicBezTo>
                    <a:pt x="1167" y="5710"/>
                    <a:pt x="326" y="4869"/>
                    <a:pt x="326" y="3837"/>
                  </a:cubicBezTo>
                  <a:cubicBezTo>
                    <a:pt x="326" y="2808"/>
                    <a:pt x="1167" y="1967"/>
                    <a:pt x="2199" y="1967"/>
                  </a:cubicBezTo>
                  <a:close/>
                  <a:moveTo>
                    <a:pt x="5233" y="1"/>
                  </a:moveTo>
                  <a:cubicBezTo>
                    <a:pt x="5214" y="1"/>
                    <a:pt x="5194" y="4"/>
                    <a:pt x="5175" y="11"/>
                  </a:cubicBezTo>
                  <a:cubicBezTo>
                    <a:pt x="4766" y="164"/>
                    <a:pt x="4472" y="535"/>
                    <a:pt x="4413" y="961"/>
                  </a:cubicBezTo>
                  <a:lnTo>
                    <a:pt x="2879" y="961"/>
                  </a:lnTo>
                  <a:cubicBezTo>
                    <a:pt x="2835" y="961"/>
                    <a:pt x="2793" y="979"/>
                    <a:pt x="2761" y="1008"/>
                  </a:cubicBezTo>
                  <a:lnTo>
                    <a:pt x="2129" y="1640"/>
                  </a:lnTo>
                  <a:cubicBezTo>
                    <a:pt x="950" y="1676"/>
                    <a:pt x="0" y="2649"/>
                    <a:pt x="0" y="3837"/>
                  </a:cubicBezTo>
                  <a:cubicBezTo>
                    <a:pt x="0" y="5051"/>
                    <a:pt x="988" y="6036"/>
                    <a:pt x="2199" y="6036"/>
                  </a:cubicBezTo>
                  <a:cubicBezTo>
                    <a:pt x="3137" y="6036"/>
                    <a:pt x="3940" y="5445"/>
                    <a:pt x="4255" y="4616"/>
                  </a:cubicBezTo>
                  <a:lnTo>
                    <a:pt x="4972" y="4004"/>
                  </a:lnTo>
                  <a:lnTo>
                    <a:pt x="6210" y="4004"/>
                  </a:lnTo>
                  <a:lnTo>
                    <a:pt x="6925" y="4613"/>
                  </a:lnTo>
                  <a:cubicBezTo>
                    <a:pt x="7189" y="5325"/>
                    <a:pt x="7813" y="5868"/>
                    <a:pt x="8601" y="6007"/>
                  </a:cubicBezTo>
                  <a:cubicBezTo>
                    <a:pt x="8610" y="6009"/>
                    <a:pt x="8620" y="6009"/>
                    <a:pt x="8630" y="6009"/>
                  </a:cubicBezTo>
                  <a:cubicBezTo>
                    <a:pt x="8696" y="6009"/>
                    <a:pt x="8750" y="5964"/>
                    <a:pt x="8789" y="5874"/>
                  </a:cubicBezTo>
                  <a:cubicBezTo>
                    <a:pt x="8803" y="5786"/>
                    <a:pt x="8745" y="5701"/>
                    <a:pt x="8656" y="5683"/>
                  </a:cubicBezTo>
                  <a:cubicBezTo>
                    <a:pt x="7763" y="5527"/>
                    <a:pt x="7113" y="4751"/>
                    <a:pt x="7113" y="3843"/>
                  </a:cubicBezTo>
                  <a:cubicBezTo>
                    <a:pt x="7113" y="2811"/>
                    <a:pt x="7951" y="1970"/>
                    <a:pt x="8983" y="1970"/>
                  </a:cubicBezTo>
                  <a:cubicBezTo>
                    <a:pt x="10015" y="1970"/>
                    <a:pt x="10853" y="2811"/>
                    <a:pt x="10853" y="3843"/>
                  </a:cubicBezTo>
                  <a:cubicBezTo>
                    <a:pt x="10853" y="4751"/>
                    <a:pt x="10206" y="5524"/>
                    <a:pt x="9312" y="5683"/>
                  </a:cubicBezTo>
                  <a:cubicBezTo>
                    <a:pt x="9224" y="5701"/>
                    <a:pt x="9165" y="5786"/>
                    <a:pt x="9180" y="5874"/>
                  </a:cubicBezTo>
                  <a:cubicBezTo>
                    <a:pt x="9196" y="5953"/>
                    <a:pt x="9266" y="6009"/>
                    <a:pt x="9344" y="6009"/>
                  </a:cubicBezTo>
                  <a:cubicBezTo>
                    <a:pt x="9353" y="6009"/>
                    <a:pt x="9362" y="6008"/>
                    <a:pt x="9371" y="6007"/>
                  </a:cubicBezTo>
                  <a:cubicBezTo>
                    <a:pt x="10421" y="5819"/>
                    <a:pt x="11182" y="4910"/>
                    <a:pt x="11182" y="3843"/>
                  </a:cubicBezTo>
                  <a:cubicBezTo>
                    <a:pt x="11182" y="2655"/>
                    <a:pt x="10235" y="1684"/>
                    <a:pt x="9056" y="1643"/>
                  </a:cubicBezTo>
                  <a:lnTo>
                    <a:pt x="8421" y="1008"/>
                  </a:lnTo>
                  <a:cubicBezTo>
                    <a:pt x="8389" y="979"/>
                    <a:pt x="8348" y="961"/>
                    <a:pt x="8304" y="961"/>
                  </a:cubicBezTo>
                  <a:lnTo>
                    <a:pt x="6766" y="961"/>
                  </a:lnTo>
                  <a:cubicBezTo>
                    <a:pt x="6707" y="535"/>
                    <a:pt x="6416" y="164"/>
                    <a:pt x="6004" y="11"/>
                  </a:cubicBezTo>
                  <a:cubicBezTo>
                    <a:pt x="5985" y="4"/>
                    <a:pt x="5966" y="1"/>
                    <a:pt x="5947" y="1"/>
                  </a:cubicBezTo>
                  <a:cubicBezTo>
                    <a:pt x="5880" y="1"/>
                    <a:pt x="5818" y="42"/>
                    <a:pt x="5793" y="108"/>
                  </a:cubicBezTo>
                  <a:cubicBezTo>
                    <a:pt x="5763" y="191"/>
                    <a:pt x="5804" y="285"/>
                    <a:pt x="5890" y="317"/>
                  </a:cubicBezTo>
                  <a:cubicBezTo>
                    <a:pt x="6225" y="444"/>
                    <a:pt x="6451" y="767"/>
                    <a:pt x="6451" y="1123"/>
                  </a:cubicBezTo>
                  <a:cubicBezTo>
                    <a:pt x="6451" y="1599"/>
                    <a:pt x="6066" y="1984"/>
                    <a:pt x="5590" y="1984"/>
                  </a:cubicBezTo>
                  <a:cubicBezTo>
                    <a:pt x="5116" y="1984"/>
                    <a:pt x="4731" y="1599"/>
                    <a:pt x="4731" y="1123"/>
                  </a:cubicBezTo>
                  <a:cubicBezTo>
                    <a:pt x="4731" y="767"/>
                    <a:pt x="4955" y="441"/>
                    <a:pt x="5290" y="317"/>
                  </a:cubicBezTo>
                  <a:cubicBezTo>
                    <a:pt x="5375" y="285"/>
                    <a:pt x="5419" y="191"/>
                    <a:pt x="5387" y="108"/>
                  </a:cubicBezTo>
                  <a:cubicBezTo>
                    <a:pt x="5362" y="42"/>
                    <a:pt x="5299" y="1"/>
                    <a:pt x="52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72"/>
            <p:cNvSpPr/>
            <p:nvPr/>
          </p:nvSpPr>
          <p:spPr>
            <a:xfrm>
              <a:off x="2678058" y="3371218"/>
              <a:ext cx="99722" cy="99722"/>
            </a:xfrm>
            <a:custGeom>
              <a:rect b="b" l="l" r="r" t="t"/>
              <a:pathLst>
                <a:path extrusionOk="0" h="3041" w="3041">
                  <a:moveTo>
                    <a:pt x="1521" y="327"/>
                  </a:moveTo>
                  <a:cubicBezTo>
                    <a:pt x="2179" y="327"/>
                    <a:pt x="2715" y="862"/>
                    <a:pt x="2715" y="1521"/>
                  </a:cubicBezTo>
                  <a:cubicBezTo>
                    <a:pt x="2715" y="2179"/>
                    <a:pt x="2179" y="2714"/>
                    <a:pt x="1521" y="2714"/>
                  </a:cubicBezTo>
                  <a:cubicBezTo>
                    <a:pt x="862" y="2714"/>
                    <a:pt x="327" y="2179"/>
                    <a:pt x="327" y="1521"/>
                  </a:cubicBezTo>
                  <a:cubicBezTo>
                    <a:pt x="327" y="862"/>
                    <a:pt x="862" y="327"/>
                    <a:pt x="1521" y="327"/>
                  </a:cubicBezTo>
                  <a:close/>
                  <a:moveTo>
                    <a:pt x="1521" y="1"/>
                  </a:moveTo>
                  <a:cubicBezTo>
                    <a:pt x="683" y="1"/>
                    <a:pt x="1" y="683"/>
                    <a:pt x="1" y="1521"/>
                  </a:cubicBezTo>
                  <a:cubicBezTo>
                    <a:pt x="1" y="2359"/>
                    <a:pt x="683" y="3041"/>
                    <a:pt x="1521" y="3041"/>
                  </a:cubicBezTo>
                  <a:cubicBezTo>
                    <a:pt x="2359" y="3041"/>
                    <a:pt x="3041" y="2359"/>
                    <a:pt x="3041" y="1521"/>
                  </a:cubicBezTo>
                  <a:cubicBezTo>
                    <a:pt x="3041" y="683"/>
                    <a:pt x="2359"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72"/>
            <p:cNvSpPr/>
            <p:nvPr/>
          </p:nvSpPr>
          <p:spPr>
            <a:xfrm>
              <a:off x="2700423" y="3415684"/>
              <a:ext cx="32924" cy="32891"/>
            </a:xfrm>
            <a:custGeom>
              <a:rect b="b" l="l" r="r" t="t"/>
              <a:pathLst>
                <a:path extrusionOk="0" h="1003" w="1004">
                  <a:moveTo>
                    <a:pt x="165" y="0"/>
                  </a:moveTo>
                  <a:cubicBezTo>
                    <a:pt x="74" y="0"/>
                    <a:pt x="1" y="74"/>
                    <a:pt x="1" y="165"/>
                  </a:cubicBezTo>
                  <a:cubicBezTo>
                    <a:pt x="1" y="626"/>
                    <a:pt x="377" y="1003"/>
                    <a:pt x="839" y="1003"/>
                  </a:cubicBezTo>
                  <a:cubicBezTo>
                    <a:pt x="930" y="1003"/>
                    <a:pt x="1003" y="929"/>
                    <a:pt x="1003" y="838"/>
                  </a:cubicBezTo>
                  <a:cubicBezTo>
                    <a:pt x="1003" y="747"/>
                    <a:pt x="930" y="673"/>
                    <a:pt x="839" y="673"/>
                  </a:cubicBezTo>
                  <a:cubicBezTo>
                    <a:pt x="557" y="673"/>
                    <a:pt x="330" y="444"/>
                    <a:pt x="330" y="165"/>
                  </a:cubicBez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72"/>
            <p:cNvSpPr/>
            <p:nvPr/>
          </p:nvSpPr>
          <p:spPr>
            <a:xfrm>
              <a:off x="2600242" y="3315307"/>
              <a:ext cx="33022" cy="32989"/>
            </a:xfrm>
            <a:custGeom>
              <a:rect b="b" l="l" r="r" t="t"/>
              <a:pathLst>
                <a:path extrusionOk="0" h="1006" w="1007">
                  <a:moveTo>
                    <a:pt x="504" y="329"/>
                  </a:moveTo>
                  <a:cubicBezTo>
                    <a:pt x="601" y="329"/>
                    <a:pt x="680" y="409"/>
                    <a:pt x="680" y="503"/>
                  </a:cubicBezTo>
                  <a:cubicBezTo>
                    <a:pt x="680" y="600"/>
                    <a:pt x="601" y="679"/>
                    <a:pt x="504" y="679"/>
                  </a:cubicBezTo>
                  <a:cubicBezTo>
                    <a:pt x="407" y="679"/>
                    <a:pt x="330" y="600"/>
                    <a:pt x="330" y="503"/>
                  </a:cubicBezTo>
                  <a:cubicBezTo>
                    <a:pt x="330" y="409"/>
                    <a:pt x="407" y="329"/>
                    <a:pt x="504" y="329"/>
                  </a:cubicBezTo>
                  <a:close/>
                  <a:moveTo>
                    <a:pt x="504" y="0"/>
                  </a:moveTo>
                  <a:cubicBezTo>
                    <a:pt x="227" y="0"/>
                    <a:pt x="1" y="227"/>
                    <a:pt x="1" y="503"/>
                  </a:cubicBezTo>
                  <a:cubicBezTo>
                    <a:pt x="1" y="782"/>
                    <a:pt x="227" y="1006"/>
                    <a:pt x="504" y="1006"/>
                  </a:cubicBezTo>
                  <a:cubicBezTo>
                    <a:pt x="780" y="1006"/>
                    <a:pt x="1006" y="782"/>
                    <a:pt x="1006" y="503"/>
                  </a:cubicBezTo>
                  <a:cubicBezTo>
                    <a:pt x="1006" y="227"/>
                    <a:pt x="780" y="0"/>
                    <a:pt x="50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4" name="Google Shape;1144;p72"/>
          <p:cNvGrpSpPr/>
          <p:nvPr/>
        </p:nvGrpSpPr>
        <p:grpSpPr>
          <a:xfrm>
            <a:off x="1641258" y="4057634"/>
            <a:ext cx="366719" cy="301625"/>
            <a:chOff x="1641258" y="3829034"/>
            <a:chExt cx="366719" cy="301625"/>
          </a:xfrm>
        </p:grpSpPr>
        <p:sp>
          <p:nvSpPr>
            <p:cNvPr id="1145" name="Google Shape;1145;p72"/>
            <p:cNvSpPr/>
            <p:nvPr/>
          </p:nvSpPr>
          <p:spPr>
            <a:xfrm>
              <a:off x="1701891" y="3946956"/>
              <a:ext cx="31382" cy="19348"/>
            </a:xfrm>
            <a:custGeom>
              <a:rect b="b" l="l" r="r" t="t"/>
              <a:pathLst>
                <a:path extrusionOk="0" h="590" w="957">
                  <a:moveTo>
                    <a:pt x="165" y="0"/>
                  </a:moveTo>
                  <a:cubicBezTo>
                    <a:pt x="74" y="0"/>
                    <a:pt x="1" y="74"/>
                    <a:pt x="1" y="162"/>
                  </a:cubicBezTo>
                  <a:cubicBezTo>
                    <a:pt x="1" y="453"/>
                    <a:pt x="248" y="589"/>
                    <a:pt x="495" y="589"/>
                  </a:cubicBezTo>
                  <a:cubicBezTo>
                    <a:pt x="508" y="589"/>
                    <a:pt x="520" y="589"/>
                    <a:pt x="533" y="588"/>
                  </a:cubicBezTo>
                  <a:cubicBezTo>
                    <a:pt x="768" y="588"/>
                    <a:pt x="956" y="397"/>
                    <a:pt x="956" y="162"/>
                  </a:cubicBezTo>
                  <a:cubicBezTo>
                    <a:pt x="956" y="74"/>
                    <a:pt x="883" y="0"/>
                    <a:pt x="795" y="0"/>
                  </a:cubicBezTo>
                  <a:cubicBezTo>
                    <a:pt x="704" y="0"/>
                    <a:pt x="630" y="74"/>
                    <a:pt x="630" y="162"/>
                  </a:cubicBezTo>
                  <a:cubicBezTo>
                    <a:pt x="630" y="231"/>
                    <a:pt x="554" y="266"/>
                    <a:pt x="479" y="266"/>
                  </a:cubicBezTo>
                  <a:cubicBezTo>
                    <a:pt x="403" y="266"/>
                    <a:pt x="327" y="231"/>
                    <a:pt x="327" y="162"/>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72"/>
            <p:cNvSpPr/>
            <p:nvPr/>
          </p:nvSpPr>
          <p:spPr>
            <a:xfrm>
              <a:off x="1915961" y="3946956"/>
              <a:ext cx="31350" cy="19348"/>
            </a:xfrm>
            <a:custGeom>
              <a:rect b="b" l="l" r="r" t="t"/>
              <a:pathLst>
                <a:path extrusionOk="0" h="590" w="956">
                  <a:moveTo>
                    <a:pt x="162" y="0"/>
                  </a:moveTo>
                  <a:cubicBezTo>
                    <a:pt x="74" y="0"/>
                    <a:pt x="0" y="74"/>
                    <a:pt x="0" y="162"/>
                  </a:cubicBezTo>
                  <a:cubicBezTo>
                    <a:pt x="0" y="453"/>
                    <a:pt x="248" y="589"/>
                    <a:pt x="495" y="589"/>
                  </a:cubicBezTo>
                  <a:cubicBezTo>
                    <a:pt x="507" y="589"/>
                    <a:pt x="520" y="589"/>
                    <a:pt x="533" y="588"/>
                  </a:cubicBezTo>
                  <a:cubicBezTo>
                    <a:pt x="765" y="588"/>
                    <a:pt x="956" y="397"/>
                    <a:pt x="956" y="162"/>
                  </a:cubicBezTo>
                  <a:cubicBezTo>
                    <a:pt x="956" y="74"/>
                    <a:pt x="882" y="0"/>
                    <a:pt x="791" y="0"/>
                  </a:cubicBezTo>
                  <a:cubicBezTo>
                    <a:pt x="703" y="0"/>
                    <a:pt x="630" y="74"/>
                    <a:pt x="630" y="162"/>
                  </a:cubicBezTo>
                  <a:cubicBezTo>
                    <a:pt x="630" y="231"/>
                    <a:pt x="554" y="266"/>
                    <a:pt x="478" y="266"/>
                  </a:cubicBezTo>
                  <a:cubicBezTo>
                    <a:pt x="402" y="266"/>
                    <a:pt x="327" y="231"/>
                    <a:pt x="327" y="162"/>
                  </a:cubicBez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72"/>
            <p:cNvSpPr/>
            <p:nvPr/>
          </p:nvSpPr>
          <p:spPr>
            <a:xfrm>
              <a:off x="1641258" y="3829034"/>
              <a:ext cx="366719" cy="301625"/>
            </a:xfrm>
            <a:custGeom>
              <a:rect b="b" l="l" r="r" t="t"/>
              <a:pathLst>
                <a:path extrusionOk="0" h="9198" w="11183">
                  <a:moveTo>
                    <a:pt x="2741" y="1697"/>
                  </a:moveTo>
                  <a:cubicBezTo>
                    <a:pt x="3064" y="1697"/>
                    <a:pt x="3335" y="1938"/>
                    <a:pt x="3376" y="2249"/>
                  </a:cubicBezTo>
                  <a:cubicBezTo>
                    <a:pt x="3205" y="2326"/>
                    <a:pt x="3073" y="2473"/>
                    <a:pt x="3023" y="2658"/>
                  </a:cubicBezTo>
                  <a:cubicBezTo>
                    <a:pt x="2870" y="2570"/>
                    <a:pt x="2779" y="2341"/>
                    <a:pt x="2729" y="2167"/>
                  </a:cubicBezTo>
                  <a:cubicBezTo>
                    <a:pt x="2701" y="2072"/>
                    <a:pt x="2634" y="2019"/>
                    <a:pt x="2568" y="2019"/>
                  </a:cubicBezTo>
                  <a:cubicBezTo>
                    <a:pt x="2516" y="2019"/>
                    <a:pt x="2463" y="2053"/>
                    <a:pt x="2432" y="2129"/>
                  </a:cubicBezTo>
                  <a:cubicBezTo>
                    <a:pt x="2329" y="2382"/>
                    <a:pt x="2076" y="2726"/>
                    <a:pt x="1779" y="2726"/>
                  </a:cubicBezTo>
                  <a:lnTo>
                    <a:pt x="1273" y="2726"/>
                  </a:lnTo>
                  <a:lnTo>
                    <a:pt x="1273" y="2341"/>
                  </a:lnTo>
                  <a:cubicBezTo>
                    <a:pt x="1273" y="1985"/>
                    <a:pt x="1562" y="1697"/>
                    <a:pt x="1917" y="1697"/>
                  </a:cubicBezTo>
                  <a:close/>
                  <a:moveTo>
                    <a:pt x="9265" y="1697"/>
                  </a:moveTo>
                  <a:cubicBezTo>
                    <a:pt x="9621" y="1697"/>
                    <a:pt x="9909" y="1985"/>
                    <a:pt x="9909" y="2341"/>
                  </a:cubicBezTo>
                  <a:lnTo>
                    <a:pt x="9909" y="2726"/>
                  </a:lnTo>
                  <a:cubicBezTo>
                    <a:pt x="9899" y="2726"/>
                    <a:pt x="9889" y="2726"/>
                    <a:pt x="9880" y="2726"/>
                  </a:cubicBezTo>
                  <a:cubicBezTo>
                    <a:pt x="9549" y="2726"/>
                    <a:pt x="9325" y="2487"/>
                    <a:pt x="9256" y="2167"/>
                  </a:cubicBezTo>
                  <a:cubicBezTo>
                    <a:pt x="9236" y="2072"/>
                    <a:pt x="9172" y="2023"/>
                    <a:pt x="9106" y="2023"/>
                  </a:cubicBezTo>
                  <a:cubicBezTo>
                    <a:pt x="9050" y="2023"/>
                    <a:pt x="8993" y="2058"/>
                    <a:pt x="8959" y="2129"/>
                  </a:cubicBezTo>
                  <a:cubicBezTo>
                    <a:pt x="8816" y="2442"/>
                    <a:pt x="8569" y="2727"/>
                    <a:pt x="8223" y="2727"/>
                  </a:cubicBezTo>
                  <a:cubicBezTo>
                    <a:pt x="8208" y="2727"/>
                    <a:pt x="8193" y="2727"/>
                    <a:pt x="8177" y="2726"/>
                  </a:cubicBezTo>
                  <a:cubicBezTo>
                    <a:pt x="8145" y="2511"/>
                    <a:pt x="8001" y="2332"/>
                    <a:pt x="7807" y="2249"/>
                  </a:cubicBezTo>
                  <a:cubicBezTo>
                    <a:pt x="7851" y="1938"/>
                    <a:pt x="8119" y="1697"/>
                    <a:pt x="8442" y="1697"/>
                  </a:cubicBezTo>
                  <a:close/>
                  <a:moveTo>
                    <a:pt x="3785" y="2529"/>
                  </a:moveTo>
                  <a:lnTo>
                    <a:pt x="3785" y="3455"/>
                  </a:lnTo>
                  <a:lnTo>
                    <a:pt x="3620" y="3455"/>
                  </a:lnTo>
                  <a:cubicBezTo>
                    <a:pt x="3458" y="3455"/>
                    <a:pt x="3329" y="3323"/>
                    <a:pt x="3329" y="3164"/>
                  </a:cubicBezTo>
                  <a:lnTo>
                    <a:pt x="3329" y="2820"/>
                  </a:lnTo>
                  <a:cubicBezTo>
                    <a:pt x="3329" y="2658"/>
                    <a:pt x="3461" y="2529"/>
                    <a:pt x="3620" y="2529"/>
                  </a:cubicBezTo>
                  <a:close/>
                  <a:moveTo>
                    <a:pt x="7566" y="2529"/>
                  </a:moveTo>
                  <a:cubicBezTo>
                    <a:pt x="7727" y="2529"/>
                    <a:pt x="7857" y="2658"/>
                    <a:pt x="7857" y="2820"/>
                  </a:cubicBezTo>
                  <a:lnTo>
                    <a:pt x="7857" y="3164"/>
                  </a:lnTo>
                  <a:cubicBezTo>
                    <a:pt x="7857" y="3323"/>
                    <a:pt x="7727" y="3455"/>
                    <a:pt x="7566" y="3455"/>
                  </a:cubicBezTo>
                  <a:lnTo>
                    <a:pt x="7401" y="3455"/>
                  </a:lnTo>
                  <a:lnTo>
                    <a:pt x="7401" y="2529"/>
                  </a:lnTo>
                  <a:close/>
                  <a:moveTo>
                    <a:pt x="1153" y="3052"/>
                  </a:moveTo>
                  <a:lnTo>
                    <a:pt x="1153" y="3499"/>
                  </a:lnTo>
                  <a:lnTo>
                    <a:pt x="918" y="3499"/>
                  </a:lnTo>
                  <a:cubicBezTo>
                    <a:pt x="853" y="3499"/>
                    <a:pt x="800" y="3446"/>
                    <a:pt x="800" y="3382"/>
                  </a:cubicBezTo>
                  <a:lnTo>
                    <a:pt x="800" y="3170"/>
                  </a:lnTo>
                  <a:cubicBezTo>
                    <a:pt x="800" y="3105"/>
                    <a:pt x="853" y="3052"/>
                    <a:pt x="918" y="3052"/>
                  </a:cubicBezTo>
                  <a:close/>
                  <a:moveTo>
                    <a:pt x="10265" y="3052"/>
                  </a:moveTo>
                  <a:cubicBezTo>
                    <a:pt x="10330" y="3052"/>
                    <a:pt x="10383" y="3105"/>
                    <a:pt x="10383" y="3170"/>
                  </a:cubicBezTo>
                  <a:lnTo>
                    <a:pt x="10383" y="3382"/>
                  </a:lnTo>
                  <a:cubicBezTo>
                    <a:pt x="10383" y="3446"/>
                    <a:pt x="10330" y="3499"/>
                    <a:pt x="10265" y="3499"/>
                  </a:cubicBezTo>
                  <a:lnTo>
                    <a:pt x="10030" y="3499"/>
                  </a:lnTo>
                  <a:lnTo>
                    <a:pt x="10030" y="3052"/>
                  </a:lnTo>
                  <a:close/>
                  <a:moveTo>
                    <a:pt x="2529" y="2594"/>
                  </a:moveTo>
                  <a:cubicBezTo>
                    <a:pt x="2626" y="2788"/>
                    <a:pt x="2797" y="2935"/>
                    <a:pt x="2999" y="3005"/>
                  </a:cubicBezTo>
                  <a:cubicBezTo>
                    <a:pt x="2985" y="3208"/>
                    <a:pt x="3035" y="3449"/>
                    <a:pt x="3176" y="3596"/>
                  </a:cubicBezTo>
                  <a:lnTo>
                    <a:pt x="3176" y="3867"/>
                  </a:lnTo>
                  <a:cubicBezTo>
                    <a:pt x="3176" y="4380"/>
                    <a:pt x="2752" y="4636"/>
                    <a:pt x="2328" y="4636"/>
                  </a:cubicBezTo>
                  <a:cubicBezTo>
                    <a:pt x="1903" y="4636"/>
                    <a:pt x="1479" y="4380"/>
                    <a:pt x="1479" y="3867"/>
                  </a:cubicBezTo>
                  <a:lnTo>
                    <a:pt x="1479" y="3052"/>
                  </a:lnTo>
                  <a:lnTo>
                    <a:pt x="1779" y="3052"/>
                  </a:lnTo>
                  <a:cubicBezTo>
                    <a:pt x="2097" y="3052"/>
                    <a:pt x="2370" y="2852"/>
                    <a:pt x="2529" y="2594"/>
                  </a:cubicBezTo>
                  <a:close/>
                  <a:moveTo>
                    <a:pt x="9057" y="2594"/>
                  </a:moveTo>
                  <a:cubicBezTo>
                    <a:pt x="9183" y="2843"/>
                    <a:pt x="9424" y="3014"/>
                    <a:pt x="9703" y="3046"/>
                  </a:cubicBezTo>
                  <a:lnTo>
                    <a:pt x="9703" y="3867"/>
                  </a:lnTo>
                  <a:cubicBezTo>
                    <a:pt x="9703" y="4293"/>
                    <a:pt x="9356" y="4637"/>
                    <a:pt x="8933" y="4637"/>
                  </a:cubicBezTo>
                  <a:cubicBezTo>
                    <a:pt x="8911" y="4639"/>
                    <a:pt x="8889" y="4639"/>
                    <a:pt x="8867" y="4639"/>
                  </a:cubicBezTo>
                  <a:cubicBezTo>
                    <a:pt x="8436" y="4639"/>
                    <a:pt x="8007" y="4340"/>
                    <a:pt x="8007" y="3867"/>
                  </a:cubicBezTo>
                  <a:lnTo>
                    <a:pt x="8007" y="3596"/>
                  </a:lnTo>
                  <a:cubicBezTo>
                    <a:pt x="8142" y="3458"/>
                    <a:pt x="8195" y="3243"/>
                    <a:pt x="8186" y="3052"/>
                  </a:cubicBezTo>
                  <a:lnTo>
                    <a:pt x="8186" y="3052"/>
                  </a:lnTo>
                  <a:cubicBezTo>
                    <a:pt x="8202" y="3053"/>
                    <a:pt x="8218" y="3053"/>
                    <a:pt x="8234" y="3053"/>
                  </a:cubicBezTo>
                  <a:cubicBezTo>
                    <a:pt x="8571" y="3053"/>
                    <a:pt x="8871" y="2877"/>
                    <a:pt x="9057" y="2594"/>
                  </a:cubicBezTo>
                  <a:close/>
                  <a:moveTo>
                    <a:pt x="5940" y="1664"/>
                  </a:moveTo>
                  <a:cubicBezTo>
                    <a:pt x="6101" y="2161"/>
                    <a:pt x="6551" y="2502"/>
                    <a:pt x="7072" y="2526"/>
                  </a:cubicBezTo>
                  <a:lnTo>
                    <a:pt x="7072" y="3952"/>
                  </a:lnTo>
                  <a:cubicBezTo>
                    <a:pt x="7072" y="4851"/>
                    <a:pt x="6333" y="5300"/>
                    <a:pt x="5594" y="5300"/>
                  </a:cubicBezTo>
                  <a:cubicBezTo>
                    <a:pt x="4854" y="5300"/>
                    <a:pt x="4114" y="4851"/>
                    <a:pt x="4114" y="3952"/>
                  </a:cubicBezTo>
                  <a:lnTo>
                    <a:pt x="4114" y="2529"/>
                  </a:lnTo>
                  <a:lnTo>
                    <a:pt x="4705" y="2529"/>
                  </a:lnTo>
                  <a:cubicBezTo>
                    <a:pt x="5278" y="2529"/>
                    <a:pt x="5675" y="2129"/>
                    <a:pt x="5940" y="1664"/>
                  </a:cubicBezTo>
                  <a:close/>
                  <a:moveTo>
                    <a:pt x="7678" y="3773"/>
                  </a:moveTo>
                  <a:cubicBezTo>
                    <a:pt x="7657" y="4140"/>
                    <a:pt x="7807" y="4502"/>
                    <a:pt x="8101" y="4731"/>
                  </a:cubicBezTo>
                  <a:lnTo>
                    <a:pt x="8101" y="5060"/>
                  </a:lnTo>
                  <a:lnTo>
                    <a:pt x="7013" y="5431"/>
                  </a:lnTo>
                  <a:cubicBezTo>
                    <a:pt x="6895" y="5472"/>
                    <a:pt x="6795" y="5540"/>
                    <a:pt x="6716" y="5628"/>
                  </a:cubicBezTo>
                  <a:lnTo>
                    <a:pt x="6716" y="5304"/>
                  </a:lnTo>
                  <a:cubicBezTo>
                    <a:pt x="7195" y="4949"/>
                    <a:pt x="7425" y="4369"/>
                    <a:pt x="7401" y="3781"/>
                  </a:cubicBezTo>
                  <a:lnTo>
                    <a:pt x="7401" y="3781"/>
                  </a:lnTo>
                  <a:cubicBezTo>
                    <a:pt x="7437" y="3783"/>
                    <a:pt x="7476" y="3784"/>
                    <a:pt x="7514" y="3784"/>
                  </a:cubicBezTo>
                  <a:cubicBezTo>
                    <a:pt x="7570" y="3784"/>
                    <a:pt x="7627" y="3781"/>
                    <a:pt x="7678" y="3773"/>
                  </a:cubicBezTo>
                  <a:close/>
                  <a:moveTo>
                    <a:pt x="3505" y="3773"/>
                  </a:moveTo>
                  <a:lnTo>
                    <a:pt x="3505" y="3773"/>
                  </a:lnTo>
                  <a:cubicBezTo>
                    <a:pt x="3564" y="3783"/>
                    <a:pt x="3633" y="3786"/>
                    <a:pt x="3699" y="3786"/>
                  </a:cubicBezTo>
                  <a:cubicBezTo>
                    <a:pt x="3728" y="3786"/>
                    <a:pt x="3757" y="3785"/>
                    <a:pt x="3785" y="3784"/>
                  </a:cubicBezTo>
                  <a:lnTo>
                    <a:pt x="3785" y="3784"/>
                  </a:lnTo>
                  <a:cubicBezTo>
                    <a:pt x="3749" y="4367"/>
                    <a:pt x="3996" y="4955"/>
                    <a:pt x="4470" y="5304"/>
                  </a:cubicBezTo>
                  <a:lnTo>
                    <a:pt x="4470" y="5631"/>
                  </a:lnTo>
                  <a:cubicBezTo>
                    <a:pt x="4390" y="5543"/>
                    <a:pt x="4287" y="5472"/>
                    <a:pt x="4170" y="5431"/>
                  </a:cubicBezTo>
                  <a:lnTo>
                    <a:pt x="3082" y="5060"/>
                  </a:lnTo>
                  <a:lnTo>
                    <a:pt x="3082" y="4731"/>
                  </a:lnTo>
                  <a:cubicBezTo>
                    <a:pt x="3376" y="4502"/>
                    <a:pt x="3526" y="4140"/>
                    <a:pt x="3505" y="3773"/>
                  </a:cubicBezTo>
                  <a:close/>
                  <a:moveTo>
                    <a:pt x="2755" y="4908"/>
                  </a:moveTo>
                  <a:lnTo>
                    <a:pt x="2755" y="5122"/>
                  </a:lnTo>
                  <a:lnTo>
                    <a:pt x="2329" y="5704"/>
                  </a:lnTo>
                  <a:lnTo>
                    <a:pt x="1903" y="5122"/>
                  </a:lnTo>
                  <a:lnTo>
                    <a:pt x="1903" y="4908"/>
                  </a:lnTo>
                  <a:cubicBezTo>
                    <a:pt x="2022" y="4949"/>
                    <a:pt x="2175" y="4969"/>
                    <a:pt x="2328" y="4969"/>
                  </a:cubicBezTo>
                  <a:cubicBezTo>
                    <a:pt x="2481" y="4969"/>
                    <a:pt x="2635" y="4949"/>
                    <a:pt x="2755" y="4908"/>
                  </a:cubicBezTo>
                  <a:close/>
                  <a:moveTo>
                    <a:pt x="9280" y="4908"/>
                  </a:moveTo>
                  <a:lnTo>
                    <a:pt x="9280" y="5122"/>
                  </a:lnTo>
                  <a:lnTo>
                    <a:pt x="8854" y="5704"/>
                  </a:lnTo>
                  <a:lnTo>
                    <a:pt x="8427" y="5122"/>
                  </a:lnTo>
                  <a:lnTo>
                    <a:pt x="8427" y="4908"/>
                  </a:lnTo>
                  <a:cubicBezTo>
                    <a:pt x="8548" y="4949"/>
                    <a:pt x="8701" y="4969"/>
                    <a:pt x="8855" y="4969"/>
                  </a:cubicBezTo>
                  <a:cubicBezTo>
                    <a:pt x="9008" y="4969"/>
                    <a:pt x="9161" y="4949"/>
                    <a:pt x="9280" y="4908"/>
                  </a:cubicBezTo>
                  <a:close/>
                  <a:moveTo>
                    <a:pt x="6387" y="5493"/>
                  </a:moveTo>
                  <a:lnTo>
                    <a:pt x="6387" y="5995"/>
                  </a:lnTo>
                  <a:lnTo>
                    <a:pt x="5593" y="6595"/>
                  </a:lnTo>
                  <a:lnTo>
                    <a:pt x="4799" y="5995"/>
                  </a:lnTo>
                  <a:lnTo>
                    <a:pt x="4799" y="5493"/>
                  </a:lnTo>
                  <a:cubicBezTo>
                    <a:pt x="5028" y="5593"/>
                    <a:pt x="5311" y="5643"/>
                    <a:pt x="5594" y="5643"/>
                  </a:cubicBezTo>
                  <a:cubicBezTo>
                    <a:pt x="5877" y="5643"/>
                    <a:pt x="6159" y="5593"/>
                    <a:pt x="6387" y="5493"/>
                  </a:cubicBezTo>
                  <a:close/>
                  <a:moveTo>
                    <a:pt x="2979" y="5369"/>
                  </a:moveTo>
                  <a:lnTo>
                    <a:pt x="4064" y="5743"/>
                  </a:lnTo>
                  <a:cubicBezTo>
                    <a:pt x="4190" y="5784"/>
                    <a:pt x="4281" y="5890"/>
                    <a:pt x="4317" y="6013"/>
                  </a:cubicBezTo>
                  <a:lnTo>
                    <a:pt x="2638" y="6586"/>
                  </a:lnTo>
                  <a:cubicBezTo>
                    <a:pt x="2485" y="6639"/>
                    <a:pt x="2350" y="6725"/>
                    <a:pt x="2238" y="6833"/>
                  </a:cubicBezTo>
                  <a:lnTo>
                    <a:pt x="330" y="6833"/>
                  </a:lnTo>
                  <a:lnTo>
                    <a:pt x="330" y="6110"/>
                  </a:lnTo>
                  <a:cubicBezTo>
                    <a:pt x="330" y="5945"/>
                    <a:pt x="435" y="5796"/>
                    <a:pt x="594" y="5743"/>
                  </a:cubicBezTo>
                  <a:lnTo>
                    <a:pt x="1676" y="5369"/>
                  </a:lnTo>
                  <a:lnTo>
                    <a:pt x="2197" y="6078"/>
                  </a:lnTo>
                  <a:cubicBezTo>
                    <a:pt x="2241" y="6122"/>
                    <a:pt x="2285" y="6144"/>
                    <a:pt x="2329" y="6144"/>
                  </a:cubicBezTo>
                  <a:cubicBezTo>
                    <a:pt x="2373" y="6144"/>
                    <a:pt x="2417" y="6122"/>
                    <a:pt x="2461" y="6078"/>
                  </a:cubicBezTo>
                  <a:lnTo>
                    <a:pt x="2979" y="5369"/>
                  </a:lnTo>
                  <a:close/>
                  <a:moveTo>
                    <a:pt x="4605" y="6260"/>
                  </a:moveTo>
                  <a:lnTo>
                    <a:pt x="5302" y="6783"/>
                  </a:lnTo>
                  <a:lnTo>
                    <a:pt x="4399" y="7336"/>
                  </a:lnTo>
                  <a:lnTo>
                    <a:pt x="4399" y="6331"/>
                  </a:lnTo>
                  <a:lnTo>
                    <a:pt x="4605" y="6260"/>
                  </a:lnTo>
                  <a:close/>
                  <a:moveTo>
                    <a:pt x="6581" y="6260"/>
                  </a:moveTo>
                  <a:lnTo>
                    <a:pt x="6787" y="6331"/>
                  </a:lnTo>
                  <a:lnTo>
                    <a:pt x="6787" y="7336"/>
                  </a:lnTo>
                  <a:lnTo>
                    <a:pt x="5884" y="6786"/>
                  </a:lnTo>
                  <a:lnTo>
                    <a:pt x="6581" y="6260"/>
                  </a:lnTo>
                  <a:close/>
                  <a:moveTo>
                    <a:pt x="5593" y="6992"/>
                  </a:moveTo>
                  <a:lnTo>
                    <a:pt x="6052" y="7272"/>
                  </a:lnTo>
                  <a:lnTo>
                    <a:pt x="5837" y="7654"/>
                  </a:lnTo>
                  <a:lnTo>
                    <a:pt x="5349" y="7654"/>
                  </a:lnTo>
                  <a:lnTo>
                    <a:pt x="5134" y="7272"/>
                  </a:lnTo>
                  <a:lnTo>
                    <a:pt x="5593" y="6992"/>
                  </a:lnTo>
                  <a:close/>
                  <a:moveTo>
                    <a:pt x="5807" y="7980"/>
                  </a:moveTo>
                  <a:lnTo>
                    <a:pt x="6054" y="8868"/>
                  </a:lnTo>
                  <a:lnTo>
                    <a:pt x="5131" y="8868"/>
                  </a:lnTo>
                  <a:lnTo>
                    <a:pt x="5378" y="7980"/>
                  </a:lnTo>
                  <a:close/>
                  <a:moveTo>
                    <a:pt x="7113" y="6442"/>
                  </a:moveTo>
                  <a:lnTo>
                    <a:pt x="8442" y="6895"/>
                  </a:lnTo>
                  <a:cubicBezTo>
                    <a:pt x="8739" y="6998"/>
                    <a:pt x="8939" y="7277"/>
                    <a:pt x="8939" y="7595"/>
                  </a:cubicBezTo>
                  <a:lnTo>
                    <a:pt x="8939" y="8868"/>
                  </a:lnTo>
                  <a:lnTo>
                    <a:pt x="8130" y="8868"/>
                  </a:lnTo>
                  <a:lnTo>
                    <a:pt x="8130" y="8359"/>
                  </a:lnTo>
                  <a:cubicBezTo>
                    <a:pt x="8130" y="8271"/>
                    <a:pt x="8057" y="8198"/>
                    <a:pt x="7966" y="8198"/>
                  </a:cubicBezTo>
                  <a:cubicBezTo>
                    <a:pt x="7877" y="8198"/>
                    <a:pt x="7804" y="8271"/>
                    <a:pt x="7804" y="8359"/>
                  </a:cubicBezTo>
                  <a:lnTo>
                    <a:pt x="7804" y="8868"/>
                  </a:lnTo>
                  <a:lnTo>
                    <a:pt x="6396" y="8868"/>
                  </a:lnTo>
                  <a:lnTo>
                    <a:pt x="6107" y="7836"/>
                  </a:lnTo>
                  <a:lnTo>
                    <a:pt x="6331" y="7442"/>
                  </a:lnTo>
                  <a:lnTo>
                    <a:pt x="6863" y="7768"/>
                  </a:lnTo>
                  <a:cubicBezTo>
                    <a:pt x="6905" y="7792"/>
                    <a:pt x="6943" y="7804"/>
                    <a:pt x="6977" y="7804"/>
                  </a:cubicBezTo>
                  <a:cubicBezTo>
                    <a:pt x="7055" y="7804"/>
                    <a:pt x="7107" y="7742"/>
                    <a:pt x="7113" y="7627"/>
                  </a:cubicBezTo>
                  <a:lnTo>
                    <a:pt x="7113" y="6442"/>
                  </a:lnTo>
                  <a:close/>
                  <a:moveTo>
                    <a:pt x="4925" y="0"/>
                  </a:moveTo>
                  <a:cubicBezTo>
                    <a:pt x="4114" y="0"/>
                    <a:pt x="3452" y="659"/>
                    <a:pt x="3452" y="1473"/>
                  </a:cubicBezTo>
                  <a:lnTo>
                    <a:pt x="3452" y="1679"/>
                  </a:lnTo>
                  <a:cubicBezTo>
                    <a:pt x="3273" y="1488"/>
                    <a:pt x="3020" y="1367"/>
                    <a:pt x="2741" y="1367"/>
                  </a:cubicBezTo>
                  <a:lnTo>
                    <a:pt x="1917" y="1367"/>
                  </a:lnTo>
                  <a:cubicBezTo>
                    <a:pt x="1382" y="1367"/>
                    <a:pt x="947" y="1803"/>
                    <a:pt x="947" y="2338"/>
                  </a:cubicBezTo>
                  <a:lnTo>
                    <a:pt x="947" y="2726"/>
                  </a:lnTo>
                  <a:cubicBezTo>
                    <a:pt x="712" y="2749"/>
                    <a:pt x="474" y="2896"/>
                    <a:pt x="474" y="3170"/>
                  </a:cubicBezTo>
                  <a:lnTo>
                    <a:pt x="474" y="3382"/>
                  </a:lnTo>
                  <a:cubicBezTo>
                    <a:pt x="474" y="3626"/>
                    <a:pt x="674" y="3826"/>
                    <a:pt x="918" y="3826"/>
                  </a:cubicBezTo>
                  <a:lnTo>
                    <a:pt x="1153" y="3826"/>
                  </a:lnTo>
                  <a:cubicBezTo>
                    <a:pt x="1147" y="4178"/>
                    <a:pt x="1294" y="4511"/>
                    <a:pt x="1573" y="4731"/>
                  </a:cubicBezTo>
                  <a:lnTo>
                    <a:pt x="1573" y="5058"/>
                  </a:lnTo>
                  <a:lnTo>
                    <a:pt x="485" y="5431"/>
                  </a:lnTo>
                  <a:cubicBezTo>
                    <a:pt x="194" y="5531"/>
                    <a:pt x="0" y="5804"/>
                    <a:pt x="0" y="6110"/>
                  </a:cubicBezTo>
                  <a:lnTo>
                    <a:pt x="0" y="6998"/>
                  </a:lnTo>
                  <a:cubicBezTo>
                    <a:pt x="0" y="7086"/>
                    <a:pt x="74" y="7160"/>
                    <a:pt x="165" y="7160"/>
                  </a:cubicBezTo>
                  <a:lnTo>
                    <a:pt x="2011" y="7160"/>
                  </a:lnTo>
                  <a:cubicBezTo>
                    <a:pt x="1935" y="7330"/>
                    <a:pt x="1912" y="7554"/>
                    <a:pt x="1917" y="7748"/>
                  </a:cubicBezTo>
                  <a:cubicBezTo>
                    <a:pt x="1917" y="7839"/>
                    <a:pt x="1991" y="7913"/>
                    <a:pt x="2082" y="7913"/>
                  </a:cubicBezTo>
                  <a:cubicBezTo>
                    <a:pt x="2173" y="7913"/>
                    <a:pt x="2247" y="7839"/>
                    <a:pt x="2247" y="7748"/>
                  </a:cubicBezTo>
                  <a:cubicBezTo>
                    <a:pt x="2220" y="7392"/>
                    <a:pt x="2385" y="7019"/>
                    <a:pt x="2744" y="6895"/>
                  </a:cubicBezTo>
                  <a:lnTo>
                    <a:pt x="4073" y="6442"/>
                  </a:lnTo>
                  <a:lnTo>
                    <a:pt x="4073" y="7627"/>
                  </a:lnTo>
                  <a:cubicBezTo>
                    <a:pt x="4073" y="7727"/>
                    <a:pt x="4158" y="7790"/>
                    <a:pt x="4242" y="7790"/>
                  </a:cubicBezTo>
                  <a:cubicBezTo>
                    <a:pt x="4270" y="7790"/>
                    <a:pt x="4298" y="7783"/>
                    <a:pt x="4323" y="7768"/>
                  </a:cubicBezTo>
                  <a:lnTo>
                    <a:pt x="4855" y="7442"/>
                  </a:lnTo>
                  <a:lnTo>
                    <a:pt x="5078" y="7836"/>
                  </a:lnTo>
                  <a:lnTo>
                    <a:pt x="4790" y="8868"/>
                  </a:lnTo>
                  <a:lnTo>
                    <a:pt x="3382" y="8868"/>
                  </a:lnTo>
                  <a:lnTo>
                    <a:pt x="3382" y="8359"/>
                  </a:lnTo>
                  <a:cubicBezTo>
                    <a:pt x="3382" y="8271"/>
                    <a:pt x="3311" y="8198"/>
                    <a:pt x="3220" y="8198"/>
                  </a:cubicBezTo>
                  <a:cubicBezTo>
                    <a:pt x="3129" y="8198"/>
                    <a:pt x="3055" y="8271"/>
                    <a:pt x="3055" y="8359"/>
                  </a:cubicBezTo>
                  <a:lnTo>
                    <a:pt x="3055" y="8868"/>
                  </a:lnTo>
                  <a:lnTo>
                    <a:pt x="2247" y="8868"/>
                  </a:lnTo>
                  <a:lnTo>
                    <a:pt x="2247" y="8462"/>
                  </a:lnTo>
                  <a:cubicBezTo>
                    <a:pt x="2247" y="8371"/>
                    <a:pt x="2173" y="8298"/>
                    <a:pt x="2082" y="8298"/>
                  </a:cubicBezTo>
                  <a:cubicBezTo>
                    <a:pt x="1991" y="8298"/>
                    <a:pt x="1917" y="8371"/>
                    <a:pt x="1917" y="8462"/>
                  </a:cubicBezTo>
                  <a:lnTo>
                    <a:pt x="1917" y="9033"/>
                  </a:lnTo>
                  <a:cubicBezTo>
                    <a:pt x="1917" y="9124"/>
                    <a:pt x="1991" y="9197"/>
                    <a:pt x="2082" y="9197"/>
                  </a:cubicBezTo>
                  <a:lnTo>
                    <a:pt x="9104" y="9197"/>
                  </a:lnTo>
                  <a:cubicBezTo>
                    <a:pt x="9195" y="9197"/>
                    <a:pt x="9268" y="9124"/>
                    <a:pt x="9268" y="9033"/>
                  </a:cubicBezTo>
                  <a:lnTo>
                    <a:pt x="9268" y="7595"/>
                  </a:lnTo>
                  <a:cubicBezTo>
                    <a:pt x="9268" y="7442"/>
                    <a:pt x="9236" y="7295"/>
                    <a:pt x="9177" y="7163"/>
                  </a:cubicBezTo>
                  <a:lnTo>
                    <a:pt x="9803" y="7163"/>
                  </a:lnTo>
                  <a:cubicBezTo>
                    <a:pt x="9895" y="7163"/>
                    <a:pt x="9968" y="7089"/>
                    <a:pt x="9968" y="6998"/>
                  </a:cubicBezTo>
                  <a:cubicBezTo>
                    <a:pt x="9968" y="6907"/>
                    <a:pt x="9895" y="6833"/>
                    <a:pt x="9803" y="6833"/>
                  </a:cubicBezTo>
                  <a:lnTo>
                    <a:pt x="8948" y="6833"/>
                  </a:lnTo>
                  <a:cubicBezTo>
                    <a:pt x="8839" y="6725"/>
                    <a:pt x="8701" y="6639"/>
                    <a:pt x="8548" y="6586"/>
                  </a:cubicBezTo>
                  <a:lnTo>
                    <a:pt x="6869" y="6013"/>
                  </a:lnTo>
                  <a:cubicBezTo>
                    <a:pt x="6901" y="5887"/>
                    <a:pt x="6992" y="5784"/>
                    <a:pt x="7119" y="5743"/>
                  </a:cubicBezTo>
                  <a:lnTo>
                    <a:pt x="8204" y="5372"/>
                  </a:lnTo>
                  <a:lnTo>
                    <a:pt x="8721" y="6078"/>
                  </a:lnTo>
                  <a:cubicBezTo>
                    <a:pt x="8765" y="6122"/>
                    <a:pt x="8810" y="6144"/>
                    <a:pt x="8854" y="6144"/>
                  </a:cubicBezTo>
                  <a:cubicBezTo>
                    <a:pt x="8898" y="6144"/>
                    <a:pt x="8942" y="6122"/>
                    <a:pt x="8986" y="6078"/>
                  </a:cubicBezTo>
                  <a:lnTo>
                    <a:pt x="9506" y="5372"/>
                  </a:lnTo>
                  <a:lnTo>
                    <a:pt x="10588" y="5743"/>
                  </a:lnTo>
                  <a:cubicBezTo>
                    <a:pt x="10747" y="5796"/>
                    <a:pt x="10853" y="5945"/>
                    <a:pt x="10853" y="6113"/>
                  </a:cubicBezTo>
                  <a:lnTo>
                    <a:pt x="10853" y="6833"/>
                  </a:lnTo>
                  <a:lnTo>
                    <a:pt x="10518" y="6833"/>
                  </a:lnTo>
                  <a:cubicBezTo>
                    <a:pt x="10427" y="6833"/>
                    <a:pt x="10353" y="6907"/>
                    <a:pt x="10353" y="6998"/>
                  </a:cubicBezTo>
                  <a:cubicBezTo>
                    <a:pt x="10353" y="7089"/>
                    <a:pt x="10427" y="7163"/>
                    <a:pt x="10518" y="7163"/>
                  </a:cubicBezTo>
                  <a:lnTo>
                    <a:pt x="11018" y="7163"/>
                  </a:lnTo>
                  <a:cubicBezTo>
                    <a:pt x="11109" y="7163"/>
                    <a:pt x="11182" y="7089"/>
                    <a:pt x="11182" y="6998"/>
                  </a:cubicBezTo>
                  <a:lnTo>
                    <a:pt x="11182" y="6113"/>
                  </a:lnTo>
                  <a:cubicBezTo>
                    <a:pt x="11182" y="5804"/>
                    <a:pt x="10985" y="5531"/>
                    <a:pt x="10697" y="5431"/>
                  </a:cubicBezTo>
                  <a:lnTo>
                    <a:pt x="9609" y="5060"/>
                  </a:lnTo>
                  <a:lnTo>
                    <a:pt x="9609" y="4731"/>
                  </a:lnTo>
                  <a:cubicBezTo>
                    <a:pt x="9889" y="4511"/>
                    <a:pt x="10036" y="4178"/>
                    <a:pt x="10030" y="3826"/>
                  </a:cubicBezTo>
                  <a:lnTo>
                    <a:pt x="10265" y="3826"/>
                  </a:lnTo>
                  <a:cubicBezTo>
                    <a:pt x="10509" y="3826"/>
                    <a:pt x="10709" y="3626"/>
                    <a:pt x="10709" y="3382"/>
                  </a:cubicBezTo>
                  <a:lnTo>
                    <a:pt x="10709" y="3170"/>
                  </a:lnTo>
                  <a:cubicBezTo>
                    <a:pt x="10709" y="2896"/>
                    <a:pt x="10471" y="2749"/>
                    <a:pt x="10239" y="2726"/>
                  </a:cubicBezTo>
                  <a:lnTo>
                    <a:pt x="10239" y="2341"/>
                  </a:lnTo>
                  <a:cubicBezTo>
                    <a:pt x="10239" y="1806"/>
                    <a:pt x="9800" y="1367"/>
                    <a:pt x="9265" y="1367"/>
                  </a:cubicBezTo>
                  <a:lnTo>
                    <a:pt x="8442" y="1367"/>
                  </a:lnTo>
                  <a:cubicBezTo>
                    <a:pt x="8163" y="1367"/>
                    <a:pt x="7913" y="1488"/>
                    <a:pt x="7733" y="1676"/>
                  </a:cubicBezTo>
                  <a:lnTo>
                    <a:pt x="7733" y="1473"/>
                  </a:lnTo>
                  <a:cubicBezTo>
                    <a:pt x="7733" y="706"/>
                    <a:pt x="7136" y="62"/>
                    <a:pt x="6372" y="3"/>
                  </a:cubicBezTo>
                  <a:cubicBezTo>
                    <a:pt x="6368" y="3"/>
                    <a:pt x="6365" y="3"/>
                    <a:pt x="6361" y="3"/>
                  </a:cubicBezTo>
                  <a:cubicBezTo>
                    <a:pt x="6275" y="3"/>
                    <a:pt x="6204" y="69"/>
                    <a:pt x="6199" y="156"/>
                  </a:cubicBezTo>
                  <a:cubicBezTo>
                    <a:pt x="6190" y="244"/>
                    <a:pt x="6257" y="324"/>
                    <a:pt x="6348" y="329"/>
                  </a:cubicBezTo>
                  <a:cubicBezTo>
                    <a:pt x="6942" y="377"/>
                    <a:pt x="7407" y="876"/>
                    <a:pt x="7407" y="1473"/>
                  </a:cubicBezTo>
                  <a:lnTo>
                    <a:pt x="7407" y="2200"/>
                  </a:lnTo>
                  <a:lnTo>
                    <a:pt x="7134" y="2200"/>
                  </a:lnTo>
                  <a:cubicBezTo>
                    <a:pt x="6587" y="2200"/>
                    <a:pt x="6249" y="1714"/>
                    <a:pt x="6146" y="1223"/>
                  </a:cubicBezTo>
                  <a:cubicBezTo>
                    <a:pt x="6126" y="1126"/>
                    <a:pt x="6067" y="1084"/>
                    <a:pt x="6005" y="1084"/>
                  </a:cubicBezTo>
                  <a:cubicBezTo>
                    <a:pt x="5947" y="1084"/>
                    <a:pt x="5886" y="1121"/>
                    <a:pt x="5852" y="1185"/>
                  </a:cubicBezTo>
                  <a:cubicBezTo>
                    <a:pt x="5613" y="1641"/>
                    <a:pt x="5284" y="2200"/>
                    <a:pt x="4705" y="2200"/>
                  </a:cubicBezTo>
                  <a:lnTo>
                    <a:pt x="3779" y="2200"/>
                  </a:lnTo>
                  <a:lnTo>
                    <a:pt x="3779" y="1473"/>
                  </a:lnTo>
                  <a:cubicBezTo>
                    <a:pt x="3779" y="841"/>
                    <a:pt x="4293" y="327"/>
                    <a:pt x="4925" y="327"/>
                  </a:cubicBezTo>
                  <a:lnTo>
                    <a:pt x="5649" y="327"/>
                  </a:lnTo>
                  <a:cubicBezTo>
                    <a:pt x="5737" y="327"/>
                    <a:pt x="5810" y="253"/>
                    <a:pt x="5810" y="162"/>
                  </a:cubicBezTo>
                  <a:cubicBezTo>
                    <a:pt x="5810" y="74"/>
                    <a:pt x="5737" y="0"/>
                    <a:pt x="564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72"/>
            <p:cNvSpPr/>
            <p:nvPr/>
          </p:nvSpPr>
          <p:spPr>
            <a:xfrm>
              <a:off x="1796104" y="3921574"/>
              <a:ext cx="10723" cy="17774"/>
            </a:xfrm>
            <a:custGeom>
              <a:rect b="b" l="l" r="r" t="t"/>
              <a:pathLst>
                <a:path extrusionOk="0" h="542" w="327">
                  <a:moveTo>
                    <a:pt x="165" y="1"/>
                  </a:moveTo>
                  <a:cubicBezTo>
                    <a:pt x="74" y="1"/>
                    <a:pt x="0" y="74"/>
                    <a:pt x="0" y="166"/>
                  </a:cubicBezTo>
                  <a:lnTo>
                    <a:pt x="0" y="380"/>
                  </a:lnTo>
                  <a:cubicBezTo>
                    <a:pt x="0" y="468"/>
                    <a:pt x="74" y="542"/>
                    <a:pt x="165" y="542"/>
                  </a:cubicBezTo>
                  <a:cubicBezTo>
                    <a:pt x="253" y="542"/>
                    <a:pt x="327" y="468"/>
                    <a:pt x="327" y="380"/>
                  </a:cubicBezTo>
                  <a:lnTo>
                    <a:pt x="327" y="166"/>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72"/>
            <p:cNvSpPr/>
            <p:nvPr/>
          </p:nvSpPr>
          <p:spPr>
            <a:xfrm>
              <a:off x="1842374" y="3921574"/>
              <a:ext cx="10756" cy="17774"/>
            </a:xfrm>
            <a:custGeom>
              <a:rect b="b" l="l" r="r" t="t"/>
              <a:pathLst>
                <a:path extrusionOk="0" h="542" w="328">
                  <a:moveTo>
                    <a:pt x="163" y="1"/>
                  </a:moveTo>
                  <a:cubicBezTo>
                    <a:pt x="74" y="1"/>
                    <a:pt x="1" y="74"/>
                    <a:pt x="1" y="166"/>
                  </a:cubicBezTo>
                  <a:lnTo>
                    <a:pt x="1" y="380"/>
                  </a:lnTo>
                  <a:cubicBezTo>
                    <a:pt x="1" y="468"/>
                    <a:pt x="74" y="542"/>
                    <a:pt x="163" y="542"/>
                  </a:cubicBezTo>
                  <a:cubicBezTo>
                    <a:pt x="254" y="542"/>
                    <a:pt x="327" y="468"/>
                    <a:pt x="327" y="380"/>
                  </a:cubicBezTo>
                  <a:lnTo>
                    <a:pt x="327" y="166"/>
                  </a:lnTo>
                  <a:cubicBezTo>
                    <a:pt x="327" y="74"/>
                    <a:pt x="254" y="1"/>
                    <a:pt x="1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72"/>
            <p:cNvSpPr/>
            <p:nvPr/>
          </p:nvSpPr>
          <p:spPr>
            <a:xfrm>
              <a:off x="1805745" y="3957843"/>
              <a:ext cx="37744" cy="24234"/>
            </a:xfrm>
            <a:custGeom>
              <a:rect b="b" l="l" r="r" t="t"/>
              <a:pathLst>
                <a:path extrusionOk="0" h="739" w="1151">
                  <a:moveTo>
                    <a:pt x="165" y="0"/>
                  </a:moveTo>
                  <a:cubicBezTo>
                    <a:pt x="74" y="0"/>
                    <a:pt x="1" y="74"/>
                    <a:pt x="1" y="165"/>
                  </a:cubicBezTo>
                  <a:cubicBezTo>
                    <a:pt x="3" y="480"/>
                    <a:pt x="259" y="738"/>
                    <a:pt x="577" y="738"/>
                  </a:cubicBezTo>
                  <a:cubicBezTo>
                    <a:pt x="894" y="738"/>
                    <a:pt x="1150" y="480"/>
                    <a:pt x="1150" y="165"/>
                  </a:cubicBezTo>
                  <a:cubicBezTo>
                    <a:pt x="1150" y="74"/>
                    <a:pt x="1077" y="0"/>
                    <a:pt x="988" y="0"/>
                  </a:cubicBezTo>
                  <a:cubicBezTo>
                    <a:pt x="897" y="0"/>
                    <a:pt x="824" y="74"/>
                    <a:pt x="824" y="165"/>
                  </a:cubicBezTo>
                  <a:cubicBezTo>
                    <a:pt x="824" y="300"/>
                    <a:pt x="712" y="412"/>
                    <a:pt x="577" y="412"/>
                  </a:cubicBezTo>
                  <a:cubicBezTo>
                    <a:pt x="442" y="412"/>
                    <a:pt x="330" y="300"/>
                    <a:pt x="330" y="165"/>
                  </a:cubicBez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1" name="Google Shape;1151;p72"/>
          <p:cNvGrpSpPr/>
          <p:nvPr/>
        </p:nvGrpSpPr>
        <p:grpSpPr>
          <a:xfrm>
            <a:off x="1641258" y="3439463"/>
            <a:ext cx="366719" cy="366620"/>
            <a:chOff x="1641258" y="3210863"/>
            <a:chExt cx="366719" cy="366620"/>
          </a:xfrm>
        </p:grpSpPr>
        <p:sp>
          <p:nvSpPr>
            <p:cNvPr id="1152" name="Google Shape;1152;p72"/>
            <p:cNvSpPr/>
            <p:nvPr/>
          </p:nvSpPr>
          <p:spPr>
            <a:xfrm>
              <a:off x="1730257" y="3299763"/>
              <a:ext cx="188721" cy="188721"/>
            </a:xfrm>
            <a:custGeom>
              <a:rect b="b" l="l" r="r" t="t"/>
              <a:pathLst>
                <a:path extrusionOk="0" h="5755" w="5755">
                  <a:moveTo>
                    <a:pt x="3129" y="1680"/>
                  </a:moveTo>
                  <a:cubicBezTo>
                    <a:pt x="3370" y="1680"/>
                    <a:pt x="3564" y="1874"/>
                    <a:pt x="3564" y="2115"/>
                  </a:cubicBezTo>
                  <a:lnTo>
                    <a:pt x="3564" y="2494"/>
                  </a:lnTo>
                  <a:lnTo>
                    <a:pt x="3311" y="2494"/>
                  </a:lnTo>
                  <a:cubicBezTo>
                    <a:pt x="3276" y="2494"/>
                    <a:pt x="3240" y="2476"/>
                    <a:pt x="3223" y="2444"/>
                  </a:cubicBezTo>
                  <a:lnTo>
                    <a:pt x="3067" y="2174"/>
                  </a:lnTo>
                  <a:cubicBezTo>
                    <a:pt x="3035" y="2119"/>
                    <a:pt x="2979" y="2090"/>
                    <a:pt x="2923" y="2090"/>
                  </a:cubicBezTo>
                  <a:cubicBezTo>
                    <a:pt x="2880" y="2090"/>
                    <a:pt x="2837" y="2107"/>
                    <a:pt x="2805" y="2141"/>
                  </a:cubicBezTo>
                  <a:lnTo>
                    <a:pt x="2567" y="2394"/>
                  </a:lnTo>
                  <a:cubicBezTo>
                    <a:pt x="2505" y="2459"/>
                    <a:pt x="2420" y="2494"/>
                    <a:pt x="2332" y="2494"/>
                  </a:cubicBezTo>
                  <a:lnTo>
                    <a:pt x="2147" y="2494"/>
                  </a:lnTo>
                  <a:lnTo>
                    <a:pt x="2147" y="2115"/>
                  </a:lnTo>
                  <a:cubicBezTo>
                    <a:pt x="2147" y="1874"/>
                    <a:pt x="2341" y="1680"/>
                    <a:pt x="2582" y="1680"/>
                  </a:cubicBezTo>
                  <a:close/>
                  <a:moveTo>
                    <a:pt x="2894" y="2526"/>
                  </a:moveTo>
                  <a:cubicBezTo>
                    <a:pt x="2970" y="2685"/>
                    <a:pt x="3126" y="2823"/>
                    <a:pt x="3311" y="2823"/>
                  </a:cubicBezTo>
                  <a:lnTo>
                    <a:pt x="3564" y="2823"/>
                  </a:lnTo>
                  <a:lnTo>
                    <a:pt x="3564" y="3444"/>
                  </a:lnTo>
                  <a:cubicBezTo>
                    <a:pt x="3565" y="3872"/>
                    <a:pt x="3211" y="4086"/>
                    <a:pt x="2856" y="4086"/>
                  </a:cubicBezTo>
                  <a:cubicBezTo>
                    <a:pt x="2502" y="4086"/>
                    <a:pt x="2147" y="3872"/>
                    <a:pt x="2147" y="3444"/>
                  </a:cubicBezTo>
                  <a:lnTo>
                    <a:pt x="2147" y="2823"/>
                  </a:lnTo>
                  <a:lnTo>
                    <a:pt x="2332" y="2823"/>
                  </a:lnTo>
                  <a:cubicBezTo>
                    <a:pt x="2555" y="2823"/>
                    <a:pt x="2758" y="2700"/>
                    <a:pt x="2894" y="2526"/>
                  </a:cubicBezTo>
                  <a:close/>
                  <a:moveTo>
                    <a:pt x="3532" y="4197"/>
                  </a:moveTo>
                  <a:lnTo>
                    <a:pt x="4346" y="4476"/>
                  </a:lnTo>
                  <a:cubicBezTo>
                    <a:pt x="4484" y="4523"/>
                    <a:pt x="4552" y="4661"/>
                    <a:pt x="4558" y="4796"/>
                  </a:cubicBezTo>
                  <a:cubicBezTo>
                    <a:pt x="4093" y="5205"/>
                    <a:pt x="3499" y="5429"/>
                    <a:pt x="2879" y="5429"/>
                  </a:cubicBezTo>
                  <a:cubicBezTo>
                    <a:pt x="2235" y="5429"/>
                    <a:pt x="1626" y="5190"/>
                    <a:pt x="1153" y="4758"/>
                  </a:cubicBezTo>
                  <a:cubicBezTo>
                    <a:pt x="1162" y="4629"/>
                    <a:pt x="1244" y="4517"/>
                    <a:pt x="1367" y="4476"/>
                  </a:cubicBezTo>
                  <a:lnTo>
                    <a:pt x="2179" y="4197"/>
                  </a:lnTo>
                  <a:cubicBezTo>
                    <a:pt x="2359" y="4343"/>
                    <a:pt x="2606" y="4416"/>
                    <a:pt x="2853" y="4416"/>
                  </a:cubicBezTo>
                  <a:cubicBezTo>
                    <a:pt x="3102" y="4416"/>
                    <a:pt x="3350" y="4342"/>
                    <a:pt x="3532" y="4197"/>
                  </a:cubicBezTo>
                  <a:close/>
                  <a:moveTo>
                    <a:pt x="2879" y="1"/>
                  </a:moveTo>
                  <a:cubicBezTo>
                    <a:pt x="2267" y="1"/>
                    <a:pt x="1685" y="189"/>
                    <a:pt x="1191" y="548"/>
                  </a:cubicBezTo>
                  <a:cubicBezTo>
                    <a:pt x="1121" y="601"/>
                    <a:pt x="1103" y="703"/>
                    <a:pt x="1156" y="774"/>
                  </a:cubicBezTo>
                  <a:cubicBezTo>
                    <a:pt x="1188" y="819"/>
                    <a:pt x="1239" y="843"/>
                    <a:pt x="1290" y="843"/>
                  </a:cubicBezTo>
                  <a:cubicBezTo>
                    <a:pt x="1323" y="843"/>
                    <a:pt x="1356" y="833"/>
                    <a:pt x="1385" y="812"/>
                  </a:cubicBezTo>
                  <a:cubicBezTo>
                    <a:pt x="1820" y="495"/>
                    <a:pt x="2338" y="330"/>
                    <a:pt x="2879" y="330"/>
                  </a:cubicBezTo>
                  <a:cubicBezTo>
                    <a:pt x="4284" y="330"/>
                    <a:pt x="5428" y="1474"/>
                    <a:pt x="5428" y="2879"/>
                  </a:cubicBezTo>
                  <a:cubicBezTo>
                    <a:pt x="5428" y="3479"/>
                    <a:pt x="5213" y="4061"/>
                    <a:pt x="4831" y="4517"/>
                  </a:cubicBezTo>
                  <a:cubicBezTo>
                    <a:pt x="4761" y="4355"/>
                    <a:pt x="4625" y="4226"/>
                    <a:pt x="4452" y="4167"/>
                  </a:cubicBezTo>
                  <a:lnTo>
                    <a:pt x="3761" y="3929"/>
                  </a:lnTo>
                  <a:cubicBezTo>
                    <a:pt x="3843" y="3788"/>
                    <a:pt x="3893" y="3620"/>
                    <a:pt x="3893" y="3444"/>
                  </a:cubicBezTo>
                  <a:lnTo>
                    <a:pt x="3893" y="2115"/>
                  </a:lnTo>
                  <a:cubicBezTo>
                    <a:pt x="3893" y="1694"/>
                    <a:pt x="3549" y="1350"/>
                    <a:pt x="3129" y="1350"/>
                  </a:cubicBezTo>
                  <a:lnTo>
                    <a:pt x="2582" y="1350"/>
                  </a:lnTo>
                  <a:cubicBezTo>
                    <a:pt x="2161" y="1350"/>
                    <a:pt x="1817" y="1694"/>
                    <a:pt x="1817" y="2115"/>
                  </a:cubicBezTo>
                  <a:lnTo>
                    <a:pt x="1817" y="3444"/>
                  </a:lnTo>
                  <a:cubicBezTo>
                    <a:pt x="1817" y="3620"/>
                    <a:pt x="1867" y="3788"/>
                    <a:pt x="1950" y="3929"/>
                  </a:cubicBezTo>
                  <a:lnTo>
                    <a:pt x="1259" y="4167"/>
                  </a:lnTo>
                  <a:cubicBezTo>
                    <a:pt x="1097" y="4223"/>
                    <a:pt x="968" y="4338"/>
                    <a:pt x="894" y="4482"/>
                  </a:cubicBezTo>
                  <a:cubicBezTo>
                    <a:pt x="527" y="4032"/>
                    <a:pt x="327" y="3470"/>
                    <a:pt x="327" y="2879"/>
                  </a:cubicBezTo>
                  <a:cubicBezTo>
                    <a:pt x="327" y="2294"/>
                    <a:pt x="529" y="1727"/>
                    <a:pt x="897" y="1274"/>
                  </a:cubicBezTo>
                  <a:cubicBezTo>
                    <a:pt x="953" y="1203"/>
                    <a:pt x="941" y="1100"/>
                    <a:pt x="874" y="1042"/>
                  </a:cubicBezTo>
                  <a:cubicBezTo>
                    <a:pt x="844" y="1018"/>
                    <a:pt x="808" y="1006"/>
                    <a:pt x="772" y="1006"/>
                  </a:cubicBezTo>
                  <a:cubicBezTo>
                    <a:pt x="723" y="1006"/>
                    <a:pt x="675" y="1027"/>
                    <a:pt x="641" y="1068"/>
                  </a:cubicBezTo>
                  <a:cubicBezTo>
                    <a:pt x="227" y="1577"/>
                    <a:pt x="0" y="2221"/>
                    <a:pt x="0" y="2879"/>
                  </a:cubicBezTo>
                  <a:cubicBezTo>
                    <a:pt x="0" y="4449"/>
                    <a:pt x="1306" y="5755"/>
                    <a:pt x="2876" y="5755"/>
                  </a:cubicBezTo>
                  <a:cubicBezTo>
                    <a:pt x="4437" y="5755"/>
                    <a:pt x="5754" y="4444"/>
                    <a:pt x="5754" y="2879"/>
                  </a:cubicBezTo>
                  <a:cubicBezTo>
                    <a:pt x="5754" y="1292"/>
                    <a:pt x="4464" y="1"/>
                    <a:pt x="28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72"/>
            <p:cNvSpPr/>
            <p:nvPr/>
          </p:nvSpPr>
          <p:spPr>
            <a:xfrm>
              <a:off x="1641258" y="3210863"/>
              <a:ext cx="366719" cy="366620"/>
            </a:xfrm>
            <a:custGeom>
              <a:rect b="b" l="l" r="r" t="t"/>
              <a:pathLst>
                <a:path extrusionOk="0" h="11180" w="11183">
                  <a:moveTo>
                    <a:pt x="5593" y="327"/>
                  </a:moveTo>
                  <a:cubicBezTo>
                    <a:pt x="5687" y="327"/>
                    <a:pt x="5766" y="407"/>
                    <a:pt x="5766" y="504"/>
                  </a:cubicBezTo>
                  <a:lnTo>
                    <a:pt x="5766" y="1859"/>
                  </a:lnTo>
                  <a:cubicBezTo>
                    <a:pt x="5766" y="1956"/>
                    <a:pt x="5687" y="2035"/>
                    <a:pt x="5593" y="2035"/>
                  </a:cubicBezTo>
                  <a:cubicBezTo>
                    <a:pt x="5496" y="2035"/>
                    <a:pt x="5416" y="1956"/>
                    <a:pt x="5416" y="1859"/>
                  </a:cubicBezTo>
                  <a:lnTo>
                    <a:pt x="5416" y="504"/>
                  </a:lnTo>
                  <a:cubicBezTo>
                    <a:pt x="5416" y="407"/>
                    <a:pt x="5496" y="327"/>
                    <a:pt x="5593" y="327"/>
                  </a:cubicBezTo>
                  <a:close/>
                  <a:moveTo>
                    <a:pt x="5087" y="1033"/>
                  </a:moveTo>
                  <a:lnTo>
                    <a:pt x="5087" y="1383"/>
                  </a:lnTo>
                  <a:cubicBezTo>
                    <a:pt x="3173" y="1609"/>
                    <a:pt x="1612" y="3173"/>
                    <a:pt x="1382" y="5088"/>
                  </a:cubicBezTo>
                  <a:lnTo>
                    <a:pt x="1032" y="5088"/>
                  </a:lnTo>
                  <a:cubicBezTo>
                    <a:pt x="1265" y="2965"/>
                    <a:pt x="2967" y="1265"/>
                    <a:pt x="5087" y="1033"/>
                  </a:cubicBezTo>
                  <a:close/>
                  <a:moveTo>
                    <a:pt x="1862" y="5414"/>
                  </a:moveTo>
                  <a:cubicBezTo>
                    <a:pt x="1956" y="5414"/>
                    <a:pt x="2035" y="5493"/>
                    <a:pt x="2035" y="5590"/>
                  </a:cubicBezTo>
                  <a:cubicBezTo>
                    <a:pt x="2035" y="5687"/>
                    <a:pt x="1956" y="5764"/>
                    <a:pt x="1862" y="5764"/>
                  </a:cubicBezTo>
                  <a:lnTo>
                    <a:pt x="503" y="5764"/>
                  </a:lnTo>
                  <a:cubicBezTo>
                    <a:pt x="406" y="5764"/>
                    <a:pt x="330" y="5687"/>
                    <a:pt x="330" y="5590"/>
                  </a:cubicBezTo>
                  <a:cubicBezTo>
                    <a:pt x="330" y="5493"/>
                    <a:pt x="406" y="5414"/>
                    <a:pt x="503" y="5414"/>
                  </a:cubicBezTo>
                  <a:close/>
                  <a:moveTo>
                    <a:pt x="10680" y="5414"/>
                  </a:moveTo>
                  <a:cubicBezTo>
                    <a:pt x="10777" y="5414"/>
                    <a:pt x="10856" y="5493"/>
                    <a:pt x="10856" y="5590"/>
                  </a:cubicBezTo>
                  <a:cubicBezTo>
                    <a:pt x="10856" y="5687"/>
                    <a:pt x="10777" y="5764"/>
                    <a:pt x="10680" y="5764"/>
                  </a:cubicBezTo>
                  <a:lnTo>
                    <a:pt x="9324" y="5764"/>
                  </a:lnTo>
                  <a:cubicBezTo>
                    <a:pt x="9227" y="5764"/>
                    <a:pt x="9148" y="5687"/>
                    <a:pt x="9148" y="5590"/>
                  </a:cubicBezTo>
                  <a:cubicBezTo>
                    <a:pt x="9148" y="5493"/>
                    <a:pt x="9227" y="5414"/>
                    <a:pt x="9324" y="5414"/>
                  </a:cubicBezTo>
                  <a:close/>
                  <a:moveTo>
                    <a:pt x="1385" y="6093"/>
                  </a:moveTo>
                  <a:cubicBezTo>
                    <a:pt x="1612" y="8007"/>
                    <a:pt x="3173" y="9572"/>
                    <a:pt x="5090" y="9798"/>
                  </a:cubicBezTo>
                  <a:lnTo>
                    <a:pt x="5090" y="10148"/>
                  </a:lnTo>
                  <a:cubicBezTo>
                    <a:pt x="2967" y="9916"/>
                    <a:pt x="1265" y="8213"/>
                    <a:pt x="1032" y="6093"/>
                  </a:cubicBezTo>
                  <a:close/>
                  <a:moveTo>
                    <a:pt x="6096" y="1712"/>
                  </a:moveTo>
                  <a:cubicBezTo>
                    <a:pt x="7863" y="1938"/>
                    <a:pt x="9245" y="3320"/>
                    <a:pt x="9471" y="5088"/>
                  </a:cubicBezTo>
                  <a:lnTo>
                    <a:pt x="9321" y="5088"/>
                  </a:lnTo>
                  <a:cubicBezTo>
                    <a:pt x="9045" y="5088"/>
                    <a:pt x="8818" y="5314"/>
                    <a:pt x="8818" y="5590"/>
                  </a:cubicBezTo>
                  <a:cubicBezTo>
                    <a:pt x="8818" y="5867"/>
                    <a:pt x="9045" y="6093"/>
                    <a:pt x="9321" y="6093"/>
                  </a:cubicBezTo>
                  <a:lnTo>
                    <a:pt x="9468" y="6093"/>
                  </a:lnTo>
                  <a:cubicBezTo>
                    <a:pt x="9365" y="6887"/>
                    <a:pt x="9015" y="7643"/>
                    <a:pt x="8471" y="8237"/>
                  </a:cubicBezTo>
                  <a:cubicBezTo>
                    <a:pt x="8410" y="8301"/>
                    <a:pt x="8413" y="8407"/>
                    <a:pt x="8480" y="8466"/>
                  </a:cubicBezTo>
                  <a:cubicBezTo>
                    <a:pt x="8518" y="8495"/>
                    <a:pt x="8555" y="8510"/>
                    <a:pt x="8592" y="8510"/>
                  </a:cubicBezTo>
                  <a:cubicBezTo>
                    <a:pt x="8633" y="8510"/>
                    <a:pt x="8673" y="8492"/>
                    <a:pt x="8713" y="8457"/>
                  </a:cubicBezTo>
                  <a:cubicBezTo>
                    <a:pt x="9312" y="7804"/>
                    <a:pt x="9695" y="6969"/>
                    <a:pt x="9800" y="6093"/>
                  </a:cubicBezTo>
                  <a:lnTo>
                    <a:pt x="10150" y="6093"/>
                  </a:lnTo>
                  <a:cubicBezTo>
                    <a:pt x="9918" y="8213"/>
                    <a:pt x="8216" y="9916"/>
                    <a:pt x="6096" y="10148"/>
                  </a:cubicBezTo>
                  <a:lnTo>
                    <a:pt x="6096" y="9798"/>
                  </a:lnTo>
                  <a:cubicBezTo>
                    <a:pt x="6845" y="9710"/>
                    <a:pt x="7560" y="9422"/>
                    <a:pt x="8163" y="8960"/>
                  </a:cubicBezTo>
                  <a:cubicBezTo>
                    <a:pt x="8236" y="8904"/>
                    <a:pt x="8248" y="8801"/>
                    <a:pt x="8195" y="8728"/>
                  </a:cubicBezTo>
                  <a:cubicBezTo>
                    <a:pt x="8162" y="8686"/>
                    <a:pt x="8113" y="8664"/>
                    <a:pt x="8064" y="8664"/>
                  </a:cubicBezTo>
                  <a:cubicBezTo>
                    <a:pt x="8029" y="8664"/>
                    <a:pt x="7993" y="8675"/>
                    <a:pt x="7963" y="8698"/>
                  </a:cubicBezTo>
                  <a:cubicBezTo>
                    <a:pt x="7416" y="9116"/>
                    <a:pt x="6772" y="9380"/>
                    <a:pt x="6096" y="9469"/>
                  </a:cubicBezTo>
                  <a:lnTo>
                    <a:pt x="6096" y="9322"/>
                  </a:lnTo>
                  <a:cubicBezTo>
                    <a:pt x="6096" y="9042"/>
                    <a:pt x="5869" y="8819"/>
                    <a:pt x="5593" y="8819"/>
                  </a:cubicBezTo>
                  <a:cubicBezTo>
                    <a:pt x="5313" y="8819"/>
                    <a:pt x="5090" y="9042"/>
                    <a:pt x="5090" y="9322"/>
                  </a:cubicBezTo>
                  <a:lnTo>
                    <a:pt x="5090" y="9469"/>
                  </a:lnTo>
                  <a:cubicBezTo>
                    <a:pt x="3320" y="9242"/>
                    <a:pt x="1938" y="7860"/>
                    <a:pt x="1715" y="6093"/>
                  </a:cubicBezTo>
                  <a:lnTo>
                    <a:pt x="1862" y="6093"/>
                  </a:lnTo>
                  <a:cubicBezTo>
                    <a:pt x="2138" y="6093"/>
                    <a:pt x="2364" y="5867"/>
                    <a:pt x="2364" y="5590"/>
                  </a:cubicBezTo>
                  <a:cubicBezTo>
                    <a:pt x="2364" y="5314"/>
                    <a:pt x="2138" y="5088"/>
                    <a:pt x="1862" y="5088"/>
                  </a:cubicBezTo>
                  <a:lnTo>
                    <a:pt x="1715" y="5088"/>
                  </a:lnTo>
                  <a:cubicBezTo>
                    <a:pt x="1938" y="3320"/>
                    <a:pt x="3320" y="1938"/>
                    <a:pt x="5090" y="1712"/>
                  </a:cubicBezTo>
                  <a:lnTo>
                    <a:pt x="5090" y="1859"/>
                  </a:lnTo>
                  <a:cubicBezTo>
                    <a:pt x="5090" y="2135"/>
                    <a:pt x="5313" y="2362"/>
                    <a:pt x="5593" y="2362"/>
                  </a:cubicBezTo>
                  <a:cubicBezTo>
                    <a:pt x="5869" y="2362"/>
                    <a:pt x="6096" y="2135"/>
                    <a:pt x="6096" y="1859"/>
                  </a:cubicBezTo>
                  <a:lnTo>
                    <a:pt x="6096" y="1712"/>
                  </a:lnTo>
                  <a:close/>
                  <a:moveTo>
                    <a:pt x="5593" y="9145"/>
                  </a:moveTo>
                  <a:cubicBezTo>
                    <a:pt x="5687" y="9145"/>
                    <a:pt x="5766" y="9225"/>
                    <a:pt x="5766" y="9322"/>
                  </a:cubicBezTo>
                  <a:lnTo>
                    <a:pt x="5766" y="10677"/>
                  </a:lnTo>
                  <a:cubicBezTo>
                    <a:pt x="5766" y="10774"/>
                    <a:pt x="5687" y="10853"/>
                    <a:pt x="5593" y="10853"/>
                  </a:cubicBezTo>
                  <a:cubicBezTo>
                    <a:pt x="5496" y="10853"/>
                    <a:pt x="5416" y="10774"/>
                    <a:pt x="5416" y="10677"/>
                  </a:cubicBezTo>
                  <a:lnTo>
                    <a:pt x="5416" y="9322"/>
                  </a:lnTo>
                  <a:cubicBezTo>
                    <a:pt x="5416" y="9225"/>
                    <a:pt x="5496" y="9145"/>
                    <a:pt x="5593" y="9145"/>
                  </a:cubicBezTo>
                  <a:close/>
                  <a:moveTo>
                    <a:pt x="5593" y="1"/>
                  </a:moveTo>
                  <a:cubicBezTo>
                    <a:pt x="5313" y="1"/>
                    <a:pt x="5090" y="224"/>
                    <a:pt x="5090" y="504"/>
                  </a:cubicBezTo>
                  <a:lnTo>
                    <a:pt x="5090" y="704"/>
                  </a:lnTo>
                  <a:cubicBezTo>
                    <a:pt x="2802" y="936"/>
                    <a:pt x="938" y="2800"/>
                    <a:pt x="706" y="5088"/>
                  </a:cubicBezTo>
                  <a:lnTo>
                    <a:pt x="503" y="5088"/>
                  </a:lnTo>
                  <a:cubicBezTo>
                    <a:pt x="227" y="5088"/>
                    <a:pt x="0" y="5314"/>
                    <a:pt x="0" y="5590"/>
                  </a:cubicBezTo>
                  <a:cubicBezTo>
                    <a:pt x="0" y="5867"/>
                    <a:pt x="227" y="6093"/>
                    <a:pt x="503" y="6093"/>
                  </a:cubicBezTo>
                  <a:lnTo>
                    <a:pt x="706" y="6093"/>
                  </a:lnTo>
                  <a:cubicBezTo>
                    <a:pt x="938" y="8378"/>
                    <a:pt x="2802" y="10245"/>
                    <a:pt x="5090" y="10477"/>
                  </a:cubicBezTo>
                  <a:lnTo>
                    <a:pt x="5090" y="10677"/>
                  </a:lnTo>
                  <a:cubicBezTo>
                    <a:pt x="5090" y="10953"/>
                    <a:pt x="5313" y="11180"/>
                    <a:pt x="5593" y="11180"/>
                  </a:cubicBezTo>
                  <a:cubicBezTo>
                    <a:pt x="5869" y="11180"/>
                    <a:pt x="6096" y="10953"/>
                    <a:pt x="6096" y="10677"/>
                  </a:cubicBezTo>
                  <a:lnTo>
                    <a:pt x="6096" y="10477"/>
                  </a:lnTo>
                  <a:cubicBezTo>
                    <a:pt x="8380" y="10245"/>
                    <a:pt x="10244" y="8381"/>
                    <a:pt x="10480" y="6093"/>
                  </a:cubicBezTo>
                  <a:lnTo>
                    <a:pt x="10680" y="6093"/>
                  </a:lnTo>
                  <a:cubicBezTo>
                    <a:pt x="10956" y="6093"/>
                    <a:pt x="11182" y="5867"/>
                    <a:pt x="11182" y="5590"/>
                  </a:cubicBezTo>
                  <a:cubicBezTo>
                    <a:pt x="11182" y="5314"/>
                    <a:pt x="10956" y="5088"/>
                    <a:pt x="10680" y="5088"/>
                  </a:cubicBezTo>
                  <a:lnTo>
                    <a:pt x="10480" y="5088"/>
                  </a:lnTo>
                  <a:cubicBezTo>
                    <a:pt x="10383" y="4129"/>
                    <a:pt x="10009" y="3232"/>
                    <a:pt x="9398" y="2482"/>
                  </a:cubicBezTo>
                  <a:cubicBezTo>
                    <a:pt x="9364" y="2442"/>
                    <a:pt x="9317" y="2421"/>
                    <a:pt x="9269" y="2421"/>
                  </a:cubicBezTo>
                  <a:cubicBezTo>
                    <a:pt x="9232" y="2421"/>
                    <a:pt x="9196" y="2433"/>
                    <a:pt x="9165" y="2459"/>
                  </a:cubicBezTo>
                  <a:cubicBezTo>
                    <a:pt x="9095" y="2515"/>
                    <a:pt x="9086" y="2618"/>
                    <a:pt x="9142" y="2688"/>
                  </a:cubicBezTo>
                  <a:cubicBezTo>
                    <a:pt x="9709" y="3379"/>
                    <a:pt x="10053" y="4205"/>
                    <a:pt x="10150" y="5088"/>
                  </a:cubicBezTo>
                  <a:lnTo>
                    <a:pt x="9800" y="5088"/>
                  </a:lnTo>
                  <a:cubicBezTo>
                    <a:pt x="9571" y="3173"/>
                    <a:pt x="8010" y="1609"/>
                    <a:pt x="6096" y="1383"/>
                  </a:cubicBezTo>
                  <a:lnTo>
                    <a:pt x="6096" y="1033"/>
                  </a:lnTo>
                  <a:cubicBezTo>
                    <a:pt x="7045" y="1136"/>
                    <a:pt x="7954" y="1544"/>
                    <a:pt x="8668" y="2188"/>
                  </a:cubicBezTo>
                  <a:cubicBezTo>
                    <a:pt x="8704" y="2217"/>
                    <a:pt x="8740" y="2231"/>
                    <a:pt x="8776" y="2231"/>
                  </a:cubicBezTo>
                  <a:cubicBezTo>
                    <a:pt x="8818" y="2231"/>
                    <a:pt x="8858" y="2213"/>
                    <a:pt x="8898" y="2177"/>
                  </a:cubicBezTo>
                  <a:cubicBezTo>
                    <a:pt x="8959" y="2109"/>
                    <a:pt x="8954" y="2006"/>
                    <a:pt x="8886" y="1947"/>
                  </a:cubicBezTo>
                  <a:cubicBezTo>
                    <a:pt x="8116" y="1247"/>
                    <a:pt x="7128" y="809"/>
                    <a:pt x="6096" y="704"/>
                  </a:cubicBezTo>
                  <a:lnTo>
                    <a:pt x="6096" y="504"/>
                  </a:lnTo>
                  <a:cubicBezTo>
                    <a:pt x="6096" y="224"/>
                    <a:pt x="5869"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4" name="Google Shape;1154;p72"/>
          <p:cNvGrpSpPr/>
          <p:nvPr/>
        </p:nvGrpSpPr>
        <p:grpSpPr>
          <a:xfrm>
            <a:off x="8001462" y="4025038"/>
            <a:ext cx="321203" cy="366719"/>
            <a:chOff x="8001462" y="3796438"/>
            <a:chExt cx="321203" cy="366719"/>
          </a:xfrm>
        </p:grpSpPr>
        <p:sp>
          <p:nvSpPr>
            <p:cNvPr id="1155" name="Google Shape;1155;p72"/>
            <p:cNvSpPr/>
            <p:nvPr/>
          </p:nvSpPr>
          <p:spPr>
            <a:xfrm>
              <a:off x="8099118" y="3864122"/>
              <a:ext cx="125858" cy="210331"/>
            </a:xfrm>
            <a:custGeom>
              <a:rect b="b" l="l" r="r" t="t"/>
              <a:pathLst>
                <a:path extrusionOk="0" h="6414" w="3838">
                  <a:moveTo>
                    <a:pt x="1986" y="0"/>
                  </a:moveTo>
                  <a:cubicBezTo>
                    <a:pt x="1694" y="0"/>
                    <a:pt x="1512" y="194"/>
                    <a:pt x="1483" y="500"/>
                  </a:cubicBezTo>
                  <a:lnTo>
                    <a:pt x="1483" y="706"/>
                  </a:lnTo>
                  <a:cubicBezTo>
                    <a:pt x="1436" y="689"/>
                    <a:pt x="1387" y="681"/>
                    <a:pt x="1337" y="681"/>
                  </a:cubicBezTo>
                  <a:cubicBezTo>
                    <a:pt x="1076" y="681"/>
                    <a:pt x="806" y="905"/>
                    <a:pt x="806" y="1177"/>
                  </a:cubicBezTo>
                  <a:lnTo>
                    <a:pt x="809" y="2203"/>
                  </a:lnTo>
                  <a:cubicBezTo>
                    <a:pt x="652" y="2081"/>
                    <a:pt x="454" y="2025"/>
                    <a:pt x="257" y="2025"/>
                  </a:cubicBezTo>
                  <a:cubicBezTo>
                    <a:pt x="225" y="2025"/>
                    <a:pt x="194" y="2026"/>
                    <a:pt x="163" y="2029"/>
                  </a:cubicBezTo>
                  <a:cubicBezTo>
                    <a:pt x="71" y="2029"/>
                    <a:pt x="1" y="2103"/>
                    <a:pt x="1" y="2191"/>
                  </a:cubicBezTo>
                  <a:lnTo>
                    <a:pt x="1" y="3985"/>
                  </a:lnTo>
                  <a:cubicBezTo>
                    <a:pt x="1" y="4073"/>
                    <a:pt x="71" y="4146"/>
                    <a:pt x="163" y="4146"/>
                  </a:cubicBezTo>
                  <a:cubicBezTo>
                    <a:pt x="254" y="4146"/>
                    <a:pt x="327" y="4073"/>
                    <a:pt x="327" y="3985"/>
                  </a:cubicBezTo>
                  <a:lnTo>
                    <a:pt x="327" y="2356"/>
                  </a:lnTo>
                  <a:cubicBezTo>
                    <a:pt x="595" y="2373"/>
                    <a:pt x="809" y="2597"/>
                    <a:pt x="809" y="2867"/>
                  </a:cubicBezTo>
                  <a:lnTo>
                    <a:pt x="809" y="2870"/>
                  </a:lnTo>
                  <a:lnTo>
                    <a:pt x="809" y="4220"/>
                  </a:lnTo>
                  <a:cubicBezTo>
                    <a:pt x="809" y="4282"/>
                    <a:pt x="845" y="4340"/>
                    <a:pt x="898" y="4367"/>
                  </a:cubicBezTo>
                  <a:lnTo>
                    <a:pt x="1577" y="4705"/>
                  </a:lnTo>
                  <a:cubicBezTo>
                    <a:pt x="1938" y="4887"/>
                    <a:pt x="2162" y="5249"/>
                    <a:pt x="2162" y="5652"/>
                  </a:cubicBezTo>
                  <a:lnTo>
                    <a:pt x="2162" y="6249"/>
                  </a:lnTo>
                  <a:cubicBezTo>
                    <a:pt x="2162" y="6340"/>
                    <a:pt x="2235" y="6413"/>
                    <a:pt x="2324" y="6413"/>
                  </a:cubicBezTo>
                  <a:cubicBezTo>
                    <a:pt x="2415" y="6413"/>
                    <a:pt x="2488" y="6340"/>
                    <a:pt x="2488" y="6249"/>
                  </a:cubicBezTo>
                  <a:lnTo>
                    <a:pt x="2488" y="5652"/>
                  </a:lnTo>
                  <a:cubicBezTo>
                    <a:pt x="2488" y="5122"/>
                    <a:pt x="2194" y="4649"/>
                    <a:pt x="1724" y="4414"/>
                  </a:cubicBezTo>
                  <a:lnTo>
                    <a:pt x="1136" y="4120"/>
                  </a:lnTo>
                  <a:lnTo>
                    <a:pt x="1133" y="1177"/>
                  </a:lnTo>
                  <a:cubicBezTo>
                    <a:pt x="1145" y="1071"/>
                    <a:pt x="1200" y="1012"/>
                    <a:pt x="1309" y="1003"/>
                  </a:cubicBezTo>
                  <a:cubicBezTo>
                    <a:pt x="1395" y="1003"/>
                    <a:pt x="1483" y="1088"/>
                    <a:pt x="1483" y="1177"/>
                  </a:cubicBezTo>
                  <a:lnTo>
                    <a:pt x="1483" y="3544"/>
                  </a:lnTo>
                  <a:cubicBezTo>
                    <a:pt x="1483" y="3635"/>
                    <a:pt x="1556" y="3708"/>
                    <a:pt x="1647" y="3708"/>
                  </a:cubicBezTo>
                  <a:cubicBezTo>
                    <a:pt x="1736" y="3708"/>
                    <a:pt x="1809" y="3635"/>
                    <a:pt x="1809" y="3544"/>
                  </a:cubicBezTo>
                  <a:lnTo>
                    <a:pt x="1809" y="500"/>
                  </a:lnTo>
                  <a:cubicBezTo>
                    <a:pt x="1818" y="394"/>
                    <a:pt x="1877" y="336"/>
                    <a:pt x="1986" y="327"/>
                  </a:cubicBezTo>
                  <a:cubicBezTo>
                    <a:pt x="2083" y="330"/>
                    <a:pt x="2141" y="389"/>
                    <a:pt x="2159" y="500"/>
                  </a:cubicBezTo>
                  <a:lnTo>
                    <a:pt x="2159" y="3544"/>
                  </a:lnTo>
                  <a:cubicBezTo>
                    <a:pt x="2159" y="3635"/>
                    <a:pt x="2233" y="3708"/>
                    <a:pt x="2324" y="3708"/>
                  </a:cubicBezTo>
                  <a:cubicBezTo>
                    <a:pt x="2412" y="3708"/>
                    <a:pt x="2485" y="3635"/>
                    <a:pt x="2485" y="3544"/>
                  </a:cubicBezTo>
                  <a:lnTo>
                    <a:pt x="2485" y="838"/>
                  </a:lnTo>
                  <a:cubicBezTo>
                    <a:pt x="2485" y="741"/>
                    <a:pt x="2565" y="665"/>
                    <a:pt x="2662" y="665"/>
                  </a:cubicBezTo>
                  <a:cubicBezTo>
                    <a:pt x="2750" y="665"/>
                    <a:pt x="2835" y="736"/>
                    <a:pt x="2835" y="838"/>
                  </a:cubicBezTo>
                  <a:lnTo>
                    <a:pt x="2835" y="3544"/>
                  </a:lnTo>
                  <a:cubicBezTo>
                    <a:pt x="2835" y="3635"/>
                    <a:pt x="2909" y="3708"/>
                    <a:pt x="3000" y="3708"/>
                  </a:cubicBezTo>
                  <a:cubicBezTo>
                    <a:pt x="3088" y="3708"/>
                    <a:pt x="3162" y="3635"/>
                    <a:pt x="3162" y="3544"/>
                  </a:cubicBezTo>
                  <a:lnTo>
                    <a:pt x="3162" y="1856"/>
                  </a:lnTo>
                  <a:cubicBezTo>
                    <a:pt x="3165" y="1759"/>
                    <a:pt x="3235" y="1679"/>
                    <a:pt x="3338" y="1679"/>
                  </a:cubicBezTo>
                  <a:cubicBezTo>
                    <a:pt x="3435" y="1682"/>
                    <a:pt x="3494" y="1741"/>
                    <a:pt x="3512" y="1853"/>
                  </a:cubicBezTo>
                  <a:lnTo>
                    <a:pt x="3512" y="2479"/>
                  </a:lnTo>
                  <a:cubicBezTo>
                    <a:pt x="3512" y="2570"/>
                    <a:pt x="3585" y="2641"/>
                    <a:pt x="3676" y="2641"/>
                  </a:cubicBezTo>
                  <a:cubicBezTo>
                    <a:pt x="3764" y="2641"/>
                    <a:pt x="3838" y="2570"/>
                    <a:pt x="3838" y="2479"/>
                  </a:cubicBezTo>
                  <a:lnTo>
                    <a:pt x="3838" y="1853"/>
                  </a:lnTo>
                  <a:cubicBezTo>
                    <a:pt x="3838" y="1671"/>
                    <a:pt x="3741" y="1503"/>
                    <a:pt x="3579" y="1415"/>
                  </a:cubicBezTo>
                  <a:cubicBezTo>
                    <a:pt x="3499" y="1373"/>
                    <a:pt x="3417" y="1352"/>
                    <a:pt x="3334" y="1352"/>
                  </a:cubicBezTo>
                  <a:cubicBezTo>
                    <a:pt x="3277" y="1352"/>
                    <a:pt x="3219" y="1362"/>
                    <a:pt x="3162" y="1382"/>
                  </a:cubicBezTo>
                  <a:lnTo>
                    <a:pt x="3162" y="838"/>
                  </a:lnTo>
                  <a:cubicBezTo>
                    <a:pt x="3162" y="553"/>
                    <a:pt x="2916" y="339"/>
                    <a:pt x="2652" y="339"/>
                  </a:cubicBezTo>
                  <a:cubicBezTo>
                    <a:pt x="2591" y="339"/>
                    <a:pt x="2530" y="350"/>
                    <a:pt x="2471" y="374"/>
                  </a:cubicBezTo>
                  <a:cubicBezTo>
                    <a:pt x="2385" y="133"/>
                    <a:pt x="2224" y="0"/>
                    <a:pt x="198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72"/>
            <p:cNvSpPr/>
            <p:nvPr/>
          </p:nvSpPr>
          <p:spPr>
            <a:xfrm>
              <a:off x="8099118" y="3963352"/>
              <a:ext cx="125858" cy="199805"/>
            </a:xfrm>
            <a:custGeom>
              <a:rect b="b" l="l" r="r" t="t"/>
              <a:pathLst>
                <a:path extrusionOk="0" h="6093" w="3838">
                  <a:moveTo>
                    <a:pt x="3185" y="4064"/>
                  </a:moveTo>
                  <a:lnTo>
                    <a:pt x="3185" y="4413"/>
                  </a:lnTo>
                  <a:lnTo>
                    <a:pt x="2679" y="4413"/>
                  </a:lnTo>
                  <a:cubicBezTo>
                    <a:pt x="2588" y="4413"/>
                    <a:pt x="2515" y="4487"/>
                    <a:pt x="2515" y="4575"/>
                  </a:cubicBezTo>
                  <a:cubicBezTo>
                    <a:pt x="2515" y="4666"/>
                    <a:pt x="2588" y="4740"/>
                    <a:pt x="2679" y="4740"/>
                  </a:cubicBezTo>
                  <a:lnTo>
                    <a:pt x="3512" y="4740"/>
                  </a:lnTo>
                  <a:lnTo>
                    <a:pt x="3512" y="5766"/>
                  </a:lnTo>
                  <a:lnTo>
                    <a:pt x="336" y="5766"/>
                  </a:lnTo>
                  <a:lnTo>
                    <a:pt x="336" y="4740"/>
                  </a:lnTo>
                  <a:lnTo>
                    <a:pt x="1968" y="4740"/>
                  </a:lnTo>
                  <a:cubicBezTo>
                    <a:pt x="2056" y="4740"/>
                    <a:pt x="2130" y="4666"/>
                    <a:pt x="2130" y="4578"/>
                  </a:cubicBezTo>
                  <a:cubicBezTo>
                    <a:pt x="2130" y="4487"/>
                    <a:pt x="2056" y="4413"/>
                    <a:pt x="1968" y="4413"/>
                  </a:cubicBezTo>
                  <a:lnTo>
                    <a:pt x="665" y="4413"/>
                  </a:lnTo>
                  <a:lnTo>
                    <a:pt x="665" y="4064"/>
                  </a:lnTo>
                  <a:close/>
                  <a:moveTo>
                    <a:pt x="3676" y="0"/>
                  </a:moveTo>
                  <a:cubicBezTo>
                    <a:pt x="3585" y="0"/>
                    <a:pt x="3512" y="74"/>
                    <a:pt x="3512" y="165"/>
                  </a:cubicBezTo>
                  <a:lnTo>
                    <a:pt x="3512" y="2232"/>
                  </a:lnTo>
                  <a:cubicBezTo>
                    <a:pt x="3512" y="2390"/>
                    <a:pt x="3450" y="2540"/>
                    <a:pt x="3338" y="2655"/>
                  </a:cubicBezTo>
                  <a:lnTo>
                    <a:pt x="2885" y="3108"/>
                  </a:lnTo>
                  <a:cubicBezTo>
                    <a:pt x="2853" y="3140"/>
                    <a:pt x="2835" y="3181"/>
                    <a:pt x="2835" y="3223"/>
                  </a:cubicBezTo>
                  <a:lnTo>
                    <a:pt x="2835" y="3737"/>
                  </a:lnTo>
                  <a:lnTo>
                    <a:pt x="1003" y="3737"/>
                  </a:lnTo>
                  <a:lnTo>
                    <a:pt x="1003" y="3223"/>
                  </a:lnTo>
                  <a:cubicBezTo>
                    <a:pt x="1003" y="3181"/>
                    <a:pt x="986" y="3137"/>
                    <a:pt x="953" y="3108"/>
                  </a:cubicBezTo>
                  <a:lnTo>
                    <a:pt x="501" y="2655"/>
                  </a:lnTo>
                  <a:cubicBezTo>
                    <a:pt x="389" y="2540"/>
                    <a:pt x="327" y="2390"/>
                    <a:pt x="327" y="2232"/>
                  </a:cubicBezTo>
                  <a:lnTo>
                    <a:pt x="327" y="1667"/>
                  </a:lnTo>
                  <a:cubicBezTo>
                    <a:pt x="327" y="1579"/>
                    <a:pt x="254" y="1505"/>
                    <a:pt x="163" y="1505"/>
                  </a:cubicBezTo>
                  <a:cubicBezTo>
                    <a:pt x="74" y="1505"/>
                    <a:pt x="1" y="1579"/>
                    <a:pt x="1" y="1667"/>
                  </a:cubicBezTo>
                  <a:lnTo>
                    <a:pt x="1" y="2232"/>
                  </a:lnTo>
                  <a:cubicBezTo>
                    <a:pt x="1" y="2479"/>
                    <a:pt x="95" y="2711"/>
                    <a:pt x="271" y="2884"/>
                  </a:cubicBezTo>
                  <a:lnTo>
                    <a:pt x="677" y="3290"/>
                  </a:lnTo>
                  <a:lnTo>
                    <a:pt x="677" y="3737"/>
                  </a:lnTo>
                  <a:lnTo>
                    <a:pt x="501" y="3737"/>
                  </a:lnTo>
                  <a:cubicBezTo>
                    <a:pt x="410" y="3737"/>
                    <a:pt x="339" y="3811"/>
                    <a:pt x="339" y="3899"/>
                  </a:cubicBezTo>
                  <a:lnTo>
                    <a:pt x="339" y="4413"/>
                  </a:lnTo>
                  <a:lnTo>
                    <a:pt x="174" y="4413"/>
                  </a:lnTo>
                  <a:cubicBezTo>
                    <a:pt x="83" y="4413"/>
                    <a:pt x="10" y="4487"/>
                    <a:pt x="10" y="4575"/>
                  </a:cubicBezTo>
                  <a:lnTo>
                    <a:pt x="10" y="5928"/>
                  </a:lnTo>
                  <a:cubicBezTo>
                    <a:pt x="10" y="6019"/>
                    <a:pt x="83" y="6092"/>
                    <a:pt x="174" y="6092"/>
                  </a:cubicBezTo>
                  <a:lnTo>
                    <a:pt x="3676" y="6092"/>
                  </a:lnTo>
                  <a:cubicBezTo>
                    <a:pt x="3767" y="6092"/>
                    <a:pt x="3838" y="6019"/>
                    <a:pt x="3838" y="5928"/>
                  </a:cubicBezTo>
                  <a:lnTo>
                    <a:pt x="3838" y="4575"/>
                  </a:lnTo>
                  <a:cubicBezTo>
                    <a:pt x="3838" y="4487"/>
                    <a:pt x="3764" y="4413"/>
                    <a:pt x="3676" y="4413"/>
                  </a:cubicBezTo>
                  <a:lnTo>
                    <a:pt x="3512" y="4413"/>
                  </a:lnTo>
                  <a:lnTo>
                    <a:pt x="3512" y="3899"/>
                  </a:lnTo>
                  <a:cubicBezTo>
                    <a:pt x="3512" y="3811"/>
                    <a:pt x="3438" y="3737"/>
                    <a:pt x="3350" y="3737"/>
                  </a:cubicBezTo>
                  <a:lnTo>
                    <a:pt x="3165" y="3737"/>
                  </a:lnTo>
                  <a:lnTo>
                    <a:pt x="3165" y="3290"/>
                  </a:lnTo>
                  <a:lnTo>
                    <a:pt x="3567" y="2884"/>
                  </a:lnTo>
                  <a:cubicBezTo>
                    <a:pt x="3744" y="2711"/>
                    <a:pt x="3838" y="2479"/>
                    <a:pt x="3838" y="2232"/>
                  </a:cubicBezTo>
                  <a:lnTo>
                    <a:pt x="3838" y="165"/>
                  </a:lnTo>
                  <a:cubicBezTo>
                    <a:pt x="3838" y="74"/>
                    <a:pt x="3764" y="0"/>
                    <a:pt x="36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72"/>
            <p:cNvSpPr/>
            <p:nvPr/>
          </p:nvSpPr>
          <p:spPr>
            <a:xfrm>
              <a:off x="8175295" y="4130233"/>
              <a:ext cx="21840" cy="10756"/>
            </a:xfrm>
            <a:custGeom>
              <a:rect b="b" l="l" r="r" t="t"/>
              <a:pathLst>
                <a:path extrusionOk="0" h="328" w="666">
                  <a:moveTo>
                    <a:pt x="162" y="1"/>
                  </a:moveTo>
                  <a:cubicBezTo>
                    <a:pt x="74" y="1"/>
                    <a:pt x="1" y="74"/>
                    <a:pt x="1" y="165"/>
                  </a:cubicBezTo>
                  <a:cubicBezTo>
                    <a:pt x="1" y="254"/>
                    <a:pt x="74" y="327"/>
                    <a:pt x="162" y="327"/>
                  </a:cubicBezTo>
                  <a:lnTo>
                    <a:pt x="501" y="327"/>
                  </a:lnTo>
                  <a:cubicBezTo>
                    <a:pt x="592" y="327"/>
                    <a:pt x="665" y="254"/>
                    <a:pt x="665" y="165"/>
                  </a:cubicBezTo>
                  <a:cubicBezTo>
                    <a:pt x="665" y="74"/>
                    <a:pt x="592" y="1"/>
                    <a:pt x="50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72"/>
            <p:cNvSpPr/>
            <p:nvPr/>
          </p:nvSpPr>
          <p:spPr>
            <a:xfrm>
              <a:off x="8156701" y="3796438"/>
              <a:ext cx="10723" cy="55091"/>
            </a:xfrm>
            <a:custGeom>
              <a:rect b="b" l="l" r="r" t="t"/>
              <a:pathLst>
                <a:path extrusionOk="0" h="1680" w="327">
                  <a:moveTo>
                    <a:pt x="162" y="0"/>
                  </a:moveTo>
                  <a:cubicBezTo>
                    <a:pt x="74" y="0"/>
                    <a:pt x="0" y="74"/>
                    <a:pt x="0" y="165"/>
                  </a:cubicBezTo>
                  <a:lnTo>
                    <a:pt x="0" y="1518"/>
                  </a:lnTo>
                  <a:cubicBezTo>
                    <a:pt x="0" y="1609"/>
                    <a:pt x="74" y="1679"/>
                    <a:pt x="162" y="1679"/>
                  </a:cubicBezTo>
                  <a:cubicBezTo>
                    <a:pt x="253" y="1679"/>
                    <a:pt x="327" y="1609"/>
                    <a:pt x="327" y="1518"/>
                  </a:cubicBezTo>
                  <a:lnTo>
                    <a:pt x="327" y="165"/>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72"/>
            <p:cNvSpPr/>
            <p:nvPr/>
          </p:nvSpPr>
          <p:spPr>
            <a:xfrm>
              <a:off x="8211366" y="3817261"/>
              <a:ext cx="34465" cy="49025"/>
            </a:xfrm>
            <a:custGeom>
              <a:rect b="b" l="l" r="r" t="t"/>
              <a:pathLst>
                <a:path extrusionOk="0" h="1495" w="1051">
                  <a:moveTo>
                    <a:pt x="862" y="1"/>
                  </a:moveTo>
                  <a:cubicBezTo>
                    <a:pt x="807" y="1"/>
                    <a:pt x="752" y="30"/>
                    <a:pt x="721" y="83"/>
                  </a:cubicBezTo>
                  <a:lnTo>
                    <a:pt x="44" y="1253"/>
                  </a:lnTo>
                  <a:cubicBezTo>
                    <a:pt x="0" y="1332"/>
                    <a:pt x="30" y="1429"/>
                    <a:pt x="106" y="1476"/>
                  </a:cubicBezTo>
                  <a:cubicBezTo>
                    <a:pt x="126" y="1489"/>
                    <a:pt x="151" y="1495"/>
                    <a:pt x="177" y="1495"/>
                  </a:cubicBezTo>
                  <a:cubicBezTo>
                    <a:pt x="238" y="1495"/>
                    <a:pt x="304" y="1465"/>
                    <a:pt x="327" y="1418"/>
                  </a:cubicBezTo>
                  <a:lnTo>
                    <a:pt x="1003" y="244"/>
                  </a:lnTo>
                  <a:cubicBezTo>
                    <a:pt x="1050" y="168"/>
                    <a:pt x="1024" y="68"/>
                    <a:pt x="944" y="24"/>
                  </a:cubicBezTo>
                  <a:cubicBezTo>
                    <a:pt x="919" y="8"/>
                    <a:pt x="890" y="1"/>
                    <a:pt x="8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72"/>
            <p:cNvSpPr/>
            <p:nvPr/>
          </p:nvSpPr>
          <p:spPr>
            <a:xfrm>
              <a:off x="8251865" y="3874091"/>
              <a:ext cx="50730" cy="32924"/>
            </a:xfrm>
            <a:custGeom>
              <a:rect b="b" l="l" r="r" t="t"/>
              <a:pathLst>
                <a:path extrusionOk="0" h="1004" w="1547">
                  <a:moveTo>
                    <a:pt x="1362" y="0"/>
                  </a:moveTo>
                  <a:cubicBezTo>
                    <a:pt x="1334" y="0"/>
                    <a:pt x="1305" y="7"/>
                    <a:pt x="1279" y="23"/>
                  </a:cubicBezTo>
                  <a:lnTo>
                    <a:pt x="109" y="699"/>
                  </a:lnTo>
                  <a:cubicBezTo>
                    <a:pt x="30" y="743"/>
                    <a:pt x="0" y="846"/>
                    <a:pt x="47" y="923"/>
                  </a:cubicBezTo>
                  <a:cubicBezTo>
                    <a:pt x="79" y="972"/>
                    <a:pt x="136" y="1003"/>
                    <a:pt x="192" y="1003"/>
                  </a:cubicBezTo>
                  <a:cubicBezTo>
                    <a:pt x="219" y="1003"/>
                    <a:pt x="246" y="996"/>
                    <a:pt x="271" y="981"/>
                  </a:cubicBezTo>
                  <a:lnTo>
                    <a:pt x="1444" y="305"/>
                  </a:lnTo>
                  <a:cubicBezTo>
                    <a:pt x="1520" y="261"/>
                    <a:pt x="1547" y="161"/>
                    <a:pt x="1503" y="82"/>
                  </a:cubicBezTo>
                  <a:cubicBezTo>
                    <a:pt x="1473" y="30"/>
                    <a:pt x="1418" y="0"/>
                    <a:pt x="13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72"/>
            <p:cNvSpPr/>
            <p:nvPr/>
          </p:nvSpPr>
          <p:spPr>
            <a:xfrm>
              <a:off x="8021399" y="4007196"/>
              <a:ext cx="50763" cy="32858"/>
            </a:xfrm>
            <a:custGeom>
              <a:rect b="b" l="l" r="r" t="t"/>
              <a:pathLst>
                <a:path extrusionOk="0" h="1002" w="1548">
                  <a:moveTo>
                    <a:pt x="1360" y="0"/>
                  </a:moveTo>
                  <a:cubicBezTo>
                    <a:pt x="1333" y="0"/>
                    <a:pt x="1305" y="7"/>
                    <a:pt x="1280" y="21"/>
                  </a:cubicBezTo>
                  <a:lnTo>
                    <a:pt x="107" y="698"/>
                  </a:lnTo>
                  <a:cubicBezTo>
                    <a:pt x="30" y="742"/>
                    <a:pt x="1" y="842"/>
                    <a:pt x="48" y="921"/>
                  </a:cubicBezTo>
                  <a:cubicBezTo>
                    <a:pt x="78" y="973"/>
                    <a:pt x="131" y="1001"/>
                    <a:pt x="188" y="1001"/>
                  </a:cubicBezTo>
                  <a:cubicBezTo>
                    <a:pt x="216" y="1001"/>
                    <a:pt x="244" y="994"/>
                    <a:pt x="271" y="980"/>
                  </a:cubicBezTo>
                  <a:lnTo>
                    <a:pt x="1442" y="304"/>
                  </a:lnTo>
                  <a:cubicBezTo>
                    <a:pt x="1521" y="260"/>
                    <a:pt x="1548" y="160"/>
                    <a:pt x="1500" y="80"/>
                  </a:cubicBezTo>
                  <a:cubicBezTo>
                    <a:pt x="1471" y="29"/>
                    <a:pt x="1416" y="0"/>
                    <a:pt x="136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72"/>
            <p:cNvSpPr/>
            <p:nvPr/>
          </p:nvSpPr>
          <p:spPr>
            <a:xfrm>
              <a:off x="8267573" y="3951776"/>
              <a:ext cx="55091" cy="10723"/>
            </a:xfrm>
            <a:custGeom>
              <a:rect b="b" l="l" r="r" t="t"/>
              <a:pathLst>
                <a:path extrusionOk="0" h="327" w="1680">
                  <a:moveTo>
                    <a:pt x="165" y="0"/>
                  </a:moveTo>
                  <a:cubicBezTo>
                    <a:pt x="74" y="0"/>
                    <a:pt x="1" y="71"/>
                    <a:pt x="1" y="162"/>
                  </a:cubicBezTo>
                  <a:cubicBezTo>
                    <a:pt x="1" y="253"/>
                    <a:pt x="74" y="327"/>
                    <a:pt x="165" y="327"/>
                  </a:cubicBezTo>
                  <a:lnTo>
                    <a:pt x="1518" y="327"/>
                  </a:lnTo>
                  <a:cubicBezTo>
                    <a:pt x="1606" y="327"/>
                    <a:pt x="1679" y="253"/>
                    <a:pt x="1679" y="162"/>
                  </a:cubicBezTo>
                  <a:cubicBezTo>
                    <a:pt x="1679" y="71"/>
                    <a:pt x="1606" y="0"/>
                    <a:pt x="151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72"/>
            <p:cNvSpPr/>
            <p:nvPr/>
          </p:nvSpPr>
          <p:spPr>
            <a:xfrm>
              <a:off x="8001462" y="3951776"/>
              <a:ext cx="55091" cy="10723"/>
            </a:xfrm>
            <a:custGeom>
              <a:rect b="b" l="l" r="r" t="t"/>
              <a:pathLst>
                <a:path extrusionOk="0" h="327" w="1680">
                  <a:moveTo>
                    <a:pt x="162" y="0"/>
                  </a:moveTo>
                  <a:cubicBezTo>
                    <a:pt x="74" y="0"/>
                    <a:pt x="0" y="71"/>
                    <a:pt x="0" y="162"/>
                  </a:cubicBezTo>
                  <a:cubicBezTo>
                    <a:pt x="0" y="253"/>
                    <a:pt x="74" y="327"/>
                    <a:pt x="162" y="327"/>
                  </a:cubicBezTo>
                  <a:lnTo>
                    <a:pt x="1515" y="327"/>
                  </a:lnTo>
                  <a:cubicBezTo>
                    <a:pt x="1606" y="327"/>
                    <a:pt x="1679" y="253"/>
                    <a:pt x="1679" y="162"/>
                  </a:cubicBezTo>
                  <a:cubicBezTo>
                    <a:pt x="1679" y="71"/>
                    <a:pt x="1606" y="0"/>
                    <a:pt x="15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72"/>
            <p:cNvSpPr/>
            <p:nvPr/>
          </p:nvSpPr>
          <p:spPr>
            <a:xfrm>
              <a:off x="8078294" y="3817229"/>
              <a:ext cx="34465" cy="49090"/>
            </a:xfrm>
            <a:custGeom>
              <a:rect b="b" l="l" r="r" t="t"/>
              <a:pathLst>
                <a:path extrusionOk="0" h="1497" w="1051">
                  <a:moveTo>
                    <a:pt x="185" y="1"/>
                  </a:moveTo>
                  <a:cubicBezTo>
                    <a:pt x="158" y="1"/>
                    <a:pt x="129" y="8"/>
                    <a:pt x="104" y="22"/>
                  </a:cubicBezTo>
                  <a:cubicBezTo>
                    <a:pt x="27" y="69"/>
                    <a:pt x="1" y="169"/>
                    <a:pt x="45" y="245"/>
                  </a:cubicBezTo>
                  <a:lnTo>
                    <a:pt x="721" y="1419"/>
                  </a:lnTo>
                  <a:cubicBezTo>
                    <a:pt x="753" y="1469"/>
                    <a:pt x="810" y="1497"/>
                    <a:pt x="866" y="1497"/>
                  </a:cubicBezTo>
                  <a:cubicBezTo>
                    <a:pt x="893" y="1497"/>
                    <a:pt x="920" y="1491"/>
                    <a:pt x="945" y="1477"/>
                  </a:cubicBezTo>
                  <a:cubicBezTo>
                    <a:pt x="1024" y="1433"/>
                    <a:pt x="1050" y="1333"/>
                    <a:pt x="1003" y="1254"/>
                  </a:cubicBezTo>
                  <a:lnTo>
                    <a:pt x="327" y="84"/>
                  </a:lnTo>
                  <a:cubicBezTo>
                    <a:pt x="297" y="30"/>
                    <a:pt x="242" y="1"/>
                    <a:pt x="1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72"/>
            <p:cNvSpPr/>
            <p:nvPr/>
          </p:nvSpPr>
          <p:spPr>
            <a:xfrm>
              <a:off x="8021498" y="3874058"/>
              <a:ext cx="50861" cy="32924"/>
            </a:xfrm>
            <a:custGeom>
              <a:rect b="b" l="l" r="r" t="t"/>
              <a:pathLst>
                <a:path extrusionOk="0" h="1004" w="1551">
                  <a:moveTo>
                    <a:pt x="184" y="0"/>
                  </a:moveTo>
                  <a:cubicBezTo>
                    <a:pt x="128" y="0"/>
                    <a:pt x="74" y="30"/>
                    <a:pt x="45" y="83"/>
                  </a:cubicBezTo>
                  <a:cubicBezTo>
                    <a:pt x="1" y="162"/>
                    <a:pt x="27" y="262"/>
                    <a:pt x="104" y="306"/>
                  </a:cubicBezTo>
                  <a:lnTo>
                    <a:pt x="1277" y="982"/>
                  </a:lnTo>
                  <a:cubicBezTo>
                    <a:pt x="1302" y="997"/>
                    <a:pt x="1329" y="1004"/>
                    <a:pt x="1355" y="1004"/>
                  </a:cubicBezTo>
                  <a:cubicBezTo>
                    <a:pt x="1409" y="1004"/>
                    <a:pt x="1463" y="975"/>
                    <a:pt x="1500" y="924"/>
                  </a:cubicBezTo>
                  <a:cubicBezTo>
                    <a:pt x="1550" y="850"/>
                    <a:pt x="1518" y="744"/>
                    <a:pt x="1439" y="700"/>
                  </a:cubicBezTo>
                  <a:lnTo>
                    <a:pt x="268" y="24"/>
                  </a:lnTo>
                  <a:cubicBezTo>
                    <a:pt x="242" y="8"/>
                    <a:pt x="213" y="0"/>
                    <a:pt x="1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72"/>
            <p:cNvSpPr/>
            <p:nvPr/>
          </p:nvSpPr>
          <p:spPr>
            <a:xfrm>
              <a:off x="8251964" y="4007196"/>
              <a:ext cx="50730" cy="32793"/>
            </a:xfrm>
            <a:custGeom>
              <a:rect b="b" l="l" r="r" t="t"/>
              <a:pathLst>
                <a:path extrusionOk="0" h="1000" w="1547">
                  <a:moveTo>
                    <a:pt x="188" y="0"/>
                  </a:moveTo>
                  <a:cubicBezTo>
                    <a:pt x="131" y="0"/>
                    <a:pt x="76" y="29"/>
                    <a:pt x="44" y="80"/>
                  </a:cubicBezTo>
                  <a:cubicBezTo>
                    <a:pt x="0" y="160"/>
                    <a:pt x="27" y="260"/>
                    <a:pt x="106" y="304"/>
                  </a:cubicBezTo>
                  <a:lnTo>
                    <a:pt x="1276" y="980"/>
                  </a:lnTo>
                  <a:cubicBezTo>
                    <a:pt x="1302" y="993"/>
                    <a:pt x="1329" y="999"/>
                    <a:pt x="1356" y="999"/>
                  </a:cubicBezTo>
                  <a:cubicBezTo>
                    <a:pt x="1413" y="999"/>
                    <a:pt x="1468" y="971"/>
                    <a:pt x="1500" y="921"/>
                  </a:cubicBezTo>
                  <a:cubicBezTo>
                    <a:pt x="1547" y="845"/>
                    <a:pt x="1517" y="742"/>
                    <a:pt x="1441" y="698"/>
                  </a:cubicBezTo>
                  <a:lnTo>
                    <a:pt x="268" y="21"/>
                  </a:lnTo>
                  <a:cubicBezTo>
                    <a:pt x="243" y="7"/>
                    <a:pt x="215" y="0"/>
                    <a:pt x="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7" name="Google Shape;1167;p72"/>
          <p:cNvGrpSpPr/>
          <p:nvPr/>
        </p:nvGrpSpPr>
        <p:grpSpPr>
          <a:xfrm>
            <a:off x="7978704" y="2853723"/>
            <a:ext cx="366522" cy="366719"/>
            <a:chOff x="7978704" y="2625123"/>
            <a:chExt cx="366522" cy="366719"/>
          </a:xfrm>
        </p:grpSpPr>
        <p:sp>
          <p:nvSpPr>
            <p:cNvPr id="1168" name="Google Shape;1168;p72"/>
            <p:cNvSpPr/>
            <p:nvPr/>
          </p:nvSpPr>
          <p:spPr>
            <a:xfrm>
              <a:off x="7978704" y="2625123"/>
              <a:ext cx="267390" cy="156158"/>
            </a:xfrm>
            <a:custGeom>
              <a:rect b="b" l="l" r="r" t="t"/>
              <a:pathLst>
                <a:path extrusionOk="0" h="4762" w="8154">
                  <a:moveTo>
                    <a:pt x="4908" y="0"/>
                  </a:moveTo>
                  <a:cubicBezTo>
                    <a:pt x="2356" y="0"/>
                    <a:pt x="174" y="2041"/>
                    <a:pt x="6" y="4587"/>
                  </a:cubicBezTo>
                  <a:cubicBezTo>
                    <a:pt x="0" y="4678"/>
                    <a:pt x="68" y="4755"/>
                    <a:pt x="159" y="4761"/>
                  </a:cubicBezTo>
                  <a:cubicBezTo>
                    <a:pt x="163" y="4761"/>
                    <a:pt x="167" y="4761"/>
                    <a:pt x="171" y="4761"/>
                  </a:cubicBezTo>
                  <a:cubicBezTo>
                    <a:pt x="245" y="4761"/>
                    <a:pt x="299" y="4711"/>
                    <a:pt x="333" y="4608"/>
                  </a:cubicBezTo>
                  <a:cubicBezTo>
                    <a:pt x="491" y="2209"/>
                    <a:pt x="2500" y="330"/>
                    <a:pt x="4908" y="330"/>
                  </a:cubicBezTo>
                  <a:cubicBezTo>
                    <a:pt x="5990" y="330"/>
                    <a:pt x="7039" y="715"/>
                    <a:pt x="7866" y="1412"/>
                  </a:cubicBezTo>
                  <a:cubicBezTo>
                    <a:pt x="7896" y="1438"/>
                    <a:pt x="7933" y="1451"/>
                    <a:pt x="7971" y="1451"/>
                  </a:cubicBezTo>
                  <a:cubicBezTo>
                    <a:pt x="8017" y="1451"/>
                    <a:pt x="8064" y="1430"/>
                    <a:pt x="8095" y="1391"/>
                  </a:cubicBezTo>
                  <a:cubicBezTo>
                    <a:pt x="8154" y="1323"/>
                    <a:pt x="8145" y="1221"/>
                    <a:pt x="8077" y="1162"/>
                  </a:cubicBezTo>
                  <a:cubicBezTo>
                    <a:pt x="7192" y="412"/>
                    <a:pt x="6066" y="0"/>
                    <a:pt x="490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72"/>
            <p:cNvSpPr/>
            <p:nvPr/>
          </p:nvSpPr>
          <p:spPr>
            <a:xfrm>
              <a:off x="8194118" y="2842504"/>
              <a:ext cx="111855" cy="110183"/>
            </a:xfrm>
            <a:custGeom>
              <a:rect b="b" l="l" r="r" t="t"/>
              <a:pathLst>
                <a:path extrusionOk="0" h="3360" w="3411">
                  <a:moveTo>
                    <a:pt x="1730" y="0"/>
                  </a:moveTo>
                  <a:cubicBezTo>
                    <a:pt x="1437" y="0"/>
                    <a:pt x="1144" y="74"/>
                    <a:pt x="888" y="222"/>
                  </a:cubicBezTo>
                  <a:cubicBezTo>
                    <a:pt x="812" y="269"/>
                    <a:pt x="785" y="369"/>
                    <a:pt x="829" y="446"/>
                  </a:cubicBezTo>
                  <a:cubicBezTo>
                    <a:pt x="861" y="499"/>
                    <a:pt x="917" y="529"/>
                    <a:pt x="973" y="529"/>
                  </a:cubicBezTo>
                  <a:cubicBezTo>
                    <a:pt x="1000" y="529"/>
                    <a:pt x="1028" y="522"/>
                    <a:pt x="1053" y="507"/>
                  </a:cubicBezTo>
                  <a:cubicBezTo>
                    <a:pt x="1253" y="391"/>
                    <a:pt x="1503" y="327"/>
                    <a:pt x="1743" y="327"/>
                  </a:cubicBezTo>
                  <a:cubicBezTo>
                    <a:pt x="1824" y="327"/>
                    <a:pt x="1903" y="334"/>
                    <a:pt x="1979" y="349"/>
                  </a:cubicBezTo>
                  <a:cubicBezTo>
                    <a:pt x="2605" y="463"/>
                    <a:pt x="3081" y="1043"/>
                    <a:pt x="3081" y="1678"/>
                  </a:cubicBezTo>
                  <a:cubicBezTo>
                    <a:pt x="3081" y="2425"/>
                    <a:pt x="2476" y="3030"/>
                    <a:pt x="1729" y="3030"/>
                  </a:cubicBezTo>
                  <a:cubicBezTo>
                    <a:pt x="1103" y="3030"/>
                    <a:pt x="518" y="2548"/>
                    <a:pt x="400" y="1931"/>
                  </a:cubicBezTo>
                  <a:cubicBezTo>
                    <a:pt x="338" y="1604"/>
                    <a:pt x="412" y="1225"/>
                    <a:pt x="591" y="946"/>
                  </a:cubicBezTo>
                  <a:cubicBezTo>
                    <a:pt x="641" y="869"/>
                    <a:pt x="620" y="769"/>
                    <a:pt x="544" y="719"/>
                  </a:cubicBezTo>
                  <a:cubicBezTo>
                    <a:pt x="517" y="701"/>
                    <a:pt x="486" y="693"/>
                    <a:pt x="456" y="693"/>
                  </a:cubicBezTo>
                  <a:cubicBezTo>
                    <a:pt x="401" y="693"/>
                    <a:pt x="348" y="720"/>
                    <a:pt x="318" y="769"/>
                  </a:cubicBezTo>
                  <a:cubicBezTo>
                    <a:pt x="94" y="1113"/>
                    <a:pt x="0" y="1587"/>
                    <a:pt x="79" y="1992"/>
                  </a:cubicBezTo>
                  <a:cubicBezTo>
                    <a:pt x="223" y="2766"/>
                    <a:pt x="941" y="3360"/>
                    <a:pt x="1729" y="3360"/>
                  </a:cubicBezTo>
                  <a:cubicBezTo>
                    <a:pt x="2655" y="3360"/>
                    <a:pt x="3411" y="2604"/>
                    <a:pt x="3411" y="1678"/>
                  </a:cubicBezTo>
                  <a:cubicBezTo>
                    <a:pt x="3411" y="1063"/>
                    <a:pt x="3073" y="496"/>
                    <a:pt x="2532" y="202"/>
                  </a:cubicBezTo>
                  <a:cubicBezTo>
                    <a:pt x="2285" y="67"/>
                    <a:pt x="2008" y="0"/>
                    <a:pt x="173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72"/>
            <p:cNvSpPr/>
            <p:nvPr/>
          </p:nvSpPr>
          <p:spPr>
            <a:xfrm>
              <a:off x="7978802" y="2647389"/>
              <a:ext cx="366423" cy="344452"/>
            </a:xfrm>
            <a:custGeom>
              <a:rect b="b" l="l" r="r" t="t"/>
              <a:pathLst>
                <a:path extrusionOk="0" h="10504" w="11174">
                  <a:moveTo>
                    <a:pt x="5069" y="333"/>
                  </a:moveTo>
                  <a:cubicBezTo>
                    <a:pt x="6022" y="374"/>
                    <a:pt x="6889" y="756"/>
                    <a:pt x="7548" y="1362"/>
                  </a:cubicBezTo>
                  <a:lnTo>
                    <a:pt x="7428" y="1482"/>
                  </a:lnTo>
                  <a:cubicBezTo>
                    <a:pt x="7363" y="1547"/>
                    <a:pt x="7363" y="1650"/>
                    <a:pt x="7428" y="1715"/>
                  </a:cubicBezTo>
                  <a:cubicBezTo>
                    <a:pt x="7466" y="1746"/>
                    <a:pt x="7504" y="1761"/>
                    <a:pt x="7543" y="1761"/>
                  </a:cubicBezTo>
                  <a:cubicBezTo>
                    <a:pt x="7581" y="1761"/>
                    <a:pt x="7620" y="1746"/>
                    <a:pt x="7660" y="1715"/>
                  </a:cubicBezTo>
                  <a:lnTo>
                    <a:pt x="7780" y="1594"/>
                  </a:lnTo>
                  <a:cubicBezTo>
                    <a:pt x="8386" y="2253"/>
                    <a:pt x="8768" y="3117"/>
                    <a:pt x="8807" y="4073"/>
                  </a:cubicBezTo>
                  <a:lnTo>
                    <a:pt x="8636" y="4073"/>
                  </a:lnTo>
                  <a:cubicBezTo>
                    <a:pt x="8545" y="4073"/>
                    <a:pt x="8471" y="4146"/>
                    <a:pt x="8471" y="4238"/>
                  </a:cubicBezTo>
                  <a:cubicBezTo>
                    <a:pt x="8471" y="4326"/>
                    <a:pt x="8545" y="4399"/>
                    <a:pt x="8636" y="4399"/>
                  </a:cubicBezTo>
                  <a:lnTo>
                    <a:pt x="8807" y="4399"/>
                  </a:lnTo>
                  <a:cubicBezTo>
                    <a:pt x="8804" y="4532"/>
                    <a:pt x="8789" y="4664"/>
                    <a:pt x="8771" y="4793"/>
                  </a:cubicBezTo>
                  <a:cubicBezTo>
                    <a:pt x="8742" y="4767"/>
                    <a:pt x="8704" y="4752"/>
                    <a:pt x="8662" y="4752"/>
                  </a:cubicBezTo>
                  <a:lnTo>
                    <a:pt x="7933" y="4752"/>
                  </a:lnTo>
                  <a:cubicBezTo>
                    <a:pt x="7857" y="4752"/>
                    <a:pt x="7792" y="4802"/>
                    <a:pt x="7775" y="4873"/>
                  </a:cubicBezTo>
                  <a:lnTo>
                    <a:pt x="7639" y="5396"/>
                  </a:lnTo>
                  <a:cubicBezTo>
                    <a:pt x="7480" y="5443"/>
                    <a:pt x="7328" y="5505"/>
                    <a:pt x="7183" y="5584"/>
                  </a:cubicBezTo>
                  <a:lnTo>
                    <a:pt x="6719" y="5311"/>
                  </a:lnTo>
                  <a:cubicBezTo>
                    <a:pt x="6692" y="5295"/>
                    <a:pt x="6663" y="5287"/>
                    <a:pt x="6633" y="5287"/>
                  </a:cubicBezTo>
                  <a:cubicBezTo>
                    <a:pt x="6591" y="5287"/>
                    <a:pt x="6550" y="5303"/>
                    <a:pt x="6519" y="5334"/>
                  </a:cubicBezTo>
                  <a:lnTo>
                    <a:pt x="6004" y="5852"/>
                  </a:lnTo>
                  <a:cubicBezTo>
                    <a:pt x="5951" y="5902"/>
                    <a:pt x="5940" y="5984"/>
                    <a:pt x="5978" y="6049"/>
                  </a:cubicBezTo>
                  <a:lnTo>
                    <a:pt x="6251" y="6513"/>
                  </a:lnTo>
                  <a:cubicBezTo>
                    <a:pt x="6175" y="6657"/>
                    <a:pt x="6110" y="6810"/>
                    <a:pt x="6063" y="6969"/>
                  </a:cubicBezTo>
                  <a:lnTo>
                    <a:pt x="5543" y="7104"/>
                  </a:lnTo>
                  <a:cubicBezTo>
                    <a:pt x="5469" y="7122"/>
                    <a:pt x="5419" y="7190"/>
                    <a:pt x="5419" y="7263"/>
                  </a:cubicBezTo>
                  <a:lnTo>
                    <a:pt x="5419" y="7992"/>
                  </a:lnTo>
                  <a:cubicBezTo>
                    <a:pt x="5419" y="8033"/>
                    <a:pt x="5437" y="8072"/>
                    <a:pt x="5463" y="8101"/>
                  </a:cubicBezTo>
                  <a:cubicBezTo>
                    <a:pt x="5331" y="8122"/>
                    <a:pt x="5202" y="8133"/>
                    <a:pt x="5069" y="8139"/>
                  </a:cubicBezTo>
                  <a:lnTo>
                    <a:pt x="5069" y="7966"/>
                  </a:lnTo>
                  <a:cubicBezTo>
                    <a:pt x="5069" y="7878"/>
                    <a:pt x="4996" y="7804"/>
                    <a:pt x="4905" y="7804"/>
                  </a:cubicBezTo>
                  <a:cubicBezTo>
                    <a:pt x="4814" y="7804"/>
                    <a:pt x="4740" y="7878"/>
                    <a:pt x="4740" y="7966"/>
                  </a:cubicBezTo>
                  <a:lnTo>
                    <a:pt x="4740" y="8139"/>
                  </a:lnTo>
                  <a:cubicBezTo>
                    <a:pt x="3787" y="8098"/>
                    <a:pt x="2920" y="7716"/>
                    <a:pt x="2261" y="7110"/>
                  </a:cubicBezTo>
                  <a:lnTo>
                    <a:pt x="2382" y="6990"/>
                  </a:lnTo>
                  <a:cubicBezTo>
                    <a:pt x="2447" y="6925"/>
                    <a:pt x="2447" y="6822"/>
                    <a:pt x="2382" y="6757"/>
                  </a:cubicBezTo>
                  <a:cubicBezTo>
                    <a:pt x="2350" y="6727"/>
                    <a:pt x="2308" y="6711"/>
                    <a:pt x="2266" y="6711"/>
                  </a:cubicBezTo>
                  <a:cubicBezTo>
                    <a:pt x="2224" y="6711"/>
                    <a:pt x="2182" y="6727"/>
                    <a:pt x="2150" y="6757"/>
                  </a:cubicBezTo>
                  <a:lnTo>
                    <a:pt x="2032" y="6878"/>
                  </a:lnTo>
                  <a:cubicBezTo>
                    <a:pt x="1423" y="6219"/>
                    <a:pt x="1041" y="5355"/>
                    <a:pt x="1003" y="4399"/>
                  </a:cubicBezTo>
                  <a:lnTo>
                    <a:pt x="1173" y="4399"/>
                  </a:lnTo>
                  <a:cubicBezTo>
                    <a:pt x="1265" y="4399"/>
                    <a:pt x="1338" y="4326"/>
                    <a:pt x="1338" y="4235"/>
                  </a:cubicBezTo>
                  <a:cubicBezTo>
                    <a:pt x="1338" y="4146"/>
                    <a:pt x="1265" y="4073"/>
                    <a:pt x="1173" y="4073"/>
                  </a:cubicBezTo>
                  <a:lnTo>
                    <a:pt x="1003" y="4073"/>
                  </a:lnTo>
                  <a:cubicBezTo>
                    <a:pt x="1041" y="3117"/>
                    <a:pt x="1423" y="2253"/>
                    <a:pt x="2032" y="1594"/>
                  </a:cubicBezTo>
                  <a:lnTo>
                    <a:pt x="2150" y="1715"/>
                  </a:lnTo>
                  <a:cubicBezTo>
                    <a:pt x="2189" y="1746"/>
                    <a:pt x="2228" y="1761"/>
                    <a:pt x="2267" y="1761"/>
                  </a:cubicBezTo>
                  <a:cubicBezTo>
                    <a:pt x="2305" y="1761"/>
                    <a:pt x="2344" y="1746"/>
                    <a:pt x="2382" y="1715"/>
                  </a:cubicBezTo>
                  <a:cubicBezTo>
                    <a:pt x="2447" y="1650"/>
                    <a:pt x="2447" y="1547"/>
                    <a:pt x="2382" y="1482"/>
                  </a:cubicBezTo>
                  <a:lnTo>
                    <a:pt x="2261" y="1362"/>
                  </a:lnTo>
                  <a:cubicBezTo>
                    <a:pt x="2920" y="756"/>
                    <a:pt x="3787" y="374"/>
                    <a:pt x="4740" y="333"/>
                  </a:cubicBezTo>
                  <a:lnTo>
                    <a:pt x="4740" y="506"/>
                  </a:lnTo>
                  <a:cubicBezTo>
                    <a:pt x="4740" y="594"/>
                    <a:pt x="4814" y="668"/>
                    <a:pt x="4905" y="668"/>
                  </a:cubicBezTo>
                  <a:cubicBezTo>
                    <a:pt x="4996" y="668"/>
                    <a:pt x="5069" y="594"/>
                    <a:pt x="5069" y="506"/>
                  </a:cubicBezTo>
                  <a:lnTo>
                    <a:pt x="5069" y="333"/>
                  </a:lnTo>
                  <a:close/>
                  <a:moveTo>
                    <a:pt x="8533" y="5078"/>
                  </a:moveTo>
                  <a:lnTo>
                    <a:pt x="8660" y="5570"/>
                  </a:lnTo>
                  <a:cubicBezTo>
                    <a:pt x="8674" y="5628"/>
                    <a:pt x="8721" y="5672"/>
                    <a:pt x="8780" y="5687"/>
                  </a:cubicBezTo>
                  <a:cubicBezTo>
                    <a:pt x="8971" y="5734"/>
                    <a:pt x="9156" y="5811"/>
                    <a:pt x="9327" y="5914"/>
                  </a:cubicBezTo>
                  <a:cubicBezTo>
                    <a:pt x="9352" y="5930"/>
                    <a:pt x="9381" y="5938"/>
                    <a:pt x="9411" y="5938"/>
                  </a:cubicBezTo>
                  <a:cubicBezTo>
                    <a:pt x="9440" y="5938"/>
                    <a:pt x="9470" y="5930"/>
                    <a:pt x="9495" y="5914"/>
                  </a:cubicBezTo>
                  <a:lnTo>
                    <a:pt x="9933" y="5658"/>
                  </a:lnTo>
                  <a:lnTo>
                    <a:pt x="10268" y="5993"/>
                  </a:lnTo>
                  <a:lnTo>
                    <a:pt x="10009" y="6428"/>
                  </a:lnTo>
                  <a:cubicBezTo>
                    <a:pt x="9980" y="6481"/>
                    <a:pt x="9980" y="6546"/>
                    <a:pt x="10009" y="6596"/>
                  </a:cubicBezTo>
                  <a:cubicBezTo>
                    <a:pt x="10112" y="6766"/>
                    <a:pt x="10189" y="6951"/>
                    <a:pt x="10236" y="7143"/>
                  </a:cubicBezTo>
                  <a:cubicBezTo>
                    <a:pt x="10250" y="7201"/>
                    <a:pt x="10297" y="7248"/>
                    <a:pt x="10356" y="7263"/>
                  </a:cubicBezTo>
                  <a:lnTo>
                    <a:pt x="10847" y="7390"/>
                  </a:lnTo>
                  <a:lnTo>
                    <a:pt x="10847" y="7866"/>
                  </a:lnTo>
                  <a:lnTo>
                    <a:pt x="10356" y="7992"/>
                  </a:lnTo>
                  <a:cubicBezTo>
                    <a:pt x="10297" y="8007"/>
                    <a:pt x="10250" y="8051"/>
                    <a:pt x="10236" y="8110"/>
                  </a:cubicBezTo>
                  <a:cubicBezTo>
                    <a:pt x="10189" y="8304"/>
                    <a:pt x="10112" y="8486"/>
                    <a:pt x="10009" y="8657"/>
                  </a:cubicBezTo>
                  <a:cubicBezTo>
                    <a:pt x="9980" y="8710"/>
                    <a:pt x="9980" y="8774"/>
                    <a:pt x="10009" y="8824"/>
                  </a:cubicBezTo>
                  <a:lnTo>
                    <a:pt x="10268" y="9263"/>
                  </a:lnTo>
                  <a:lnTo>
                    <a:pt x="9933" y="9598"/>
                  </a:lnTo>
                  <a:lnTo>
                    <a:pt x="9495" y="9339"/>
                  </a:lnTo>
                  <a:cubicBezTo>
                    <a:pt x="9469" y="9325"/>
                    <a:pt x="9441" y="9317"/>
                    <a:pt x="9413" y="9317"/>
                  </a:cubicBezTo>
                  <a:cubicBezTo>
                    <a:pt x="9383" y="9317"/>
                    <a:pt x="9354" y="9325"/>
                    <a:pt x="9327" y="9342"/>
                  </a:cubicBezTo>
                  <a:cubicBezTo>
                    <a:pt x="9156" y="9442"/>
                    <a:pt x="8971" y="9518"/>
                    <a:pt x="8780" y="9568"/>
                  </a:cubicBezTo>
                  <a:cubicBezTo>
                    <a:pt x="8721" y="9583"/>
                    <a:pt x="8674" y="9627"/>
                    <a:pt x="8660" y="9686"/>
                  </a:cubicBezTo>
                  <a:lnTo>
                    <a:pt x="8533" y="10177"/>
                  </a:lnTo>
                  <a:lnTo>
                    <a:pt x="8060" y="10177"/>
                  </a:lnTo>
                  <a:lnTo>
                    <a:pt x="7933" y="9686"/>
                  </a:lnTo>
                  <a:cubicBezTo>
                    <a:pt x="7919" y="9627"/>
                    <a:pt x="7872" y="9583"/>
                    <a:pt x="7813" y="9568"/>
                  </a:cubicBezTo>
                  <a:cubicBezTo>
                    <a:pt x="7622" y="9518"/>
                    <a:pt x="7436" y="9442"/>
                    <a:pt x="7266" y="9342"/>
                  </a:cubicBezTo>
                  <a:cubicBezTo>
                    <a:pt x="7240" y="9325"/>
                    <a:pt x="7211" y="9317"/>
                    <a:pt x="7181" y="9317"/>
                  </a:cubicBezTo>
                  <a:cubicBezTo>
                    <a:pt x="7153" y="9317"/>
                    <a:pt x="7124" y="9325"/>
                    <a:pt x="7098" y="9339"/>
                  </a:cubicBezTo>
                  <a:lnTo>
                    <a:pt x="6660" y="9598"/>
                  </a:lnTo>
                  <a:lnTo>
                    <a:pt x="6325" y="9263"/>
                  </a:lnTo>
                  <a:lnTo>
                    <a:pt x="6584" y="8824"/>
                  </a:lnTo>
                  <a:cubicBezTo>
                    <a:pt x="6613" y="8774"/>
                    <a:pt x="6613" y="8710"/>
                    <a:pt x="6584" y="8657"/>
                  </a:cubicBezTo>
                  <a:cubicBezTo>
                    <a:pt x="6481" y="8486"/>
                    <a:pt x="6404" y="8304"/>
                    <a:pt x="6357" y="8110"/>
                  </a:cubicBezTo>
                  <a:cubicBezTo>
                    <a:pt x="6343" y="8051"/>
                    <a:pt x="6296" y="8007"/>
                    <a:pt x="6237" y="7992"/>
                  </a:cubicBezTo>
                  <a:lnTo>
                    <a:pt x="5746" y="7866"/>
                  </a:lnTo>
                  <a:lnTo>
                    <a:pt x="5746" y="7390"/>
                  </a:lnTo>
                  <a:lnTo>
                    <a:pt x="6237" y="7263"/>
                  </a:lnTo>
                  <a:cubicBezTo>
                    <a:pt x="6296" y="7248"/>
                    <a:pt x="6343" y="7201"/>
                    <a:pt x="6357" y="7143"/>
                  </a:cubicBezTo>
                  <a:cubicBezTo>
                    <a:pt x="6404" y="6951"/>
                    <a:pt x="6481" y="6766"/>
                    <a:pt x="6584" y="6596"/>
                  </a:cubicBezTo>
                  <a:cubicBezTo>
                    <a:pt x="6613" y="6546"/>
                    <a:pt x="6613" y="6481"/>
                    <a:pt x="6584" y="6428"/>
                  </a:cubicBezTo>
                  <a:lnTo>
                    <a:pt x="6325" y="5993"/>
                  </a:lnTo>
                  <a:lnTo>
                    <a:pt x="6660" y="5658"/>
                  </a:lnTo>
                  <a:lnTo>
                    <a:pt x="7098" y="5914"/>
                  </a:lnTo>
                  <a:cubicBezTo>
                    <a:pt x="7124" y="5929"/>
                    <a:pt x="7152" y="5937"/>
                    <a:pt x="7180" y="5937"/>
                  </a:cubicBezTo>
                  <a:cubicBezTo>
                    <a:pt x="7209" y="5937"/>
                    <a:pt x="7239" y="5929"/>
                    <a:pt x="7266" y="5914"/>
                  </a:cubicBezTo>
                  <a:cubicBezTo>
                    <a:pt x="7436" y="5811"/>
                    <a:pt x="7622" y="5734"/>
                    <a:pt x="7813" y="5687"/>
                  </a:cubicBezTo>
                  <a:cubicBezTo>
                    <a:pt x="7872" y="5672"/>
                    <a:pt x="7919" y="5628"/>
                    <a:pt x="7933" y="5570"/>
                  </a:cubicBezTo>
                  <a:lnTo>
                    <a:pt x="8060" y="5078"/>
                  </a:lnTo>
                  <a:close/>
                  <a:moveTo>
                    <a:pt x="4905" y="1"/>
                  </a:moveTo>
                  <a:cubicBezTo>
                    <a:pt x="2594" y="1"/>
                    <a:pt x="671" y="1924"/>
                    <a:pt x="671" y="4235"/>
                  </a:cubicBezTo>
                  <a:cubicBezTo>
                    <a:pt x="671" y="6607"/>
                    <a:pt x="2681" y="8467"/>
                    <a:pt x="4934" y="8467"/>
                  </a:cubicBezTo>
                  <a:cubicBezTo>
                    <a:pt x="5308" y="8467"/>
                    <a:pt x="5689" y="8416"/>
                    <a:pt x="6069" y="8307"/>
                  </a:cubicBezTo>
                  <a:cubicBezTo>
                    <a:pt x="6104" y="8419"/>
                    <a:pt x="6148" y="8527"/>
                    <a:pt x="6198" y="8633"/>
                  </a:cubicBezTo>
                  <a:cubicBezTo>
                    <a:pt x="5783" y="8756"/>
                    <a:pt x="5363" y="8813"/>
                    <a:pt x="4950" y="8813"/>
                  </a:cubicBezTo>
                  <a:cubicBezTo>
                    <a:pt x="2649" y="8813"/>
                    <a:pt x="535" y="7025"/>
                    <a:pt x="335" y="4620"/>
                  </a:cubicBezTo>
                  <a:cubicBezTo>
                    <a:pt x="330" y="4534"/>
                    <a:pt x="259" y="4469"/>
                    <a:pt x="175" y="4469"/>
                  </a:cubicBezTo>
                  <a:cubicBezTo>
                    <a:pt x="170" y="4469"/>
                    <a:pt x="164" y="4469"/>
                    <a:pt x="159" y="4470"/>
                  </a:cubicBezTo>
                  <a:cubicBezTo>
                    <a:pt x="68" y="4476"/>
                    <a:pt x="0" y="4555"/>
                    <a:pt x="9" y="4646"/>
                  </a:cubicBezTo>
                  <a:cubicBezTo>
                    <a:pt x="223" y="7218"/>
                    <a:pt x="2468" y="9144"/>
                    <a:pt x="4941" y="9144"/>
                  </a:cubicBezTo>
                  <a:cubicBezTo>
                    <a:pt x="5324" y="9144"/>
                    <a:pt x="5712" y="9098"/>
                    <a:pt x="6099" y="9001"/>
                  </a:cubicBezTo>
                  <a:lnTo>
                    <a:pt x="6099" y="9001"/>
                  </a:lnTo>
                  <a:lnTo>
                    <a:pt x="5978" y="9204"/>
                  </a:lnTo>
                  <a:cubicBezTo>
                    <a:pt x="5943" y="9268"/>
                    <a:pt x="5951" y="9351"/>
                    <a:pt x="6004" y="9404"/>
                  </a:cubicBezTo>
                  <a:lnTo>
                    <a:pt x="6519" y="9918"/>
                  </a:lnTo>
                  <a:cubicBezTo>
                    <a:pt x="6551" y="9950"/>
                    <a:pt x="6594" y="9967"/>
                    <a:pt x="6637" y="9967"/>
                  </a:cubicBezTo>
                  <a:cubicBezTo>
                    <a:pt x="6665" y="9967"/>
                    <a:pt x="6693" y="9960"/>
                    <a:pt x="6719" y="9945"/>
                  </a:cubicBezTo>
                  <a:lnTo>
                    <a:pt x="7183" y="9671"/>
                  </a:lnTo>
                  <a:cubicBezTo>
                    <a:pt x="7328" y="9751"/>
                    <a:pt x="7480" y="9812"/>
                    <a:pt x="7639" y="9859"/>
                  </a:cubicBezTo>
                  <a:lnTo>
                    <a:pt x="7775" y="10380"/>
                  </a:lnTo>
                  <a:cubicBezTo>
                    <a:pt x="7792" y="10453"/>
                    <a:pt x="7857" y="10503"/>
                    <a:pt x="7933" y="10503"/>
                  </a:cubicBezTo>
                  <a:lnTo>
                    <a:pt x="8662" y="10503"/>
                  </a:lnTo>
                  <a:cubicBezTo>
                    <a:pt x="8736" y="10503"/>
                    <a:pt x="8801" y="10453"/>
                    <a:pt x="8821" y="10380"/>
                  </a:cubicBezTo>
                  <a:lnTo>
                    <a:pt x="8954" y="9859"/>
                  </a:lnTo>
                  <a:cubicBezTo>
                    <a:pt x="9112" y="9812"/>
                    <a:pt x="9265" y="9751"/>
                    <a:pt x="9409" y="9671"/>
                  </a:cubicBezTo>
                  <a:lnTo>
                    <a:pt x="9874" y="9945"/>
                  </a:lnTo>
                  <a:cubicBezTo>
                    <a:pt x="9900" y="9960"/>
                    <a:pt x="9928" y="9967"/>
                    <a:pt x="9956" y="9967"/>
                  </a:cubicBezTo>
                  <a:cubicBezTo>
                    <a:pt x="9999" y="9967"/>
                    <a:pt x="10042" y="9950"/>
                    <a:pt x="10074" y="9918"/>
                  </a:cubicBezTo>
                  <a:lnTo>
                    <a:pt x="10588" y="9404"/>
                  </a:lnTo>
                  <a:cubicBezTo>
                    <a:pt x="10641" y="9351"/>
                    <a:pt x="10653" y="9268"/>
                    <a:pt x="10615" y="9204"/>
                  </a:cubicBezTo>
                  <a:lnTo>
                    <a:pt x="10341" y="8739"/>
                  </a:lnTo>
                  <a:cubicBezTo>
                    <a:pt x="10421" y="8595"/>
                    <a:pt x="10483" y="8442"/>
                    <a:pt x="10530" y="8283"/>
                  </a:cubicBezTo>
                  <a:lnTo>
                    <a:pt x="11050" y="8148"/>
                  </a:lnTo>
                  <a:cubicBezTo>
                    <a:pt x="11124" y="8131"/>
                    <a:pt x="11174" y="8066"/>
                    <a:pt x="11174" y="7992"/>
                  </a:cubicBezTo>
                  <a:lnTo>
                    <a:pt x="11174" y="7263"/>
                  </a:lnTo>
                  <a:cubicBezTo>
                    <a:pt x="11174" y="7190"/>
                    <a:pt x="11124" y="7122"/>
                    <a:pt x="11050" y="7104"/>
                  </a:cubicBezTo>
                  <a:lnTo>
                    <a:pt x="10530" y="6969"/>
                  </a:lnTo>
                  <a:cubicBezTo>
                    <a:pt x="10483" y="6810"/>
                    <a:pt x="10418" y="6657"/>
                    <a:pt x="10341" y="6513"/>
                  </a:cubicBezTo>
                  <a:lnTo>
                    <a:pt x="10615" y="6049"/>
                  </a:lnTo>
                  <a:cubicBezTo>
                    <a:pt x="10653" y="5984"/>
                    <a:pt x="10641" y="5902"/>
                    <a:pt x="10588" y="5849"/>
                  </a:cubicBezTo>
                  <a:lnTo>
                    <a:pt x="10074" y="5334"/>
                  </a:lnTo>
                  <a:cubicBezTo>
                    <a:pt x="10043" y="5303"/>
                    <a:pt x="10001" y="5287"/>
                    <a:pt x="9959" y="5287"/>
                  </a:cubicBezTo>
                  <a:cubicBezTo>
                    <a:pt x="9930" y="5287"/>
                    <a:pt x="9901" y="5295"/>
                    <a:pt x="9874" y="5311"/>
                  </a:cubicBezTo>
                  <a:lnTo>
                    <a:pt x="9671" y="5428"/>
                  </a:lnTo>
                  <a:cubicBezTo>
                    <a:pt x="10056" y="3885"/>
                    <a:pt x="9650" y="2197"/>
                    <a:pt x="8601" y="1000"/>
                  </a:cubicBezTo>
                  <a:cubicBezTo>
                    <a:pt x="8569" y="963"/>
                    <a:pt x="8523" y="944"/>
                    <a:pt x="8476" y="944"/>
                  </a:cubicBezTo>
                  <a:cubicBezTo>
                    <a:pt x="8438" y="944"/>
                    <a:pt x="8399" y="957"/>
                    <a:pt x="8368" y="986"/>
                  </a:cubicBezTo>
                  <a:cubicBezTo>
                    <a:pt x="8301" y="1044"/>
                    <a:pt x="8295" y="1147"/>
                    <a:pt x="8354" y="1215"/>
                  </a:cubicBezTo>
                  <a:cubicBezTo>
                    <a:pt x="9374" y="2382"/>
                    <a:pt x="9742" y="4043"/>
                    <a:pt x="9303" y="5528"/>
                  </a:cubicBezTo>
                  <a:cubicBezTo>
                    <a:pt x="9198" y="5478"/>
                    <a:pt x="9089" y="5434"/>
                    <a:pt x="8974" y="5402"/>
                  </a:cubicBezTo>
                  <a:cubicBezTo>
                    <a:pt x="9739" y="2735"/>
                    <a:pt x="7672" y="1"/>
                    <a:pt x="490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72"/>
            <p:cNvSpPr/>
            <p:nvPr/>
          </p:nvSpPr>
          <p:spPr>
            <a:xfrm>
              <a:off x="8225730" y="2876707"/>
              <a:ext cx="49976" cy="44040"/>
            </a:xfrm>
            <a:custGeom>
              <a:rect b="b" l="l" r="r" t="t"/>
              <a:pathLst>
                <a:path extrusionOk="0" h="1343" w="1524">
                  <a:moveTo>
                    <a:pt x="1333" y="1"/>
                  </a:moveTo>
                  <a:cubicBezTo>
                    <a:pt x="1281" y="1"/>
                    <a:pt x="1231" y="26"/>
                    <a:pt x="1200" y="73"/>
                  </a:cubicBezTo>
                  <a:lnTo>
                    <a:pt x="633" y="926"/>
                  </a:lnTo>
                  <a:lnTo>
                    <a:pt x="294" y="588"/>
                  </a:lnTo>
                  <a:cubicBezTo>
                    <a:pt x="262" y="555"/>
                    <a:pt x="220" y="539"/>
                    <a:pt x="178" y="539"/>
                  </a:cubicBezTo>
                  <a:cubicBezTo>
                    <a:pt x="136" y="539"/>
                    <a:pt x="95" y="555"/>
                    <a:pt x="62" y="588"/>
                  </a:cubicBezTo>
                  <a:cubicBezTo>
                    <a:pt x="0" y="652"/>
                    <a:pt x="0" y="755"/>
                    <a:pt x="62" y="820"/>
                  </a:cubicBezTo>
                  <a:lnTo>
                    <a:pt x="541" y="1296"/>
                  </a:lnTo>
                  <a:cubicBezTo>
                    <a:pt x="585" y="1328"/>
                    <a:pt x="627" y="1343"/>
                    <a:pt x="666" y="1343"/>
                  </a:cubicBezTo>
                  <a:cubicBezTo>
                    <a:pt x="716" y="1343"/>
                    <a:pt x="761" y="1318"/>
                    <a:pt x="794" y="1273"/>
                  </a:cubicBezTo>
                  <a:lnTo>
                    <a:pt x="1471" y="255"/>
                  </a:lnTo>
                  <a:cubicBezTo>
                    <a:pt x="1524" y="179"/>
                    <a:pt x="1503" y="79"/>
                    <a:pt x="1427" y="29"/>
                  </a:cubicBezTo>
                  <a:cubicBezTo>
                    <a:pt x="1398" y="10"/>
                    <a:pt x="1365" y="1"/>
                    <a:pt x="13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72"/>
            <p:cNvSpPr/>
            <p:nvPr/>
          </p:nvSpPr>
          <p:spPr>
            <a:xfrm>
              <a:off x="8067506" y="2691921"/>
              <a:ext cx="99722" cy="122021"/>
            </a:xfrm>
            <a:custGeom>
              <a:rect b="b" l="l" r="r" t="t"/>
              <a:pathLst>
                <a:path extrusionOk="0" h="3721" w="3041">
                  <a:moveTo>
                    <a:pt x="2200" y="327"/>
                  </a:moveTo>
                  <a:cubicBezTo>
                    <a:pt x="2306" y="339"/>
                    <a:pt x="2364" y="395"/>
                    <a:pt x="2376" y="504"/>
                  </a:cubicBezTo>
                  <a:lnTo>
                    <a:pt x="2376" y="2053"/>
                  </a:lnTo>
                  <a:cubicBezTo>
                    <a:pt x="2317" y="2042"/>
                    <a:pt x="2259" y="2036"/>
                    <a:pt x="2200" y="2036"/>
                  </a:cubicBezTo>
                  <a:cubicBezTo>
                    <a:pt x="2141" y="2036"/>
                    <a:pt x="2082" y="2042"/>
                    <a:pt x="2023" y="2053"/>
                  </a:cubicBezTo>
                  <a:lnTo>
                    <a:pt x="2023" y="504"/>
                  </a:lnTo>
                  <a:cubicBezTo>
                    <a:pt x="2023" y="407"/>
                    <a:pt x="2103" y="327"/>
                    <a:pt x="2200" y="327"/>
                  </a:cubicBezTo>
                  <a:close/>
                  <a:moveTo>
                    <a:pt x="1382" y="2680"/>
                  </a:moveTo>
                  <a:cubicBezTo>
                    <a:pt x="1350" y="2812"/>
                    <a:pt x="1350" y="2944"/>
                    <a:pt x="1382" y="3077"/>
                  </a:cubicBezTo>
                  <a:lnTo>
                    <a:pt x="527" y="3077"/>
                  </a:lnTo>
                  <a:cubicBezTo>
                    <a:pt x="418" y="3077"/>
                    <a:pt x="330" y="2985"/>
                    <a:pt x="330" y="2877"/>
                  </a:cubicBezTo>
                  <a:cubicBezTo>
                    <a:pt x="339" y="2756"/>
                    <a:pt x="406" y="2691"/>
                    <a:pt x="527" y="2680"/>
                  </a:cubicBezTo>
                  <a:close/>
                  <a:moveTo>
                    <a:pt x="2200" y="2362"/>
                  </a:moveTo>
                  <a:cubicBezTo>
                    <a:pt x="2482" y="2362"/>
                    <a:pt x="2714" y="2594"/>
                    <a:pt x="2714" y="2877"/>
                  </a:cubicBezTo>
                  <a:cubicBezTo>
                    <a:pt x="2714" y="3162"/>
                    <a:pt x="2482" y="3391"/>
                    <a:pt x="2200" y="3391"/>
                  </a:cubicBezTo>
                  <a:cubicBezTo>
                    <a:pt x="1915" y="3391"/>
                    <a:pt x="1685" y="3162"/>
                    <a:pt x="1685" y="2877"/>
                  </a:cubicBezTo>
                  <a:cubicBezTo>
                    <a:pt x="1685" y="2594"/>
                    <a:pt x="1915" y="2362"/>
                    <a:pt x="2200" y="2362"/>
                  </a:cubicBezTo>
                  <a:close/>
                  <a:moveTo>
                    <a:pt x="2200" y="1"/>
                  </a:moveTo>
                  <a:cubicBezTo>
                    <a:pt x="1923" y="1"/>
                    <a:pt x="1697" y="227"/>
                    <a:pt x="1697" y="504"/>
                  </a:cubicBezTo>
                  <a:lnTo>
                    <a:pt x="1697" y="2203"/>
                  </a:lnTo>
                  <a:cubicBezTo>
                    <a:pt x="1638" y="2244"/>
                    <a:pt x="1588" y="2294"/>
                    <a:pt x="1541" y="2353"/>
                  </a:cubicBezTo>
                  <a:lnTo>
                    <a:pt x="527" y="2353"/>
                  </a:lnTo>
                  <a:cubicBezTo>
                    <a:pt x="206" y="2383"/>
                    <a:pt x="30" y="2556"/>
                    <a:pt x="0" y="2877"/>
                  </a:cubicBezTo>
                  <a:cubicBezTo>
                    <a:pt x="0" y="3168"/>
                    <a:pt x="236" y="3403"/>
                    <a:pt x="527" y="3403"/>
                  </a:cubicBezTo>
                  <a:lnTo>
                    <a:pt x="1541" y="3403"/>
                  </a:lnTo>
                  <a:cubicBezTo>
                    <a:pt x="1697" y="3597"/>
                    <a:pt x="1932" y="3720"/>
                    <a:pt x="2200" y="3720"/>
                  </a:cubicBezTo>
                  <a:cubicBezTo>
                    <a:pt x="2664" y="3720"/>
                    <a:pt x="3041" y="3341"/>
                    <a:pt x="3041" y="2877"/>
                  </a:cubicBezTo>
                  <a:cubicBezTo>
                    <a:pt x="3041" y="2600"/>
                    <a:pt x="2908" y="2356"/>
                    <a:pt x="2703" y="2203"/>
                  </a:cubicBezTo>
                  <a:lnTo>
                    <a:pt x="2703" y="504"/>
                  </a:lnTo>
                  <a:cubicBezTo>
                    <a:pt x="2673" y="198"/>
                    <a:pt x="2506" y="30"/>
                    <a:pt x="22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3" name="Google Shape;1173;p72"/>
          <p:cNvGrpSpPr/>
          <p:nvPr/>
        </p:nvGrpSpPr>
        <p:grpSpPr>
          <a:xfrm>
            <a:off x="7177222" y="2853756"/>
            <a:ext cx="375409" cy="366719"/>
            <a:chOff x="7177222" y="2625156"/>
            <a:chExt cx="375409" cy="366719"/>
          </a:xfrm>
        </p:grpSpPr>
        <p:sp>
          <p:nvSpPr>
            <p:cNvPr id="1174" name="Google Shape;1174;p72"/>
            <p:cNvSpPr/>
            <p:nvPr/>
          </p:nvSpPr>
          <p:spPr>
            <a:xfrm>
              <a:off x="7177222" y="2625156"/>
              <a:ext cx="375409" cy="366719"/>
            </a:xfrm>
            <a:custGeom>
              <a:rect b="b" l="l" r="r" t="t"/>
              <a:pathLst>
                <a:path extrusionOk="0" h="11183" w="11448">
                  <a:moveTo>
                    <a:pt x="4485" y="6759"/>
                  </a:moveTo>
                  <a:cubicBezTo>
                    <a:pt x="4565" y="6844"/>
                    <a:pt x="4647" y="6927"/>
                    <a:pt x="4735" y="7006"/>
                  </a:cubicBezTo>
                  <a:lnTo>
                    <a:pt x="4091" y="7650"/>
                  </a:lnTo>
                  <a:lnTo>
                    <a:pt x="3844" y="7400"/>
                  </a:lnTo>
                  <a:lnTo>
                    <a:pt x="4485" y="6759"/>
                  </a:lnTo>
                  <a:close/>
                  <a:moveTo>
                    <a:pt x="3149" y="7245"/>
                  </a:moveTo>
                  <a:cubicBezTo>
                    <a:pt x="3196" y="7245"/>
                    <a:pt x="3242" y="7261"/>
                    <a:pt x="3274" y="7291"/>
                  </a:cubicBezTo>
                  <a:lnTo>
                    <a:pt x="4200" y="8220"/>
                  </a:lnTo>
                  <a:cubicBezTo>
                    <a:pt x="4268" y="8303"/>
                    <a:pt x="4268" y="8385"/>
                    <a:pt x="4200" y="8467"/>
                  </a:cubicBezTo>
                  <a:lnTo>
                    <a:pt x="4200" y="8470"/>
                  </a:lnTo>
                  <a:cubicBezTo>
                    <a:pt x="4167" y="8504"/>
                    <a:pt x="4122" y="8521"/>
                    <a:pt x="4078" y="8521"/>
                  </a:cubicBezTo>
                  <a:cubicBezTo>
                    <a:pt x="4033" y="8521"/>
                    <a:pt x="3987" y="8503"/>
                    <a:pt x="3953" y="8467"/>
                  </a:cubicBezTo>
                  <a:lnTo>
                    <a:pt x="3024" y="7541"/>
                  </a:lnTo>
                  <a:cubicBezTo>
                    <a:pt x="2956" y="7474"/>
                    <a:pt x="2956" y="7362"/>
                    <a:pt x="3024" y="7294"/>
                  </a:cubicBezTo>
                  <a:cubicBezTo>
                    <a:pt x="3055" y="7262"/>
                    <a:pt x="3102" y="7245"/>
                    <a:pt x="3149" y="7245"/>
                  </a:cubicBezTo>
                  <a:close/>
                  <a:moveTo>
                    <a:pt x="7432" y="1"/>
                  </a:moveTo>
                  <a:cubicBezTo>
                    <a:pt x="6402" y="1"/>
                    <a:pt x="5372" y="393"/>
                    <a:pt x="4588" y="1178"/>
                  </a:cubicBezTo>
                  <a:cubicBezTo>
                    <a:pt x="3830" y="1937"/>
                    <a:pt x="3409" y="2948"/>
                    <a:pt x="3409" y="4022"/>
                  </a:cubicBezTo>
                  <a:cubicBezTo>
                    <a:pt x="3409" y="4936"/>
                    <a:pt x="3712" y="5804"/>
                    <a:pt x="4271" y="6509"/>
                  </a:cubicBezTo>
                  <a:lnTo>
                    <a:pt x="3612" y="7168"/>
                  </a:lnTo>
                  <a:lnTo>
                    <a:pt x="3503" y="7062"/>
                  </a:lnTo>
                  <a:cubicBezTo>
                    <a:pt x="3414" y="6973"/>
                    <a:pt x="3280" y="6927"/>
                    <a:pt x="3145" y="6927"/>
                  </a:cubicBezTo>
                  <a:cubicBezTo>
                    <a:pt x="3013" y="6927"/>
                    <a:pt x="2881" y="6972"/>
                    <a:pt x="2792" y="7062"/>
                  </a:cubicBezTo>
                  <a:cubicBezTo>
                    <a:pt x="2621" y="7233"/>
                    <a:pt x="2598" y="7500"/>
                    <a:pt x="2727" y="7694"/>
                  </a:cubicBezTo>
                  <a:lnTo>
                    <a:pt x="534" y="9888"/>
                  </a:lnTo>
                  <a:cubicBezTo>
                    <a:pt x="0" y="10421"/>
                    <a:pt x="513" y="11182"/>
                    <a:pt x="1095" y="11182"/>
                  </a:cubicBezTo>
                  <a:cubicBezTo>
                    <a:pt x="1267" y="11182"/>
                    <a:pt x="1445" y="11116"/>
                    <a:pt x="1604" y="10958"/>
                  </a:cubicBezTo>
                  <a:lnTo>
                    <a:pt x="2454" y="10108"/>
                  </a:lnTo>
                  <a:cubicBezTo>
                    <a:pt x="2518" y="10043"/>
                    <a:pt x="2518" y="9941"/>
                    <a:pt x="2454" y="9876"/>
                  </a:cubicBezTo>
                  <a:cubicBezTo>
                    <a:pt x="2421" y="9845"/>
                    <a:pt x="2379" y="9830"/>
                    <a:pt x="2337" y="9830"/>
                  </a:cubicBezTo>
                  <a:cubicBezTo>
                    <a:pt x="2296" y="9830"/>
                    <a:pt x="2254" y="9845"/>
                    <a:pt x="2221" y="9876"/>
                  </a:cubicBezTo>
                  <a:lnTo>
                    <a:pt x="1372" y="10729"/>
                  </a:lnTo>
                  <a:cubicBezTo>
                    <a:pt x="1290" y="10810"/>
                    <a:pt x="1197" y="10844"/>
                    <a:pt x="1104" y="10844"/>
                  </a:cubicBezTo>
                  <a:cubicBezTo>
                    <a:pt x="779" y="10844"/>
                    <a:pt x="468" y="10418"/>
                    <a:pt x="766" y="10120"/>
                  </a:cubicBezTo>
                  <a:lnTo>
                    <a:pt x="2953" y="7932"/>
                  </a:lnTo>
                  <a:lnTo>
                    <a:pt x="3559" y="8541"/>
                  </a:lnTo>
                  <a:lnTo>
                    <a:pt x="2727" y="9373"/>
                  </a:lnTo>
                  <a:cubicBezTo>
                    <a:pt x="2662" y="9435"/>
                    <a:pt x="2662" y="9541"/>
                    <a:pt x="2727" y="9605"/>
                  </a:cubicBezTo>
                  <a:cubicBezTo>
                    <a:pt x="2759" y="9636"/>
                    <a:pt x="2801" y="9652"/>
                    <a:pt x="2843" y="9652"/>
                  </a:cubicBezTo>
                  <a:cubicBezTo>
                    <a:pt x="2885" y="9652"/>
                    <a:pt x="2927" y="9636"/>
                    <a:pt x="2959" y="9605"/>
                  </a:cubicBezTo>
                  <a:lnTo>
                    <a:pt x="3797" y="8764"/>
                  </a:lnTo>
                  <a:cubicBezTo>
                    <a:pt x="3892" y="8820"/>
                    <a:pt x="3985" y="8848"/>
                    <a:pt x="4077" y="8848"/>
                  </a:cubicBezTo>
                  <a:cubicBezTo>
                    <a:pt x="4198" y="8848"/>
                    <a:pt x="4317" y="8799"/>
                    <a:pt x="4432" y="8700"/>
                  </a:cubicBezTo>
                  <a:cubicBezTo>
                    <a:pt x="4612" y="8520"/>
                    <a:pt x="4606" y="8165"/>
                    <a:pt x="4432" y="7988"/>
                  </a:cubicBezTo>
                  <a:lnTo>
                    <a:pt x="4324" y="7882"/>
                  </a:lnTo>
                  <a:lnTo>
                    <a:pt x="4988" y="7218"/>
                  </a:lnTo>
                  <a:cubicBezTo>
                    <a:pt x="5706" y="7768"/>
                    <a:pt x="6570" y="8044"/>
                    <a:pt x="7432" y="8044"/>
                  </a:cubicBezTo>
                  <a:cubicBezTo>
                    <a:pt x="8464" y="8044"/>
                    <a:pt x="9493" y="7650"/>
                    <a:pt x="10278" y="6865"/>
                  </a:cubicBezTo>
                  <a:cubicBezTo>
                    <a:pt x="10939" y="6203"/>
                    <a:pt x="11351" y="5327"/>
                    <a:pt x="11439" y="4395"/>
                  </a:cubicBezTo>
                  <a:cubicBezTo>
                    <a:pt x="11448" y="4304"/>
                    <a:pt x="11380" y="4225"/>
                    <a:pt x="11289" y="4216"/>
                  </a:cubicBezTo>
                  <a:cubicBezTo>
                    <a:pt x="11284" y="4215"/>
                    <a:pt x="11279" y="4215"/>
                    <a:pt x="11274" y="4215"/>
                  </a:cubicBezTo>
                  <a:cubicBezTo>
                    <a:pt x="11192" y="4215"/>
                    <a:pt x="11121" y="4280"/>
                    <a:pt x="11113" y="4363"/>
                  </a:cubicBezTo>
                  <a:cubicBezTo>
                    <a:pt x="11033" y="5218"/>
                    <a:pt x="10654" y="6027"/>
                    <a:pt x="10045" y="6636"/>
                  </a:cubicBezTo>
                  <a:cubicBezTo>
                    <a:pt x="9325" y="7356"/>
                    <a:pt x="8379" y="7716"/>
                    <a:pt x="7433" y="7716"/>
                  </a:cubicBezTo>
                  <a:cubicBezTo>
                    <a:pt x="6487" y="7716"/>
                    <a:pt x="5541" y="7356"/>
                    <a:pt x="4821" y="6636"/>
                  </a:cubicBezTo>
                  <a:cubicBezTo>
                    <a:pt x="4121" y="5936"/>
                    <a:pt x="3738" y="5010"/>
                    <a:pt x="3738" y="4022"/>
                  </a:cubicBezTo>
                  <a:cubicBezTo>
                    <a:pt x="3738" y="3034"/>
                    <a:pt x="4121" y="2108"/>
                    <a:pt x="4821" y="1411"/>
                  </a:cubicBezTo>
                  <a:cubicBezTo>
                    <a:pt x="5541" y="690"/>
                    <a:pt x="6487" y="330"/>
                    <a:pt x="7433" y="330"/>
                  </a:cubicBezTo>
                  <a:cubicBezTo>
                    <a:pt x="8379" y="330"/>
                    <a:pt x="9325" y="690"/>
                    <a:pt x="10045" y="1411"/>
                  </a:cubicBezTo>
                  <a:cubicBezTo>
                    <a:pt x="10654" y="2019"/>
                    <a:pt x="11033" y="2825"/>
                    <a:pt x="11113" y="3681"/>
                  </a:cubicBezTo>
                  <a:cubicBezTo>
                    <a:pt x="11118" y="3764"/>
                    <a:pt x="11192" y="3828"/>
                    <a:pt x="11274" y="3828"/>
                  </a:cubicBezTo>
                  <a:cubicBezTo>
                    <a:pt x="11279" y="3828"/>
                    <a:pt x="11284" y="3828"/>
                    <a:pt x="11289" y="3828"/>
                  </a:cubicBezTo>
                  <a:cubicBezTo>
                    <a:pt x="11380" y="3819"/>
                    <a:pt x="11448" y="3739"/>
                    <a:pt x="11439" y="3651"/>
                  </a:cubicBezTo>
                  <a:cubicBezTo>
                    <a:pt x="11351" y="2719"/>
                    <a:pt x="10939" y="1840"/>
                    <a:pt x="10278" y="1178"/>
                  </a:cubicBezTo>
                  <a:cubicBezTo>
                    <a:pt x="9493" y="393"/>
                    <a:pt x="8462" y="1"/>
                    <a:pt x="743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72"/>
            <p:cNvSpPr/>
            <p:nvPr/>
          </p:nvSpPr>
          <p:spPr>
            <a:xfrm>
              <a:off x="7310130" y="2647258"/>
              <a:ext cx="220628" cy="219513"/>
            </a:xfrm>
            <a:custGeom>
              <a:rect b="b" l="l" r="r" t="t"/>
              <a:pathLst>
                <a:path extrusionOk="0" h="6694" w="6728">
                  <a:moveTo>
                    <a:pt x="3693" y="1301"/>
                  </a:moveTo>
                  <a:cubicBezTo>
                    <a:pt x="4005" y="1301"/>
                    <a:pt x="4258" y="1554"/>
                    <a:pt x="4258" y="1866"/>
                  </a:cubicBezTo>
                  <a:lnTo>
                    <a:pt x="4258" y="2369"/>
                  </a:lnTo>
                  <a:lnTo>
                    <a:pt x="3914" y="2369"/>
                  </a:lnTo>
                  <a:cubicBezTo>
                    <a:pt x="3855" y="2369"/>
                    <a:pt x="3802" y="2336"/>
                    <a:pt x="3775" y="2286"/>
                  </a:cubicBezTo>
                  <a:lnTo>
                    <a:pt x="3584" y="1957"/>
                  </a:lnTo>
                  <a:cubicBezTo>
                    <a:pt x="3553" y="1902"/>
                    <a:pt x="3497" y="1873"/>
                    <a:pt x="3440" y="1873"/>
                  </a:cubicBezTo>
                  <a:cubicBezTo>
                    <a:pt x="3397" y="1873"/>
                    <a:pt x="3355" y="1890"/>
                    <a:pt x="3323" y="1925"/>
                  </a:cubicBezTo>
                  <a:lnTo>
                    <a:pt x="3032" y="2233"/>
                  </a:lnTo>
                  <a:cubicBezTo>
                    <a:pt x="2952" y="2319"/>
                    <a:pt x="2838" y="2369"/>
                    <a:pt x="2720" y="2369"/>
                  </a:cubicBezTo>
                  <a:lnTo>
                    <a:pt x="2458" y="2369"/>
                  </a:lnTo>
                  <a:lnTo>
                    <a:pt x="2458" y="1866"/>
                  </a:lnTo>
                  <a:cubicBezTo>
                    <a:pt x="2458" y="1554"/>
                    <a:pt x="2711" y="1301"/>
                    <a:pt x="3023" y="1301"/>
                  </a:cubicBezTo>
                  <a:close/>
                  <a:moveTo>
                    <a:pt x="3411" y="2310"/>
                  </a:moveTo>
                  <a:cubicBezTo>
                    <a:pt x="3493" y="2516"/>
                    <a:pt x="3678" y="2695"/>
                    <a:pt x="3914" y="2695"/>
                  </a:cubicBezTo>
                  <a:lnTo>
                    <a:pt x="4258" y="2695"/>
                  </a:lnTo>
                  <a:lnTo>
                    <a:pt x="4258" y="3486"/>
                  </a:lnTo>
                  <a:cubicBezTo>
                    <a:pt x="4258" y="4029"/>
                    <a:pt x="3809" y="4300"/>
                    <a:pt x="3360" y="4300"/>
                  </a:cubicBezTo>
                  <a:cubicBezTo>
                    <a:pt x="2909" y="4300"/>
                    <a:pt x="2458" y="4028"/>
                    <a:pt x="2458" y="3486"/>
                  </a:cubicBezTo>
                  <a:lnTo>
                    <a:pt x="2458" y="2695"/>
                  </a:lnTo>
                  <a:lnTo>
                    <a:pt x="2720" y="2695"/>
                  </a:lnTo>
                  <a:cubicBezTo>
                    <a:pt x="2999" y="2695"/>
                    <a:pt x="3249" y="2527"/>
                    <a:pt x="3411" y="2310"/>
                  </a:cubicBezTo>
                  <a:close/>
                  <a:moveTo>
                    <a:pt x="4175" y="4365"/>
                  </a:moveTo>
                  <a:lnTo>
                    <a:pt x="5184" y="4712"/>
                  </a:lnTo>
                  <a:cubicBezTo>
                    <a:pt x="5354" y="4768"/>
                    <a:pt x="5469" y="4930"/>
                    <a:pt x="5469" y="5109"/>
                  </a:cubicBezTo>
                  <a:lnTo>
                    <a:pt x="5469" y="5529"/>
                  </a:lnTo>
                  <a:cubicBezTo>
                    <a:pt x="4885" y="6087"/>
                    <a:pt x="4131" y="6367"/>
                    <a:pt x="3378" y="6367"/>
                  </a:cubicBezTo>
                  <a:cubicBezTo>
                    <a:pt x="2607" y="6367"/>
                    <a:pt x="1837" y="6074"/>
                    <a:pt x="1250" y="5488"/>
                  </a:cubicBezTo>
                  <a:lnTo>
                    <a:pt x="1250" y="5109"/>
                  </a:lnTo>
                  <a:cubicBezTo>
                    <a:pt x="1250" y="4930"/>
                    <a:pt x="1361" y="4768"/>
                    <a:pt x="1532" y="4712"/>
                  </a:cubicBezTo>
                  <a:lnTo>
                    <a:pt x="2543" y="4365"/>
                  </a:lnTo>
                  <a:cubicBezTo>
                    <a:pt x="2760" y="4546"/>
                    <a:pt x="3059" y="4636"/>
                    <a:pt x="3359" y="4636"/>
                  </a:cubicBezTo>
                  <a:cubicBezTo>
                    <a:pt x="3659" y="4636"/>
                    <a:pt x="3959" y="4546"/>
                    <a:pt x="4175" y="4365"/>
                  </a:cubicBezTo>
                  <a:close/>
                  <a:moveTo>
                    <a:pt x="3380" y="0"/>
                  </a:moveTo>
                  <a:cubicBezTo>
                    <a:pt x="2654" y="0"/>
                    <a:pt x="1949" y="234"/>
                    <a:pt x="1367" y="669"/>
                  </a:cubicBezTo>
                  <a:cubicBezTo>
                    <a:pt x="1297" y="725"/>
                    <a:pt x="1282" y="828"/>
                    <a:pt x="1335" y="898"/>
                  </a:cubicBezTo>
                  <a:cubicBezTo>
                    <a:pt x="1368" y="942"/>
                    <a:pt x="1417" y="965"/>
                    <a:pt x="1467" y="965"/>
                  </a:cubicBezTo>
                  <a:cubicBezTo>
                    <a:pt x="1502" y="965"/>
                    <a:pt x="1537" y="954"/>
                    <a:pt x="1567" y="931"/>
                  </a:cubicBezTo>
                  <a:cubicBezTo>
                    <a:pt x="2101" y="528"/>
                    <a:pt x="2738" y="331"/>
                    <a:pt x="3373" y="331"/>
                  </a:cubicBezTo>
                  <a:cubicBezTo>
                    <a:pt x="4154" y="331"/>
                    <a:pt x="4932" y="629"/>
                    <a:pt x="5516" y="1213"/>
                  </a:cubicBezTo>
                  <a:cubicBezTo>
                    <a:pt x="6087" y="1783"/>
                    <a:pt x="6401" y="2539"/>
                    <a:pt x="6401" y="3348"/>
                  </a:cubicBezTo>
                  <a:cubicBezTo>
                    <a:pt x="6401" y="4009"/>
                    <a:pt x="6189" y="4641"/>
                    <a:pt x="5795" y="5162"/>
                  </a:cubicBezTo>
                  <a:cubicBezTo>
                    <a:pt x="5798" y="4824"/>
                    <a:pt x="5622" y="4515"/>
                    <a:pt x="5290" y="4400"/>
                  </a:cubicBezTo>
                  <a:lnTo>
                    <a:pt x="4408" y="4097"/>
                  </a:lnTo>
                  <a:cubicBezTo>
                    <a:pt x="4519" y="3921"/>
                    <a:pt x="4587" y="3712"/>
                    <a:pt x="4587" y="3486"/>
                  </a:cubicBezTo>
                  <a:lnTo>
                    <a:pt x="4587" y="1866"/>
                  </a:lnTo>
                  <a:cubicBezTo>
                    <a:pt x="4587" y="1375"/>
                    <a:pt x="4184" y="975"/>
                    <a:pt x="3693" y="975"/>
                  </a:cubicBezTo>
                  <a:lnTo>
                    <a:pt x="3023" y="975"/>
                  </a:lnTo>
                  <a:cubicBezTo>
                    <a:pt x="2532" y="975"/>
                    <a:pt x="2129" y="1375"/>
                    <a:pt x="2129" y="1866"/>
                  </a:cubicBezTo>
                  <a:lnTo>
                    <a:pt x="2129" y="3486"/>
                  </a:lnTo>
                  <a:cubicBezTo>
                    <a:pt x="2129" y="3712"/>
                    <a:pt x="2197" y="3921"/>
                    <a:pt x="2308" y="4097"/>
                  </a:cubicBezTo>
                  <a:lnTo>
                    <a:pt x="1426" y="4400"/>
                  </a:lnTo>
                  <a:cubicBezTo>
                    <a:pt x="1126" y="4503"/>
                    <a:pt x="923" y="4783"/>
                    <a:pt x="920" y="5100"/>
                  </a:cubicBezTo>
                  <a:cubicBezTo>
                    <a:pt x="138" y="3997"/>
                    <a:pt x="177" y="2457"/>
                    <a:pt x="1073" y="1398"/>
                  </a:cubicBezTo>
                  <a:cubicBezTo>
                    <a:pt x="1132" y="1328"/>
                    <a:pt x="1123" y="1225"/>
                    <a:pt x="1053" y="1166"/>
                  </a:cubicBezTo>
                  <a:cubicBezTo>
                    <a:pt x="1023" y="1140"/>
                    <a:pt x="986" y="1127"/>
                    <a:pt x="949" y="1127"/>
                  </a:cubicBezTo>
                  <a:cubicBezTo>
                    <a:pt x="903" y="1127"/>
                    <a:pt x="856" y="1147"/>
                    <a:pt x="823" y="1187"/>
                  </a:cubicBezTo>
                  <a:cubicBezTo>
                    <a:pt x="282" y="1825"/>
                    <a:pt x="0" y="2639"/>
                    <a:pt x="32" y="3477"/>
                  </a:cubicBezTo>
                  <a:cubicBezTo>
                    <a:pt x="103" y="5256"/>
                    <a:pt x="1603" y="6694"/>
                    <a:pt x="3379" y="6694"/>
                  </a:cubicBezTo>
                  <a:cubicBezTo>
                    <a:pt x="5207" y="6694"/>
                    <a:pt x="6728" y="5174"/>
                    <a:pt x="6728" y="3348"/>
                  </a:cubicBezTo>
                  <a:cubicBezTo>
                    <a:pt x="6728" y="2454"/>
                    <a:pt x="6381" y="1613"/>
                    <a:pt x="5748" y="981"/>
                  </a:cubicBezTo>
                  <a:cubicBezTo>
                    <a:pt x="5172" y="404"/>
                    <a:pt x="4411" y="60"/>
                    <a:pt x="3602" y="7"/>
                  </a:cubicBezTo>
                  <a:cubicBezTo>
                    <a:pt x="3528" y="3"/>
                    <a:pt x="3454" y="0"/>
                    <a:pt x="33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6" name="Google Shape;1176;p72"/>
          <p:cNvGrpSpPr/>
          <p:nvPr/>
        </p:nvGrpSpPr>
        <p:grpSpPr>
          <a:xfrm>
            <a:off x="6394301" y="2853690"/>
            <a:ext cx="366719" cy="366751"/>
            <a:chOff x="6394301" y="2625090"/>
            <a:chExt cx="366719" cy="366751"/>
          </a:xfrm>
        </p:grpSpPr>
        <p:sp>
          <p:nvSpPr>
            <p:cNvPr id="1177" name="Google Shape;1177;p72"/>
            <p:cNvSpPr/>
            <p:nvPr/>
          </p:nvSpPr>
          <p:spPr>
            <a:xfrm>
              <a:off x="6661396" y="2669557"/>
              <a:ext cx="25873" cy="10854"/>
            </a:xfrm>
            <a:custGeom>
              <a:rect b="b" l="l" r="r" t="t"/>
              <a:pathLst>
                <a:path extrusionOk="0" h="331" w="789">
                  <a:moveTo>
                    <a:pt x="162" y="1"/>
                  </a:moveTo>
                  <a:cubicBezTo>
                    <a:pt x="74" y="1"/>
                    <a:pt x="1" y="74"/>
                    <a:pt x="1" y="165"/>
                  </a:cubicBezTo>
                  <a:cubicBezTo>
                    <a:pt x="1" y="257"/>
                    <a:pt x="71" y="330"/>
                    <a:pt x="162" y="330"/>
                  </a:cubicBezTo>
                  <a:lnTo>
                    <a:pt x="624" y="330"/>
                  </a:lnTo>
                  <a:cubicBezTo>
                    <a:pt x="715" y="330"/>
                    <a:pt x="789" y="257"/>
                    <a:pt x="789" y="165"/>
                  </a:cubicBezTo>
                  <a:cubicBezTo>
                    <a:pt x="789" y="74"/>
                    <a:pt x="715" y="1"/>
                    <a:pt x="62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72"/>
            <p:cNvSpPr/>
            <p:nvPr/>
          </p:nvSpPr>
          <p:spPr>
            <a:xfrm>
              <a:off x="6659166" y="2638109"/>
              <a:ext cx="26168" cy="18101"/>
            </a:xfrm>
            <a:custGeom>
              <a:rect b="b" l="l" r="r" t="t"/>
              <a:pathLst>
                <a:path extrusionOk="0" h="552" w="798">
                  <a:moveTo>
                    <a:pt x="609" y="0"/>
                  </a:moveTo>
                  <a:cubicBezTo>
                    <a:pt x="584" y="0"/>
                    <a:pt x="557" y="6"/>
                    <a:pt x="533" y="19"/>
                  </a:cubicBezTo>
                  <a:lnTo>
                    <a:pt x="113" y="242"/>
                  </a:lnTo>
                  <a:cubicBezTo>
                    <a:pt x="30" y="286"/>
                    <a:pt x="1" y="386"/>
                    <a:pt x="45" y="466"/>
                  </a:cubicBezTo>
                  <a:cubicBezTo>
                    <a:pt x="65" y="507"/>
                    <a:pt x="126" y="552"/>
                    <a:pt x="194" y="552"/>
                  </a:cubicBezTo>
                  <a:cubicBezTo>
                    <a:pt x="218" y="552"/>
                    <a:pt x="242" y="546"/>
                    <a:pt x="266" y="533"/>
                  </a:cubicBezTo>
                  <a:lnTo>
                    <a:pt x="686" y="310"/>
                  </a:lnTo>
                  <a:cubicBezTo>
                    <a:pt x="765" y="266"/>
                    <a:pt x="798" y="169"/>
                    <a:pt x="754" y="87"/>
                  </a:cubicBezTo>
                  <a:cubicBezTo>
                    <a:pt x="725" y="31"/>
                    <a:pt x="668" y="0"/>
                    <a:pt x="60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72"/>
            <p:cNvSpPr/>
            <p:nvPr/>
          </p:nvSpPr>
          <p:spPr>
            <a:xfrm>
              <a:off x="6659166" y="2693889"/>
              <a:ext cx="26168" cy="18101"/>
            </a:xfrm>
            <a:custGeom>
              <a:rect b="b" l="l" r="r" t="t"/>
              <a:pathLst>
                <a:path extrusionOk="0" h="552" w="798">
                  <a:moveTo>
                    <a:pt x="188" y="1"/>
                  </a:moveTo>
                  <a:cubicBezTo>
                    <a:pt x="129" y="1"/>
                    <a:pt x="73" y="33"/>
                    <a:pt x="42" y="88"/>
                  </a:cubicBezTo>
                  <a:cubicBezTo>
                    <a:pt x="1" y="167"/>
                    <a:pt x="30" y="264"/>
                    <a:pt x="110" y="309"/>
                  </a:cubicBezTo>
                  <a:lnTo>
                    <a:pt x="533" y="532"/>
                  </a:lnTo>
                  <a:cubicBezTo>
                    <a:pt x="560" y="545"/>
                    <a:pt x="585" y="552"/>
                    <a:pt x="610" y="552"/>
                  </a:cubicBezTo>
                  <a:cubicBezTo>
                    <a:pt x="662" y="552"/>
                    <a:pt x="710" y="522"/>
                    <a:pt x="754" y="464"/>
                  </a:cubicBezTo>
                  <a:cubicBezTo>
                    <a:pt x="798" y="385"/>
                    <a:pt x="765" y="285"/>
                    <a:pt x="686" y="244"/>
                  </a:cubicBezTo>
                  <a:lnTo>
                    <a:pt x="266" y="20"/>
                  </a:lnTo>
                  <a:cubicBezTo>
                    <a:pt x="240" y="7"/>
                    <a:pt x="214" y="1"/>
                    <a:pt x="1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72"/>
            <p:cNvSpPr/>
            <p:nvPr/>
          </p:nvSpPr>
          <p:spPr>
            <a:xfrm>
              <a:off x="6468183" y="2669557"/>
              <a:ext cx="25873" cy="10854"/>
            </a:xfrm>
            <a:custGeom>
              <a:rect b="b" l="l" r="r" t="t"/>
              <a:pathLst>
                <a:path extrusionOk="0" h="331" w="789">
                  <a:moveTo>
                    <a:pt x="165" y="1"/>
                  </a:moveTo>
                  <a:cubicBezTo>
                    <a:pt x="74" y="1"/>
                    <a:pt x="0" y="74"/>
                    <a:pt x="0" y="165"/>
                  </a:cubicBezTo>
                  <a:cubicBezTo>
                    <a:pt x="0" y="257"/>
                    <a:pt x="74" y="330"/>
                    <a:pt x="165" y="330"/>
                  </a:cubicBezTo>
                  <a:lnTo>
                    <a:pt x="623" y="330"/>
                  </a:lnTo>
                  <a:cubicBezTo>
                    <a:pt x="715" y="330"/>
                    <a:pt x="788" y="257"/>
                    <a:pt x="788" y="165"/>
                  </a:cubicBezTo>
                  <a:cubicBezTo>
                    <a:pt x="788" y="74"/>
                    <a:pt x="715" y="1"/>
                    <a:pt x="62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72"/>
            <p:cNvSpPr/>
            <p:nvPr/>
          </p:nvSpPr>
          <p:spPr>
            <a:xfrm>
              <a:off x="6470085" y="2638109"/>
              <a:ext cx="26070" cy="18167"/>
            </a:xfrm>
            <a:custGeom>
              <a:rect b="b" l="l" r="r" t="t"/>
              <a:pathLst>
                <a:path extrusionOk="0" h="554" w="795">
                  <a:moveTo>
                    <a:pt x="188" y="0"/>
                  </a:moveTo>
                  <a:cubicBezTo>
                    <a:pt x="129" y="0"/>
                    <a:pt x="73" y="31"/>
                    <a:pt x="42" y="87"/>
                  </a:cubicBezTo>
                  <a:cubicBezTo>
                    <a:pt x="1" y="169"/>
                    <a:pt x="30" y="266"/>
                    <a:pt x="110" y="310"/>
                  </a:cubicBezTo>
                  <a:lnTo>
                    <a:pt x="533" y="533"/>
                  </a:lnTo>
                  <a:cubicBezTo>
                    <a:pt x="560" y="547"/>
                    <a:pt x="585" y="553"/>
                    <a:pt x="610" y="553"/>
                  </a:cubicBezTo>
                  <a:cubicBezTo>
                    <a:pt x="662" y="553"/>
                    <a:pt x="710" y="524"/>
                    <a:pt x="754" y="466"/>
                  </a:cubicBezTo>
                  <a:cubicBezTo>
                    <a:pt x="795" y="386"/>
                    <a:pt x="765" y="286"/>
                    <a:pt x="686" y="242"/>
                  </a:cubicBezTo>
                  <a:lnTo>
                    <a:pt x="266" y="19"/>
                  </a:lnTo>
                  <a:cubicBezTo>
                    <a:pt x="240" y="6"/>
                    <a:pt x="214" y="0"/>
                    <a:pt x="18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72"/>
            <p:cNvSpPr/>
            <p:nvPr/>
          </p:nvSpPr>
          <p:spPr>
            <a:xfrm>
              <a:off x="6470085" y="2693856"/>
              <a:ext cx="26168" cy="18134"/>
            </a:xfrm>
            <a:custGeom>
              <a:rect b="b" l="l" r="r" t="t"/>
              <a:pathLst>
                <a:path extrusionOk="0" h="553" w="798">
                  <a:moveTo>
                    <a:pt x="611" y="1"/>
                  </a:moveTo>
                  <a:cubicBezTo>
                    <a:pt x="585" y="1"/>
                    <a:pt x="558" y="8"/>
                    <a:pt x="533" y="21"/>
                  </a:cubicBezTo>
                  <a:lnTo>
                    <a:pt x="110" y="245"/>
                  </a:lnTo>
                  <a:cubicBezTo>
                    <a:pt x="30" y="286"/>
                    <a:pt x="1" y="386"/>
                    <a:pt x="42" y="465"/>
                  </a:cubicBezTo>
                  <a:cubicBezTo>
                    <a:pt x="86" y="523"/>
                    <a:pt x="134" y="553"/>
                    <a:pt x="187" y="553"/>
                  </a:cubicBezTo>
                  <a:cubicBezTo>
                    <a:pt x="212" y="553"/>
                    <a:pt x="238" y="546"/>
                    <a:pt x="266" y="533"/>
                  </a:cubicBezTo>
                  <a:lnTo>
                    <a:pt x="686" y="310"/>
                  </a:lnTo>
                  <a:cubicBezTo>
                    <a:pt x="765" y="268"/>
                    <a:pt x="798" y="168"/>
                    <a:pt x="754" y="89"/>
                  </a:cubicBezTo>
                  <a:cubicBezTo>
                    <a:pt x="725" y="32"/>
                    <a:pt x="669" y="1"/>
                    <a:pt x="61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72"/>
            <p:cNvSpPr/>
            <p:nvPr/>
          </p:nvSpPr>
          <p:spPr>
            <a:xfrm>
              <a:off x="6394301" y="2625090"/>
              <a:ext cx="366719" cy="366751"/>
            </a:xfrm>
            <a:custGeom>
              <a:rect b="b" l="l" r="r" t="t"/>
              <a:pathLst>
                <a:path extrusionOk="0" h="11184" w="11183">
                  <a:moveTo>
                    <a:pt x="6108" y="4315"/>
                  </a:moveTo>
                  <a:lnTo>
                    <a:pt x="6108" y="4382"/>
                  </a:lnTo>
                  <a:cubicBezTo>
                    <a:pt x="6108" y="4582"/>
                    <a:pt x="5946" y="4744"/>
                    <a:pt x="5746" y="4744"/>
                  </a:cubicBezTo>
                  <a:lnTo>
                    <a:pt x="5438" y="4744"/>
                  </a:lnTo>
                  <a:cubicBezTo>
                    <a:pt x="5241" y="4744"/>
                    <a:pt x="5079" y="4582"/>
                    <a:pt x="5079" y="4382"/>
                  </a:cubicBezTo>
                  <a:lnTo>
                    <a:pt x="5079" y="4315"/>
                  </a:lnTo>
                  <a:close/>
                  <a:moveTo>
                    <a:pt x="6052" y="5120"/>
                  </a:moveTo>
                  <a:cubicBezTo>
                    <a:pt x="6461" y="5120"/>
                    <a:pt x="6790" y="5453"/>
                    <a:pt x="6790" y="5858"/>
                  </a:cubicBezTo>
                  <a:lnTo>
                    <a:pt x="6790" y="6308"/>
                  </a:lnTo>
                  <a:cubicBezTo>
                    <a:pt x="6775" y="6309"/>
                    <a:pt x="6761" y="6309"/>
                    <a:pt x="6746" y="6309"/>
                  </a:cubicBezTo>
                  <a:cubicBezTo>
                    <a:pt x="6373" y="6309"/>
                    <a:pt x="6082" y="6055"/>
                    <a:pt x="6023" y="5670"/>
                  </a:cubicBezTo>
                  <a:cubicBezTo>
                    <a:pt x="5998" y="5594"/>
                    <a:pt x="5933" y="5556"/>
                    <a:pt x="5866" y="5556"/>
                  </a:cubicBezTo>
                  <a:cubicBezTo>
                    <a:pt x="5812" y="5556"/>
                    <a:pt x="5758" y="5582"/>
                    <a:pt x="5726" y="5635"/>
                  </a:cubicBezTo>
                  <a:cubicBezTo>
                    <a:pt x="5585" y="5923"/>
                    <a:pt x="5343" y="6308"/>
                    <a:pt x="4979" y="6308"/>
                  </a:cubicBezTo>
                  <a:lnTo>
                    <a:pt x="4394" y="6308"/>
                  </a:lnTo>
                  <a:lnTo>
                    <a:pt x="4394" y="5858"/>
                  </a:lnTo>
                  <a:cubicBezTo>
                    <a:pt x="4394" y="5453"/>
                    <a:pt x="4726" y="5120"/>
                    <a:pt x="5132" y="5120"/>
                  </a:cubicBezTo>
                  <a:close/>
                  <a:moveTo>
                    <a:pt x="9642" y="6091"/>
                  </a:moveTo>
                  <a:cubicBezTo>
                    <a:pt x="9933" y="6091"/>
                    <a:pt x="10171" y="6329"/>
                    <a:pt x="10171" y="6623"/>
                  </a:cubicBezTo>
                  <a:lnTo>
                    <a:pt x="10171" y="7090"/>
                  </a:lnTo>
                  <a:lnTo>
                    <a:pt x="9854" y="7090"/>
                  </a:lnTo>
                  <a:cubicBezTo>
                    <a:pt x="9727" y="7090"/>
                    <a:pt x="9577" y="6791"/>
                    <a:pt x="9545" y="6702"/>
                  </a:cubicBezTo>
                  <a:cubicBezTo>
                    <a:pt x="9511" y="6643"/>
                    <a:pt x="9462" y="6591"/>
                    <a:pt x="9405" y="6591"/>
                  </a:cubicBezTo>
                  <a:cubicBezTo>
                    <a:pt x="9367" y="6591"/>
                    <a:pt x="9326" y="6613"/>
                    <a:pt x="9283" y="6670"/>
                  </a:cubicBezTo>
                  <a:cubicBezTo>
                    <a:pt x="9172" y="6823"/>
                    <a:pt x="8916" y="7090"/>
                    <a:pt x="8716" y="7090"/>
                  </a:cubicBezTo>
                  <a:lnTo>
                    <a:pt x="8475" y="7090"/>
                  </a:lnTo>
                  <a:lnTo>
                    <a:pt x="8475" y="6623"/>
                  </a:lnTo>
                  <a:cubicBezTo>
                    <a:pt x="8475" y="6329"/>
                    <a:pt x="8713" y="6091"/>
                    <a:pt x="9004" y="6091"/>
                  </a:cubicBezTo>
                  <a:close/>
                  <a:moveTo>
                    <a:pt x="4297" y="6635"/>
                  </a:moveTo>
                  <a:lnTo>
                    <a:pt x="4297" y="7173"/>
                  </a:lnTo>
                  <a:lnTo>
                    <a:pt x="4017" y="7173"/>
                  </a:lnTo>
                  <a:cubicBezTo>
                    <a:pt x="3935" y="7173"/>
                    <a:pt x="3867" y="7105"/>
                    <a:pt x="3867" y="7023"/>
                  </a:cubicBezTo>
                  <a:lnTo>
                    <a:pt x="3867" y="6788"/>
                  </a:lnTo>
                  <a:cubicBezTo>
                    <a:pt x="3867" y="6702"/>
                    <a:pt x="3935" y="6635"/>
                    <a:pt x="4017" y="6635"/>
                  </a:cubicBezTo>
                  <a:close/>
                  <a:moveTo>
                    <a:pt x="7166" y="6635"/>
                  </a:moveTo>
                  <a:cubicBezTo>
                    <a:pt x="7252" y="6635"/>
                    <a:pt x="7319" y="6702"/>
                    <a:pt x="7319" y="6788"/>
                  </a:cubicBezTo>
                  <a:lnTo>
                    <a:pt x="7319" y="7023"/>
                  </a:lnTo>
                  <a:cubicBezTo>
                    <a:pt x="7319" y="7105"/>
                    <a:pt x="7252" y="7173"/>
                    <a:pt x="7166" y="7173"/>
                  </a:cubicBezTo>
                  <a:lnTo>
                    <a:pt x="6887" y="7173"/>
                  </a:lnTo>
                  <a:lnTo>
                    <a:pt x="6887" y="6635"/>
                  </a:lnTo>
                  <a:close/>
                  <a:moveTo>
                    <a:pt x="5820" y="6102"/>
                  </a:moveTo>
                  <a:cubicBezTo>
                    <a:pt x="5955" y="6399"/>
                    <a:pt x="6234" y="6599"/>
                    <a:pt x="6561" y="6632"/>
                  </a:cubicBezTo>
                  <a:lnTo>
                    <a:pt x="6561" y="7564"/>
                  </a:lnTo>
                  <a:cubicBezTo>
                    <a:pt x="6561" y="8149"/>
                    <a:pt x="6078" y="8440"/>
                    <a:pt x="5594" y="8440"/>
                  </a:cubicBezTo>
                  <a:cubicBezTo>
                    <a:pt x="5110" y="8440"/>
                    <a:pt x="4626" y="8148"/>
                    <a:pt x="4626" y="7567"/>
                  </a:cubicBezTo>
                  <a:lnTo>
                    <a:pt x="4626" y="6635"/>
                  </a:lnTo>
                  <a:lnTo>
                    <a:pt x="4979" y="6635"/>
                  </a:lnTo>
                  <a:cubicBezTo>
                    <a:pt x="5338" y="6635"/>
                    <a:pt x="5655" y="6411"/>
                    <a:pt x="5820" y="6102"/>
                  </a:cubicBezTo>
                  <a:close/>
                  <a:moveTo>
                    <a:pt x="1909" y="7055"/>
                  </a:moveTo>
                  <a:cubicBezTo>
                    <a:pt x="1991" y="7252"/>
                    <a:pt x="2165" y="7417"/>
                    <a:pt x="2391" y="7417"/>
                  </a:cubicBezTo>
                  <a:lnTo>
                    <a:pt x="2712" y="7417"/>
                  </a:lnTo>
                  <a:lnTo>
                    <a:pt x="2712" y="8164"/>
                  </a:lnTo>
                  <a:cubicBezTo>
                    <a:pt x="2712" y="8675"/>
                    <a:pt x="2287" y="8931"/>
                    <a:pt x="1862" y="8931"/>
                  </a:cubicBezTo>
                  <a:cubicBezTo>
                    <a:pt x="1437" y="8931"/>
                    <a:pt x="1012" y="8675"/>
                    <a:pt x="1012" y="8164"/>
                  </a:cubicBezTo>
                  <a:lnTo>
                    <a:pt x="1012" y="7417"/>
                  </a:lnTo>
                  <a:lnTo>
                    <a:pt x="1256" y="7417"/>
                  </a:lnTo>
                  <a:cubicBezTo>
                    <a:pt x="1518" y="7417"/>
                    <a:pt x="1756" y="7261"/>
                    <a:pt x="1909" y="7055"/>
                  </a:cubicBezTo>
                  <a:close/>
                  <a:moveTo>
                    <a:pt x="9372" y="7055"/>
                  </a:moveTo>
                  <a:cubicBezTo>
                    <a:pt x="9451" y="7252"/>
                    <a:pt x="9627" y="7417"/>
                    <a:pt x="9851" y="7417"/>
                  </a:cubicBezTo>
                  <a:lnTo>
                    <a:pt x="10171" y="7417"/>
                  </a:lnTo>
                  <a:lnTo>
                    <a:pt x="10171" y="8164"/>
                  </a:lnTo>
                  <a:cubicBezTo>
                    <a:pt x="10171" y="8587"/>
                    <a:pt x="9827" y="8934"/>
                    <a:pt x="9401" y="8934"/>
                  </a:cubicBezTo>
                  <a:cubicBezTo>
                    <a:pt x="9379" y="8936"/>
                    <a:pt x="9357" y="8936"/>
                    <a:pt x="9335" y="8936"/>
                  </a:cubicBezTo>
                  <a:cubicBezTo>
                    <a:pt x="8904" y="8936"/>
                    <a:pt x="8475" y="8637"/>
                    <a:pt x="8475" y="8164"/>
                  </a:cubicBezTo>
                  <a:lnTo>
                    <a:pt x="8475" y="7417"/>
                  </a:lnTo>
                  <a:lnTo>
                    <a:pt x="8716" y="7417"/>
                  </a:lnTo>
                  <a:cubicBezTo>
                    <a:pt x="8981" y="7417"/>
                    <a:pt x="9219" y="7261"/>
                    <a:pt x="9372" y="7055"/>
                  </a:cubicBezTo>
                  <a:close/>
                  <a:moveTo>
                    <a:pt x="6087" y="8702"/>
                  </a:moveTo>
                  <a:lnTo>
                    <a:pt x="6087" y="8963"/>
                  </a:lnTo>
                  <a:lnTo>
                    <a:pt x="5573" y="9504"/>
                  </a:lnTo>
                  <a:lnTo>
                    <a:pt x="5096" y="8966"/>
                  </a:lnTo>
                  <a:lnTo>
                    <a:pt x="5096" y="8702"/>
                  </a:lnTo>
                  <a:cubicBezTo>
                    <a:pt x="5235" y="8752"/>
                    <a:pt x="5413" y="8777"/>
                    <a:pt x="5592" y="8777"/>
                  </a:cubicBezTo>
                  <a:cubicBezTo>
                    <a:pt x="5770" y="8777"/>
                    <a:pt x="5949" y="8752"/>
                    <a:pt x="6087" y="8702"/>
                  </a:cubicBezTo>
                  <a:close/>
                  <a:moveTo>
                    <a:pt x="2288" y="9205"/>
                  </a:moveTo>
                  <a:lnTo>
                    <a:pt x="2288" y="9419"/>
                  </a:lnTo>
                  <a:lnTo>
                    <a:pt x="1862" y="10001"/>
                  </a:lnTo>
                  <a:lnTo>
                    <a:pt x="1436" y="9419"/>
                  </a:lnTo>
                  <a:lnTo>
                    <a:pt x="1436" y="9205"/>
                  </a:lnTo>
                  <a:cubicBezTo>
                    <a:pt x="1555" y="9244"/>
                    <a:pt x="1708" y="9264"/>
                    <a:pt x="1862" y="9264"/>
                  </a:cubicBezTo>
                  <a:cubicBezTo>
                    <a:pt x="2016" y="9264"/>
                    <a:pt x="2169" y="9244"/>
                    <a:pt x="2288" y="9205"/>
                  </a:cubicBezTo>
                  <a:close/>
                  <a:moveTo>
                    <a:pt x="9748" y="9205"/>
                  </a:moveTo>
                  <a:lnTo>
                    <a:pt x="9748" y="9419"/>
                  </a:lnTo>
                  <a:lnTo>
                    <a:pt x="9751" y="9419"/>
                  </a:lnTo>
                  <a:lnTo>
                    <a:pt x="9322" y="10001"/>
                  </a:lnTo>
                  <a:lnTo>
                    <a:pt x="8895" y="9419"/>
                  </a:lnTo>
                  <a:lnTo>
                    <a:pt x="8895" y="9205"/>
                  </a:lnTo>
                  <a:cubicBezTo>
                    <a:pt x="9016" y="9244"/>
                    <a:pt x="9170" y="9264"/>
                    <a:pt x="9323" y="9264"/>
                  </a:cubicBezTo>
                  <a:cubicBezTo>
                    <a:pt x="9476" y="9264"/>
                    <a:pt x="9629" y="9244"/>
                    <a:pt x="9748" y="9205"/>
                  </a:cubicBezTo>
                  <a:close/>
                  <a:moveTo>
                    <a:pt x="2515" y="9666"/>
                  </a:moveTo>
                  <a:lnTo>
                    <a:pt x="3044" y="9848"/>
                  </a:lnTo>
                  <a:cubicBezTo>
                    <a:pt x="3023" y="9919"/>
                    <a:pt x="3012" y="9995"/>
                    <a:pt x="3012" y="10075"/>
                  </a:cubicBezTo>
                  <a:lnTo>
                    <a:pt x="3012" y="10857"/>
                  </a:lnTo>
                  <a:lnTo>
                    <a:pt x="330" y="10857"/>
                  </a:lnTo>
                  <a:lnTo>
                    <a:pt x="330" y="9966"/>
                  </a:lnTo>
                  <a:lnTo>
                    <a:pt x="1209" y="9666"/>
                  </a:lnTo>
                  <a:lnTo>
                    <a:pt x="1730" y="10375"/>
                  </a:lnTo>
                  <a:cubicBezTo>
                    <a:pt x="1774" y="10419"/>
                    <a:pt x="1818" y="10441"/>
                    <a:pt x="1862" y="10441"/>
                  </a:cubicBezTo>
                  <a:cubicBezTo>
                    <a:pt x="1906" y="10441"/>
                    <a:pt x="1950" y="10419"/>
                    <a:pt x="1994" y="10375"/>
                  </a:cubicBezTo>
                  <a:lnTo>
                    <a:pt x="2515" y="9666"/>
                  </a:lnTo>
                  <a:close/>
                  <a:moveTo>
                    <a:pt x="6299" y="9219"/>
                  </a:moveTo>
                  <a:lnTo>
                    <a:pt x="7537" y="9643"/>
                  </a:lnTo>
                  <a:cubicBezTo>
                    <a:pt x="7722" y="9704"/>
                    <a:pt x="7846" y="9878"/>
                    <a:pt x="7846" y="10075"/>
                  </a:cubicBezTo>
                  <a:lnTo>
                    <a:pt x="7846" y="10857"/>
                  </a:lnTo>
                  <a:lnTo>
                    <a:pt x="3338" y="10857"/>
                  </a:lnTo>
                  <a:lnTo>
                    <a:pt x="3338" y="10075"/>
                  </a:lnTo>
                  <a:cubicBezTo>
                    <a:pt x="3338" y="9878"/>
                    <a:pt x="3462" y="9704"/>
                    <a:pt x="3647" y="9643"/>
                  </a:cubicBezTo>
                  <a:lnTo>
                    <a:pt x="4882" y="9219"/>
                  </a:lnTo>
                  <a:lnTo>
                    <a:pt x="5446" y="9857"/>
                  </a:lnTo>
                  <a:cubicBezTo>
                    <a:pt x="5479" y="9893"/>
                    <a:pt x="5525" y="9912"/>
                    <a:pt x="5570" y="9912"/>
                  </a:cubicBezTo>
                  <a:cubicBezTo>
                    <a:pt x="5613" y="9912"/>
                    <a:pt x="5656" y="9895"/>
                    <a:pt x="5687" y="9860"/>
                  </a:cubicBezTo>
                  <a:lnTo>
                    <a:pt x="6299" y="9219"/>
                  </a:lnTo>
                  <a:close/>
                  <a:moveTo>
                    <a:pt x="5588" y="1"/>
                  </a:moveTo>
                  <a:cubicBezTo>
                    <a:pt x="5575" y="1"/>
                    <a:pt x="5562" y="1"/>
                    <a:pt x="5549" y="1"/>
                  </a:cubicBezTo>
                  <a:cubicBezTo>
                    <a:pt x="5064" y="13"/>
                    <a:pt x="4611" y="210"/>
                    <a:pt x="4270" y="560"/>
                  </a:cubicBezTo>
                  <a:cubicBezTo>
                    <a:pt x="3926" y="907"/>
                    <a:pt x="3738" y="1363"/>
                    <a:pt x="3732" y="1845"/>
                  </a:cubicBezTo>
                  <a:cubicBezTo>
                    <a:pt x="3729" y="2421"/>
                    <a:pt x="3985" y="2956"/>
                    <a:pt x="4435" y="3315"/>
                  </a:cubicBezTo>
                  <a:cubicBezTo>
                    <a:pt x="4635" y="3477"/>
                    <a:pt x="4749" y="3718"/>
                    <a:pt x="4749" y="3980"/>
                  </a:cubicBezTo>
                  <a:lnTo>
                    <a:pt x="4749" y="4382"/>
                  </a:lnTo>
                  <a:cubicBezTo>
                    <a:pt x="4749" y="4547"/>
                    <a:pt x="4808" y="4697"/>
                    <a:pt x="4905" y="4815"/>
                  </a:cubicBezTo>
                  <a:cubicBezTo>
                    <a:pt x="4426" y="4920"/>
                    <a:pt x="4067" y="5347"/>
                    <a:pt x="4067" y="5858"/>
                  </a:cubicBezTo>
                  <a:lnTo>
                    <a:pt x="4067" y="6308"/>
                  </a:lnTo>
                  <a:cubicBezTo>
                    <a:pt x="3809" y="6326"/>
                    <a:pt x="3541" y="6482"/>
                    <a:pt x="3541" y="6785"/>
                  </a:cubicBezTo>
                  <a:lnTo>
                    <a:pt x="3541" y="7020"/>
                  </a:lnTo>
                  <a:cubicBezTo>
                    <a:pt x="3541" y="7285"/>
                    <a:pt x="3753" y="7499"/>
                    <a:pt x="4017" y="7499"/>
                  </a:cubicBezTo>
                  <a:lnTo>
                    <a:pt x="4297" y="7499"/>
                  </a:lnTo>
                  <a:cubicBezTo>
                    <a:pt x="4282" y="7896"/>
                    <a:pt x="4455" y="8278"/>
                    <a:pt x="4770" y="8522"/>
                  </a:cubicBezTo>
                  <a:lnTo>
                    <a:pt x="4770" y="8910"/>
                  </a:lnTo>
                  <a:lnTo>
                    <a:pt x="3541" y="9331"/>
                  </a:lnTo>
                  <a:cubicBezTo>
                    <a:pt x="3409" y="9375"/>
                    <a:pt x="3294" y="9454"/>
                    <a:pt x="3206" y="9554"/>
                  </a:cubicBezTo>
                  <a:lnTo>
                    <a:pt x="2615" y="9354"/>
                  </a:lnTo>
                  <a:lnTo>
                    <a:pt x="2615" y="9028"/>
                  </a:lnTo>
                  <a:cubicBezTo>
                    <a:pt x="2874" y="8825"/>
                    <a:pt x="3038" y="8514"/>
                    <a:pt x="3038" y="8161"/>
                  </a:cubicBezTo>
                  <a:lnTo>
                    <a:pt x="3038" y="6620"/>
                  </a:lnTo>
                  <a:cubicBezTo>
                    <a:pt x="3038" y="6188"/>
                    <a:pt x="2715" y="5823"/>
                    <a:pt x="2285" y="5770"/>
                  </a:cubicBezTo>
                  <a:cubicBezTo>
                    <a:pt x="2278" y="5769"/>
                    <a:pt x="2272" y="5769"/>
                    <a:pt x="2265" y="5769"/>
                  </a:cubicBezTo>
                  <a:cubicBezTo>
                    <a:pt x="2185" y="5769"/>
                    <a:pt x="2114" y="5830"/>
                    <a:pt x="2103" y="5911"/>
                  </a:cubicBezTo>
                  <a:cubicBezTo>
                    <a:pt x="2091" y="6003"/>
                    <a:pt x="2156" y="6085"/>
                    <a:pt x="2247" y="6094"/>
                  </a:cubicBezTo>
                  <a:cubicBezTo>
                    <a:pt x="2512" y="6129"/>
                    <a:pt x="2712" y="6352"/>
                    <a:pt x="2712" y="6620"/>
                  </a:cubicBezTo>
                  <a:lnTo>
                    <a:pt x="2712" y="7090"/>
                  </a:lnTo>
                  <a:lnTo>
                    <a:pt x="2391" y="7090"/>
                  </a:lnTo>
                  <a:cubicBezTo>
                    <a:pt x="2338" y="7090"/>
                    <a:pt x="2291" y="7061"/>
                    <a:pt x="2265" y="7017"/>
                  </a:cubicBezTo>
                  <a:lnTo>
                    <a:pt x="2086" y="6702"/>
                  </a:lnTo>
                  <a:cubicBezTo>
                    <a:pt x="2051" y="6642"/>
                    <a:pt x="2005" y="6615"/>
                    <a:pt x="1956" y="6615"/>
                  </a:cubicBezTo>
                  <a:cubicBezTo>
                    <a:pt x="1914" y="6615"/>
                    <a:pt x="1869" y="6635"/>
                    <a:pt x="1824" y="6670"/>
                  </a:cubicBezTo>
                  <a:lnTo>
                    <a:pt x="1545" y="6964"/>
                  </a:lnTo>
                  <a:cubicBezTo>
                    <a:pt x="1471" y="7043"/>
                    <a:pt x="1365" y="7090"/>
                    <a:pt x="1256" y="7090"/>
                  </a:cubicBezTo>
                  <a:lnTo>
                    <a:pt x="1012" y="7090"/>
                  </a:lnTo>
                  <a:lnTo>
                    <a:pt x="1012" y="6623"/>
                  </a:lnTo>
                  <a:cubicBezTo>
                    <a:pt x="1012" y="6329"/>
                    <a:pt x="1250" y="6091"/>
                    <a:pt x="1545" y="6091"/>
                  </a:cubicBezTo>
                  <a:cubicBezTo>
                    <a:pt x="1630" y="6082"/>
                    <a:pt x="1715" y="6029"/>
                    <a:pt x="1715" y="5926"/>
                  </a:cubicBezTo>
                  <a:cubicBezTo>
                    <a:pt x="1715" y="5826"/>
                    <a:pt x="1630" y="5773"/>
                    <a:pt x="1545" y="5764"/>
                  </a:cubicBezTo>
                  <a:cubicBezTo>
                    <a:pt x="1071" y="5764"/>
                    <a:pt x="686" y="6150"/>
                    <a:pt x="686" y="6623"/>
                  </a:cubicBezTo>
                  <a:lnTo>
                    <a:pt x="686" y="8164"/>
                  </a:lnTo>
                  <a:cubicBezTo>
                    <a:pt x="686" y="8514"/>
                    <a:pt x="851" y="8825"/>
                    <a:pt x="1106" y="9028"/>
                  </a:cubicBezTo>
                  <a:lnTo>
                    <a:pt x="1106" y="9354"/>
                  </a:lnTo>
                  <a:lnTo>
                    <a:pt x="113" y="9696"/>
                  </a:lnTo>
                  <a:cubicBezTo>
                    <a:pt x="45" y="9719"/>
                    <a:pt x="1" y="9781"/>
                    <a:pt x="1" y="9851"/>
                  </a:cubicBezTo>
                  <a:lnTo>
                    <a:pt x="1" y="11022"/>
                  </a:lnTo>
                  <a:cubicBezTo>
                    <a:pt x="1" y="11110"/>
                    <a:pt x="74" y="11183"/>
                    <a:pt x="165" y="11183"/>
                  </a:cubicBezTo>
                  <a:lnTo>
                    <a:pt x="8966" y="11183"/>
                  </a:lnTo>
                  <a:cubicBezTo>
                    <a:pt x="9057" y="11183"/>
                    <a:pt x="9131" y="11110"/>
                    <a:pt x="9131" y="11022"/>
                  </a:cubicBezTo>
                  <a:cubicBezTo>
                    <a:pt x="9131" y="10930"/>
                    <a:pt x="9057" y="10857"/>
                    <a:pt x="8966" y="10857"/>
                  </a:cubicBezTo>
                  <a:lnTo>
                    <a:pt x="8175" y="10857"/>
                  </a:lnTo>
                  <a:lnTo>
                    <a:pt x="8175" y="10075"/>
                  </a:lnTo>
                  <a:cubicBezTo>
                    <a:pt x="8175" y="9995"/>
                    <a:pt x="8163" y="9919"/>
                    <a:pt x="8140" y="9848"/>
                  </a:cubicBezTo>
                  <a:lnTo>
                    <a:pt x="8672" y="9666"/>
                  </a:lnTo>
                  <a:lnTo>
                    <a:pt x="9192" y="10375"/>
                  </a:lnTo>
                  <a:cubicBezTo>
                    <a:pt x="9236" y="10419"/>
                    <a:pt x="9280" y="10441"/>
                    <a:pt x="9323" y="10441"/>
                  </a:cubicBezTo>
                  <a:cubicBezTo>
                    <a:pt x="9367" y="10441"/>
                    <a:pt x="9410" y="10419"/>
                    <a:pt x="9454" y="10375"/>
                  </a:cubicBezTo>
                  <a:lnTo>
                    <a:pt x="9974" y="9666"/>
                  </a:lnTo>
                  <a:lnTo>
                    <a:pt x="10857" y="9966"/>
                  </a:lnTo>
                  <a:lnTo>
                    <a:pt x="10857" y="10857"/>
                  </a:lnTo>
                  <a:lnTo>
                    <a:pt x="9680" y="10857"/>
                  </a:lnTo>
                  <a:cubicBezTo>
                    <a:pt x="9589" y="10857"/>
                    <a:pt x="9516" y="10930"/>
                    <a:pt x="9516" y="11022"/>
                  </a:cubicBezTo>
                  <a:cubicBezTo>
                    <a:pt x="9516" y="11110"/>
                    <a:pt x="9589" y="11183"/>
                    <a:pt x="9680" y="11183"/>
                  </a:cubicBezTo>
                  <a:lnTo>
                    <a:pt x="11018" y="11183"/>
                  </a:lnTo>
                  <a:cubicBezTo>
                    <a:pt x="11109" y="11183"/>
                    <a:pt x="11183" y="11110"/>
                    <a:pt x="11183" y="11022"/>
                  </a:cubicBezTo>
                  <a:lnTo>
                    <a:pt x="11183" y="9851"/>
                  </a:lnTo>
                  <a:cubicBezTo>
                    <a:pt x="11183" y="9781"/>
                    <a:pt x="11139" y="9719"/>
                    <a:pt x="11071" y="9696"/>
                  </a:cubicBezTo>
                  <a:lnTo>
                    <a:pt x="10077" y="9354"/>
                  </a:lnTo>
                  <a:lnTo>
                    <a:pt x="10077" y="9028"/>
                  </a:lnTo>
                  <a:cubicBezTo>
                    <a:pt x="10333" y="8825"/>
                    <a:pt x="10501" y="8514"/>
                    <a:pt x="10501" y="8161"/>
                  </a:cubicBezTo>
                  <a:lnTo>
                    <a:pt x="10501" y="6620"/>
                  </a:lnTo>
                  <a:cubicBezTo>
                    <a:pt x="10501" y="6150"/>
                    <a:pt x="10116" y="5764"/>
                    <a:pt x="9642" y="5764"/>
                  </a:cubicBezTo>
                  <a:lnTo>
                    <a:pt x="9004" y="5764"/>
                  </a:lnTo>
                  <a:cubicBezTo>
                    <a:pt x="8531" y="5764"/>
                    <a:pt x="8148" y="6150"/>
                    <a:pt x="8148" y="6620"/>
                  </a:cubicBezTo>
                  <a:lnTo>
                    <a:pt x="8148" y="8161"/>
                  </a:lnTo>
                  <a:cubicBezTo>
                    <a:pt x="8148" y="8514"/>
                    <a:pt x="8313" y="8825"/>
                    <a:pt x="8569" y="9028"/>
                  </a:cubicBezTo>
                  <a:lnTo>
                    <a:pt x="8569" y="9354"/>
                  </a:lnTo>
                  <a:lnTo>
                    <a:pt x="7981" y="9557"/>
                  </a:lnTo>
                  <a:cubicBezTo>
                    <a:pt x="7893" y="9454"/>
                    <a:pt x="7778" y="9378"/>
                    <a:pt x="7646" y="9331"/>
                  </a:cubicBezTo>
                  <a:lnTo>
                    <a:pt x="6417" y="8910"/>
                  </a:lnTo>
                  <a:lnTo>
                    <a:pt x="6417" y="8522"/>
                  </a:lnTo>
                  <a:cubicBezTo>
                    <a:pt x="6731" y="8278"/>
                    <a:pt x="6905" y="7896"/>
                    <a:pt x="6887" y="7499"/>
                  </a:cubicBezTo>
                  <a:lnTo>
                    <a:pt x="7169" y="7499"/>
                  </a:lnTo>
                  <a:cubicBezTo>
                    <a:pt x="7431" y="7499"/>
                    <a:pt x="7646" y="7285"/>
                    <a:pt x="7646" y="7020"/>
                  </a:cubicBezTo>
                  <a:lnTo>
                    <a:pt x="7646" y="6785"/>
                  </a:lnTo>
                  <a:cubicBezTo>
                    <a:pt x="7646" y="6482"/>
                    <a:pt x="7375" y="6326"/>
                    <a:pt x="7119" y="6308"/>
                  </a:cubicBezTo>
                  <a:lnTo>
                    <a:pt x="7119" y="5858"/>
                  </a:lnTo>
                  <a:cubicBezTo>
                    <a:pt x="7119" y="5347"/>
                    <a:pt x="6761" y="4920"/>
                    <a:pt x="6281" y="4818"/>
                  </a:cubicBezTo>
                  <a:cubicBezTo>
                    <a:pt x="6378" y="4697"/>
                    <a:pt x="6434" y="4547"/>
                    <a:pt x="6434" y="4382"/>
                  </a:cubicBezTo>
                  <a:lnTo>
                    <a:pt x="6434" y="3980"/>
                  </a:lnTo>
                  <a:cubicBezTo>
                    <a:pt x="6434" y="3721"/>
                    <a:pt x="6552" y="3474"/>
                    <a:pt x="6749" y="3321"/>
                  </a:cubicBezTo>
                  <a:cubicBezTo>
                    <a:pt x="7099" y="3042"/>
                    <a:pt x="7337" y="2645"/>
                    <a:pt x="7419" y="2207"/>
                  </a:cubicBezTo>
                  <a:cubicBezTo>
                    <a:pt x="7437" y="2118"/>
                    <a:pt x="7378" y="2033"/>
                    <a:pt x="7290" y="2015"/>
                  </a:cubicBezTo>
                  <a:cubicBezTo>
                    <a:pt x="7280" y="2014"/>
                    <a:pt x="7271" y="2013"/>
                    <a:pt x="7262" y="2013"/>
                  </a:cubicBezTo>
                  <a:cubicBezTo>
                    <a:pt x="7184" y="2013"/>
                    <a:pt x="7115" y="2066"/>
                    <a:pt x="7099" y="2148"/>
                  </a:cubicBezTo>
                  <a:cubicBezTo>
                    <a:pt x="7031" y="2506"/>
                    <a:pt x="6834" y="2833"/>
                    <a:pt x="6543" y="3062"/>
                  </a:cubicBezTo>
                  <a:cubicBezTo>
                    <a:pt x="6267" y="3283"/>
                    <a:pt x="6108" y="3618"/>
                    <a:pt x="6108" y="3980"/>
                  </a:cubicBezTo>
                  <a:lnTo>
                    <a:pt x="6108" y="4000"/>
                  </a:lnTo>
                  <a:lnTo>
                    <a:pt x="5755" y="4000"/>
                  </a:lnTo>
                  <a:lnTo>
                    <a:pt x="5755" y="1863"/>
                  </a:lnTo>
                  <a:cubicBezTo>
                    <a:pt x="5755" y="1766"/>
                    <a:pt x="5834" y="1686"/>
                    <a:pt x="5931" y="1686"/>
                  </a:cubicBezTo>
                  <a:cubicBezTo>
                    <a:pt x="6029" y="1686"/>
                    <a:pt x="6108" y="1766"/>
                    <a:pt x="6108" y="1863"/>
                  </a:cubicBezTo>
                  <a:lnTo>
                    <a:pt x="6108" y="2201"/>
                  </a:lnTo>
                  <a:cubicBezTo>
                    <a:pt x="6108" y="2292"/>
                    <a:pt x="6181" y="2365"/>
                    <a:pt x="6273" y="2365"/>
                  </a:cubicBezTo>
                  <a:cubicBezTo>
                    <a:pt x="6361" y="2365"/>
                    <a:pt x="6434" y="2292"/>
                    <a:pt x="6434" y="2201"/>
                  </a:cubicBezTo>
                  <a:lnTo>
                    <a:pt x="6434" y="1863"/>
                  </a:lnTo>
                  <a:cubicBezTo>
                    <a:pt x="6434" y="1586"/>
                    <a:pt x="6208" y="1360"/>
                    <a:pt x="5931" y="1360"/>
                  </a:cubicBezTo>
                  <a:cubicBezTo>
                    <a:pt x="5802" y="1360"/>
                    <a:pt x="5682" y="1410"/>
                    <a:pt x="5593" y="1492"/>
                  </a:cubicBezTo>
                  <a:cubicBezTo>
                    <a:pt x="5502" y="1410"/>
                    <a:pt x="5385" y="1360"/>
                    <a:pt x="5252" y="1360"/>
                  </a:cubicBezTo>
                  <a:cubicBezTo>
                    <a:pt x="4976" y="1360"/>
                    <a:pt x="4749" y="1586"/>
                    <a:pt x="4749" y="1863"/>
                  </a:cubicBezTo>
                  <a:lnTo>
                    <a:pt x="4749" y="2201"/>
                  </a:lnTo>
                  <a:cubicBezTo>
                    <a:pt x="4749" y="2292"/>
                    <a:pt x="4823" y="2365"/>
                    <a:pt x="4914" y="2365"/>
                  </a:cubicBezTo>
                  <a:cubicBezTo>
                    <a:pt x="5005" y="2365"/>
                    <a:pt x="5079" y="2292"/>
                    <a:pt x="5079" y="2201"/>
                  </a:cubicBezTo>
                  <a:lnTo>
                    <a:pt x="5079" y="1863"/>
                  </a:lnTo>
                  <a:cubicBezTo>
                    <a:pt x="5079" y="1766"/>
                    <a:pt x="5158" y="1686"/>
                    <a:pt x="5252" y="1686"/>
                  </a:cubicBezTo>
                  <a:cubicBezTo>
                    <a:pt x="5349" y="1686"/>
                    <a:pt x="5429" y="1766"/>
                    <a:pt x="5429" y="1863"/>
                  </a:cubicBezTo>
                  <a:lnTo>
                    <a:pt x="5429" y="4000"/>
                  </a:lnTo>
                  <a:lnTo>
                    <a:pt x="5079" y="4000"/>
                  </a:lnTo>
                  <a:lnTo>
                    <a:pt x="5079" y="3980"/>
                  </a:lnTo>
                  <a:cubicBezTo>
                    <a:pt x="5079" y="3618"/>
                    <a:pt x="4917" y="3283"/>
                    <a:pt x="4638" y="3059"/>
                  </a:cubicBezTo>
                  <a:cubicBezTo>
                    <a:pt x="4267" y="2765"/>
                    <a:pt x="4056" y="2324"/>
                    <a:pt x="4061" y="1848"/>
                  </a:cubicBezTo>
                  <a:cubicBezTo>
                    <a:pt x="4067" y="1030"/>
                    <a:pt x="4738" y="348"/>
                    <a:pt x="5555" y="331"/>
                  </a:cubicBezTo>
                  <a:cubicBezTo>
                    <a:pt x="5568" y="330"/>
                    <a:pt x="5580" y="330"/>
                    <a:pt x="5592" y="330"/>
                  </a:cubicBezTo>
                  <a:cubicBezTo>
                    <a:pt x="6295" y="330"/>
                    <a:pt x="6916" y="819"/>
                    <a:pt x="7081" y="1501"/>
                  </a:cubicBezTo>
                  <a:cubicBezTo>
                    <a:pt x="7101" y="1576"/>
                    <a:pt x="7169" y="1626"/>
                    <a:pt x="7243" y="1626"/>
                  </a:cubicBezTo>
                  <a:cubicBezTo>
                    <a:pt x="7255" y="1626"/>
                    <a:pt x="7268" y="1624"/>
                    <a:pt x="7281" y="1621"/>
                  </a:cubicBezTo>
                  <a:cubicBezTo>
                    <a:pt x="7366" y="1601"/>
                    <a:pt x="7422" y="1513"/>
                    <a:pt x="7402" y="1424"/>
                  </a:cubicBezTo>
                  <a:cubicBezTo>
                    <a:pt x="7302" y="1019"/>
                    <a:pt x="7066" y="651"/>
                    <a:pt x="6734" y="395"/>
                  </a:cubicBezTo>
                  <a:cubicBezTo>
                    <a:pt x="6409" y="139"/>
                    <a:pt x="6001" y="1"/>
                    <a:pt x="55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72"/>
            <p:cNvSpPr/>
            <p:nvPr/>
          </p:nvSpPr>
          <p:spPr>
            <a:xfrm>
              <a:off x="6560723" y="2863656"/>
              <a:ext cx="33875" cy="20495"/>
            </a:xfrm>
            <a:custGeom>
              <a:rect b="b" l="l" r="r" t="t"/>
              <a:pathLst>
                <a:path extrusionOk="0" h="625" w="1033">
                  <a:moveTo>
                    <a:pt x="166" y="1"/>
                  </a:moveTo>
                  <a:cubicBezTo>
                    <a:pt x="74" y="1"/>
                    <a:pt x="1" y="74"/>
                    <a:pt x="1" y="165"/>
                  </a:cubicBezTo>
                  <a:cubicBezTo>
                    <a:pt x="1" y="415"/>
                    <a:pt x="163" y="624"/>
                    <a:pt x="518" y="624"/>
                  </a:cubicBezTo>
                  <a:cubicBezTo>
                    <a:pt x="889" y="624"/>
                    <a:pt x="1033" y="495"/>
                    <a:pt x="1033" y="165"/>
                  </a:cubicBezTo>
                  <a:cubicBezTo>
                    <a:pt x="1033" y="74"/>
                    <a:pt x="959" y="1"/>
                    <a:pt x="868" y="1"/>
                  </a:cubicBezTo>
                  <a:cubicBezTo>
                    <a:pt x="777" y="1"/>
                    <a:pt x="704" y="74"/>
                    <a:pt x="704" y="165"/>
                  </a:cubicBezTo>
                  <a:cubicBezTo>
                    <a:pt x="704" y="254"/>
                    <a:pt x="610" y="298"/>
                    <a:pt x="517" y="298"/>
                  </a:cubicBezTo>
                  <a:cubicBezTo>
                    <a:pt x="424" y="298"/>
                    <a:pt x="330" y="254"/>
                    <a:pt x="330" y="165"/>
                  </a:cubicBezTo>
                  <a:cubicBezTo>
                    <a:pt x="330" y="74"/>
                    <a:pt x="257" y="1"/>
                    <a:pt x="16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5" name="Google Shape;1185;p72"/>
          <p:cNvGrpSpPr/>
          <p:nvPr/>
        </p:nvGrpSpPr>
        <p:grpSpPr>
          <a:xfrm>
            <a:off x="5602231" y="2853821"/>
            <a:ext cx="366620" cy="366620"/>
            <a:chOff x="5602231" y="2625221"/>
            <a:chExt cx="366620" cy="366620"/>
          </a:xfrm>
        </p:grpSpPr>
        <p:sp>
          <p:nvSpPr>
            <p:cNvPr id="1186" name="Google Shape;1186;p72"/>
            <p:cNvSpPr/>
            <p:nvPr/>
          </p:nvSpPr>
          <p:spPr>
            <a:xfrm>
              <a:off x="5667783" y="2669753"/>
              <a:ext cx="234335" cy="322088"/>
            </a:xfrm>
            <a:custGeom>
              <a:rect b="b" l="l" r="r" t="t"/>
              <a:pathLst>
                <a:path extrusionOk="0" h="9822" w="7146">
                  <a:moveTo>
                    <a:pt x="3426" y="3717"/>
                  </a:moveTo>
                  <a:lnTo>
                    <a:pt x="3426" y="4688"/>
                  </a:lnTo>
                  <a:cubicBezTo>
                    <a:pt x="3426" y="4776"/>
                    <a:pt x="3499" y="4849"/>
                    <a:pt x="3591" y="4849"/>
                  </a:cubicBezTo>
                  <a:cubicBezTo>
                    <a:pt x="3811" y="4849"/>
                    <a:pt x="3990" y="5032"/>
                    <a:pt x="3990" y="5252"/>
                  </a:cubicBezTo>
                  <a:cubicBezTo>
                    <a:pt x="3990" y="5473"/>
                    <a:pt x="3811" y="5655"/>
                    <a:pt x="3591" y="5655"/>
                  </a:cubicBezTo>
                  <a:cubicBezTo>
                    <a:pt x="3499" y="5655"/>
                    <a:pt x="3426" y="5728"/>
                    <a:pt x="3426" y="5817"/>
                  </a:cubicBezTo>
                  <a:lnTo>
                    <a:pt x="3426" y="7457"/>
                  </a:lnTo>
                  <a:lnTo>
                    <a:pt x="2623" y="7457"/>
                  </a:lnTo>
                  <a:lnTo>
                    <a:pt x="2623" y="7131"/>
                  </a:lnTo>
                  <a:cubicBezTo>
                    <a:pt x="2623" y="6852"/>
                    <a:pt x="2462" y="6593"/>
                    <a:pt x="2209" y="6475"/>
                  </a:cubicBezTo>
                  <a:cubicBezTo>
                    <a:pt x="1135" y="5967"/>
                    <a:pt x="427" y="4896"/>
                    <a:pt x="368" y="3717"/>
                  </a:cubicBezTo>
                  <a:lnTo>
                    <a:pt x="1182" y="3717"/>
                  </a:lnTo>
                  <a:cubicBezTo>
                    <a:pt x="1256" y="4041"/>
                    <a:pt x="1547" y="4285"/>
                    <a:pt x="1894" y="4285"/>
                  </a:cubicBezTo>
                  <a:cubicBezTo>
                    <a:pt x="2241" y="4285"/>
                    <a:pt x="2532" y="4041"/>
                    <a:pt x="2606" y="3717"/>
                  </a:cubicBezTo>
                  <a:close/>
                  <a:moveTo>
                    <a:pt x="5287" y="3156"/>
                  </a:moveTo>
                  <a:cubicBezTo>
                    <a:pt x="5505" y="3156"/>
                    <a:pt x="5687" y="3335"/>
                    <a:pt x="5687" y="3553"/>
                  </a:cubicBezTo>
                  <a:cubicBezTo>
                    <a:pt x="5687" y="3644"/>
                    <a:pt x="5761" y="3717"/>
                    <a:pt x="5852" y="3717"/>
                  </a:cubicBezTo>
                  <a:lnTo>
                    <a:pt x="6813" y="3717"/>
                  </a:lnTo>
                  <a:cubicBezTo>
                    <a:pt x="6754" y="4893"/>
                    <a:pt x="6046" y="5967"/>
                    <a:pt x="4970" y="6475"/>
                  </a:cubicBezTo>
                  <a:cubicBezTo>
                    <a:pt x="4720" y="6593"/>
                    <a:pt x="4558" y="6852"/>
                    <a:pt x="4558" y="7131"/>
                  </a:cubicBezTo>
                  <a:lnTo>
                    <a:pt x="4558" y="7457"/>
                  </a:lnTo>
                  <a:lnTo>
                    <a:pt x="3752" y="7457"/>
                  </a:lnTo>
                  <a:lnTo>
                    <a:pt x="3752" y="5964"/>
                  </a:lnTo>
                  <a:cubicBezTo>
                    <a:pt x="4076" y="5887"/>
                    <a:pt x="4320" y="5599"/>
                    <a:pt x="4320" y="5252"/>
                  </a:cubicBezTo>
                  <a:cubicBezTo>
                    <a:pt x="4320" y="4905"/>
                    <a:pt x="4076" y="4617"/>
                    <a:pt x="3752" y="4541"/>
                  </a:cubicBezTo>
                  <a:lnTo>
                    <a:pt x="3752" y="3717"/>
                  </a:lnTo>
                  <a:lnTo>
                    <a:pt x="4720" y="3717"/>
                  </a:lnTo>
                  <a:cubicBezTo>
                    <a:pt x="4811" y="3717"/>
                    <a:pt x="4884" y="3644"/>
                    <a:pt x="4884" y="3553"/>
                  </a:cubicBezTo>
                  <a:cubicBezTo>
                    <a:pt x="4884" y="3332"/>
                    <a:pt x="5067" y="3156"/>
                    <a:pt x="5287" y="3156"/>
                  </a:cubicBezTo>
                  <a:close/>
                  <a:moveTo>
                    <a:pt x="4946" y="7787"/>
                  </a:moveTo>
                  <a:cubicBezTo>
                    <a:pt x="5172" y="7787"/>
                    <a:pt x="5205" y="8137"/>
                    <a:pt x="4946" y="8137"/>
                  </a:cubicBezTo>
                  <a:lnTo>
                    <a:pt x="3935" y="8137"/>
                  </a:lnTo>
                  <a:cubicBezTo>
                    <a:pt x="3843" y="8137"/>
                    <a:pt x="3770" y="8210"/>
                    <a:pt x="3770" y="8301"/>
                  </a:cubicBezTo>
                  <a:cubicBezTo>
                    <a:pt x="3770" y="8392"/>
                    <a:pt x="3843" y="8466"/>
                    <a:pt x="3935" y="8466"/>
                  </a:cubicBezTo>
                  <a:lnTo>
                    <a:pt x="4558" y="8466"/>
                  </a:lnTo>
                  <a:lnTo>
                    <a:pt x="4558" y="8819"/>
                  </a:lnTo>
                  <a:lnTo>
                    <a:pt x="2623" y="8819"/>
                  </a:lnTo>
                  <a:lnTo>
                    <a:pt x="2623" y="8466"/>
                  </a:lnTo>
                  <a:lnTo>
                    <a:pt x="3220" y="8466"/>
                  </a:lnTo>
                  <a:cubicBezTo>
                    <a:pt x="3311" y="8466"/>
                    <a:pt x="3385" y="8392"/>
                    <a:pt x="3385" y="8301"/>
                  </a:cubicBezTo>
                  <a:cubicBezTo>
                    <a:pt x="3385" y="8210"/>
                    <a:pt x="3311" y="8137"/>
                    <a:pt x="3220" y="8137"/>
                  </a:cubicBezTo>
                  <a:lnTo>
                    <a:pt x="2235" y="8137"/>
                  </a:lnTo>
                  <a:cubicBezTo>
                    <a:pt x="2234" y="8137"/>
                    <a:pt x="2233" y="8137"/>
                    <a:pt x="2232" y="8137"/>
                  </a:cubicBezTo>
                  <a:cubicBezTo>
                    <a:pt x="1973" y="8137"/>
                    <a:pt x="1969" y="7787"/>
                    <a:pt x="2235" y="7787"/>
                  </a:cubicBezTo>
                  <a:close/>
                  <a:moveTo>
                    <a:pt x="4558" y="9145"/>
                  </a:moveTo>
                  <a:cubicBezTo>
                    <a:pt x="4558" y="9322"/>
                    <a:pt x="4502" y="9495"/>
                    <a:pt x="4270" y="9495"/>
                  </a:cubicBezTo>
                  <a:lnTo>
                    <a:pt x="2908" y="9495"/>
                  </a:lnTo>
                  <a:cubicBezTo>
                    <a:pt x="2703" y="9495"/>
                    <a:pt x="2614" y="9310"/>
                    <a:pt x="2623" y="9145"/>
                  </a:cubicBezTo>
                  <a:close/>
                  <a:moveTo>
                    <a:pt x="3588" y="1"/>
                  </a:moveTo>
                  <a:cubicBezTo>
                    <a:pt x="2723" y="4"/>
                    <a:pt x="1891" y="315"/>
                    <a:pt x="1244" y="880"/>
                  </a:cubicBezTo>
                  <a:cubicBezTo>
                    <a:pt x="1177" y="939"/>
                    <a:pt x="1171" y="1045"/>
                    <a:pt x="1230" y="1112"/>
                  </a:cubicBezTo>
                  <a:cubicBezTo>
                    <a:pt x="1261" y="1149"/>
                    <a:pt x="1307" y="1167"/>
                    <a:pt x="1353" y="1167"/>
                  </a:cubicBezTo>
                  <a:cubicBezTo>
                    <a:pt x="1392" y="1167"/>
                    <a:pt x="1431" y="1154"/>
                    <a:pt x="1462" y="1127"/>
                  </a:cubicBezTo>
                  <a:cubicBezTo>
                    <a:pt x="2009" y="648"/>
                    <a:pt x="2700" y="371"/>
                    <a:pt x="3426" y="333"/>
                  </a:cubicBezTo>
                  <a:lnTo>
                    <a:pt x="3426" y="1150"/>
                  </a:lnTo>
                  <a:cubicBezTo>
                    <a:pt x="3103" y="1227"/>
                    <a:pt x="2861" y="1515"/>
                    <a:pt x="2861" y="1862"/>
                  </a:cubicBezTo>
                  <a:cubicBezTo>
                    <a:pt x="2861" y="2206"/>
                    <a:pt x="3103" y="2497"/>
                    <a:pt x="3426" y="2571"/>
                  </a:cubicBezTo>
                  <a:lnTo>
                    <a:pt x="3426" y="3391"/>
                  </a:lnTo>
                  <a:lnTo>
                    <a:pt x="2459" y="3391"/>
                  </a:lnTo>
                  <a:cubicBezTo>
                    <a:pt x="2367" y="3391"/>
                    <a:pt x="2294" y="3464"/>
                    <a:pt x="2294" y="3553"/>
                  </a:cubicBezTo>
                  <a:lnTo>
                    <a:pt x="2294" y="3558"/>
                  </a:lnTo>
                  <a:cubicBezTo>
                    <a:pt x="2294" y="3779"/>
                    <a:pt x="2115" y="3958"/>
                    <a:pt x="1894" y="3958"/>
                  </a:cubicBezTo>
                  <a:cubicBezTo>
                    <a:pt x="1674" y="3958"/>
                    <a:pt x="1491" y="3779"/>
                    <a:pt x="1491" y="3558"/>
                  </a:cubicBezTo>
                  <a:lnTo>
                    <a:pt x="1491" y="3553"/>
                  </a:lnTo>
                  <a:cubicBezTo>
                    <a:pt x="1491" y="3464"/>
                    <a:pt x="1418" y="3391"/>
                    <a:pt x="1329" y="3391"/>
                  </a:cubicBezTo>
                  <a:lnTo>
                    <a:pt x="365" y="3391"/>
                  </a:lnTo>
                  <a:cubicBezTo>
                    <a:pt x="397" y="2747"/>
                    <a:pt x="615" y="2141"/>
                    <a:pt x="1000" y="1627"/>
                  </a:cubicBezTo>
                  <a:cubicBezTo>
                    <a:pt x="1053" y="1553"/>
                    <a:pt x="1038" y="1450"/>
                    <a:pt x="965" y="1397"/>
                  </a:cubicBezTo>
                  <a:cubicBezTo>
                    <a:pt x="936" y="1376"/>
                    <a:pt x="902" y="1366"/>
                    <a:pt x="868" y="1366"/>
                  </a:cubicBezTo>
                  <a:cubicBezTo>
                    <a:pt x="819" y="1366"/>
                    <a:pt x="769" y="1388"/>
                    <a:pt x="736" y="1430"/>
                  </a:cubicBezTo>
                  <a:cubicBezTo>
                    <a:pt x="277" y="2047"/>
                    <a:pt x="36" y="2779"/>
                    <a:pt x="33" y="3553"/>
                  </a:cubicBezTo>
                  <a:cubicBezTo>
                    <a:pt x="0" y="4905"/>
                    <a:pt x="862" y="6202"/>
                    <a:pt x="2068" y="6772"/>
                  </a:cubicBezTo>
                  <a:cubicBezTo>
                    <a:pt x="2206" y="6837"/>
                    <a:pt x="2294" y="6978"/>
                    <a:pt x="2294" y="7131"/>
                  </a:cubicBezTo>
                  <a:lnTo>
                    <a:pt x="2294" y="7457"/>
                  </a:lnTo>
                  <a:cubicBezTo>
                    <a:pt x="1959" y="7457"/>
                    <a:pt x="1729" y="7640"/>
                    <a:pt x="1729" y="7960"/>
                  </a:cubicBezTo>
                  <a:cubicBezTo>
                    <a:pt x="1729" y="8284"/>
                    <a:pt x="1950" y="8463"/>
                    <a:pt x="2294" y="8463"/>
                  </a:cubicBezTo>
                  <a:lnTo>
                    <a:pt x="2294" y="9210"/>
                  </a:lnTo>
                  <a:cubicBezTo>
                    <a:pt x="2294" y="9533"/>
                    <a:pt x="2585" y="9821"/>
                    <a:pt x="2908" y="9821"/>
                  </a:cubicBezTo>
                  <a:lnTo>
                    <a:pt x="4270" y="9821"/>
                  </a:lnTo>
                  <a:cubicBezTo>
                    <a:pt x="4593" y="9821"/>
                    <a:pt x="4884" y="9533"/>
                    <a:pt x="4884" y="9210"/>
                  </a:cubicBezTo>
                  <a:lnTo>
                    <a:pt x="4884" y="8463"/>
                  </a:lnTo>
                  <a:cubicBezTo>
                    <a:pt x="5267" y="8463"/>
                    <a:pt x="5449" y="8260"/>
                    <a:pt x="5449" y="7960"/>
                  </a:cubicBezTo>
                  <a:cubicBezTo>
                    <a:pt x="5449" y="7648"/>
                    <a:pt x="5252" y="7457"/>
                    <a:pt x="4884" y="7457"/>
                  </a:cubicBezTo>
                  <a:lnTo>
                    <a:pt x="4884" y="7131"/>
                  </a:lnTo>
                  <a:cubicBezTo>
                    <a:pt x="4884" y="6978"/>
                    <a:pt x="4973" y="6837"/>
                    <a:pt x="5111" y="6772"/>
                  </a:cubicBezTo>
                  <a:cubicBezTo>
                    <a:pt x="6352" y="6181"/>
                    <a:pt x="7122" y="4917"/>
                    <a:pt x="7145" y="3553"/>
                  </a:cubicBezTo>
                  <a:cubicBezTo>
                    <a:pt x="7145" y="2894"/>
                    <a:pt x="6963" y="2253"/>
                    <a:pt x="6619" y="1694"/>
                  </a:cubicBezTo>
                  <a:cubicBezTo>
                    <a:pt x="6588" y="1644"/>
                    <a:pt x="6534" y="1616"/>
                    <a:pt x="6479" y="1616"/>
                  </a:cubicBezTo>
                  <a:cubicBezTo>
                    <a:pt x="6449" y="1616"/>
                    <a:pt x="6419" y="1624"/>
                    <a:pt x="6393" y="1641"/>
                  </a:cubicBezTo>
                  <a:cubicBezTo>
                    <a:pt x="6316" y="1688"/>
                    <a:pt x="6293" y="1788"/>
                    <a:pt x="6340" y="1865"/>
                  </a:cubicBezTo>
                  <a:cubicBezTo>
                    <a:pt x="6622" y="2326"/>
                    <a:pt x="6787" y="2850"/>
                    <a:pt x="6813" y="3388"/>
                  </a:cubicBezTo>
                  <a:lnTo>
                    <a:pt x="5996" y="3388"/>
                  </a:lnTo>
                  <a:cubicBezTo>
                    <a:pt x="5919" y="3067"/>
                    <a:pt x="5628" y="2826"/>
                    <a:pt x="5287" y="2826"/>
                  </a:cubicBezTo>
                  <a:cubicBezTo>
                    <a:pt x="4943" y="2826"/>
                    <a:pt x="4652" y="3067"/>
                    <a:pt x="4576" y="3388"/>
                  </a:cubicBezTo>
                  <a:lnTo>
                    <a:pt x="3752" y="3388"/>
                  </a:lnTo>
                  <a:lnTo>
                    <a:pt x="3752" y="2426"/>
                  </a:lnTo>
                  <a:cubicBezTo>
                    <a:pt x="3752" y="2335"/>
                    <a:pt x="3682" y="2262"/>
                    <a:pt x="3591" y="2262"/>
                  </a:cubicBezTo>
                  <a:cubicBezTo>
                    <a:pt x="3367" y="2262"/>
                    <a:pt x="3188" y="2082"/>
                    <a:pt x="3188" y="1862"/>
                  </a:cubicBezTo>
                  <a:cubicBezTo>
                    <a:pt x="3188" y="1638"/>
                    <a:pt x="3367" y="1459"/>
                    <a:pt x="3591" y="1459"/>
                  </a:cubicBezTo>
                  <a:cubicBezTo>
                    <a:pt x="3679" y="1459"/>
                    <a:pt x="3752" y="1386"/>
                    <a:pt x="3752" y="1294"/>
                  </a:cubicBezTo>
                  <a:lnTo>
                    <a:pt x="3752" y="333"/>
                  </a:lnTo>
                  <a:cubicBezTo>
                    <a:pt x="4579" y="374"/>
                    <a:pt x="5343" y="721"/>
                    <a:pt x="5922" y="1324"/>
                  </a:cubicBezTo>
                  <a:cubicBezTo>
                    <a:pt x="5960" y="1357"/>
                    <a:pt x="6000" y="1374"/>
                    <a:pt x="6040" y="1374"/>
                  </a:cubicBezTo>
                  <a:cubicBezTo>
                    <a:pt x="6077" y="1374"/>
                    <a:pt x="6115" y="1360"/>
                    <a:pt x="6152" y="1330"/>
                  </a:cubicBezTo>
                  <a:cubicBezTo>
                    <a:pt x="6216" y="1268"/>
                    <a:pt x="6219" y="1162"/>
                    <a:pt x="6158" y="1097"/>
                  </a:cubicBezTo>
                  <a:cubicBezTo>
                    <a:pt x="5481" y="392"/>
                    <a:pt x="4570" y="1"/>
                    <a:pt x="359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72"/>
            <p:cNvSpPr/>
            <p:nvPr/>
          </p:nvSpPr>
          <p:spPr>
            <a:xfrm>
              <a:off x="5780098" y="2625221"/>
              <a:ext cx="10756" cy="32989"/>
            </a:xfrm>
            <a:custGeom>
              <a:rect b="b" l="l" r="r" t="t"/>
              <a:pathLst>
                <a:path extrusionOk="0" h="1006" w="328">
                  <a:moveTo>
                    <a:pt x="166" y="0"/>
                  </a:moveTo>
                  <a:cubicBezTo>
                    <a:pt x="74" y="0"/>
                    <a:pt x="1" y="74"/>
                    <a:pt x="1" y="162"/>
                  </a:cubicBezTo>
                  <a:lnTo>
                    <a:pt x="1" y="841"/>
                  </a:lnTo>
                  <a:cubicBezTo>
                    <a:pt x="1" y="932"/>
                    <a:pt x="74" y="1006"/>
                    <a:pt x="166" y="1006"/>
                  </a:cubicBezTo>
                  <a:cubicBezTo>
                    <a:pt x="254" y="1006"/>
                    <a:pt x="327" y="932"/>
                    <a:pt x="327" y="841"/>
                  </a:cubicBezTo>
                  <a:lnTo>
                    <a:pt x="327" y="162"/>
                  </a:lnTo>
                  <a:cubicBezTo>
                    <a:pt x="327" y="74"/>
                    <a:pt x="254" y="0"/>
                    <a:pt x="1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72"/>
            <p:cNvSpPr/>
            <p:nvPr/>
          </p:nvSpPr>
          <p:spPr>
            <a:xfrm>
              <a:off x="5857160" y="2648996"/>
              <a:ext cx="23447" cy="30005"/>
            </a:xfrm>
            <a:custGeom>
              <a:rect b="b" l="l" r="r" t="t"/>
              <a:pathLst>
                <a:path extrusionOk="0" h="915" w="715">
                  <a:moveTo>
                    <a:pt x="527" y="1"/>
                  </a:moveTo>
                  <a:cubicBezTo>
                    <a:pt x="470" y="1"/>
                    <a:pt x="415" y="30"/>
                    <a:pt x="385" y="84"/>
                  </a:cubicBezTo>
                  <a:lnTo>
                    <a:pt x="47" y="669"/>
                  </a:lnTo>
                  <a:cubicBezTo>
                    <a:pt x="0" y="748"/>
                    <a:pt x="27" y="848"/>
                    <a:pt x="106" y="895"/>
                  </a:cubicBezTo>
                  <a:cubicBezTo>
                    <a:pt x="130" y="909"/>
                    <a:pt x="155" y="914"/>
                    <a:pt x="179" y="914"/>
                  </a:cubicBezTo>
                  <a:cubicBezTo>
                    <a:pt x="245" y="914"/>
                    <a:pt x="308" y="872"/>
                    <a:pt x="330" y="834"/>
                  </a:cubicBezTo>
                  <a:lnTo>
                    <a:pt x="671" y="246"/>
                  </a:lnTo>
                  <a:cubicBezTo>
                    <a:pt x="715" y="169"/>
                    <a:pt x="688" y="69"/>
                    <a:pt x="609" y="22"/>
                  </a:cubicBezTo>
                  <a:cubicBezTo>
                    <a:pt x="583" y="8"/>
                    <a:pt x="555" y="1"/>
                    <a:pt x="52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72"/>
            <p:cNvSpPr/>
            <p:nvPr/>
          </p:nvSpPr>
          <p:spPr>
            <a:xfrm>
              <a:off x="5914121" y="2714122"/>
              <a:ext cx="31579" cy="21873"/>
            </a:xfrm>
            <a:custGeom>
              <a:rect b="b" l="l" r="r" t="t"/>
              <a:pathLst>
                <a:path extrusionOk="0" h="667" w="963">
                  <a:moveTo>
                    <a:pt x="777" y="0"/>
                  </a:moveTo>
                  <a:cubicBezTo>
                    <a:pt x="749" y="0"/>
                    <a:pt x="721" y="8"/>
                    <a:pt x="695" y="24"/>
                  </a:cubicBezTo>
                  <a:lnTo>
                    <a:pt x="107" y="362"/>
                  </a:lnTo>
                  <a:cubicBezTo>
                    <a:pt x="27" y="406"/>
                    <a:pt x="1" y="506"/>
                    <a:pt x="48" y="585"/>
                  </a:cubicBezTo>
                  <a:cubicBezTo>
                    <a:pt x="69" y="624"/>
                    <a:pt x="127" y="666"/>
                    <a:pt x="193" y="666"/>
                  </a:cubicBezTo>
                  <a:cubicBezTo>
                    <a:pt x="218" y="666"/>
                    <a:pt x="245" y="660"/>
                    <a:pt x="272" y="644"/>
                  </a:cubicBezTo>
                  <a:lnTo>
                    <a:pt x="860" y="306"/>
                  </a:lnTo>
                  <a:cubicBezTo>
                    <a:pt x="936" y="262"/>
                    <a:pt x="962" y="162"/>
                    <a:pt x="918" y="83"/>
                  </a:cubicBezTo>
                  <a:cubicBezTo>
                    <a:pt x="887" y="30"/>
                    <a:pt x="833" y="0"/>
                    <a:pt x="7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72"/>
            <p:cNvSpPr/>
            <p:nvPr/>
          </p:nvSpPr>
          <p:spPr>
            <a:xfrm>
              <a:off x="5625350" y="2880904"/>
              <a:ext cx="31481" cy="22004"/>
            </a:xfrm>
            <a:custGeom>
              <a:rect b="b" l="l" r="r" t="t"/>
              <a:pathLst>
                <a:path extrusionOk="0" h="671" w="960">
                  <a:moveTo>
                    <a:pt x="771" y="0"/>
                  </a:moveTo>
                  <a:cubicBezTo>
                    <a:pt x="744" y="0"/>
                    <a:pt x="717" y="7"/>
                    <a:pt x="692" y="22"/>
                  </a:cubicBezTo>
                  <a:lnTo>
                    <a:pt x="104" y="363"/>
                  </a:lnTo>
                  <a:cubicBezTo>
                    <a:pt x="24" y="407"/>
                    <a:pt x="1" y="507"/>
                    <a:pt x="45" y="586"/>
                  </a:cubicBezTo>
                  <a:cubicBezTo>
                    <a:pt x="72" y="639"/>
                    <a:pt x="120" y="671"/>
                    <a:pt x="177" y="671"/>
                  </a:cubicBezTo>
                  <a:cubicBezTo>
                    <a:pt x="206" y="671"/>
                    <a:pt x="237" y="663"/>
                    <a:pt x="268" y="645"/>
                  </a:cubicBezTo>
                  <a:lnTo>
                    <a:pt x="856" y="307"/>
                  </a:lnTo>
                  <a:cubicBezTo>
                    <a:pt x="933" y="260"/>
                    <a:pt x="959" y="160"/>
                    <a:pt x="915" y="83"/>
                  </a:cubicBezTo>
                  <a:cubicBezTo>
                    <a:pt x="883" y="30"/>
                    <a:pt x="828" y="0"/>
                    <a:pt x="77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72"/>
            <p:cNvSpPr/>
            <p:nvPr/>
          </p:nvSpPr>
          <p:spPr>
            <a:xfrm>
              <a:off x="5690443" y="2648996"/>
              <a:ext cx="23348" cy="30071"/>
            </a:xfrm>
            <a:custGeom>
              <a:rect b="b" l="l" r="r" t="t"/>
              <a:pathLst>
                <a:path extrusionOk="0" h="917" w="712">
                  <a:moveTo>
                    <a:pt x="185" y="1"/>
                  </a:moveTo>
                  <a:cubicBezTo>
                    <a:pt x="157" y="1"/>
                    <a:pt x="129" y="8"/>
                    <a:pt x="103" y="22"/>
                  </a:cubicBezTo>
                  <a:cubicBezTo>
                    <a:pt x="27" y="69"/>
                    <a:pt x="0" y="169"/>
                    <a:pt x="45" y="246"/>
                  </a:cubicBezTo>
                  <a:lnTo>
                    <a:pt x="383" y="834"/>
                  </a:lnTo>
                  <a:cubicBezTo>
                    <a:pt x="406" y="872"/>
                    <a:pt x="467" y="917"/>
                    <a:pt x="534" y="917"/>
                  </a:cubicBezTo>
                  <a:cubicBezTo>
                    <a:pt x="559" y="917"/>
                    <a:pt x="584" y="911"/>
                    <a:pt x="609" y="895"/>
                  </a:cubicBezTo>
                  <a:cubicBezTo>
                    <a:pt x="686" y="845"/>
                    <a:pt x="712" y="748"/>
                    <a:pt x="668" y="669"/>
                  </a:cubicBezTo>
                  <a:lnTo>
                    <a:pt x="330" y="84"/>
                  </a:lnTo>
                  <a:cubicBezTo>
                    <a:pt x="298" y="30"/>
                    <a:pt x="242" y="1"/>
                    <a:pt x="1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72"/>
            <p:cNvSpPr/>
            <p:nvPr/>
          </p:nvSpPr>
          <p:spPr>
            <a:xfrm>
              <a:off x="5625251" y="2714122"/>
              <a:ext cx="31973" cy="21840"/>
            </a:xfrm>
            <a:custGeom>
              <a:rect b="b" l="l" r="r" t="t"/>
              <a:pathLst>
                <a:path extrusionOk="0" h="666" w="975">
                  <a:moveTo>
                    <a:pt x="187" y="0"/>
                  </a:moveTo>
                  <a:cubicBezTo>
                    <a:pt x="131" y="0"/>
                    <a:pt x="77" y="30"/>
                    <a:pt x="48" y="83"/>
                  </a:cubicBezTo>
                  <a:cubicBezTo>
                    <a:pt x="1" y="162"/>
                    <a:pt x="27" y="262"/>
                    <a:pt x="107" y="306"/>
                  </a:cubicBezTo>
                  <a:lnTo>
                    <a:pt x="695" y="644"/>
                  </a:lnTo>
                  <a:cubicBezTo>
                    <a:pt x="724" y="658"/>
                    <a:pt x="753" y="666"/>
                    <a:pt x="780" y="666"/>
                  </a:cubicBezTo>
                  <a:cubicBezTo>
                    <a:pt x="828" y="666"/>
                    <a:pt x="873" y="642"/>
                    <a:pt x="918" y="585"/>
                  </a:cubicBezTo>
                  <a:cubicBezTo>
                    <a:pt x="974" y="515"/>
                    <a:pt x="936" y="406"/>
                    <a:pt x="859" y="362"/>
                  </a:cubicBezTo>
                  <a:lnTo>
                    <a:pt x="271" y="24"/>
                  </a:lnTo>
                  <a:cubicBezTo>
                    <a:pt x="245" y="8"/>
                    <a:pt x="216" y="0"/>
                    <a:pt x="18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72"/>
            <p:cNvSpPr/>
            <p:nvPr/>
          </p:nvSpPr>
          <p:spPr>
            <a:xfrm>
              <a:off x="5914121" y="2880904"/>
              <a:ext cx="31776" cy="22069"/>
            </a:xfrm>
            <a:custGeom>
              <a:rect b="b" l="l" r="r" t="t"/>
              <a:pathLst>
                <a:path extrusionOk="0" h="673" w="969">
                  <a:moveTo>
                    <a:pt x="190" y="0"/>
                  </a:moveTo>
                  <a:cubicBezTo>
                    <a:pt x="133" y="0"/>
                    <a:pt x="78" y="30"/>
                    <a:pt x="48" y="83"/>
                  </a:cubicBezTo>
                  <a:cubicBezTo>
                    <a:pt x="1" y="160"/>
                    <a:pt x="30" y="260"/>
                    <a:pt x="107" y="307"/>
                  </a:cubicBezTo>
                  <a:lnTo>
                    <a:pt x="695" y="645"/>
                  </a:lnTo>
                  <a:cubicBezTo>
                    <a:pt x="727" y="664"/>
                    <a:pt x="757" y="673"/>
                    <a:pt x="785" y="673"/>
                  </a:cubicBezTo>
                  <a:cubicBezTo>
                    <a:pt x="839" y="673"/>
                    <a:pt x="884" y="640"/>
                    <a:pt x="918" y="586"/>
                  </a:cubicBezTo>
                  <a:cubicBezTo>
                    <a:pt x="968" y="510"/>
                    <a:pt x="936" y="407"/>
                    <a:pt x="860" y="363"/>
                  </a:cubicBezTo>
                  <a:lnTo>
                    <a:pt x="272" y="22"/>
                  </a:lnTo>
                  <a:cubicBezTo>
                    <a:pt x="246" y="7"/>
                    <a:pt x="218" y="0"/>
                    <a:pt x="19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72"/>
            <p:cNvSpPr/>
            <p:nvPr/>
          </p:nvSpPr>
          <p:spPr>
            <a:xfrm>
              <a:off x="5602231" y="2803121"/>
              <a:ext cx="32989" cy="10723"/>
            </a:xfrm>
            <a:custGeom>
              <a:rect b="b" l="l" r="r" t="t"/>
              <a:pathLst>
                <a:path extrusionOk="0" h="327" w="1006">
                  <a:moveTo>
                    <a:pt x="165" y="0"/>
                  </a:moveTo>
                  <a:cubicBezTo>
                    <a:pt x="74" y="0"/>
                    <a:pt x="0" y="74"/>
                    <a:pt x="0" y="162"/>
                  </a:cubicBezTo>
                  <a:cubicBezTo>
                    <a:pt x="0" y="253"/>
                    <a:pt x="74" y="327"/>
                    <a:pt x="165" y="327"/>
                  </a:cubicBezTo>
                  <a:lnTo>
                    <a:pt x="841" y="327"/>
                  </a:lnTo>
                  <a:cubicBezTo>
                    <a:pt x="932" y="327"/>
                    <a:pt x="1006" y="253"/>
                    <a:pt x="1006" y="162"/>
                  </a:cubicBezTo>
                  <a:cubicBezTo>
                    <a:pt x="1006" y="74"/>
                    <a:pt x="932" y="0"/>
                    <a:pt x="8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72"/>
            <p:cNvSpPr/>
            <p:nvPr/>
          </p:nvSpPr>
          <p:spPr>
            <a:xfrm>
              <a:off x="5935829" y="2803121"/>
              <a:ext cx="33022" cy="10723"/>
            </a:xfrm>
            <a:custGeom>
              <a:rect b="b" l="l" r="r" t="t"/>
              <a:pathLst>
                <a:path extrusionOk="0" h="327" w="1007">
                  <a:moveTo>
                    <a:pt x="162" y="0"/>
                  </a:moveTo>
                  <a:cubicBezTo>
                    <a:pt x="71" y="0"/>
                    <a:pt x="1" y="74"/>
                    <a:pt x="1" y="162"/>
                  </a:cubicBezTo>
                  <a:cubicBezTo>
                    <a:pt x="1" y="253"/>
                    <a:pt x="74" y="327"/>
                    <a:pt x="162" y="327"/>
                  </a:cubicBezTo>
                  <a:lnTo>
                    <a:pt x="842" y="327"/>
                  </a:lnTo>
                  <a:cubicBezTo>
                    <a:pt x="933" y="327"/>
                    <a:pt x="1006" y="253"/>
                    <a:pt x="1006" y="162"/>
                  </a:cubicBezTo>
                  <a:cubicBezTo>
                    <a:pt x="1006" y="74"/>
                    <a:pt x="933" y="0"/>
                    <a:pt x="8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6" name="Google Shape;1196;p72"/>
          <p:cNvGrpSpPr/>
          <p:nvPr/>
        </p:nvGrpSpPr>
        <p:grpSpPr>
          <a:xfrm>
            <a:off x="4876730" y="2853723"/>
            <a:ext cx="233187" cy="366719"/>
            <a:chOff x="4876730" y="2625123"/>
            <a:chExt cx="233187" cy="366719"/>
          </a:xfrm>
        </p:grpSpPr>
        <p:sp>
          <p:nvSpPr>
            <p:cNvPr id="1197" name="Google Shape;1197;p72"/>
            <p:cNvSpPr/>
            <p:nvPr/>
          </p:nvSpPr>
          <p:spPr>
            <a:xfrm>
              <a:off x="4876730" y="2726157"/>
              <a:ext cx="233187" cy="265685"/>
            </a:xfrm>
            <a:custGeom>
              <a:rect b="b" l="l" r="r" t="t"/>
              <a:pathLst>
                <a:path extrusionOk="0" h="8102" w="7111">
                  <a:moveTo>
                    <a:pt x="6949" y="1"/>
                  </a:moveTo>
                  <a:cubicBezTo>
                    <a:pt x="6858" y="1"/>
                    <a:pt x="6784" y="74"/>
                    <a:pt x="6784" y="165"/>
                  </a:cubicBezTo>
                  <a:lnTo>
                    <a:pt x="6784" y="7610"/>
                  </a:lnTo>
                  <a:cubicBezTo>
                    <a:pt x="6784" y="7701"/>
                    <a:pt x="6711" y="7775"/>
                    <a:pt x="6620" y="7775"/>
                  </a:cubicBezTo>
                  <a:lnTo>
                    <a:pt x="492" y="7775"/>
                  </a:lnTo>
                  <a:cubicBezTo>
                    <a:pt x="401" y="7775"/>
                    <a:pt x="327" y="7701"/>
                    <a:pt x="327" y="7610"/>
                  </a:cubicBezTo>
                  <a:lnTo>
                    <a:pt x="327" y="1909"/>
                  </a:lnTo>
                  <a:cubicBezTo>
                    <a:pt x="327" y="1818"/>
                    <a:pt x="254" y="1744"/>
                    <a:pt x="163" y="1744"/>
                  </a:cubicBezTo>
                  <a:cubicBezTo>
                    <a:pt x="75" y="1744"/>
                    <a:pt x="1" y="1818"/>
                    <a:pt x="1" y="1909"/>
                  </a:cubicBezTo>
                  <a:lnTo>
                    <a:pt x="1" y="7610"/>
                  </a:lnTo>
                  <a:cubicBezTo>
                    <a:pt x="1" y="7881"/>
                    <a:pt x="222" y="8101"/>
                    <a:pt x="492" y="8101"/>
                  </a:cubicBezTo>
                  <a:lnTo>
                    <a:pt x="6620" y="8101"/>
                  </a:lnTo>
                  <a:cubicBezTo>
                    <a:pt x="6890" y="8101"/>
                    <a:pt x="7111" y="7881"/>
                    <a:pt x="7111" y="7610"/>
                  </a:cubicBezTo>
                  <a:lnTo>
                    <a:pt x="7111" y="165"/>
                  </a:lnTo>
                  <a:cubicBezTo>
                    <a:pt x="7111" y="74"/>
                    <a:pt x="7037" y="1"/>
                    <a:pt x="694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72"/>
            <p:cNvSpPr/>
            <p:nvPr/>
          </p:nvSpPr>
          <p:spPr>
            <a:xfrm>
              <a:off x="4876730" y="2625123"/>
              <a:ext cx="233187" cy="344551"/>
            </a:xfrm>
            <a:custGeom>
              <a:rect b="b" l="l" r="r" t="t"/>
              <a:pathLst>
                <a:path extrusionOk="0" h="10507" w="7111">
                  <a:moveTo>
                    <a:pt x="4070" y="330"/>
                  </a:moveTo>
                  <a:lnTo>
                    <a:pt x="4070" y="2038"/>
                  </a:lnTo>
                  <a:lnTo>
                    <a:pt x="3041" y="2038"/>
                  </a:lnTo>
                  <a:lnTo>
                    <a:pt x="3041" y="330"/>
                  </a:lnTo>
                  <a:close/>
                  <a:moveTo>
                    <a:pt x="4750" y="1685"/>
                  </a:moveTo>
                  <a:lnTo>
                    <a:pt x="4750" y="2714"/>
                  </a:lnTo>
                  <a:lnTo>
                    <a:pt x="2362" y="2714"/>
                  </a:lnTo>
                  <a:lnTo>
                    <a:pt x="2362" y="1685"/>
                  </a:lnTo>
                  <a:lnTo>
                    <a:pt x="2715" y="1685"/>
                  </a:lnTo>
                  <a:lnTo>
                    <a:pt x="2715" y="2200"/>
                  </a:lnTo>
                  <a:cubicBezTo>
                    <a:pt x="2715" y="2291"/>
                    <a:pt x="2788" y="2364"/>
                    <a:pt x="2877" y="2364"/>
                  </a:cubicBezTo>
                  <a:lnTo>
                    <a:pt x="4235" y="2364"/>
                  </a:lnTo>
                  <a:cubicBezTo>
                    <a:pt x="4323" y="2364"/>
                    <a:pt x="4397" y="2291"/>
                    <a:pt x="4397" y="2200"/>
                  </a:cubicBezTo>
                  <a:lnTo>
                    <a:pt x="4397" y="1685"/>
                  </a:lnTo>
                  <a:close/>
                  <a:moveTo>
                    <a:pt x="6105" y="1685"/>
                  </a:moveTo>
                  <a:lnTo>
                    <a:pt x="6105" y="10180"/>
                  </a:lnTo>
                  <a:lnTo>
                    <a:pt x="1007" y="10180"/>
                  </a:lnTo>
                  <a:lnTo>
                    <a:pt x="1007" y="1685"/>
                  </a:lnTo>
                  <a:lnTo>
                    <a:pt x="2036" y="1685"/>
                  </a:lnTo>
                  <a:lnTo>
                    <a:pt x="2036" y="2879"/>
                  </a:lnTo>
                  <a:cubicBezTo>
                    <a:pt x="2036" y="2970"/>
                    <a:pt x="2109" y="3044"/>
                    <a:pt x="2200" y="3044"/>
                  </a:cubicBezTo>
                  <a:lnTo>
                    <a:pt x="4911" y="3044"/>
                  </a:lnTo>
                  <a:cubicBezTo>
                    <a:pt x="5002" y="3044"/>
                    <a:pt x="5076" y="2970"/>
                    <a:pt x="5076" y="2879"/>
                  </a:cubicBezTo>
                  <a:lnTo>
                    <a:pt x="5076" y="1685"/>
                  </a:lnTo>
                  <a:close/>
                  <a:moveTo>
                    <a:pt x="2877" y="0"/>
                  </a:moveTo>
                  <a:cubicBezTo>
                    <a:pt x="2785" y="0"/>
                    <a:pt x="2712" y="74"/>
                    <a:pt x="2712" y="165"/>
                  </a:cubicBezTo>
                  <a:lnTo>
                    <a:pt x="2712" y="680"/>
                  </a:lnTo>
                  <a:lnTo>
                    <a:pt x="492" y="680"/>
                  </a:lnTo>
                  <a:cubicBezTo>
                    <a:pt x="222" y="680"/>
                    <a:pt x="1" y="900"/>
                    <a:pt x="1" y="1171"/>
                  </a:cubicBezTo>
                  <a:lnTo>
                    <a:pt x="1" y="4276"/>
                  </a:lnTo>
                  <a:cubicBezTo>
                    <a:pt x="1" y="4367"/>
                    <a:pt x="75" y="4440"/>
                    <a:pt x="163" y="4440"/>
                  </a:cubicBezTo>
                  <a:cubicBezTo>
                    <a:pt x="254" y="4440"/>
                    <a:pt x="327" y="4367"/>
                    <a:pt x="327" y="4276"/>
                  </a:cubicBezTo>
                  <a:lnTo>
                    <a:pt x="327" y="1171"/>
                  </a:lnTo>
                  <a:cubicBezTo>
                    <a:pt x="327" y="1082"/>
                    <a:pt x="401" y="1009"/>
                    <a:pt x="492" y="1009"/>
                  </a:cubicBezTo>
                  <a:lnTo>
                    <a:pt x="2715" y="1009"/>
                  </a:lnTo>
                  <a:lnTo>
                    <a:pt x="2715" y="1356"/>
                  </a:lnTo>
                  <a:lnTo>
                    <a:pt x="842" y="1356"/>
                  </a:lnTo>
                  <a:cubicBezTo>
                    <a:pt x="751" y="1356"/>
                    <a:pt x="677" y="1429"/>
                    <a:pt x="677" y="1520"/>
                  </a:cubicBezTo>
                  <a:lnTo>
                    <a:pt x="677" y="10341"/>
                  </a:lnTo>
                  <a:cubicBezTo>
                    <a:pt x="677" y="10433"/>
                    <a:pt x="751" y="10506"/>
                    <a:pt x="842" y="10506"/>
                  </a:cubicBezTo>
                  <a:lnTo>
                    <a:pt x="6270" y="10506"/>
                  </a:lnTo>
                  <a:cubicBezTo>
                    <a:pt x="6361" y="10506"/>
                    <a:pt x="6434" y="10433"/>
                    <a:pt x="6434" y="10341"/>
                  </a:cubicBezTo>
                  <a:lnTo>
                    <a:pt x="6434" y="1520"/>
                  </a:lnTo>
                  <a:cubicBezTo>
                    <a:pt x="6434" y="1429"/>
                    <a:pt x="6361" y="1356"/>
                    <a:pt x="6270" y="1356"/>
                  </a:cubicBezTo>
                  <a:lnTo>
                    <a:pt x="4400" y="1356"/>
                  </a:lnTo>
                  <a:lnTo>
                    <a:pt x="4400" y="1009"/>
                  </a:lnTo>
                  <a:lnTo>
                    <a:pt x="6620" y="1009"/>
                  </a:lnTo>
                  <a:cubicBezTo>
                    <a:pt x="6711" y="1009"/>
                    <a:pt x="6784" y="1082"/>
                    <a:pt x="6784" y="1171"/>
                  </a:cubicBezTo>
                  <a:lnTo>
                    <a:pt x="6784" y="2532"/>
                  </a:lnTo>
                  <a:cubicBezTo>
                    <a:pt x="6784" y="2623"/>
                    <a:pt x="6858" y="2697"/>
                    <a:pt x="6949" y="2697"/>
                  </a:cubicBezTo>
                  <a:cubicBezTo>
                    <a:pt x="7037" y="2697"/>
                    <a:pt x="7111" y="2623"/>
                    <a:pt x="7111" y="2532"/>
                  </a:cubicBezTo>
                  <a:lnTo>
                    <a:pt x="7111" y="1171"/>
                  </a:lnTo>
                  <a:cubicBezTo>
                    <a:pt x="7111" y="900"/>
                    <a:pt x="6890" y="680"/>
                    <a:pt x="6620" y="680"/>
                  </a:cubicBezTo>
                  <a:lnTo>
                    <a:pt x="4397" y="680"/>
                  </a:lnTo>
                  <a:lnTo>
                    <a:pt x="4397" y="165"/>
                  </a:lnTo>
                  <a:cubicBezTo>
                    <a:pt x="4397" y="74"/>
                    <a:pt x="4323" y="0"/>
                    <a:pt x="4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72"/>
            <p:cNvSpPr/>
            <p:nvPr/>
          </p:nvSpPr>
          <p:spPr>
            <a:xfrm>
              <a:off x="4943463" y="2914386"/>
              <a:ext cx="44106" cy="10723"/>
            </a:xfrm>
            <a:custGeom>
              <a:rect b="b" l="l" r="r" t="t"/>
              <a:pathLst>
                <a:path extrusionOk="0" h="327" w="1345">
                  <a:moveTo>
                    <a:pt x="165" y="0"/>
                  </a:moveTo>
                  <a:cubicBezTo>
                    <a:pt x="74" y="0"/>
                    <a:pt x="1" y="74"/>
                    <a:pt x="1" y="165"/>
                  </a:cubicBezTo>
                  <a:cubicBezTo>
                    <a:pt x="1" y="253"/>
                    <a:pt x="74" y="327"/>
                    <a:pt x="165" y="327"/>
                  </a:cubicBezTo>
                  <a:lnTo>
                    <a:pt x="1183" y="327"/>
                  </a:lnTo>
                  <a:cubicBezTo>
                    <a:pt x="1271" y="327"/>
                    <a:pt x="1344" y="253"/>
                    <a:pt x="1344" y="165"/>
                  </a:cubicBezTo>
                  <a:cubicBezTo>
                    <a:pt x="1344" y="74"/>
                    <a:pt x="1271" y="0"/>
                    <a:pt x="118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72"/>
            <p:cNvSpPr/>
            <p:nvPr/>
          </p:nvSpPr>
          <p:spPr>
            <a:xfrm>
              <a:off x="4943463" y="2936652"/>
              <a:ext cx="44106" cy="10723"/>
            </a:xfrm>
            <a:custGeom>
              <a:rect b="b" l="l" r="r" t="t"/>
              <a:pathLst>
                <a:path extrusionOk="0" h="327" w="1345">
                  <a:moveTo>
                    <a:pt x="165" y="1"/>
                  </a:moveTo>
                  <a:cubicBezTo>
                    <a:pt x="74" y="1"/>
                    <a:pt x="1" y="71"/>
                    <a:pt x="1" y="162"/>
                  </a:cubicBezTo>
                  <a:cubicBezTo>
                    <a:pt x="1" y="253"/>
                    <a:pt x="74" y="327"/>
                    <a:pt x="165" y="327"/>
                  </a:cubicBezTo>
                  <a:lnTo>
                    <a:pt x="1183" y="327"/>
                  </a:lnTo>
                  <a:cubicBezTo>
                    <a:pt x="1271" y="327"/>
                    <a:pt x="1344" y="253"/>
                    <a:pt x="1344" y="162"/>
                  </a:cubicBezTo>
                  <a:cubicBezTo>
                    <a:pt x="1344" y="71"/>
                    <a:pt x="1271" y="1"/>
                    <a:pt x="118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72"/>
            <p:cNvSpPr/>
            <p:nvPr/>
          </p:nvSpPr>
          <p:spPr>
            <a:xfrm>
              <a:off x="4999111" y="2914386"/>
              <a:ext cx="44073" cy="10723"/>
            </a:xfrm>
            <a:custGeom>
              <a:rect b="b" l="l" r="r" t="t"/>
              <a:pathLst>
                <a:path extrusionOk="0" h="327" w="1344">
                  <a:moveTo>
                    <a:pt x="162" y="0"/>
                  </a:moveTo>
                  <a:cubicBezTo>
                    <a:pt x="74" y="0"/>
                    <a:pt x="0" y="74"/>
                    <a:pt x="0" y="165"/>
                  </a:cubicBezTo>
                  <a:cubicBezTo>
                    <a:pt x="0" y="253"/>
                    <a:pt x="74" y="327"/>
                    <a:pt x="162" y="327"/>
                  </a:cubicBezTo>
                  <a:lnTo>
                    <a:pt x="1179" y="327"/>
                  </a:lnTo>
                  <a:cubicBezTo>
                    <a:pt x="1270" y="327"/>
                    <a:pt x="1344" y="253"/>
                    <a:pt x="1344" y="165"/>
                  </a:cubicBezTo>
                  <a:cubicBezTo>
                    <a:pt x="1344" y="74"/>
                    <a:pt x="1270" y="0"/>
                    <a:pt x="1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72"/>
            <p:cNvSpPr/>
            <p:nvPr/>
          </p:nvSpPr>
          <p:spPr>
            <a:xfrm>
              <a:off x="4999111" y="2936652"/>
              <a:ext cx="44073" cy="10723"/>
            </a:xfrm>
            <a:custGeom>
              <a:rect b="b" l="l" r="r" t="t"/>
              <a:pathLst>
                <a:path extrusionOk="0" h="327" w="1344">
                  <a:moveTo>
                    <a:pt x="162" y="1"/>
                  </a:moveTo>
                  <a:cubicBezTo>
                    <a:pt x="74" y="1"/>
                    <a:pt x="0" y="71"/>
                    <a:pt x="0" y="162"/>
                  </a:cubicBezTo>
                  <a:cubicBezTo>
                    <a:pt x="0" y="253"/>
                    <a:pt x="74" y="327"/>
                    <a:pt x="162" y="327"/>
                  </a:cubicBezTo>
                  <a:lnTo>
                    <a:pt x="1179" y="327"/>
                  </a:lnTo>
                  <a:cubicBezTo>
                    <a:pt x="1270" y="327"/>
                    <a:pt x="1344" y="253"/>
                    <a:pt x="1344" y="162"/>
                  </a:cubicBezTo>
                  <a:cubicBezTo>
                    <a:pt x="1344" y="71"/>
                    <a:pt x="1270" y="1"/>
                    <a:pt x="11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72"/>
            <p:cNvSpPr/>
            <p:nvPr/>
          </p:nvSpPr>
          <p:spPr>
            <a:xfrm>
              <a:off x="4921197" y="2892119"/>
              <a:ext cx="144287" cy="10822"/>
            </a:xfrm>
            <a:custGeom>
              <a:rect b="b" l="l" r="r" t="t"/>
              <a:pathLst>
                <a:path extrusionOk="0" h="330" w="4400">
                  <a:moveTo>
                    <a:pt x="165" y="0"/>
                  </a:moveTo>
                  <a:cubicBezTo>
                    <a:pt x="74" y="0"/>
                    <a:pt x="0" y="74"/>
                    <a:pt x="0" y="165"/>
                  </a:cubicBezTo>
                  <a:cubicBezTo>
                    <a:pt x="0" y="256"/>
                    <a:pt x="74" y="329"/>
                    <a:pt x="165" y="329"/>
                  </a:cubicBezTo>
                  <a:lnTo>
                    <a:pt x="4235" y="329"/>
                  </a:lnTo>
                  <a:cubicBezTo>
                    <a:pt x="4326" y="329"/>
                    <a:pt x="4399" y="256"/>
                    <a:pt x="4399" y="165"/>
                  </a:cubicBezTo>
                  <a:cubicBezTo>
                    <a:pt x="4399" y="74"/>
                    <a:pt x="4326" y="0"/>
                    <a:pt x="42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72"/>
            <p:cNvSpPr/>
            <p:nvPr/>
          </p:nvSpPr>
          <p:spPr>
            <a:xfrm>
              <a:off x="4921197" y="2736191"/>
              <a:ext cx="144287" cy="144484"/>
            </a:xfrm>
            <a:custGeom>
              <a:rect b="b" l="l" r="r" t="t"/>
              <a:pathLst>
                <a:path extrusionOk="0" h="4406" w="4400">
                  <a:moveTo>
                    <a:pt x="2473" y="327"/>
                  </a:moveTo>
                  <a:cubicBezTo>
                    <a:pt x="2714" y="327"/>
                    <a:pt x="2908" y="524"/>
                    <a:pt x="2908" y="762"/>
                  </a:cubicBezTo>
                  <a:lnTo>
                    <a:pt x="2908" y="1144"/>
                  </a:lnTo>
                  <a:lnTo>
                    <a:pt x="2656" y="1144"/>
                  </a:lnTo>
                  <a:cubicBezTo>
                    <a:pt x="2620" y="1144"/>
                    <a:pt x="2585" y="1124"/>
                    <a:pt x="2567" y="1091"/>
                  </a:cubicBezTo>
                  <a:lnTo>
                    <a:pt x="2412" y="821"/>
                  </a:lnTo>
                  <a:cubicBezTo>
                    <a:pt x="2380" y="766"/>
                    <a:pt x="2324" y="739"/>
                    <a:pt x="2268" y="739"/>
                  </a:cubicBezTo>
                  <a:cubicBezTo>
                    <a:pt x="2225" y="739"/>
                    <a:pt x="2182" y="755"/>
                    <a:pt x="2150" y="789"/>
                  </a:cubicBezTo>
                  <a:lnTo>
                    <a:pt x="1909" y="1044"/>
                  </a:lnTo>
                  <a:cubicBezTo>
                    <a:pt x="1850" y="1106"/>
                    <a:pt x="1765" y="1144"/>
                    <a:pt x="1676" y="1144"/>
                  </a:cubicBezTo>
                  <a:lnTo>
                    <a:pt x="1488" y="1144"/>
                  </a:lnTo>
                  <a:lnTo>
                    <a:pt x="1488" y="762"/>
                  </a:lnTo>
                  <a:lnTo>
                    <a:pt x="1491" y="762"/>
                  </a:lnTo>
                  <a:cubicBezTo>
                    <a:pt x="1491" y="524"/>
                    <a:pt x="1685" y="327"/>
                    <a:pt x="1926" y="327"/>
                  </a:cubicBezTo>
                  <a:close/>
                  <a:moveTo>
                    <a:pt x="2235" y="1174"/>
                  </a:moveTo>
                  <a:cubicBezTo>
                    <a:pt x="2315" y="1333"/>
                    <a:pt x="2470" y="1471"/>
                    <a:pt x="2656" y="1471"/>
                  </a:cubicBezTo>
                  <a:lnTo>
                    <a:pt x="2908" y="1471"/>
                  </a:lnTo>
                  <a:lnTo>
                    <a:pt x="2908" y="2091"/>
                  </a:lnTo>
                  <a:cubicBezTo>
                    <a:pt x="2908" y="2491"/>
                    <a:pt x="2548" y="2737"/>
                    <a:pt x="2182" y="2737"/>
                  </a:cubicBezTo>
                  <a:cubicBezTo>
                    <a:pt x="2165" y="2737"/>
                    <a:pt x="2149" y="2736"/>
                    <a:pt x="2132" y="2735"/>
                  </a:cubicBezTo>
                  <a:cubicBezTo>
                    <a:pt x="1779" y="2735"/>
                    <a:pt x="1491" y="2447"/>
                    <a:pt x="1491" y="2091"/>
                  </a:cubicBezTo>
                  <a:lnTo>
                    <a:pt x="1491" y="1471"/>
                  </a:lnTo>
                  <a:cubicBezTo>
                    <a:pt x="1523" y="1474"/>
                    <a:pt x="1555" y="1476"/>
                    <a:pt x="1586" y="1476"/>
                  </a:cubicBezTo>
                  <a:cubicBezTo>
                    <a:pt x="1837" y="1476"/>
                    <a:pt x="2073" y="1372"/>
                    <a:pt x="2235" y="1174"/>
                  </a:cubicBezTo>
                  <a:close/>
                  <a:moveTo>
                    <a:pt x="1926" y="1"/>
                  </a:moveTo>
                  <a:cubicBezTo>
                    <a:pt x="1506" y="1"/>
                    <a:pt x="1162" y="342"/>
                    <a:pt x="1162" y="762"/>
                  </a:cubicBezTo>
                  <a:lnTo>
                    <a:pt x="1162" y="2091"/>
                  </a:lnTo>
                  <a:cubicBezTo>
                    <a:pt x="1162" y="2253"/>
                    <a:pt x="1203" y="2406"/>
                    <a:pt x="1274" y="2541"/>
                  </a:cubicBezTo>
                  <a:cubicBezTo>
                    <a:pt x="1274" y="2541"/>
                    <a:pt x="471" y="2741"/>
                    <a:pt x="468" y="2741"/>
                  </a:cubicBezTo>
                  <a:cubicBezTo>
                    <a:pt x="189" y="2829"/>
                    <a:pt x="0" y="3076"/>
                    <a:pt x="0" y="3353"/>
                  </a:cubicBezTo>
                  <a:lnTo>
                    <a:pt x="0" y="4241"/>
                  </a:lnTo>
                  <a:cubicBezTo>
                    <a:pt x="0" y="4332"/>
                    <a:pt x="74" y="4405"/>
                    <a:pt x="165" y="4405"/>
                  </a:cubicBezTo>
                  <a:lnTo>
                    <a:pt x="1850" y="4405"/>
                  </a:lnTo>
                  <a:cubicBezTo>
                    <a:pt x="1938" y="4405"/>
                    <a:pt x="2012" y="4332"/>
                    <a:pt x="2012" y="4241"/>
                  </a:cubicBezTo>
                  <a:cubicBezTo>
                    <a:pt x="2012" y="4149"/>
                    <a:pt x="1938" y="4076"/>
                    <a:pt x="1850" y="4076"/>
                  </a:cubicBezTo>
                  <a:lnTo>
                    <a:pt x="330" y="4076"/>
                  </a:lnTo>
                  <a:lnTo>
                    <a:pt x="330" y="3353"/>
                  </a:lnTo>
                  <a:cubicBezTo>
                    <a:pt x="330" y="3220"/>
                    <a:pt x="424" y="3103"/>
                    <a:pt x="562" y="3056"/>
                  </a:cubicBezTo>
                  <a:lnTo>
                    <a:pt x="1494" y="2823"/>
                  </a:lnTo>
                  <a:cubicBezTo>
                    <a:pt x="1681" y="2985"/>
                    <a:pt x="1941" y="3066"/>
                    <a:pt x="2201" y="3066"/>
                  </a:cubicBezTo>
                  <a:cubicBezTo>
                    <a:pt x="2460" y="3066"/>
                    <a:pt x="2719" y="2985"/>
                    <a:pt x="2903" y="2823"/>
                  </a:cubicBezTo>
                  <a:lnTo>
                    <a:pt x="3838" y="3056"/>
                  </a:lnTo>
                  <a:cubicBezTo>
                    <a:pt x="3979" y="3103"/>
                    <a:pt x="4070" y="3220"/>
                    <a:pt x="4070" y="3353"/>
                  </a:cubicBezTo>
                  <a:lnTo>
                    <a:pt x="4070" y="4076"/>
                  </a:lnTo>
                  <a:lnTo>
                    <a:pt x="2562" y="4076"/>
                  </a:lnTo>
                  <a:cubicBezTo>
                    <a:pt x="2470" y="4076"/>
                    <a:pt x="2397" y="4149"/>
                    <a:pt x="2397" y="4241"/>
                  </a:cubicBezTo>
                  <a:cubicBezTo>
                    <a:pt x="2397" y="4332"/>
                    <a:pt x="2470" y="4405"/>
                    <a:pt x="2562" y="4405"/>
                  </a:cubicBezTo>
                  <a:lnTo>
                    <a:pt x="4235" y="4405"/>
                  </a:lnTo>
                  <a:cubicBezTo>
                    <a:pt x="4326" y="4405"/>
                    <a:pt x="4399" y="4332"/>
                    <a:pt x="4399" y="4241"/>
                  </a:cubicBezTo>
                  <a:lnTo>
                    <a:pt x="4399" y="3353"/>
                  </a:lnTo>
                  <a:cubicBezTo>
                    <a:pt x="4399" y="3073"/>
                    <a:pt x="4211" y="2829"/>
                    <a:pt x="3932" y="2741"/>
                  </a:cubicBezTo>
                  <a:cubicBezTo>
                    <a:pt x="3929" y="2741"/>
                    <a:pt x="3126" y="2541"/>
                    <a:pt x="3126" y="2541"/>
                  </a:cubicBezTo>
                  <a:cubicBezTo>
                    <a:pt x="3197" y="2406"/>
                    <a:pt x="3238" y="2253"/>
                    <a:pt x="3238" y="2091"/>
                  </a:cubicBezTo>
                  <a:lnTo>
                    <a:pt x="3238" y="762"/>
                  </a:lnTo>
                  <a:cubicBezTo>
                    <a:pt x="3238" y="342"/>
                    <a:pt x="2894" y="1"/>
                    <a:pt x="24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5" name="Google Shape;1205;p72"/>
          <p:cNvGrpSpPr/>
          <p:nvPr/>
        </p:nvGrpSpPr>
        <p:grpSpPr>
          <a:xfrm>
            <a:off x="4017730" y="2853723"/>
            <a:ext cx="366817" cy="366719"/>
            <a:chOff x="4017730" y="2625123"/>
            <a:chExt cx="366817" cy="366719"/>
          </a:xfrm>
        </p:grpSpPr>
        <p:sp>
          <p:nvSpPr>
            <p:cNvPr id="1206" name="Google Shape;1206;p72"/>
            <p:cNvSpPr/>
            <p:nvPr/>
          </p:nvSpPr>
          <p:spPr>
            <a:xfrm>
              <a:off x="4312404" y="2647389"/>
              <a:ext cx="21905" cy="10822"/>
            </a:xfrm>
            <a:custGeom>
              <a:rect b="b" l="l" r="r" t="t"/>
              <a:pathLst>
                <a:path extrusionOk="0" h="330" w="668">
                  <a:moveTo>
                    <a:pt x="162" y="1"/>
                  </a:moveTo>
                  <a:cubicBezTo>
                    <a:pt x="74" y="1"/>
                    <a:pt x="0" y="74"/>
                    <a:pt x="0" y="165"/>
                  </a:cubicBezTo>
                  <a:cubicBezTo>
                    <a:pt x="0" y="256"/>
                    <a:pt x="74" y="330"/>
                    <a:pt x="162" y="330"/>
                  </a:cubicBezTo>
                  <a:lnTo>
                    <a:pt x="503" y="330"/>
                  </a:lnTo>
                  <a:cubicBezTo>
                    <a:pt x="594" y="330"/>
                    <a:pt x="668" y="256"/>
                    <a:pt x="668" y="165"/>
                  </a:cubicBezTo>
                  <a:cubicBezTo>
                    <a:pt x="668"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72"/>
            <p:cNvSpPr/>
            <p:nvPr/>
          </p:nvSpPr>
          <p:spPr>
            <a:xfrm>
              <a:off x="4351460" y="2919763"/>
              <a:ext cx="10822" cy="21938"/>
            </a:xfrm>
            <a:custGeom>
              <a:rect b="b" l="l" r="r" t="t"/>
              <a:pathLst>
                <a:path extrusionOk="0" h="669" w="330">
                  <a:moveTo>
                    <a:pt x="165" y="1"/>
                  </a:moveTo>
                  <a:cubicBezTo>
                    <a:pt x="74" y="1"/>
                    <a:pt x="0" y="74"/>
                    <a:pt x="0" y="163"/>
                  </a:cubicBezTo>
                  <a:lnTo>
                    <a:pt x="0" y="504"/>
                  </a:lnTo>
                  <a:cubicBezTo>
                    <a:pt x="0" y="595"/>
                    <a:pt x="74" y="668"/>
                    <a:pt x="165" y="668"/>
                  </a:cubicBezTo>
                  <a:cubicBezTo>
                    <a:pt x="256" y="668"/>
                    <a:pt x="329" y="595"/>
                    <a:pt x="329" y="504"/>
                  </a:cubicBezTo>
                  <a:lnTo>
                    <a:pt x="329" y="163"/>
                  </a:lnTo>
                  <a:cubicBezTo>
                    <a:pt x="329"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72"/>
            <p:cNvSpPr/>
            <p:nvPr/>
          </p:nvSpPr>
          <p:spPr>
            <a:xfrm>
              <a:off x="4068067" y="2958819"/>
              <a:ext cx="21905" cy="10854"/>
            </a:xfrm>
            <a:custGeom>
              <a:rect b="b" l="l" r="r" t="t"/>
              <a:pathLst>
                <a:path extrusionOk="0" h="331" w="668">
                  <a:moveTo>
                    <a:pt x="162" y="1"/>
                  </a:moveTo>
                  <a:cubicBezTo>
                    <a:pt x="74" y="1"/>
                    <a:pt x="0" y="74"/>
                    <a:pt x="0" y="165"/>
                  </a:cubicBezTo>
                  <a:cubicBezTo>
                    <a:pt x="0" y="257"/>
                    <a:pt x="71" y="330"/>
                    <a:pt x="162" y="330"/>
                  </a:cubicBezTo>
                  <a:lnTo>
                    <a:pt x="503" y="330"/>
                  </a:lnTo>
                  <a:cubicBezTo>
                    <a:pt x="594" y="330"/>
                    <a:pt x="668" y="257"/>
                    <a:pt x="668" y="165"/>
                  </a:cubicBezTo>
                  <a:cubicBezTo>
                    <a:pt x="665" y="74"/>
                    <a:pt x="594" y="1"/>
                    <a:pt x="50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72"/>
            <p:cNvSpPr/>
            <p:nvPr/>
          </p:nvSpPr>
          <p:spPr>
            <a:xfrm>
              <a:off x="4017730" y="2625123"/>
              <a:ext cx="366817" cy="366719"/>
            </a:xfrm>
            <a:custGeom>
              <a:rect b="b" l="l" r="r" t="t"/>
              <a:pathLst>
                <a:path extrusionOk="0" h="11183" w="11186">
                  <a:moveTo>
                    <a:pt x="10177" y="330"/>
                  </a:moveTo>
                  <a:lnTo>
                    <a:pt x="10177" y="1359"/>
                  </a:lnTo>
                  <a:lnTo>
                    <a:pt x="7760" y="1359"/>
                  </a:lnTo>
                  <a:cubicBezTo>
                    <a:pt x="7872" y="1062"/>
                    <a:pt x="7616" y="680"/>
                    <a:pt x="7290" y="680"/>
                  </a:cubicBezTo>
                  <a:lnTo>
                    <a:pt x="6993" y="680"/>
                  </a:lnTo>
                  <a:lnTo>
                    <a:pt x="6993" y="330"/>
                  </a:lnTo>
                  <a:close/>
                  <a:moveTo>
                    <a:pt x="9851" y="1685"/>
                  </a:moveTo>
                  <a:lnTo>
                    <a:pt x="9851" y="2038"/>
                  </a:lnTo>
                  <a:lnTo>
                    <a:pt x="8777" y="2038"/>
                  </a:lnTo>
                  <a:cubicBezTo>
                    <a:pt x="8822" y="1920"/>
                    <a:pt x="8822" y="1803"/>
                    <a:pt x="8777" y="1685"/>
                  </a:cubicBezTo>
                  <a:close/>
                  <a:moveTo>
                    <a:pt x="2038" y="1335"/>
                  </a:moveTo>
                  <a:lnTo>
                    <a:pt x="2038" y="2408"/>
                  </a:lnTo>
                  <a:cubicBezTo>
                    <a:pt x="1978" y="2388"/>
                    <a:pt x="1919" y="2376"/>
                    <a:pt x="1859" y="2376"/>
                  </a:cubicBezTo>
                  <a:cubicBezTo>
                    <a:pt x="1802" y="2376"/>
                    <a:pt x="1745" y="2387"/>
                    <a:pt x="1688" y="2408"/>
                  </a:cubicBezTo>
                  <a:lnTo>
                    <a:pt x="1688" y="1335"/>
                  </a:lnTo>
                  <a:close/>
                  <a:moveTo>
                    <a:pt x="1359" y="1009"/>
                  </a:moveTo>
                  <a:lnTo>
                    <a:pt x="1359" y="3426"/>
                  </a:lnTo>
                  <a:cubicBezTo>
                    <a:pt x="1303" y="3405"/>
                    <a:pt x="1244" y="3393"/>
                    <a:pt x="1186" y="3393"/>
                  </a:cubicBezTo>
                  <a:cubicBezTo>
                    <a:pt x="906" y="3393"/>
                    <a:pt x="680" y="3620"/>
                    <a:pt x="680" y="3896"/>
                  </a:cubicBezTo>
                  <a:lnTo>
                    <a:pt x="680" y="4193"/>
                  </a:lnTo>
                  <a:lnTo>
                    <a:pt x="330" y="4193"/>
                  </a:lnTo>
                  <a:lnTo>
                    <a:pt x="330" y="1009"/>
                  </a:lnTo>
                  <a:close/>
                  <a:moveTo>
                    <a:pt x="7290" y="1009"/>
                  </a:moveTo>
                  <a:cubicBezTo>
                    <a:pt x="7510" y="1009"/>
                    <a:pt x="7507" y="1359"/>
                    <a:pt x="7290" y="1359"/>
                  </a:cubicBezTo>
                  <a:lnTo>
                    <a:pt x="5593" y="1359"/>
                  </a:lnTo>
                  <a:cubicBezTo>
                    <a:pt x="5502" y="1359"/>
                    <a:pt x="5428" y="1432"/>
                    <a:pt x="5428" y="1523"/>
                  </a:cubicBezTo>
                  <a:cubicBezTo>
                    <a:pt x="5428" y="1615"/>
                    <a:pt x="5502" y="1688"/>
                    <a:pt x="5593" y="1688"/>
                  </a:cubicBezTo>
                  <a:lnTo>
                    <a:pt x="8307" y="1688"/>
                  </a:lnTo>
                  <a:cubicBezTo>
                    <a:pt x="8528" y="1688"/>
                    <a:pt x="8525" y="2038"/>
                    <a:pt x="8307" y="2038"/>
                  </a:cubicBezTo>
                  <a:lnTo>
                    <a:pt x="5593" y="2038"/>
                  </a:lnTo>
                  <a:cubicBezTo>
                    <a:pt x="5502" y="2038"/>
                    <a:pt x="5428" y="2111"/>
                    <a:pt x="5428" y="2203"/>
                  </a:cubicBezTo>
                  <a:cubicBezTo>
                    <a:pt x="5428" y="2291"/>
                    <a:pt x="5502" y="2364"/>
                    <a:pt x="5593" y="2364"/>
                  </a:cubicBezTo>
                  <a:lnTo>
                    <a:pt x="8645" y="2364"/>
                  </a:lnTo>
                  <a:cubicBezTo>
                    <a:pt x="8875" y="2364"/>
                    <a:pt x="8875" y="2717"/>
                    <a:pt x="8645" y="2717"/>
                  </a:cubicBezTo>
                  <a:lnTo>
                    <a:pt x="5593" y="2717"/>
                  </a:lnTo>
                  <a:cubicBezTo>
                    <a:pt x="5502" y="2717"/>
                    <a:pt x="5428" y="2791"/>
                    <a:pt x="5428" y="2879"/>
                  </a:cubicBezTo>
                  <a:cubicBezTo>
                    <a:pt x="5428" y="2970"/>
                    <a:pt x="5502" y="3044"/>
                    <a:pt x="5593" y="3044"/>
                  </a:cubicBezTo>
                  <a:lnTo>
                    <a:pt x="7969" y="3044"/>
                  </a:lnTo>
                  <a:cubicBezTo>
                    <a:pt x="8189" y="3044"/>
                    <a:pt x="8189" y="3393"/>
                    <a:pt x="7969" y="3393"/>
                  </a:cubicBezTo>
                  <a:lnTo>
                    <a:pt x="5593" y="3393"/>
                  </a:lnTo>
                  <a:cubicBezTo>
                    <a:pt x="5502" y="3393"/>
                    <a:pt x="5428" y="3467"/>
                    <a:pt x="5428" y="3558"/>
                  </a:cubicBezTo>
                  <a:cubicBezTo>
                    <a:pt x="5428" y="3649"/>
                    <a:pt x="5502" y="3723"/>
                    <a:pt x="5593" y="3723"/>
                  </a:cubicBezTo>
                  <a:lnTo>
                    <a:pt x="6572" y="3723"/>
                  </a:lnTo>
                  <a:cubicBezTo>
                    <a:pt x="6863" y="3752"/>
                    <a:pt x="6843" y="4205"/>
                    <a:pt x="6546" y="4205"/>
                  </a:cubicBezTo>
                  <a:lnTo>
                    <a:pt x="4326" y="4205"/>
                  </a:lnTo>
                  <a:cubicBezTo>
                    <a:pt x="4224" y="4117"/>
                    <a:pt x="4091" y="4073"/>
                    <a:pt x="3958" y="4073"/>
                  </a:cubicBezTo>
                  <a:cubicBezTo>
                    <a:pt x="3877" y="4073"/>
                    <a:pt x="3797" y="4089"/>
                    <a:pt x="3723" y="4123"/>
                  </a:cubicBezTo>
                  <a:lnTo>
                    <a:pt x="3723" y="3217"/>
                  </a:lnTo>
                  <a:cubicBezTo>
                    <a:pt x="3723" y="2932"/>
                    <a:pt x="3471" y="2718"/>
                    <a:pt x="3207" y="2718"/>
                  </a:cubicBezTo>
                  <a:cubicBezTo>
                    <a:pt x="3152" y="2718"/>
                    <a:pt x="3097" y="2727"/>
                    <a:pt x="3044" y="2747"/>
                  </a:cubicBezTo>
                  <a:lnTo>
                    <a:pt x="3044" y="2541"/>
                  </a:lnTo>
                  <a:cubicBezTo>
                    <a:pt x="3044" y="2246"/>
                    <a:pt x="2800" y="2039"/>
                    <a:pt x="2538" y="2039"/>
                  </a:cubicBezTo>
                  <a:cubicBezTo>
                    <a:pt x="2480" y="2039"/>
                    <a:pt x="2422" y="2049"/>
                    <a:pt x="2365" y="2070"/>
                  </a:cubicBezTo>
                  <a:lnTo>
                    <a:pt x="2365" y="1688"/>
                  </a:lnTo>
                  <a:lnTo>
                    <a:pt x="2879" y="1688"/>
                  </a:lnTo>
                  <a:cubicBezTo>
                    <a:pt x="2923" y="1688"/>
                    <a:pt x="2964" y="1670"/>
                    <a:pt x="2997" y="1638"/>
                  </a:cubicBezTo>
                  <a:lnTo>
                    <a:pt x="3450" y="1185"/>
                  </a:lnTo>
                  <a:cubicBezTo>
                    <a:pt x="3564" y="1071"/>
                    <a:pt x="3714" y="1009"/>
                    <a:pt x="3876" y="1009"/>
                  </a:cubicBezTo>
                  <a:close/>
                  <a:moveTo>
                    <a:pt x="6655" y="4520"/>
                  </a:moveTo>
                  <a:lnTo>
                    <a:pt x="6655" y="6545"/>
                  </a:lnTo>
                  <a:cubicBezTo>
                    <a:pt x="6655" y="6581"/>
                    <a:pt x="6658" y="6619"/>
                    <a:pt x="6666" y="6654"/>
                  </a:cubicBezTo>
                  <a:lnTo>
                    <a:pt x="4643" y="6654"/>
                  </a:lnTo>
                  <a:cubicBezTo>
                    <a:pt x="4605" y="6654"/>
                    <a:pt x="4567" y="6657"/>
                    <a:pt x="4532" y="6666"/>
                  </a:cubicBezTo>
                  <a:lnTo>
                    <a:pt x="4532" y="4640"/>
                  </a:lnTo>
                  <a:cubicBezTo>
                    <a:pt x="4532" y="4605"/>
                    <a:pt x="4529" y="4567"/>
                    <a:pt x="4523" y="4531"/>
                  </a:cubicBezTo>
                  <a:lnTo>
                    <a:pt x="6546" y="4531"/>
                  </a:lnTo>
                  <a:cubicBezTo>
                    <a:pt x="6581" y="4531"/>
                    <a:pt x="6619" y="4528"/>
                    <a:pt x="6655" y="4520"/>
                  </a:cubicBezTo>
                  <a:close/>
                  <a:moveTo>
                    <a:pt x="2409" y="9148"/>
                  </a:moveTo>
                  <a:cubicBezTo>
                    <a:pt x="2368" y="9265"/>
                    <a:pt x="2368" y="9383"/>
                    <a:pt x="2409" y="9498"/>
                  </a:cubicBezTo>
                  <a:lnTo>
                    <a:pt x="1338" y="9498"/>
                  </a:lnTo>
                  <a:lnTo>
                    <a:pt x="1338" y="9148"/>
                  </a:lnTo>
                  <a:close/>
                  <a:moveTo>
                    <a:pt x="9501" y="8777"/>
                  </a:moveTo>
                  <a:lnTo>
                    <a:pt x="9501" y="9847"/>
                  </a:lnTo>
                  <a:lnTo>
                    <a:pt x="9148" y="9847"/>
                  </a:lnTo>
                  <a:lnTo>
                    <a:pt x="9148" y="8777"/>
                  </a:lnTo>
                  <a:cubicBezTo>
                    <a:pt x="9207" y="8798"/>
                    <a:pt x="9266" y="8808"/>
                    <a:pt x="9324" y="8808"/>
                  </a:cubicBezTo>
                  <a:cubicBezTo>
                    <a:pt x="9383" y="8808"/>
                    <a:pt x="9442" y="8798"/>
                    <a:pt x="9501" y="8777"/>
                  </a:cubicBezTo>
                  <a:close/>
                  <a:moveTo>
                    <a:pt x="10856" y="6992"/>
                  </a:moveTo>
                  <a:lnTo>
                    <a:pt x="10856" y="10177"/>
                  </a:lnTo>
                  <a:lnTo>
                    <a:pt x="9827" y="10177"/>
                  </a:lnTo>
                  <a:lnTo>
                    <a:pt x="9827" y="7760"/>
                  </a:lnTo>
                  <a:cubicBezTo>
                    <a:pt x="9876" y="7778"/>
                    <a:pt x="9926" y="7786"/>
                    <a:pt x="9977" y="7786"/>
                  </a:cubicBezTo>
                  <a:cubicBezTo>
                    <a:pt x="10238" y="7786"/>
                    <a:pt x="10506" y="7563"/>
                    <a:pt x="10506" y="7289"/>
                  </a:cubicBezTo>
                  <a:lnTo>
                    <a:pt x="10506" y="6992"/>
                  </a:lnTo>
                  <a:close/>
                  <a:moveTo>
                    <a:pt x="3426" y="9827"/>
                  </a:moveTo>
                  <a:cubicBezTo>
                    <a:pt x="3314" y="10124"/>
                    <a:pt x="3570" y="10506"/>
                    <a:pt x="3897" y="10506"/>
                  </a:cubicBezTo>
                  <a:lnTo>
                    <a:pt x="4194" y="10506"/>
                  </a:lnTo>
                  <a:lnTo>
                    <a:pt x="4194" y="10856"/>
                  </a:lnTo>
                  <a:lnTo>
                    <a:pt x="1009" y="10856"/>
                  </a:lnTo>
                  <a:lnTo>
                    <a:pt x="1009" y="9827"/>
                  </a:lnTo>
                  <a:close/>
                  <a:moveTo>
                    <a:pt x="6828" y="0"/>
                  </a:moveTo>
                  <a:cubicBezTo>
                    <a:pt x="6740" y="0"/>
                    <a:pt x="6666" y="74"/>
                    <a:pt x="6666" y="165"/>
                  </a:cubicBezTo>
                  <a:lnTo>
                    <a:pt x="6666" y="680"/>
                  </a:lnTo>
                  <a:lnTo>
                    <a:pt x="3876" y="680"/>
                  </a:lnTo>
                  <a:cubicBezTo>
                    <a:pt x="3626" y="680"/>
                    <a:pt x="3394" y="777"/>
                    <a:pt x="3217" y="953"/>
                  </a:cubicBezTo>
                  <a:lnTo>
                    <a:pt x="2812" y="1359"/>
                  </a:lnTo>
                  <a:lnTo>
                    <a:pt x="2365" y="1359"/>
                  </a:lnTo>
                  <a:lnTo>
                    <a:pt x="2365" y="1171"/>
                  </a:lnTo>
                  <a:cubicBezTo>
                    <a:pt x="2365" y="1082"/>
                    <a:pt x="2291" y="1009"/>
                    <a:pt x="2200" y="1009"/>
                  </a:cubicBezTo>
                  <a:lnTo>
                    <a:pt x="1685" y="1009"/>
                  </a:lnTo>
                  <a:lnTo>
                    <a:pt x="1685" y="844"/>
                  </a:lnTo>
                  <a:cubicBezTo>
                    <a:pt x="1685" y="753"/>
                    <a:pt x="1612" y="680"/>
                    <a:pt x="1524" y="680"/>
                  </a:cubicBezTo>
                  <a:lnTo>
                    <a:pt x="165" y="680"/>
                  </a:lnTo>
                  <a:cubicBezTo>
                    <a:pt x="74" y="680"/>
                    <a:pt x="1" y="753"/>
                    <a:pt x="1" y="844"/>
                  </a:cubicBezTo>
                  <a:lnTo>
                    <a:pt x="1" y="4355"/>
                  </a:lnTo>
                  <a:cubicBezTo>
                    <a:pt x="1" y="4446"/>
                    <a:pt x="74" y="4520"/>
                    <a:pt x="165" y="4520"/>
                  </a:cubicBezTo>
                  <a:lnTo>
                    <a:pt x="680" y="4520"/>
                  </a:lnTo>
                  <a:lnTo>
                    <a:pt x="680" y="6422"/>
                  </a:lnTo>
                  <a:cubicBezTo>
                    <a:pt x="680" y="6513"/>
                    <a:pt x="753" y="6587"/>
                    <a:pt x="844" y="6587"/>
                  </a:cubicBezTo>
                  <a:cubicBezTo>
                    <a:pt x="936" y="6587"/>
                    <a:pt x="1009" y="6513"/>
                    <a:pt x="1009" y="6422"/>
                  </a:cubicBezTo>
                  <a:lnTo>
                    <a:pt x="1009" y="3896"/>
                  </a:lnTo>
                  <a:cubicBezTo>
                    <a:pt x="1009" y="3785"/>
                    <a:pt x="1095" y="3731"/>
                    <a:pt x="1182" y="3731"/>
                  </a:cubicBezTo>
                  <a:cubicBezTo>
                    <a:pt x="1270" y="3731"/>
                    <a:pt x="1359" y="3787"/>
                    <a:pt x="1359" y="3896"/>
                  </a:cubicBezTo>
                  <a:lnTo>
                    <a:pt x="1359" y="5593"/>
                  </a:lnTo>
                  <a:cubicBezTo>
                    <a:pt x="1359" y="5681"/>
                    <a:pt x="1433" y="5755"/>
                    <a:pt x="1524" y="5755"/>
                  </a:cubicBezTo>
                  <a:cubicBezTo>
                    <a:pt x="1612" y="5755"/>
                    <a:pt x="1685" y="5681"/>
                    <a:pt x="1685" y="5593"/>
                  </a:cubicBezTo>
                  <a:lnTo>
                    <a:pt x="1685" y="2879"/>
                  </a:lnTo>
                  <a:cubicBezTo>
                    <a:pt x="1685" y="2768"/>
                    <a:pt x="1772" y="2714"/>
                    <a:pt x="1860" y="2714"/>
                  </a:cubicBezTo>
                  <a:cubicBezTo>
                    <a:pt x="1949" y="2714"/>
                    <a:pt x="2038" y="2769"/>
                    <a:pt x="2038" y="2879"/>
                  </a:cubicBezTo>
                  <a:lnTo>
                    <a:pt x="2038" y="5593"/>
                  </a:lnTo>
                  <a:cubicBezTo>
                    <a:pt x="2038" y="5681"/>
                    <a:pt x="2112" y="5755"/>
                    <a:pt x="2200" y="5755"/>
                  </a:cubicBezTo>
                  <a:cubicBezTo>
                    <a:pt x="2291" y="5755"/>
                    <a:pt x="2365" y="5681"/>
                    <a:pt x="2365" y="5593"/>
                  </a:cubicBezTo>
                  <a:lnTo>
                    <a:pt x="2365" y="2538"/>
                  </a:lnTo>
                  <a:cubicBezTo>
                    <a:pt x="2365" y="2417"/>
                    <a:pt x="2442" y="2365"/>
                    <a:pt x="2525" y="2365"/>
                  </a:cubicBezTo>
                  <a:cubicBezTo>
                    <a:pt x="2617" y="2365"/>
                    <a:pt x="2715" y="2431"/>
                    <a:pt x="2715" y="2538"/>
                  </a:cubicBezTo>
                  <a:lnTo>
                    <a:pt x="2715" y="5593"/>
                  </a:lnTo>
                  <a:cubicBezTo>
                    <a:pt x="2715" y="5681"/>
                    <a:pt x="2788" y="5755"/>
                    <a:pt x="2879" y="5755"/>
                  </a:cubicBezTo>
                  <a:cubicBezTo>
                    <a:pt x="2970" y="5755"/>
                    <a:pt x="3044" y="5681"/>
                    <a:pt x="3044" y="5593"/>
                  </a:cubicBezTo>
                  <a:lnTo>
                    <a:pt x="3044" y="3217"/>
                  </a:lnTo>
                  <a:cubicBezTo>
                    <a:pt x="3044" y="3104"/>
                    <a:pt x="3131" y="3047"/>
                    <a:pt x="3219" y="3047"/>
                  </a:cubicBezTo>
                  <a:cubicBezTo>
                    <a:pt x="3306" y="3047"/>
                    <a:pt x="3394" y="3104"/>
                    <a:pt x="3394" y="3217"/>
                  </a:cubicBezTo>
                  <a:lnTo>
                    <a:pt x="3394" y="5593"/>
                  </a:lnTo>
                  <a:cubicBezTo>
                    <a:pt x="3394" y="5681"/>
                    <a:pt x="3467" y="5755"/>
                    <a:pt x="3558" y="5755"/>
                  </a:cubicBezTo>
                  <a:cubicBezTo>
                    <a:pt x="3650" y="5755"/>
                    <a:pt x="3723" y="5681"/>
                    <a:pt x="3723" y="5593"/>
                  </a:cubicBezTo>
                  <a:lnTo>
                    <a:pt x="3723" y="4614"/>
                  </a:lnTo>
                  <a:cubicBezTo>
                    <a:pt x="3737" y="4476"/>
                    <a:pt x="3853" y="4405"/>
                    <a:pt x="3967" y="4405"/>
                  </a:cubicBezTo>
                  <a:cubicBezTo>
                    <a:pt x="4087" y="4405"/>
                    <a:pt x="4205" y="4482"/>
                    <a:pt x="4205" y="4640"/>
                  </a:cubicBezTo>
                  <a:lnTo>
                    <a:pt x="4205" y="6857"/>
                  </a:lnTo>
                  <a:cubicBezTo>
                    <a:pt x="4061" y="7051"/>
                    <a:pt x="4035" y="7254"/>
                    <a:pt x="4126" y="7463"/>
                  </a:cubicBezTo>
                  <a:lnTo>
                    <a:pt x="3220" y="7463"/>
                  </a:lnTo>
                  <a:cubicBezTo>
                    <a:pt x="2826" y="7466"/>
                    <a:pt x="2638" y="7845"/>
                    <a:pt x="2747" y="8142"/>
                  </a:cubicBezTo>
                  <a:lnTo>
                    <a:pt x="2541" y="8142"/>
                  </a:lnTo>
                  <a:cubicBezTo>
                    <a:pt x="2153" y="8148"/>
                    <a:pt x="1959" y="8524"/>
                    <a:pt x="2071" y="8821"/>
                  </a:cubicBezTo>
                  <a:lnTo>
                    <a:pt x="1688" y="8821"/>
                  </a:lnTo>
                  <a:lnTo>
                    <a:pt x="1688" y="8307"/>
                  </a:lnTo>
                  <a:cubicBezTo>
                    <a:pt x="1688" y="8263"/>
                    <a:pt x="1671" y="8221"/>
                    <a:pt x="1638" y="8189"/>
                  </a:cubicBezTo>
                  <a:lnTo>
                    <a:pt x="1186" y="7736"/>
                  </a:lnTo>
                  <a:cubicBezTo>
                    <a:pt x="1041" y="7589"/>
                    <a:pt x="991" y="7339"/>
                    <a:pt x="1009" y="7136"/>
                  </a:cubicBezTo>
                  <a:cubicBezTo>
                    <a:pt x="1009" y="7045"/>
                    <a:pt x="936" y="6972"/>
                    <a:pt x="844" y="6972"/>
                  </a:cubicBezTo>
                  <a:cubicBezTo>
                    <a:pt x="753" y="6972"/>
                    <a:pt x="680" y="7045"/>
                    <a:pt x="680" y="7136"/>
                  </a:cubicBezTo>
                  <a:cubicBezTo>
                    <a:pt x="650" y="7436"/>
                    <a:pt x="736" y="7748"/>
                    <a:pt x="953" y="7966"/>
                  </a:cubicBezTo>
                  <a:lnTo>
                    <a:pt x="1359" y="8374"/>
                  </a:lnTo>
                  <a:lnTo>
                    <a:pt x="1359" y="8821"/>
                  </a:lnTo>
                  <a:lnTo>
                    <a:pt x="1174" y="8821"/>
                  </a:lnTo>
                  <a:cubicBezTo>
                    <a:pt x="1083" y="8821"/>
                    <a:pt x="1009" y="8892"/>
                    <a:pt x="1009" y="8983"/>
                  </a:cubicBezTo>
                  <a:lnTo>
                    <a:pt x="1009" y="9498"/>
                  </a:lnTo>
                  <a:lnTo>
                    <a:pt x="844" y="9498"/>
                  </a:lnTo>
                  <a:cubicBezTo>
                    <a:pt x="753" y="9498"/>
                    <a:pt x="680" y="9571"/>
                    <a:pt x="680" y="9662"/>
                  </a:cubicBezTo>
                  <a:lnTo>
                    <a:pt x="680" y="11021"/>
                  </a:lnTo>
                  <a:cubicBezTo>
                    <a:pt x="680" y="11109"/>
                    <a:pt x="753" y="11182"/>
                    <a:pt x="844" y="11182"/>
                  </a:cubicBezTo>
                  <a:lnTo>
                    <a:pt x="4358" y="11182"/>
                  </a:lnTo>
                  <a:cubicBezTo>
                    <a:pt x="4446" y="11182"/>
                    <a:pt x="4520" y="11109"/>
                    <a:pt x="4520" y="11021"/>
                  </a:cubicBezTo>
                  <a:lnTo>
                    <a:pt x="4520" y="10506"/>
                  </a:lnTo>
                  <a:lnTo>
                    <a:pt x="6472" y="10506"/>
                  </a:lnTo>
                  <a:cubicBezTo>
                    <a:pt x="6563" y="10506"/>
                    <a:pt x="6637" y="10433"/>
                    <a:pt x="6637" y="10341"/>
                  </a:cubicBezTo>
                  <a:cubicBezTo>
                    <a:pt x="6637" y="10250"/>
                    <a:pt x="6563" y="10177"/>
                    <a:pt x="6472" y="10177"/>
                  </a:cubicBezTo>
                  <a:lnTo>
                    <a:pt x="3897" y="10177"/>
                  </a:lnTo>
                  <a:cubicBezTo>
                    <a:pt x="3676" y="10177"/>
                    <a:pt x="3679" y="9827"/>
                    <a:pt x="3897" y="9827"/>
                  </a:cubicBezTo>
                  <a:lnTo>
                    <a:pt x="5593" y="9827"/>
                  </a:lnTo>
                  <a:cubicBezTo>
                    <a:pt x="5684" y="9827"/>
                    <a:pt x="5758" y="9753"/>
                    <a:pt x="5758" y="9662"/>
                  </a:cubicBezTo>
                  <a:cubicBezTo>
                    <a:pt x="5758" y="9571"/>
                    <a:pt x="5684" y="9498"/>
                    <a:pt x="5593" y="9498"/>
                  </a:cubicBezTo>
                  <a:lnTo>
                    <a:pt x="2879" y="9498"/>
                  </a:lnTo>
                  <a:cubicBezTo>
                    <a:pt x="2659" y="9498"/>
                    <a:pt x="2662" y="9148"/>
                    <a:pt x="2879" y="9148"/>
                  </a:cubicBezTo>
                  <a:lnTo>
                    <a:pt x="5593" y="9148"/>
                  </a:lnTo>
                  <a:cubicBezTo>
                    <a:pt x="5684" y="9148"/>
                    <a:pt x="5758" y="9074"/>
                    <a:pt x="5758" y="8983"/>
                  </a:cubicBezTo>
                  <a:cubicBezTo>
                    <a:pt x="5758" y="8895"/>
                    <a:pt x="5684" y="8821"/>
                    <a:pt x="5593" y="8821"/>
                  </a:cubicBezTo>
                  <a:lnTo>
                    <a:pt x="2541" y="8821"/>
                  </a:lnTo>
                  <a:cubicBezTo>
                    <a:pt x="2312" y="8821"/>
                    <a:pt x="2312" y="8468"/>
                    <a:pt x="2541" y="8468"/>
                  </a:cubicBezTo>
                  <a:lnTo>
                    <a:pt x="5593" y="8468"/>
                  </a:lnTo>
                  <a:cubicBezTo>
                    <a:pt x="5684" y="8468"/>
                    <a:pt x="5758" y="8395"/>
                    <a:pt x="5758" y="8307"/>
                  </a:cubicBezTo>
                  <a:cubicBezTo>
                    <a:pt x="5758" y="8216"/>
                    <a:pt x="5684" y="8142"/>
                    <a:pt x="5593" y="8142"/>
                  </a:cubicBezTo>
                  <a:lnTo>
                    <a:pt x="3217" y="8142"/>
                  </a:lnTo>
                  <a:cubicBezTo>
                    <a:pt x="2997" y="8142"/>
                    <a:pt x="2997" y="7792"/>
                    <a:pt x="3217" y="7792"/>
                  </a:cubicBezTo>
                  <a:lnTo>
                    <a:pt x="5593" y="7792"/>
                  </a:lnTo>
                  <a:cubicBezTo>
                    <a:pt x="5684" y="7792"/>
                    <a:pt x="5758" y="7719"/>
                    <a:pt x="5758" y="7628"/>
                  </a:cubicBezTo>
                  <a:cubicBezTo>
                    <a:pt x="5758" y="7536"/>
                    <a:pt x="5684" y="7463"/>
                    <a:pt x="5593" y="7463"/>
                  </a:cubicBezTo>
                  <a:lnTo>
                    <a:pt x="4614" y="7463"/>
                  </a:lnTo>
                  <a:cubicBezTo>
                    <a:pt x="4332" y="7433"/>
                    <a:pt x="4349" y="6981"/>
                    <a:pt x="4640" y="6981"/>
                  </a:cubicBezTo>
                  <a:lnTo>
                    <a:pt x="6857" y="6981"/>
                  </a:lnTo>
                  <a:cubicBezTo>
                    <a:pt x="6976" y="7069"/>
                    <a:pt x="7098" y="7113"/>
                    <a:pt x="7223" y="7113"/>
                  </a:cubicBezTo>
                  <a:cubicBezTo>
                    <a:pt x="7302" y="7113"/>
                    <a:pt x="7382" y="7095"/>
                    <a:pt x="7463" y="7060"/>
                  </a:cubicBezTo>
                  <a:lnTo>
                    <a:pt x="7463" y="7966"/>
                  </a:lnTo>
                  <a:cubicBezTo>
                    <a:pt x="7463" y="8239"/>
                    <a:pt x="7731" y="8463"/>
                    <a:pt x="7993" y="8463"/>
                  </a:cubicBezTo>
                  <a:cubicBezTo>
                    <a:pt x="8043" y="8463"/>
                    <a:pt x="8094" y="8454"/>
                    <a:pt x="8142" y="8436"/>
                  </a:cubicBezTo>
                  <a:lnTo>
                    <a:pt x="8142" y="8645"/>
                  </a:lnTo>
                  <a:cubicBezTo>
                    <a:pt x="8142" y="8919"/>
                    <a:pt x="8412" y="9141"/>
                    <a:pt x="8674" y="9141"/>
                  </a:cubicBezTo>
                  <a:cubicBezTo>
                    <a:pt x="8724" y="9141"/>
                    <a:pt x="8774" y="9133"/>
                    <a:pt x="8822" y="9115"/>
                  </a:cubicBezTo>
                  <a:lnTo>
                    <a:pt x="8822" y="9498"/>
                  </a:lnTo>
                  <a:lnTo>
                    <a:pt x="8307" y="9498"/>
                  </a:lnTo>
                  <a:cubicBezTo>
                    <a:pt x="8263" y="9498"/>
                    <a:pt x="8222" y="9515"/>
                    <a:pt x="8189" y="9545"/>
                  </a:cubicBezTo>
                  <a:lnTo>
                    <a:pt x="7737" y="10000"/>
                  </a:lnTo>
                  <a:cubicBezTo>
                    <a:pt x="7611" y="10126"/>
                    <a:pt x="7416" y="10178"/>
                    <a:pt x="7240" y="10178"/>
                  </a:cubicBezTo>
                  <a:cubicBezTo>
                    <a:pt x="7222" y="10178"/>
                    <a:pt x="7204" y="10178"/>
                    <a:pt x="7187" y="10177"/>
                  </a:cubicBezTo>
                  <a:cubicBezTo>
                    <a:pt x="7096" y="10177"/>
                    <a:pt x="7022" y="10250"/>
                    <a:pt x="7022" y="10341"/>
                  </a:cubicBezTo>
                  <a:cubicBezTo>
                    <a:pt x="7022" y="10430"/>
                    <a:pt x="7096" y="10503"/>
                    <a:pt x="7187" y="10503"/>
                  </a:cubicBezTo>
                  <a:cubicBezTo>
                    <a:pt x="7217" y="10506"/>
                    <a:pt x="7247" y="10507"/>
                    <a:pt x="7277" y="10507"/>
                  </a:cubicBezTo>
                  <a:cubicBezTo>
                    <a:pt x="7532" y="10507"/>
                    <a:pt x="7782" y="10417"/>
                    <a:pt x="7969" y="10233"/>
                  </a:cubicBezTo>
                  <a:lnTo>
                    <a:pt x="8375" y="9827"/>
                  </a:lnTo>
                  <a:lnTo>
                    <a:pt x="8822" y="9827"/>
                  </a:lnTo>
                  <a:lnTo>
                    <a:pt x="8822" y="10012"/>
                  </a:lnTo>
                  <a:cubicBezTo>
                    <a:pt x="8822" y="10103"/>
                    <a:pt x="8895" y="10177"/>
                    <a:pt x="8986" y="10177"/>
                  </a:cubicBezTo>
                  <a:lnTo>
                    <a:pt x="9501" y="10177"/>
                  </a:lnTo>
                  <a:lnTo>
                    <a:pt x="9501" y="10341"/>
                  </a:lnTo>
                  <a:cubicBezTo>
                    <a:pt x="9501" y="10430"/>
                    <a:pt x="9574" y="10503"/>
                    <a:pt x="9663" y="10503"/>
                  </a:cubicBezTo>
                  <a:lnTo>
                    <a:pt x="11021" y="10503"/>
                  </a:lnTo>
                  <a:cubicBezTo>
                    <a:pt x="11112" y="10503"/>
                    <a:pt x="11186" y="10433"/>
                    <a:pt x="11186" y="10341"/>
                  </a:cubicBezTo>
                  <a:lnTo>
                    <a:pt x="11186" y="6828"/>
                  </a:lnTo>
                  <a:cubicBezTo>
                    <a:pt x="11186" y="6740"/>
                    <a:pt x="11112" y="6666"/>
                    <a:pt x="11021" y="6666"/>
                  </a:cubicBezTo>
                  <a:lnTo>
                    <a:pt x="10506" y="6666"/>
                  </a:lnTo>
                  <a:lnTo>
                    <a:pt x="10506" y="4999"/>
                  </a:lnTo>
                  <a:cubicBezTo>
                    <a:pt x="10506" y="4908"/>
                    <a:pt x="10433" y="4834"/>
                    <a:pt x="10342" y="4834"/>
                  </a:cubicBezTo>
                  <a:cubicBezTo>
                    <a:pt x="10251" y="4834"/>
                    <a:pt x="10177" y="4908"/>
                    <a:pt x="10177" y="4999"/>
                  </a:cubicBezTo>
                  <a:lnTo>
                    <a:pt x="10177" y="7289"/>
                  </a:lnTo>
                  <a:cubicBezTo>
                    <a:pt x="10177" y="7399"/>
                    <a:pt x="10091" y="7453"/>
                    <a:pt x="10004" y="7453"/>
                  </a:cubicBezTo>
                  <a:cubicBezTo>
                    <a:pt x="9916" y="7453"/>
                    <a:pt x="9827" y="7397"/>
                    <a:pt x="9827" y="7289"/>
                  </a:cubicBezTo>
                  <a:lnTo>
                    <a:pt x="9827" y="5593"/>
                  </a:lnTo>
                  <a:cubicBezTo>
                    <a:pt x="9827" y="5502"/>
                    <a:pt x="9754" y="5428"/>
                    <a:pt x="9663" y="5428"/>
                  </a:cubicBezTo>
                  <a:cubicBezTo>
                    <a:pt x="9574" y="5428"/>
                    <a:pt x="9501" y="5502"/>
                    <a:pt x="9501" y="5593"/>
                  </a:cubicBezTo>
                  <a:lnTo>
                    <a:pt x="9501" y="8307"/>
                  </a:lnTo>
                  <a:cubicBezTo>
                    <a:pt x="9501" y="8417"/>
                    <a:pt x="9414" y="8471"/>
                    <a:pt x="9327" y="8471"/>
                  </a:cubicBezTo>
                  <a:cubicBezTo>
                    <a:pt x="9238" y="8471"/>
                    <a:pt x="9148" y="8415"/>
                    <a:pt x="9148" y="8307"/>
                  </a:cubicBezTo>
                  <a:lnTo>
                    <a:pt x="9148" y="5593"/>
                  </a:lnTo>
                  <a:cubicBezTo>
                    <a:pt x="9148" y="5502"/>
                    <a:pt x="9074" y="5428"/>
                    <a:pt x="8986" y="5428"/>
                  </a:cubicBezTo>
                  <a:cubicBezTo>
                    <a:pt x="8895" y="5428"/>
                    <a:pt x="8822" y="5502"/>
                    <a:pt x="8822" y="5593"/>
                  </a:cubicBezTo>
                  <a:lnTo>
                    <a:pt x="8822" y="8645"/>
                  </a:lnTo>
                  <a:cubicBezTo>
                    <a:pt x="8822" y="8762"/>
                    <a:pt x="8739" y="8817"/>
                    <a:pt x="8653" y="8817"/>
                  </a:cubicBezTo>
                  <a:cubicBezTo>
                    <a:pt x="8564" y="8817"/>
                    <a:pt x="8472" y="8756"/>
                    <a:pt x="8472" y="8645"/>
                  </a:cubicBezTo>
                  <a:lnTo>
                    <a:pt x="8472" y="5593"/>
                  </a:lnTo>
                  <a:cubicBezTo>
                    <a:pt x="8472" y="5502"/>
                    <a:pt x="8398" y="5428"/>
                    <a:pt x="8307" y="5428"/>
                  </a:cubicBezTo>
                  <a:cubicBezTo>
                    <a:pt x="8216" y="5428"/>
                    <a:pt x="8142" y="5502"/>
                    <a:pt x="8142" y="5593"/>
                  </a:cubicBezTo>
                  <a:lnTo>
                    <a:pt x="8142" y="7969"/>
                  </a:lnTo>
                  <a:cubicBezTo>
                    <a:pt x="8142" y="8079"/>
                    <a:pt x="8055" y="8134"/>
                    <a:pt x="7967" y="8134"/>
                  </a:cubicBezTo>
                  <a:cubicBezTo>
                    <a:pt x="7880" y="8134"/>
                    <a:pt x="7792" y="8079"/>
                    <a:pt x="7792" y="7969"/>
                  </a:cubicBezTo>
                  <a:lnTo>
                    <a:pt x="7792" y="5593"/>
                  </a:lnTo>
                  <a:cubicBezTo>
                    <a:pt x="7792" y="5502"/>
                    <a:pt x="7719" y="5428"/>
                    <a:pt x="7628" y="5428"/>
                  </a:cubicBezTo>
                  <a:cubicBezTo>
                    <a:pt x="7537" y="5428"/>
                    <a:pt x="7463" y="5502"/>
                    <a:pt x="7463" y="5593"/>
                  </a:cubicBezTo>
                  <a:cubicBezTo>
                    <a:pt x="7463" y="5593"/>
                    <a:pt x="7463" y="6557"/>
                    <a:pt x="7466" y="6563"/>
                  </a:cubicBezTo>
                  <a:cubicBezTo>
                    <a:pt x="7452" y="6703"/>
                    <a:pt x="7335" y="6773"/>
                    <a:pt x="7220" y="6773"/>
                  </a:cubicBezTo>
                  <a:cubicBezTo>
                    <a:pt x="7100" y="6773"/>
                    <a:pt x="6981" y="6697"/>
                    <a:pt x="6981" y="6545"/>
                  </a:cubicBezTo>
                  <a:lnTo>
                    <a:pt x="6981" y="4326"/>
                  </a:lnTo>
                  <a:cubicBezTo>
                    <a:pt x="7125" y="4131"/>
                    <a:pt x="7151" y="3932"/>
                    <a:pt x="7060" y="3723"/>
                  </a:cubicBezTo>
                  <a:lnTo>
                    <a:pt x="7966" y="3723"/>
                  </a:lnTo>
                  <a:cubicBezTo>
                    <a:pt x="8292" y="3723"/>
                    <a:pt x="8548" y="3341"/>
                    <a:pt x="8439" y="3044"/>
                  </a:cubicBezTo>
                  <a:lnTo>
                    <a:pt x="8645" y="3044"/>
                  </a:lnTo>
                  <a:cubicBezTo>
                    <a:pt x="8972" y="3044"/>
                    <a:pt x="9227" y="2661"/>
                    <a:pt x="9116" y="2364"/>
                  </a:cubicBezTo>
                  <a:lnTo>
                    <a:pt x="9498" y="2364"/>
                  </a:lnTo>
                  <a:lnTo>
                    <a:pt x="9498" y="2879"/>
                  </a:lnTo>
                  <a:cubicBezTo>
                    <a:pt x="9498" y="2923"/>
                    <a:pt x="9516" y="2964"/>
                    <a:pt x="9548" y="2994"/>
                  </a:cubicBezTo>
                  <a:lnTo>
                    <a:pt x="10001" y="3449"/>
                  </a:lnTo>
                  <a:cubicBezTo>
                    <a:pt x="10115" y="3564"/>
                    <a:pt x="10177" y="3714"/>
                    <a:pt x="10177" y="3876"/>
                  </a:cubicBezTo>
                  <a:lnTo>
                    <a:pt x="10177" y="4284"/>
                  </a:lnTo>
                  <a:cubicBezTo>
                    <a:pt x="10177" y="4376"/>
                    <a:pt x="10251" y="4449"/>
                    <a:pt x="10342" y="4449"/>
                  </a:cubicBezTo>
                  <a:cubicBezTo>
                    <a:pt x="10433" y="4449"/>
                    <a:pt x="10506" y="4376"/>
                    <a:pt x="10506" y="4284"/>
                  </a:cubicBezTo>
                  <a:lnTo>
                    <a:pt x="10506" y="3876"/>
                  </a:lnTo>
                  <a:cubicBezTo>
                    <a:pt x="10506" y="3626"/>
                    <a:pt x="10409" y="3393"/>
                    <a:pt x="10233" y="3217"/>
                  </a:cubicBezTo>
                  <a:lnTo>
                    <a:pt x="9827" y="2811"/>
                  </a:lnTo>
                  <a:lnTo>
                    <a:pt x="9827" y="2364"/>
                  </a:lnTo>
                  <a:lnTo>
                    <a:pt x="10012" y="2364"/>
                  </a:lnTo>
                  <a:cubicBezTo>
                    <a:pt x="10104" y="2364"/>
                    <a:pt x="10177" y="2291"/>
                    <a:pt x="10177" y="2200"/>
                  </a:cubicBezTo>
                  <a:lnTo>
                    <a:pt x="10177" y="1685"/>
                  </a:lnTo>
                  <a:lnTo>
                    <a:pt x="10342" y="1685"/>
                  </a:lnTo>
                  <a:cubicBezTo>
                    <a:pt x="10433" y="1685"/>
                    <a:pt x="10506" y="1612"/>
                    <a:pt x="10506" y="1523"/>
                  </a:cubicBezTo>
                  <a:lnTo>
                    <a:pt x="10506" y="165"/>
                  </a:lnTo>
                  <a:cubicBezTo>
                    <a:pt x="10506" y="74"/>
                    <a:pt x="10433" y="0"/>
                    <a:pt x="1034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72"/>
            <p:cNvSpPr/>
            <p:nvPr/>
          </p:nvSpPr>
          <p:spPr>
            <a:xfrm>
              <a:off x="4039996" y="2675361"/>
              <a:ext cx="10854" cy="21905"/>
            </a:xfrm>
            <a:custGeom>
              <a:rect b="b" l="l" r="r" t="t"/>
              <a:pathLst>
                <a:path extrusionOk="0" h="668" w="331">
                  <a:moveTo>
                    <a:pt x="165" y="0"/>
                  </a:moveTo>
                  <a:cubicBezTo>
                    <a:pt x="74" y="0"/>
                    <a:pt x="1" y="74"/>
                    <a:pt x="1" y="165"/>
                  </a:cubicBezTo>
                  <a:lnTo>
                    <a:pt x="1" y="506"/>
                  </a:lnTo>
                  <a:cubicBezTo>
                    <a:pt x="1" y="594"/>
                    <a:pt x="74" y="668"/>
                    <a:pt x="165" y="668"/>
                  </a:cubicBezTo>
                  <a:cubicBezTo>
                    <a:pt x="257" y="668"/>
                    <a:pt x="330" y="594"/>
                    <a:pt x="330" y="506"/>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11" name="Google Shape;1211;p72"/>
          <p:cNvSpPr/>
          <p:nvPr/>
        </p:nvSpPr>
        <p:spPr>
          <a:xfrm>
            <a:off x="3253206" y="2853756"/>
            <a:ext cx="313300" cy="366784"/>
          </a:xfrm>
          <a:custGeom>
            <a:rect b="b" l="l" r="r" t="t"/>
            <a:pathLst>
              <a:path extrusionOk="0" h="11185" w="9554">
                <a:moveTo>
                  <a:pt x="7634" y="561"/>
                </a:moveTo>
                <a:lnTo>
                  <a:pt x="7634" y="1084"/>
                </a:lnTo>
                <a:lnTo>
                  <a:pt x="7002" y="1675"/>
                </a:lnTo>
                <a:lnTo>
                  <a:pt x="7002" y="1193"/>
                </a:lnTo>
                <a:lnTo>
                  <a:pt x="7634" y="561"/>
                </a:lnTo>
                <a:close/>
                <a:moveTo>
                  <a:pt x="8839" y="1769"/>
                </a:moveTo>
                <a:lnTo>
                  <a:pt x="8210" y="2402"/>
                </a:lnTo>
                <a:lnTo>
                  <a:pt x="7704" y="2402"/>
                </a:lnTo>
                <a:lnTo>
                  <a:pt x="8384" y="1769"/>
                </a:lnTo>
                <a:close/>
                <a:moveTo>
                  <a:pt x="8998" y="329"/>
                </a:moveTo>
                <a:cubicBezTo>
                  <a:pt x="9048" y="329"/>
                  <a:pt x="9092" y="349"/>
                  <a:pt x="9125" y="385"/>
                </a:cubicBezTo>
                <a:cubicBezTo>
                  <a:pt x="9157" y="420"/>
                  <a:pt x="9172" y="464"/>
                  <a:pt x="9172" y="511"/>
                </a:cubicBezTo>
                <a:cubicBezTo>
                  <a:pt x="9169" y="561"/>
                  <a:pt x="9151" y="605"/>
                  <a:pt x="9116" y="637"/>
                </a:cubicBezTo>
                <a:lnTo>
                  <a:pt x="4026" y="5386"/>
                </a:lnTo>
                <a:cubicBezTo>
                  <a:pt x="3990" y="5420"/>
                  <a:pt x="3950" y="5434"/>
                  <a:pt x="3911" y="5434"/>
                </a:cubicBezTo>
                <a:cubicBezTo>
                  <a:pt x="3772" y="5434"/>
                  <a:pt x="3651" y="5249"/>
                  <a:pt x="3782" y="5127"/>
                </a:cubicBezTo>
                <a:lnTo>
                  <a:pt x="8872" y="376"/>
                </a:lnTo>
                <a:cubicBezTo>
                  <a:pt x="8904" y="346"/>
                  <a:pt x="8948" y="329"/>
                  <a:pt x="8992" y="329"/>
                </a:cubicBezTo>
                <a:close/>
                <a:moveTo>
                  <a:pt x="3915" y="4397"/>
                </a:moveTo>
                <a:cubicBezTo>
                  <a:pt x="3965" y="4397"/>
                  <a:pt x="4016" y="4402"/>
                  <a:pt x="4067" y="4413"/>
                </a:cubicBezTo>
                <a:lnTo>
                  <a:pt x="3559" y="4886"/>
                </a:lnTo>
                <a:cubicBezTo>
                  <a:pt x="3353" y="5118"/>
                  <a:pt x="3335" y="5401"/>
                  <a:pt x="3535" y="5601"/>
                </a:cubicBezTo>
                <a:cubicBezTo>
                  <a:pt x="3659" y="5724"/>
                  <a:pt x="3776" y="5778"/>
                  <a:pt x="3892" y="5778"/>
                </a:cubicBezTo>
                <a:cubicBezTo>
                  <a:pt x="4010" y="5778"/>
                  <a:pt x="4128" y="5722"/>
                  <a:pt x="4250" y="5627"/>
                </a:cubicBezTo>
                <a:lnTo>
                  <a:pt x="4717" y="5189"/>
                </a:lnTo>
                <a:lnTo>
                  <a:pt x="4717" y="5189"/>
                </a:lnTo>
                <a:cubicBezTo>
                  <a:pt x="4726" y="5630"/>
                  <a:pt x="4344" y="6021"/>
                  <a:pt x="3903" y="6021"/>
                </a:cubicBezTo>
                <a:cubicBezTo>
                  <a:pt x="3456" y="6021"/>
                  <a:pt x="3091" y="5657"/>
                  <a:pt x="3091" y="5210"/>
                </a:cubicBezTo>
                <a:cubicBezTo>
                  <a:pt x="3091" y="4762"/>
                  <a:pt x="3484" y="4397"/>
                  <a:pt x="3915" y="4397"/>
                </a:cubicBezTo>
                <a:close/>
                <a:moveTo>
                  <a:pt x="3903" y="3689"/>
                </a:moveTo>
                <a:cubicBezTo>
                  <a:pt x="4164" y="3689"/>
                  <a:pt x="4414" y="3754"/>
                  <a:pt x="4638" y="3878"/>
                </a:cubicBezTo>
                <a:lnTo>
                  <a:pt x="4341" y="4157"/>
                </a:lnTo>
                <a:cubicBezTo>
                  <a:pt x="4202" y="4098"/>
                  <a:pt x="4055" y="4069"/>
                  <a:pt x="3903" y="4069"/>
                </a:cubicBezTo>
                <a:cubicBezTo>
                  <a:pt x="3276" y="4069"/>
                  <a:pt x="2762" y="4580"/>
                  <a:pt x="2762" y="5210"/>
                </a:cubicBezTo>
                <a:cubicBezTo>
                  <a:pt x="2762" y="5839"/>
                  <a:pt x="3276" y="6350"/>
                  <a:pt x="3903" y="6350"/>
                </a:cubicBezTo>
                <a:cubicBezTo>
                  <a:pt x="4532" y="6350"/>
                  <a:pt x="5043" y="5839"/>
                  <a:pt x="5043" y="5210"/>
                </a:cubicBezTo>
                <a:cubicBezTo>
                  <a:pt x="5043" y="5110"/>
                  <a:pt x="5032" y="5013"/>
                  <a:pt x="5008" y="4918"/>
                </a:cubicBezTo>
                <a:lnTo>
                  <a:pt x="5311" y="4636"/>
                </a:lnTo>
                <a:cubicBezTo>
                  <a:pt x="5384" y="4816"/>
                  <a:pt x="5423" y="5013"/>
                  <a:pt x="5423" y="5210"/>
                </a:cubicBezTo>
                <a:cubicBezTo>
                  <a:pt x="5423" y="6048"/>
                  <a:pt x="4741" y="6730"/>
                  <a:pt x="3903" y="6730"/>
                </a:cubicBezTo>
                <a:cubicBezTo>
                  <a:pt x="3065" y="6730"/>
                  <a:pt x="2382" y="6048"/>
                  <a:pt x="2382" y="5210"/>
                </a:cubicBezTo>
                <a:cubicBezTo>
                  <a:pt x="2382" y="4372"/>
                  <a:pt x="3065" y="3689"/>
                  <a:pt x="3903" y="3689"/>
                </a:cubicBezTo>
                <a:close/>
                <a:moveTo>
                  <a:pt x="3903" y="2319"/>
                </a:moveTo>
                <a:cubicBezTo>
                  <a:pt x="4544" y="2319"/>
                  <a:pt x="5164" y="2531"/>
                  <a:pt x="5667" y="2919"/>
                </a:cubicBezTo>
                <a:lnTo>
                  <a:pt x="5411" y="3157"/>
                </a:lnTo>
                <a:cubicBezTo>
                  <a:pt x="5076" y="2913"/>
                  <a:pt x="4688" y="2751"/>
                  <a:pt x="4276" y="2693"/>
                </a:cubicBezTo>
                <a:cubicBezTo>
                  <a:pt x="4267" y="2691"/>
                  <a:pt x="4259" y="2691"/>
                  <a:pt x="4250" y="2691"/>
                </a:cubicBezTo>
                <a:cubicBezTo>
                  <a:pt x="4172" y="2691"/>
                  <a:pt x="4101" y="2749"/>
                  <a:pt x="4091" y="2831"/>
                </a:cubicBezTo>
                <a:cubicBezTo>
                  <a:pt x="4076" y="2919"/>
                  <a:pt x="4138" y="3001"/>
                  <a:pt x="4229" y="3016"/>
                </a:cubicBezTo>
                <a:cubicBezTo>
                  <a:pt x="4567" y="3066"/>
                  <a:pt x="4888" y="3193"/>
                  <a:pt x="5167" y="3387"/>
                </a:cubicBezTo>
                <a:lnTo>
                  <a:pt x="4888" y="3645"/>
                </a:lnTo>
                <a:cubicBezTo>
                  <a:pt x="4594" y="3460"/>
                  <a:pt x="4255" y="3360"/>
                  <a:pt x="3903" y="3360"/>
                </a:cubicBezTo>
                <a:cubicBezTo>
                  <a:pt x="2885" y="3360"/>
                  <a:pt x="2056" y="4189"/>
                  <a:pt x="2056" y="5210"/>
                </a:cubicBezTo>
                <a:cubicBezTo>
                  <a:pt x="2056" y="6227"/>
                  <a:pt x="2885" y="7056"/>
                  <a:pt x="3903" y="7056"/>
                </a:cubicBezTo>
                <a:cubicBezTo>
                  <a:pt x="4923" y="7056"/>
                  <a:pt x="5752" y="6227"/>
                  <a:pt x="5752" y="5210"/>
                </a:cubicBezTo>
                <a:cubicBezTo>
                  <a:pt x="5752" y="4927"/>
                  <a:pt x="5687" y="4651"/>
                  <a:pt x="5564" y="4398"/>
                </a:cubicBezTo>
                <a:lnTo>
                  <a:pt x="5843" y="4136"/>
                </a:lnTo>
                <a:cubicBezTo>
                  <a:pt x="6025" y="4463"/>
                  <a:pt x="6120" y="4830"/>
                  <a:pt x="6120" y="5210"/>
                </a:cubicBezTo>
                <a:cubicBezTo>
                  <a:pt x="6120" y="6433"/>
                  <a:pt x="5126" y="7427"/>
                  <a:pt x="3903" y="7427"/>
                </a:cubicBezTo>
                <a:cubicBezTo>
                  <a:pt x="2682" y="7427"/>
                  <a:pt x="1686" y="6433"/>
                  <a:pt x="1686" y="5210"/>
                </a:cubicBezTo>
                <a:cubicBezTo>
                  <a:pt x="1686" y="4125"/>
                  <a:pt x="2494" y="3184"/>
                  <a:pt x="3564" y="3019"/>
                </a:cubicBezTo>
                <a:cubicBezTo>
                  <a:pt x="3653" y="3004"/>
                  <a:pt x="3714" y="2919"/>
                  <a:pt x="3700" y="2831"/>
                </a:cubicBezTo>
                <a:cubicBezTo>
                  <a:pt x="3689" y="2751"/>
                  <a:pt x="3619" y="2693"/>
                  <a:pt x="3541" y="2693"/>
                </a:cubicBezTo>
                <a:cubicBezTo>
                  <a:pt x="3532" y="2693"/>
                  <a:pt x="3523" y="2694"/>
                  <a:pt x="3514" y="2696"/>
                </a:cubicBezTo>
                <a:cubicBezTo>
                  <a:pt x="2920" y="2787"/>
                  <a:pt x="2374" y="3087"/>
                  <a:pt x="1980" y="3545"/>
                </a:cubicBezTo>
                <a:cubicBezTo>
                  <a:pt x="1580" y="4007"/>
                  <a:pt x="1359" y="4598"/>
                  <a:pt x="1359" y="5210"/>
                </a:cubicBezTo>
                <a:cubicBezTo>
                  <a:pt x="1359" y="6612"/>
                  <a:pt x="2500" y="7753"/>
                  <a:pt x="3905" y="7753"/>
                </a:cubicBezTo>
                <a:cubicBezTo>
                  <a:pt x="5308" y="7753"/>
                  <a:pt x="6449" y="6612"/>
                  <a:pt x="6449" y="5210"/>
                </a:cubicBezTo>
                <a:cubicBezTo>
                  <a:pt x="6449" y="4748"/>
                  <a:pt x="6325" y="4301"/>
                  <a:pt x="6090" y="3907"/>
                </a:cubicBezTo>
                <a:lnTo>
                  <a:pt x="6349" y="3669"/>
                </a:lnTo>
                <a:cubicBezTo>
                  <a:pt x="6640" y="4128"/>
                  <a:pt x="6793" y="4657"/>
                  <a:pt x="6793" y="5210"/>
                </a:cubicBezTo>
                <a:cubicBezTo>
                  <a:pt x="6793" y="6803"/>
                  <a:pt x="5496" y="8100"/>
                  <a:pt x="3903" y="8100"/>
                </a:cubicBezTo>
                <a:cubicBezTo>
                  <a:pt x="2312" y="8100"/>
                  <a:pt x="1012" y="6803"/>
                  <a:pt x="1012" y="5210"/>
                </a:cubicBezTo>
                <a:cubicBezTo>
                  <a:pt x="1012" y="3616"/>
                  <a:pt x="2309" y="2319"/>
                  <a:pt x="3903" y="2319"/>
                </a:cubicBezTo>
                <a:close/>
                <a:moveTo>
                  <a:pt x="2512" y="8856"/>
                </a:moveTo>
                <a:cubicBezTo>
                  <a:pt x="2794" y="8961"/>
                  <a:pt x="3091" y="9038"/>
                  <a:pt x="3397" y="9079"/>
                </a:cubicBezTo>
                <a:lnTo>
                  <a:pt x="3397" y="9497"/>
                </a:lnTo>
                <a:lnTo>
                  <a:pt x="2341" y="9497"/>
                </a:lnTo>
                <a:lnTo>
                  <a:pt x="2512" y="8856"/>
                </a:lnTo>
                <a:close/>
                <a:moveTo>
                  <a:pt x="4076" y="9108"/>
                </a:moveTo>
                <a:lnTo>
                  <a:pt x="4076" y="9497"/>
                </a:lnTo>
                <a:lnTo>
                  <a:pt x="3726" y="9497"/>
                </a:lnTo>
                <a:lnTo>
                  <a:pt x="3726" y="9108"/>
                </a:lnTo>
                <a:cubicBezTo>
                  <a:pt x="3785" y="9110"/>
                  <a:pt x="3843" y="9111"/>
                  <a:pt x="3901" y="9111"/>
                </a:cubicBezTo>
                <a:cubicBezTo>
                  <a:pt x="3959" y="9111"/>
                  <a:pt x="4017" y="9110"/>
                  <a:pt x="4076" y="9108"/>
                </a:cubicBezTo>
                <a:close/>
                <a:moveTo>
                  <a:pt x="5296" y="8856"/>
                </a:moveTo>
                <a:lnTo>
                  <a:pt x="5467" y="9497"/>
                </a:lnTo>
                <a:lnTo>
                  <a:pt x="4405" y="9497"/>
                </a:lnTo>
                <a:lnTo>
                  <a:pt x="4405" y="9079"/>
                </a:lnTo>
                <a:cubicBezTo>
                  <a:pt x="4711" y="9041"/>
                  <a:pt x="5008" y="8964"/>
                  <a:pt x="5296" y="8856"/>
                </a:cubicBezTo>
                <a:close/>
                <a:moveTo>
                  <a:pt x="5555" y="9826"/>
                </a:moveTo>
                <a:lnTo>
                  <a:pt x="5649" y="10176"/>
                </a:lnTo>
                <a:lnTo>
                  <a:pt x="2159" y="10176"/>
                </a:lnTo>
                <a:lnTo>
                  <a:pt x="2253" y="9826"/>
                </a:lnTo>
                <a:close/>
                <a:moveTo>
                  <a:pt x="4076" y="10505"/>
                </a:moveTo>
                <a:lnTo>
                  <a:pt x="4076" y="10855"/>
                </a:lnTo>
                <a:lnTo>
                  <a:pt x="3726" y="10855"/>
                </a:lnTo>
                <a:lnTo>
                  <a:pt x="3726" y="10505"/>
                </a:lnTo>
                <a:close/>
                <a:moveTo>
                  <a:pt x="5896" y="8564"/>
                </a:moveTo>
                <a:lnTo>
                  <a:pt x="6511" y="10855"/>
                </a:lnTo>
                <a:lnTo>
                  <a:pt x="6170" y="10855"/>
                </a:lnTo>
                <a:lnTo>
                  <a:pt x="5599" y="8723"/>
                </a:lnTo>
                <a:cubicBezTo>
                  <a:pt x="5702" y="8676"/>
                  <a:pt x="5799" y="8623"/>
                  <a:pt x="5896" y="8564"/>
                </a:cubicBezTo>
                <a:close/>
                <a:moveTo>
                  <a:pt x="8995" y="0"/>
                </a:moveTo>
                <a:cubicBezTo>
                  <a:pt x="8881" y="0"/>
                  <a:pt x="8765" y="46"/>
                  <a:pt x="8648" y="138"/>
                </a:cubicBezTo>
                <a:lnTo>
                  <a:pt x="7960" y="779"/>
                </a:lnTo>
                <a:lnTo>
                  <a:pt x="7960" y="164"/>
                </a:lnTo>
                <a:cubicBezTo>
                  <a:pt x="7958" y="58"/>
                  <a:pt x="7874" y="4"/>
                  <a:pt x="7794" y="4"/>
                </a:cubicBezTo>
                <a:cubicBezTo>
                  <a:pt x="7751" y="4"/>
                  <a:pt x="7709" y="19"/>
                  <a:pt x="7681" y="49"/>
                </a:cubicBezTo>
                <a:lnTo>
                  <a:pt x="6722" y="1008"/>
                </a:lnTo>
                <a:cubicBezTo>
                  <a:pt x="6690" y="1040"/>
                  <a:pt x="6672" y="1081"/>
                  <a:pt x="6672" y="1125"/>
                </a:cubicBezTo>
                <a:lnTo>
                  <a:pt x="6672" y="1981"/>
                </a:lnTo>
                <a:lnTo>
                  <a:pt x="6414" y="2222"/>
                </a:lnTo>
                <a:cubicBezTo>
                  <a:pt x="5711" y="1631"/>
                  <a:pt x="4826" y="1308"/>
                  <a:pt x="3903" y="1308"/>
                </a:cubicBezTo>
                <a:cubicBezTo>
                  <a:pt x="1750" y="1308"/>
                  <a:pt x="1" y="3057"/>
                  <a:pt x="1" y="5210"/>
                </a:cubicBezTo>
                <a:cubicBezTo>
                  <a:pt x="1" y="6512"/>
                  <a:pt x="642" y="7665"/>
                  <a:pt x="1624" y="8373"/>
                </a:cubicBezTo>
                <a:lnTo>
                  <a:pt x="1415" y="9150"/>
                </a:lnTo>
                <a:cubicBezTo>
                  <a:pt x="1392" y="9238"/>
                  <a:pt x="1444" y="9326"/>
                  <a:pt x="1530" y="9350"/>
                </a:cubicBezTo>
                <a:cubicBezTo>
                  <a:pt x="1546" y="9354"/>
                  <a:pt x="1561" y="9356"/>
                  <a:pt x="1576" y="9356"/>
                </a:cubicBezTo>
                <a:cubicBezTo>
                  <a:pt x="1639" y="9356"/>
                  <a:pt x="1690" y="9316"/>
                  <a:pt x="1733" y="9235"/>
                </a:cubicBezTo>
                <a:lnTo>
                  <a:pt x="1912" y="8564"/>
                </a:lnTo>
                <a:cubicBezTo>
                  <a:pt x="2006" y="8620"/>
                  <a:pt x="2106" y="8676"/>
                  <a:pt x="2209" y="8723"/>
                </a:cubicBezTo>
                <a:lnTo>
                  <a:pt x="1636" y="10855"/>
                </a:lnTo>
                <a:lnTo>
                  <a:pt x="1297" y="10855"/>
                </a:lnTo>
                <a:lnTo>
                  <a:pt x="1547" y="9926"/>
                </a:lnTo>
                <a:cubicBezTo>
                  <a:pt x="1571" y="9838"/>
                  <a:pt x="1518" y="9746"/>
                  <a:pt x="1430" y="9723"/>
                </a:cubicBezTo>
                <a:cubicBezTo>
                  <a:pt x="1417" y="9720"/>
                  <a:pt x="1404" y="9718"/>
                  <a:pt x="1391" y="9718"/>
                </a:cubicBezTo>
                <a:cubicBezTo>
                  <a:pt x="1318" y="9718"/>
                  <a:pt x="1250" y="9766"/>
                  <a:pt x="1230" y="9841"/>
                </a:cubicBezTo>
                <a:lnTo>
                  <a:pt x="927" y="10976"/>
                </a:lnTo>
                <a:cubicBezTo>
                  <a:pt x="909" y="11096"/>
                  <a:pt x="962" y="11167"/>
                  <a:pt x="1083" y="11181"/>
                </a:cubicBezTo>
                <a:lnTo>
                  <a:pt x="1762" y="11181"/>
                </a:lnTo>
                <a:cubicBezTo>
                  <a:pt x="1835" y="11181"/>
                  <a:pt x="1903" y="11131"/>
                  <a:pt x="1921" y="11061"/>
                </a:cubicBezTo>
                <a:lnTo>
                  <a:pt x="2071" y="10505"/>
                </a:lnTo>
                <a:lnTo>
                  <a:pt x="3397" y="10505"/>
                </a:lnTo>
                <a:lnTo>
                  <a:pt x="3397" y="11020"/>
                </a:lnTo>
                <a:cubicBezTo>
                  <a:pt x="3397" y="11111"/>
                  <a:pt x="3470" y="11184"/>
                  <a:pt x="3561" y="11184"/>
                </a:cubicBezTo>
                <a:lnTo>
                  <a:pt x="4241" y="11184"/>
                </a:lnTo>
                <a:cubicBezTo>
                  <a:pt x="4332" y="11184"/>
                  <a:pt x="4405" y="11111"/>
                  <a:pt x="4405" y="11020"/>
                </a:cubicBezTo>
                <a:lnTo>
                  <a:pt x="4405" y="10505"/>
                </a:lnTo>
                <a:lnTo>
                  <a:pt x="5737" y="10505"/>
                </a:lnTo>
                <a:lnTo>
                  <a:pt x="5887" y="11061"/>
                </a:lnTo>
                <a:cubicBezTo>
                  <a:pt x="5905" y="11134"/>
                  <a:pt x="5970" y="11181"/>
                  <a:pt x="6046" y="11181"/>
                </a:cubicBezTo>
                <a:lnTo>
                  <a:pt x="6722" y="11181"/>
                </a:lnTo>
                <a:cubicBezTo>
                  <a:pt x="6843" y="11167"/>
                  <a:pt x="6896" y="11096"/>
                  <a:pt x="6881" y="10976"/>
                </a:cubicBezTo>
                <a:lnTo>
                  <a:pt x="6184" y="8376"/>
                </a:lnTo>
                <a:cubicBezTo>
                  <a:pt x="7087" y="7724"/>
                  <a:pt x="7684" y="6691"/>
                  <a:pt x="7787" y="5583"/>
                </a:cubicBezTo>
                <a:cubicBezTo>
                  <a:pt x="7796" y="5492"/>
                  <a:pt x="7731" y="5412"/>
                  <a:pt x="7640" y="5404"/>
                </a:cubicBezTo>
                <a:cubicBezTo>
                  <a:pt x="7635" y="5403"/>
                  <a:pt x="7629" y="5403"/>
                  <a:pt x="7624" y="5403"/>
                </a:cubicBezTo>
                <a:cubicBezTo>
                  <a:pt x="7542" y="5403"/>
                  <a:pt x="7469" y="5468"/>
                  <a:pt x="7460" y="5551"/>
                </a:cubicBezTo>
                <a:cubicBezTo>
                  <a:pt x="7287" y="7382"/>
                  <a:pt x="5726" y="8785"/>
                  <a:pt x="3903" y="8785"/>
                </a:cubicBezTo>
                <a:cubicBezTo>
                  <a:pt x="1933" y="8785"/>
                  <a:pt x="327" y="7180"/>
                  <a:pt x="327" y="5210"/>
                </a:cubicBezTo>
                <a:cubicBezTo>
                  <a:pt x="327" y="3240"/>
                  <a:pt x="1933" y="1634"/>
                  <a:pt x="3903" y="1634"/>
                </a:cubicBezTo>
                <a:cubicBezTo>
                  <a:pt x="4735" y="1634"/>
                  <a:pt x="5534" y="1922"/>
                  <a:pt x="6172" y="2449"/>
                </a:cubicBezTo>
                <a:lnTo>
                  <a:pt x="5908" y="2693"/>
                </a:lnTo>
                <a:cubicBezTo>
                  <a:pt x="5340" y="2240"/>
                  <a:pt x="4635" y="1993"/>
                  <a:pt x="3903" y="1993"/>
                </a:cubicBezTo>
                <a:cubicBezTo>
                  <a:pt x="2130" y="1993"/>
                  <a:pt x="686" y="3437"/>
                  <a:pt x="686" y="5210"/>
                </a:cubicBezTo>
                <a:cubicBezTo>
                  <a:pt x="686" y="6986"/>
                  <a:pt x="2130" y="8426"/>
                  <a:pt x="3903" y="8426"/>
                </a:cubicBezTo>
                <a:cubicBezTo>
                  <a:pt x="5676" y="8426"/>
                  <a:pt x="7119" y="6986"/>
                  <a:pt x="7119" y="5210"/>
                </a:cubicBezTo>
                <a:cubicBezTo>
                  <a:pt x="7119" y="4574"/>
                  <a:pt x="6937" y="3966"/>
                  <a:pt x="6590" y="3440"/>
                </a:cubicBezTo>
                <a:lnTo>
                  <a:pt x="6855" y="3195"/>
                </a:lnTo>
                <a:cubicBezTo>
                  <a:pt x="7196" y="3692"/>
                  <a:pt x="7404" y="4266"/>
                  <a:pt x="7460" y="4869"/>
                </a:cubicBezTo>
                <a:cubicBezTo>
                  <a:pt x="7469" y="4954"/>
                  <a:pt x="7540" y="5016"/>
                  <a:pt x="7625" y="5016"/>
                </a:cubicBezTo>
                <a:lnTo>
                  <a:pt x="7640" y="5016"/>
                </a:lnTo>
                <a:cubicBezTo>
                  <a:pt x="7728" y="5007"/>
                  <a:pt x="7796" y="4927"/>
                  <a:pt x="7787" y="4836"/>
                </a:cubicBezTo>
                <a:cubicBezTo>
                  <a:pt x="7722" y="4163"/>
                  <a:pt x="7484" y="3522"/>
                  <a:pt x="7096" y="2969"/>
                </a:cubicBezTo>
                <a:lnTo>
                  <a:pt x="7352" y="2728"/>
                </a:lnTo>
                <a:lnTo>
                  <a:pt x="8275" y="2728"/>
                </a:lnTo>
                <a:cubicBezTo>
                  <a:pt x="8319" y="2728"/>
                  <a:pt x="8360" y="2710"/>
                  <a:pt x="8389" y="2681"/>
                </a:cubicBezTo>
                <a:lnTo>
                  <a:pt x="9351" y="1719"/>
                </a:lnTo>
                <a:cubicBezTo>
                  <a:pt x="9456" y="1608"/>
                  <a:pt x="9451" y="1440"/>
                  <a:pt x="9256" y="1440"/>
                </a:cubicBezTo>
                <a:cubicBezTo>
                  <a:pt x="9250" y="1440"/>
                  <a:pt x="9243" y="1440"/>
                  <a:pt x="9236" y="1440"/>
                </a:cubicBezTo>
                <a:lnTo>
                  <a:pt x="8734" y="1440"/>
                </a:lnTo>
                <a:lnTo>
                  <a:pt x="9339" y="876"/>
                </a:lnTo>
                <a:cubicBezTo>
                  <a:pt x="9545" y="643"/>
                  <a:pt x="9554" y="405"/>
                  <a:pt x="9363" y="161"/>
                </a:cubicBezTo>
                <a:cubicBezTo>
                  <a:pt x="9242" y="54"/>
                  <a:pt x="9119" y="0"/>
                  <a:pt x="899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72"/>
          <p:cNvSpPr/>
          <p:nvPr/>
        </p:nvSpPr>
        <p:spPr>
          <a:xfrm>
            <a:off x="2433459" y="2854805"/>
            <a:ext cx="366719" cy="364587"/>
          </a:xfrm>
          <a:custGeom>
            <a:rect b="b" l="l" r="r" t="t"/>
            <a:pathLst>
              <a:path extrusionOk="0" h="11118" w="11183">
                <a:moveTo>
                  <a:pt x="2474" y="1854"/>
                </a:moveTo>
                <a:cubicBezTo>
                  <a:pt x="2605" y="1854"/>
                  <a:pt x="2736" y="1908"/>
                  <a:pt x="2867" y="2017"/>
                </a:cubicBezTo>
                <a:cubicBezTo>
                  <a:pt x="3082" y="2278"/>
                  <a:pt x="3082" y="2540"/>
                  <a:pt x="2867" y="2802"/>
                </a:cubicBezTo>
                <a:cubicBezTo>
                  <a:pt x="2757" y="2912"/>
                  <a:pt x="2617" y="2965"/>
                  <a:pt x="2477" y="2965"/>
                </a:cubicBezTo>
                <a:cubicBezTo>
                  <a:pt x="2329" y="2965"/>
                  <a:pt x="2181" y="2905"/>
                  <a:pt x="2067" y="2790"/>
                </a:cubicBezTo>
                <a:cubicBezTo>
                  <a:pt x="1864" y="2531"/>
                  <a:pt x="1867" y="2273"/>
                  <a:pt x="2079" y="2017"/>
                </a:cubicBezTo>
                <a:cubicBezTo>
                  <a:pt x="2211" y="1908"/>
                  <a:pt x="2343" y="1854"/>
                  <a:pt x="2474" y="1854"/>
                </a:cubicBezTo>
                <a:close/>
                <a:moveTo>
                  <a:pt x="8709" y="1854"/>
                </a:moveTo>
                <a:cubicBezTo>
                  <a:pt x="8851" y="1854"/>
                  <a:pt x="8993" y="1908"/>
                  <a:pt x="9100" y="2017"/>
                </a:cubicBezTo>
                <a:cubicBezTo>
                  <a:pt x="9315" y="2228"/>
                  <a:pt x="9318" y="2572"/>
                  <a:pt x="9112" y="2790"/>
                </a:cubicBezTo>
                <a:cubicBezTo>
                  <a:pt x="9000" y="2905"/>
                  <a:pt x="8852" y="2965"/>
                  <a:pt x="8704" y="2965"/>
                </a:cubicBezTo>
                <a:cubicBezTo>
                  <a:pt x="8565" y="2965"/>
                  <a:pt x="8425" y="2912"/>
                  <a:pt x="8315" y="2802"/>
                </a:cubicBezTo>
                <a:cubicBezTo>
                  <a:pt x="8098" y="2587"/>
                  <a:pt x="8098" y="2234"/>
                  <a:pt x="8315" y="2017"/>
                </a:cubicBezTo>
                <a:cubicBezTo>
                  <a:pt x="8424" y="1908"/>
                  <a:pt x="8567" y="1854"/>
                  <a:pt x="8709" y="1854"/>
                </a:cubicBezTo>
                <a:close/>
                <a:moveTo>
                  <a:pt x="4434" y="1361"/>
                </a:moveTo>
                <a:cubicBezTo>
                  <a:pt x="4537" y="1843"/>
                  <a:pt x="4934" y="2220"/>
                  <a:pt x="5428" y="2287"/>
                </a:cubicBezTo>
                <a:lnTo>
                  <a:pt x="5428" y="2655"/>
                </a:lnTo>
                <a:cubicBezTo>
                  <a:pt x="4758" y="2693"/>
                  <a:pt x="4146" y="2961"/>
                  <a:pt x="3675" y="3381"/>
                </a:cubicBezTo>
                <a:lnTo>
                  <a:pt x="3202" y="2908"/>
                </a:lnTo>
                <a:cubicBezTo>
                  <a:pt x="3399" y="2622"/>
                  <a:pt x="3405" y="2214"/>
                  <a:pt x="3208" y="1920"/>
                </a:cubicBezTo>
                <a:cubicBezTo>
                  <a:pt x="3587" y="1670"/>
                  <a:pt x="3999" y="1482"/>
                  <a:pt x="4434" y="1361"/>
                </a:cubicBezTo>
                <a:close/>
                <a:moveTo>
                  <a:pt x="6748" y="1361"/>
                </a:moveTo>
                <a:cubicBezTo>
                  <a:pt x="7183" y="1482"/>
                  <a:pt x="7595" y="1670"/>
                  <a:pt x="7974" y="1920"/>
                </a:cubicBezTo>
                <a:cubicBezTo>
                  <a:pt x="7774" y="2220"/>
                  <a:pt x="7777" y="2611"/>
                  <a:pt x="7980" y="2908"/>
                </a:cubicBezTo>
                <a:lnTo>
                  <a:pt x="7507" y="3381"/>
                </a:lnTo>
                <a:cubicBezTo>
                  <a:pt x="7027" y="2949"/>
                  <a:pt x="6413" y="2693"/>
                  <a:pt x="5754" y="2655"/>
                </a:cubicBezTo>
                <a:lnTo>
                  <a:pt x="5754" y="2287"/>
                </a:lnTo>
                <a:cubicBezTo>
                  <a:pt x="6248" y="2220"/>
                  <a:pt x="6645" y="1843"/>
                  <a:pt x="6748" y="1361"/>
                </a:cubicBezTo>
                <a:close/>
                <a:moveTo>
                  <a:pt x="5866" y="4125"/>
                </a:moveTo>
                <a:cubicBezTo>
                  <a:pt x="6104" y="4125"/>
                  <a:pt x="6301" y="4322"/>
                  <a:pt x="6301" y="4560"/>
                </a:cubicBezTo>
                <a:lnTo>
                  <a:pt x="6301" y="4942"/>
                </a:lnTo>
                <a:lnTo>
                  <a:pt x="6048" y="4942"/>
                </a:lnTo>
                <a:cubicBezTo>
                  <a:pt x="6010" y="4942"/>
                  <a:pt x="5978" y="4925"/>
                  <a:pt x="5957" y="4892"/>
                </a:cubicBezTo>
                <a:lnTo>
                  <a:pt x="5801" y="4619"/>
                </a:lnTo>
                <a:cubicBezTo>
                  <a:pt x="5770" y="4565"/>
                  <a:pt x="5716" y="4537"/>
                  <a:pt x="5661" y="4537"/>
                </a:cubicBezTo>
                <a:cubicBezTo>
                  <a:pt x="5618" y="4537"/>
                  <a:pt x="5573" y="4554"/>
                  <a:pt x="5540" y="4590"/>
                </a:cubicBezTo>
                <a:lnTo>
                  <a:pt x="5301" y="4842"/>
                </a:lnTo>
                <a:cubicBezTo>
                  <a:pt x="5240" y="4907"/>
                  <a:pt x="5154" y="4942"/>
                  <a:pt x="5066" y="4942"/>
                </a:cubicBezTo>
                <a:lnTo>
                  <a:pt x="4881" y="4942"/>
                </a:lnTo>
                <a:lnTo>
                  <a:pt x="4881" y="4560"/>
                </a:lnTo>
                <a:cubicBezTo>
                  <a:pt x="4881" y="4322"/>
                  <a:pt x="5075" y="4125"/>
                  <a:pt x="5316" y="4125"/>
                </a:cubicBezTo>
                <a:close/>
                <a:moveTo>
                  <a:pt x="2970" y="3140"/>
                </a:moveTo>
                <a:lnTo>
                  <a:pt x="3446" y="3613"/>
                </a:lnTo>
                <a:cubicBezTo>
                  <a:pt x="3026" y="4084"/>
                  <a:pt x="2755" y="4692"/>
                  <a:pt x="2717" y="5363"/>
                </a:cubicBezTo>
                <a:lnTo>
                  <a:pt x="2352" y="5363"/>
                </a:lnTo>
                <a:cubicBezTo>
                  <a:pt x="2308" y="4801"/>
                  <a:pt x="1917" y="4451"/>
                  <a:pt x="1423" y="4372"/>
                </a:cubicBezTo>
                <a:cubicBezTo>
                  <a:pt x="1541" y="3937"/>
                  <a:pt x="1767" y="3431"/>
                  <a:pt x="1985" y="3146"/>
                </a:cubicBezTo>
                <a:cubicBezTo>
                  <a:pt x="2103" y="3243"/>
                  <a:pt x="2289" y="3320"/>
                  <a:pt x="2488" y="3320"/>
                </a:cubicBezTo>
                <a:cubicBezTo>
                  <a:pt x="2649" y="3320"/>
                  <a:pt x="2819" y="3270"/>
                  <a:pt x="2970" y="3140"/>
                </a:cubicBezTo>
                <a:close/>
                <a:moveTo>
                  <a:pt x="1182" y="4675"/>
                </a:moveTo>
                <a:cubicBezTo>
                  <a:pt x="1653" y="4675"/>
                  <a:pt x="2035" y="5057"/>
                  <a:pt x="2035" y="5527"/>
                </a:cubicBezTo>
                <a:cubicBezTo>
                  <a:pt x="2035" y="5998"/>
                  <a:pt x="1653" y="6380"/>
                  <a:pt x="1182" y="6380"/>
                </a:cubicBezTo>
                <a:cubicBezTo>
                  <a:pt x="712" y="6380"/>
                  <a:pt x="326" y="5998"/>
                  <a:pt x="326" y="5527"/>
                </a:cubicBezTo>
                <a:cubicBezTo>
                  <a:pt x="326" y="5057"/>
                  <a:pt x="712" y="4675"/>
                  <a:pt x="1182" y="4675"/>
                </a:cubicBezTo>
                <a:close/>
                <a:moveTo>
                  <a:pt x="10000" y="4675"/>
                </a:moveTo>
                <a:cubicBezTo>
                  <a:pt x="10471" y="4675"/>
                  <a:pt x="10853" y="5057"/>
                  <a:pt x="10853" y="5527"/>
                </a:cubicBezTo>
                <a:cubicBezTo>
                  <a:pt x="10853" y="5998"/>
                  <a:pt x="10471" y="6380"/>
                  <a:pt x="10000" y="6380"/>
                </a:cubicBezTo>
                <a:cubicBezTo>
                  <a:pt x="9530" y="6380"/>
                  <a:pt x="9147" y="5998"/>
                  <a:pt x="9147" y="5527"/>
                </a:cubicBezTo>
                <a:cubicBezTo>
                  <a:pt x="9147" y="5057"/>
                  <a:pt x="9530" y="4675"/>
                  <a:pt x="10000" y="4675"/>
                </a:cubicBezTo>
                <a:close/>
                <a:moveTo>
                  <a:pt x="5628" y="4975"/>
                </a:moveTo>
                <a:cubicBezTo>
                  <a:pt x="5704" y="5133"/>
                  <a:pt x="5860" y="5272"/>
                  <a:pt x="6048" y="5272"/>
                </a:cubicBezTo>
                <a:lnTo>
                  <a:pt x="6301" y="5272"/>
                </a:lnTo>
                <a:lnTo>
                  <a:pt x="6301" y="5892"/>
                </a:lnTo>
                <a:cubicBezTo>
                  <a:pt x="6301" y="6320"/>
                  <a:pt x="5946" y="6534"/>
                  <a:pt x="5591" y="6534"/>
                </a:cubicBezTo>
                <a:cubicBezTo>
                  <a:pt x="5236" y="6534"/>
                  <a:pt x="4881" y="6320"/>
                  <a:pt x="4881" y="5892"/>
                </a:cubicBezTo>
                <a:lnTo>
                  <a:pt x="4881" y="5272"/>
                </a:lnTo>
                <a:lnTo>
                  <a:pt x="5066" y="5272"/>
                </a:lnTo>
                <a:cubicBezTo>
                  <a:pt x="5293" y="5272"/>
                  <a:pt x="5493" y="5148"/>
                  <a:pt x="5628" y="4975"/>
                </a:cubicBezTo>
                <a:close/>
                <a:moveTo>
                  <a:pt x="5590" y="2978"/>
                </a:moveTo>
                <a:cubicBezTo>
                  <a:pt x="6463" y="2978"/>
                  <a:pt x="7298" y="3443"/>
                  <a:pt x="7757" y="4181"/>
                </a:cubicBezTo>
                <a:cubicBezTo>
                  <a:pt x="7787" y="4231"/>
                  <a:pt x="7842" y="4258"/>
                  <a:pt x="7897" y="4258"/>
                </a:cubicBezTo>
                <a:cubicBezTo>
                  <a:pt x="7927" y="4258"/>
                  <a:pt x="7956" y="4250"/>
                  <a:pt x="7983" y="4234"/>
                </a:cubicBezTo>
                <a:cubicBezTo>
                  <a:pt x="8059" y="4187"/>
                  <a:pt x="8083" y="4084"/>
                  <a:pt x="8036" y="4007"/>
                </a:cubicBezTo>
                <a:cubicBezTo>
                  <a:pt x="7948" y="3866"/>
                  <a:pt x="7848" y="3734"/>
                  <a:pt x="7739" y="3610"/>
                </a:cubicBezTo>
                <a:lnTo>
                  <a:pt x="8212" y="3140"/>
                </a:lnTo>
                <a:cubicBezTo>
                  <a:pt x="8358" y="3239"/>
                  <a:pt x="8535" y="3290"/>
                  <a:pt x="8713" y="3290"/>
                </a:cubicBezTo>
                <a:cubicBezTo>
                  <a:pt x="8884" y="3290"/>
                  <a:pt x="9056" y="3242"/>
                  <a:pt x="9200" y="3146"/>
                </a:cubicBezTo>
                <a:cubicBezTo>
                  <a:pt x="9450" y="3525"/>
                  <a:pt x="9638" y="3934"/>
                  <a:pt x="9756" y="4372"/>
                </a:cubicBezTo>
                <a:cubicBezTo>
                  <a:pt x="9274" y="4472"/>
                  <a:pt x="8900" y="4869"/>
                  <a:pt x="8830" y="5363"/>
                </a:cubicBezTo>
                <a:lnTo>
                  <a:pt x="8465" y="5363"/>
                </a:lnTo>
                <a:cubicBezTo>
                  <a:pt x="8451" y="5136"/>
                  <a:pt x="8412" y="4913"/>
                  <a:pt x="8348" y="4698"/>
                </a:cubicBezTo>
                <a:cubicBezTo>
                  <a:pt x="8326" y="4629"/>
                  <a:pt x="8261" y="4582"/>
                  <a:pt x="8190" y="4582"/>
                </a:cubicBezTo>
                <a:cubicBezTo>
                  <a:pt x="8174" y="4582"/>
                  <a:pt x="8158" y="4585"/>
                  <a:pt x="8142" y="4590"/>
                </a:cubicBezTo>
                <a:cubicBezTo>
                  <a:pt x="8057" y="4616"/>
                  <a:pt x="8007" y="4707"/>
                  <a:pt x="8033" y="4792"/>
                </a:cubicBezTo>
                <a:cubicBezTo>
                  <a:pt x="8268" y="5575"/>
                  <a:pt x="8107" y="6442"/>
                  <a:pt x="7607" y="7089"/>
                </a:cubicBezTo>
                <a:cubicBezTo>
                  <a:pt x="7560" y="6871"/>
                  <a:pt x="7404" y="6689"/>
                  <a:pt x="7186" y="6615"/>
                </a:cubicBezTo>
                <a:lnTo>
                  <a:pt x="6498" y="6377"/>
                </a:lnTo>
                <a:cubicBezTo>
                  <a:pt x="6581" y="6236"/>
                  <a:pt x="6628" y="6068"/>
                  <a:pt x="6628" y="5892"/>
                </a:cubicBezTo>
                <a:lnTo>
                  <a:pt x="6628" y="4563"/>
                </a:lnTo>
                <a:cubicBezTo>
                  <a:pt x="6628" y="4143"/>
                  <a:pt x="6286" y="3799"/>
                  <a:pt x="5866" y="3799"/>
                </a:cubicBezTo>
                <a:lnTo>
                  <a:pt x="5316" y="3799"/>
                </a:lnTo>
                <a:cubicBezTo>
                  <a:pt x="4896" y="3799"/>
                  <a:pt x="4555" y="4143"/>
                  <a:pt x="4555" y="4563"/>
                </a:cubicBezTo>
                <a:lnTo>
                  <a:pt x="4555" y="5892"/>
                </a:lnTo>
                <a:cubicBezTo>
                  <a:pt x="4555" y="6068"/>
                  <a:pt x="4602" y="6236"/>
                  <a:pt x="4684" y="6377"/>
                </a:cubicBezTo>
                <a:lnTo>
                  <a:pt x="3996" y="6615"/>
                </a:lnTo>
                <a:cubicBezTo>
                  <a:pt x="3778" y="6689"/>
                  <a:pt x="3623" y="6871"/>
                  <a:pt x="3575" y="7086"/>
                </a:cubicBezTo>
                <a:cubicBezTo>
                  <a:pt x="3226" y="6636"/>
                  <a:pt x="3061" y="6089"/>
                  <a:pt x="3040" y="5522"/>
                </a:cubicBezTo>
                <a:cubicBezTo>
                  <a:pt x="3043" y="4119"/>
                  <a:pt x="4187" y="2978"/>
                  <a:pt x="5590" y="2978"/>
                </a:cubicBezTo>
                <a:close/>
                <a:moveTo>
                  <a:pt x="2717" y="5692"/>
                </a:moveTo>
                <a:cubicBezTo>
                  <a:pt x="2755" y="6333"/>
                  <a:pt x="3017" y="6965"/>
                  <a:pt x="3443" y="7445"/>
                </a:cubicBezTo>
                <a:lnTo>
                  <a:pt x="2970" y="7915"/>
                </a:lnTo>
                <a:cubicBezTo>
                  <a:pt x="2825" y="7817"/>
                  <a:pt x="2648" y="7766"/>
                  <a:pt x="2471" y="7766"/>
                </a:cubicBezTo>
                <a:cubicBezTo>
                  <a:pt x="2299" y="7766"/>
                  <a:pt x="2127" y="7814"/>
                  <a:pt x="1982" y="7909"/>
                </a:cubicBezTo>
                <a:cubicBezTo>
                  <a:pt x="1732" y="7533"/>
                  <a:pt x="1544" y="7121"/>
                  <a:pt x="1423" y="6683"/>
                </a:cubicBezTo>
                <a:cubicBezTo>
                  <a:pt x="1908" y="6583"/>
                  <a:pt x="2282" y="6186"/>
                  <a:pt x="2352" y="5692"/>
                </a:cubicBezTo>
                <a:close/>
                <a:moveTo>
                  <a:pt x="8830" y="5692"/>
                </a:moveTo>
                <a:cubicBezTo>
                  <a:pt x="8900" y="6186"/>
                  <a:pt x="9274" y="6583"/>
                  <a:pt x="9756" y="6683"/>
                </a:cubicBezTo>
                <a:cubicBezTo>
                  <a:pt x="9636" y="7121"/>
                  <a:pt x="9450" y="7533"/>
                  <a:pt x="9197" y="7909"/>
                </a:cubicBezTo>
                <a:cubicBezTo>
                  <a:pt x="9050" y="7811"/>
                  <a:pt x="8879" y="7762"/>
                  <a:pt x="8707" y="7762"/>
                </a:cubicBezTo>
                <a:cubicBezTo>
                  <a:pt x="8533" y="7762"/>
                  <a:pt x="8359" y="7813"/>
                  <a:pt x="8209" y="7915"/>
                </a:cubicBezTo>
                <a:lnTo>
                  <a:pt x="7736" y="7442"/>
                </a:lnTo>
                <a:cubicBezTo>
                  <a:pt x="8157" y="6971"/>
                  <a:pt x="8427" y="6363"/>
                  <a:pt x="8462" y="5692"/>
                </a:cubicBezTo>
                <a:close/>
                <a:moveTo>
                  <a:pt x="2473" y="8088"/>
                </a:moveTo>
                <a:cubicBezTo>
                  <a:pt x="2811" y="8121"/>
                  <a:pt x="2996" y="8306"/>
                  <a:pt x="3029" y="8644"/>
                </a:cubicBezTo>
                <a:cubicBezTo>
                  <a:pt x="3029" y="8953"/>
                  <a:pt x="2779" y="9200"/>
                  <a:pt x="2473" y="9200"/>
                </a:cubicBezTo>
                <a:cubicBezTo>
                  <a:pt x="2326" y="9200"/>
                  <a:pt x="2185" y="9144"/>
                  <a:pt x="2079" y="9038"/>
                </a:cubicBezTo>
                <a:cubicBezTo>
                  <a:pt x="1976" y="8932"/>
                  <a:pt x="1917" y="8794"/>
                  <a:pt x="1917" y="8644"/>
                </a:cubicBezTo>
                <a:cubicBezTo>
                  <a:pt x="1917" y="8338"/>
                  <a:pt x="2164" y="8088"/>
                  <a:pt x="2473" y="8088"/>
                </a:cubicBezTo>
                <a:close/>
                <a:moveTo>
                  <a:pt x="8705" y="8090"/>
                </a:moveTo>
                <a:cubicBezTo>
                  <a:pt x="8854" y="8090"/>
                  <a:pt x="9002" y="8150"/>
                  <a:pt x="9112" y="8265"/>
                </a:cubicBezTo>
                <a:cubicBezTo>
                  <a:pt x="9318" y="8482"/>
                  <a:pt x="9315" y="8827"/>
                  <a:pt x="9100" y="9038"/>
                </a:cubicBezTo>
                <a:cubicBezTo>
                  <a:pt x="8970" y="9147"/>
                  <a:pt x="8839" y="9201"/>
                  <a:pt x="8708" y="9201"/>
                </a:cubicBezTo>
                <a:cubicBezTo>
                  <a:pt x="8577" y="9201"/>
                  <a:pt x="8446" y="9147"/>
                  <a:pt x="8315" y="9038"/>
                </a:cubicBezTo>
                <a:cubicBezTo>
                  <a:pt x="8098" y="8821"/>
                  <a:pt x="8098" y="8468"/>
                  <a:pt x="8315" y="8253"/>
                </a:cubicBezTo>
                <a:cubicBezTo>
                  <a:pt x="8425" y="8143"/>
                  <a:pt x="8566" y="8090"/>
                  <a:pt x="8705" y="8090"/>
                </a:cubicBezTo>
                <a:close/>
                <a:moveTo>
                  <a:pt x="6266" y="6645"/>
                </a:moveTo>
                <a:lnTo>
                  <a:pt x="7080" y="6924"/>
                </a:lnTo>
                <a:cubicBezTo>
                  <a:pt x="7207" y="6968"/>
                  <a:pt x="7292" y="7086"/>
                  <a:pt x="7292" y="7221"/>
                </a:cubicBezTo>
                <a:lnTo>
                  <a:pt x="7292" y="7424"/>
                </a:lnTo>
                <a:cubicBezTo>
                  <a:pt x="6821" y="7848"/>
                  <a:pt x="6202" y="8075"/>
                  <a:pt x="5577" y="8075"/>
                </a:cubicBezTo>
                <a:cubicBezTo>
                  <a:pt x="5356" y="8075"/>
                  <a:pt x="5135" y="8047"/>
                  <a:pt x="4919" y="7989"/>
                </a:cubicBezTo>
                <a:cubicBezTo>
                  <a:pt x="4905" y="7985"/>
                  <a:pt x="4891" y="7983"/>
                  <a:pt x="4876" y="7983"/>
                </a:cubicBezTo>
                <a:cubicBezTo>
                  <a:pt x="4805" y="7983"/>
                  <a:pt x="4739" y="8030"/>
                  <a:pt x="4719" y="8103"/>
                </a:cubicBezTo>
                <a:cubicBezTo>
                  <a:pt x="4696" y="8191"/>
                  <a:pt x="4749" y="8280"/>
                  <a:pt x="4834" y="8303"/>
                </a:cubicBezTo>
                <a:cubicBezTo>
                  <a:pt x="5028" y="8356"/>
                  <a:pt x="5225" y="8388"/>
                  <a:pt x="5428" y="8400"/>
                </a:cubicBezTo>
                <a:lnTo>
                  <a:pt x="5428" y="8768"/>
                </a:lnTo>
                <a:cubicBezTo>
                  <a:pt x="4934" y="8835"/>
                  <a:pt x="4537" y="9212"/>
                  <a:pt x="4434" y="9694"/>
                </a:cubicBezTo>
                <a:cubicBezTo>
                  <a:pt x="3999" y="9573"/>
                  <a:pt x="3587" y="9385"/>
                  <a:pt x="3208" y="9135"/>
                </a:cubicBezTo>
                <a:cubicBezTo>
                  <a:pt x="3405" y="8841"/>
                  <a:pt x="3399" y="8433"/>
                  <a:pt x="3202" y="8147"/>
                </a:cubicBezTo>
                <a:lnTo>
                  <a:pt x="3675" y="7674"/>
                </a:lnTo>
                <a:cubicBezTo>
                  <a:pt x="3817" y="7800"/>
                  <a:pt x="3969" y="7912"/>
                  <a:pt x="4134" y="8009"/>
                </a:cubicBezTo>
                <a:cubicBezTo>
                  <a:pt x="4162" y="8024"/>
                  <a:pt x="4190" y="8032"/>
                  <a:pt x="4216" y="8032"/>
                </a:cubicBezTo>
                <a:cubicBezTo>
                  <a:pt x="4266" y="8032"/>
                  <a:pt x="4313" y="8004"/>
                  <a:pt x="4358" y="7950"/>
                </a:cubicBezTo>
                <a:cubicBezTo>
                  <a:pt x="4405" y="7874"/>
                  <a:pt x="4378" y="7774"/>
                  <a:pt x="4299" y="7727"/>
                </a:cubicBezTo>
                <a:cubicBezTo>
                  <a:pt x="4152" y="7639"/>
                  <a:pt x="4014" y="7539"/>
                  <a:pt x="3887" y="7424"/>
                </a:cubicBezTo>
                <a:lnTo>
                  <a:pt x="3887" y="7221"/>
                </a:lnTo>
                <a:cubicBezTo>
                  <a:pt x="3887" y="7089"/>
                  <a:pt x="3972" y="6968"/>
                  <a:pt x="4102" y="6924"/>
                </a:cubicBezTo>
                <a:lnTo>
                  <a:pt x="4913" y="6645"/>
                </a:lnTo>
                <a:cubicBezTo>
                  <a:pt x="5094" y="6791"/>
                  <a:pt x="5341" y="6864"/>
                  <a:pt x="5589" y="6864"/>
                </a:cubicBezTo>
                <a:cubicBezTo>
                  <a:pt x="5838" y="6864"/>
                  <a:pt x="6086" y="6791"/>
                  <a:pt x="6266" y="6645"/>
                </a:cubicBezTo>
                <a:close/>
                <a:moveTo>
                  <a:pt x="7507" y="7674"/>
                </a:moveTo>
                <a:lnTo>
                  <a:pt x="7980" y="8147"/>
                </a:lnTo>
                <a:cubicBezTo>
                  <a:pt x="7777" y="8444"/>
                  <a:pt x="7774" y="8838"/>
                  <a:pt x="7974" y="9135"/>
                </a:cubicBezTo>
                <a:cubicBezTo>
                  <a:pt x="7595" y="9385"/>
                  <a:pt x="7183" y="9573"/>
                  <a:pt x="6748" y="9694"/>
                </a:cubicBezTo>
                <a:cubicBezTo>
                  <a:pt x="6645" y="9212"/>
                  <a:pt x="6248" y="8835"/>
                  <a:pt x="5754" y="8768"/>
                </a:cubicBezTo>
                <a:lnTo>
                  <a:pt x="5754" y="8400"/>
                </a:lnTo>
                <a:cubicBezTo>
                  <a:pt x="6425" y="8362"/>
                  <a:pt x="7033" y="8094"/>
                  <a:pt x="7507" y="7674"/>
                </a:cubicBezTo>
                <a:close/>
                <a:moveTo>
                  <a:pt x="5590" y="9082"/>
                </a:moveTo>
                <a:cubicBezTo>
                  <a:pt x="6048" y="9082"/>
                  <a:pt x="6445" y="9482"/>
                  <a:pt x="6445" y="9938"/>
                </a:cubicBezTo>
                <a:cubicBezTo>
                  <a:pt x="6445" y="10408"/>
                  <a:pt x="6063" y="10791"/>
                  <a:pt x="5590" y="10791"/>
                </a:cubicBezTo>
                <a:cubicBezTo>
                  <a:pt x="5119" y="10791"/>
                  <a:pt x="4737" y="10408"/>
                  <a:pt x="4737" y="9938"/>
                </a:cubicBezTo>
                <a:cubicBezTo>
                  <a:pt x="4737" y="9479"/>
                  <a:pt x="5131" y="9082"/>
                  <a:pt x="5590" y="9082"/>
                </a:cubicBezTo>
                <a:close/>
                <a:moveTo>
                  <a:pt x="5233" y="1"/>
                </a:moveTo>
                <a:cubicBezTo>
                  <a:pt x="5214" y="1"/>
                  <a:pt x="5194" y="4"/>
                  <a:pt x="5175" y="11"/>
                </a:cubicBezTo>
                <a:cubicBezTo>
                  <a:pt x="4746" y="173"/>
                  <a:pt x="4449" y="573"/>
                  <a:pt x="4413" y="1029"/>
                </a:cubicBezTo>
                <a:cubicBezTo>
                  <a:pt x="3899" y="1161"/>
                  <a:pt x="3417" y="1382"/>
                  <a:pt x="2976" y="1682"/>
                </a:cubicBezTo>
                <a:cubicBezTo>
                  <a:pt x="2826" y="1579"/>
                  <a:pt x="2651" y="1529"/>
                  <a:pt x="2476" y="1529"/>
                </a:cubicBezTo>
                <a:cubicBezTo>
                  <a:pt x="2246" y="1529"/>
                  <a:pt x="2017" y="1616"/>
                  <a:pt x="1847" y="1784"/>
                </a:cubicBezTo>
                <a:cubicBezTo>
                  <a:pt x="1550" y="2084"/>
                  <a:pt x="1506" y="2567"/>
                  <a:pt x="1747" y="2911"/>
                </a:cubicBezTo>
                <a:cubicBezTo>
                  <a:pt x="1444" y="3352"/>
                  <a:pt x="1223" y="3834"/>
                  <a:pt x="1091" y="4348"/>
                </a:cubicBezTo>
                <a:cubicBezTo>
                  <a:pt x="482" y="4395"/>
                  <a:pt x="0" y="4907"/>
                  <a:pt x="0" y="5527"/>
                </a:cubicBezTo>
                <a:cubicBezTo>
                  <a:pt x="0" y="6148"/>
                  <a:pt x="482" y="6657"/>
                  <a:pt x="1091" y="6704"/>
                </a:cubicBezTo>
                <a:cubicBezTo>
                  <a:pt x="1223" y="7221"/>
                  <a:pt x="1444" y="7703"/>
                  <a:pt x="1747" y="8144"/>
                </a:cubicBezTo>
                <a:cubicBezTo>
                  <a:pt x="1506" y="8488"/>
                  <a:pt x="1550" y="8971"/>
                  <a:pt x="1847" y="9271"/>
                </a:cubicBezTo>
                <a:cubicBezTo>
                  <a:pt x="2017" y="9439"/>
                  <a:pt x="2246" y="9526"/>
                  <a:pt x="2476" y="9526"/>
                </a:cubicBezTo>
                <a:cubicBezTo>
                  <a:pt x="2650" y="9526"/>
                  <a:pt x="2824" y="9476"/>
                  <a:pt x="2973" y="9373"/>
                </a:cubicBezTo>
                <a:cubicBezTo>
                  <a:pt x="3414" y="9673"/>
                  <a:pt x="3899" y="9894"/>
                  <a:pt x="4413" y="10026"/>
                </a:cubicBezTo>
                <a:cubicBezTo>
                  <a:pt x="4461" y="10635"/>
                  <a:pt x="4969" y="11117"/>
                  <a:pt x="5590" y="11117"/>
                </a:cubicBezTo>
                <a:cubicBezTo>
                  <a:pt x="6210" y="11117"/>
                  <a:pt x="6722" y="10635"/>
                  <a:pt x="6769" y="10026"/>
                </a:cubicBezTo>
                <a:cubicBezTo>
                  <a:pt x="7283" y="9894"/>
                  <a:pt x="7765" y="9673"/>
                  <a:pt x="8207" y="9373"/>
                </a:cubicBezTo>
                <a:cubicBezTo>
                  <a:pt x="8354" y="9473"/>
                  <a:pt x="8527" y="9529"/>
                  <a:pt x="8709" y="9529"/>
                </a:cubicBezTo>
                <a:cubicBezTo>
                  <a:pt x="8945" y="9529"/>
                  <a:pt x="9165" y="9435"/>
                  <a:pt x="9333" y="9271"/>
                </a:cubicBezTo>
                <a:cubicBezTo>
                  <a:pt x="9638" y="8965"/>
                  <a:pt x="9674" y="8488"/>
                  <a:pt x="9436" y="8144"/>
                </a:cubicBezTo>
                <a:cubicBezTo>
                  <a:pt x="9735" y="7703"/>
                  <a:pt x="9956" y="7218"/>
                  <a:pt x="10091" y="6704"/>
                </a:cubicBezTo>
                <a:cubicBezTo>
                  <a:pt x="10700" y="6659"/>
                  <a:pt x="11182" y="6148"/>
                  <a:pt x="11182" y="5527"/>
                </a:cubicBezTo>
                <a:cubicBezTo>
                  <a:pt x="11182" y="4907"/>
                  <a:pt x="10700" y="4395"/>
                  <a:pt x="10091" y="4351"/>
                </a:cubicBezTo>
                <a:cubicBezTo>
                  <a:pt x="9956" y="3834"/>
                  <a:pt x="9735" y="3352"/>
                  <a:pt x="9436" y="2911"/>
                </a:cubicBezTo>
                <a:cubicBezTo>
                  <a:pt x="9674" y="2567"/>
                  <a:pt x="9638" y="2090"/>
                  <a:pt x="9333" y="1784"/>
                </a:cubicBezTo>
                <a:cubicBezTo>
                  <a:pt x="9161" y="1612"/>
                  <a:pt x="8935" y="1527"/>
                  <a:pt x="8709" y="1527"/>
                </a:cubicBezTo>
                <a:cubicBezTo>
                  <a:pt x="8533" y="1527"/>
                  <a:pt x="8357" y="1579"/>
                  <a:pt x="8207" y="1682"/>
                </a:cubicBezTo>
                <a:cubicBezTo>
                  <a:pt x="7765" y="1382"/>
                  <a:pt x="7283" y="1161"/>
                  <a:pt x="6769" y="1029"/>
                </a:cubicBezTo>
                <a:cubicBezTo>
                  <a:pt x="6733" y="573"/>
                  <a:pt x="6436" y="173"/>
                  <a:pt x="6004" y="11"/>
                </a:cubicBezTo>
                <a:cubicBezTo>
                  <a:pt x="5985" y="4"/>
                  <a:pt x="5966" y="1"/>
                  <a:pt x="5947" y="1"/>
                </a:cubicBezTo>
                <a:cubicBezTo>
                  <a:pt x="5880" y="1"/>
                  <a:pt x="5818" y="42"/>
                  <a:pt x="5795" y="108"/>
                </a:cubicBezTo>
                <a:cubicBezTo>
                  <a:pt x="5763" y="194"/>
                  <a:pt x="5804" y="288"/>
                  <a:pt x="5890" y="317"/>
                </a:cubicBezTo>
                <a:cubicBezTo>
                  <a:pt x="6222" y="444"/>
                  <a:pt x="6445" y="764"/>
                  <a:pt x="6445" y="1120"/>
                </a:cubicBezTo>
                <a:cubicBezTo>
                  <a:pt x="6445" y="1590"/>
                  <a:pt x="6060" y="1973"/>
                  <a:pt x="5590" y="1973"/>
                </a:cubicBezTo>
                <a:cubicBezTo>
                  <a:pt x="5119" y="1973"/>
                  <a:pt x="4737" y="1590"/>
                  <a:pt x="4737" y="1120"/>
                </a:cubicBezTo>
                <a:cubicBezTo>
                  <a:pt x="4737" y="764"/>
                  <a:pt x="4960" y="444"/>
                  <a:pt x="5290" y="317"/>
                </a:cubicBezTo>
                <a:cubicBezTo>
                  <a:pt x="5375" y="288"/>
                  <a:pt x="5419" y="194"/>
                  <a:pt x="5387" y="108"/>
                </a:cubicBezTo>
                <a:cubicBezTo>
                  <a:pt x="5362" y="42"/>
                  <a:pt x="5299" y="1"/>
                  <a:pt x="523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3" name="Google Shape;1213;p72"/>
          <p:cNvGrpSpPr/>
          <p:nvPr/>
        </p:nvGrpSpPr>
        <p:grpSpPr>
          <a:xfrm>
            <a:off x="1641258" y="2854379"/>
            <a:ext cx="366719" cy="365472"/>
            <a:chOff x="1641258" y="2625779"/>
            <a:chExt cx="366719" cy="365472"/>
          </a:xfrm>
        </p:grpSpPr>
        <p:sp>
          <p:nvSpPr>
            <p:cNvPr id="1214" name="Google Shape;1214;p72"/>
            <p:cNvSpPr/>
            <p:nvPr/>
          </p:nvSpPr>
          <p:spPr>
            <a:xfrm>
              <a:off x="1795251" y="2718155"/>
              <a:ext cx="10723" cy="17675"/>
            </a:xfrm>
            <a:custGeom>
              <a:rect b="b" l="l" r="r" t="t"/>
              <a:pathLst>
                <a:path extrusionOk="0" h="539" w="327">
                  <a:moveTo>
                    <a:pt x="165" y="1"/>
                  </a:moveTo>
                  <a:cubicBezTo>
                    <a:pt x="74" y="1"/>
                    <a:pt x="0" y="71"/>
                    <a:pt x="0" y="162"/>
                  </a:cubicBezTo>
                  <a:lnTo>
                    <a:pt x="0" y="377"/>
                  </a:lnTo>
                  <a:cubicBezTo>
                    <a:pt x="0" y="468"/>
                    <a:pt x="74" y="539"/>
                    <a:pt x="165" y="539"/>
                  </a:cubicBezTo>
                  <a:cubicBezTo>
                    <a:pt x="253" y="539"/>
                    <a:pt x="326" y="468"/>
                    <a:pt x="326" y="377"/>
                  </a:cubicBezTo>
                  <a:lnTo>
                    <a:pt x="326" y="162"/>
                  </a:lnTo>
                  <a:cubicBezTo>
                    <a:pt x="326" y="71"/>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72"/>
            <p:cNvSpPr/>
            <p:nvPr/>
          </p:nvSpPr>
          <p:spPr>
            <a:xfrm>
              <a:off x="1841423" y="2718155"/>
              <a:ext cx="10723" cy="17675"/>
            </a:xfrm>
            <a:custGeom>
              <a:rect b="b" l="l" r="r" t="t"/>
              <a:pathLst>
                <a:path extrusionOk="0" h="539" w="327">
                  <a:moveTo>
                    <a:pt x="162" y="1"/>
                  </a:moveTo>
                  <a:cubicBezTo>
                    <a:pt x="74" y="1"/>
                    <a:pt x="0" y="71"/>
                    <a:pt x="0" y="162"/>
                  </a:cubicBezTo>
                  <a:lnTo>
                    <a:pt x="0" y="377"/>
                  </a:lnTo>
                  <a:cubicBezTo>
                    <a:pt x="0" y="468"/>
                    <a:pt x="74" y="539"/>
                    <a:pt x="162" y="539"/>
                  </a:cubicBezTo>
                  <a:cubicBezTo>
                    <a:pt x="253" y="539"/>
                    <a:pt x="327" y="468"/>
                    <a:pt x="327" y="377"/>
                  </a:cubicBezTo>
                  <a:lnTo>
                    <a:pt x="327" y="162"/>
                  </a:lnTo>
                  <a:cubicBezTo>
                    <a:pt x="327" y="71"/>
                    <a:pt x="253" y="1"/>
                    <a:pt x="1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72"/>
            <p:cNvSpPr/>
            <p:nvPr/>
          </p:nvSpPr>
          <p:spPr>
            <a:xfrm>
              <a:off x="1804958" y="2754227"/>
              <a:ext cx="37547" cy="24234"/>
            </a:xfrm>
            <a:custGeom>
              <a:rect b="b" l="l" r="r" t="t"/>
              <a:pathLst>
                <a:path extrusionOk="0" h="739" w="1145">
                  <a:moveTo>
                    <a:pt x="163" y="0"/>
                  </a:moveTo>
                  <a:cubicBezTo>
                    <a:pt x="74" y="0"/>
                    <a:pt x="1" y="74"/>
                    <a:pt x="1" y="165"/>
                  </a:cubicBezTo>
                  <a:cubicBezTo>
                    <a:pt x="1" y="483"/>
                    <a:pt x="257" y="738"/>
                    <a:pt x="574" y="738"/>
                  </a:cubicBezTo>
                  <a:cubicBezTo>
                    <a:pt x="889" y="738"/>
                    <a:pt x="1145" y="483"/>
                    <a:pt x="1145" y="165"/>
                  </a:cubicBezTo>
                  <a:cubicBezTo>
                    <a:pt x="1145" y="74"/>
                    <a:pt x="1074" y="0"/>
                    <a:pt x="983" y="0"/>
                  </a:cubicBezTo>
                  <a:cubicBezTo>
                    <a:pt x="892" y="0"/>
                    <a:pt x="818" y="74"/>
                    <a:pt x="818" y="165"/>
                  </a:cubicBezTo>
                  <a:cubicBezTo>
                    <a:pt x="818" y="300"/>
                    <a:pt x="710" y="412"/>
                    <a:pt x="574" y="412"/>
                  </a:cubicBezTo>
                  <a:cubicBezTo>
                    <a:pt x="439" y="412"/>
                    <a:pt x="327" y="300"/>
                    <a:pt x="327" y="165"/>
                  </a:cubicBezTo>
                  <a:cubicBezTo>
                    <a:pt x="327" y="74"/>
                    <a:pt x="254" y="0"/>
                    <a:pt x="1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72"/>
            <p:cNvSpPr/>
            <p:nvPr/>
          </p:nvSpPr>
          <p:spPr>
            <a:xfrm>
              <a:off x="1641258" y="2625779"/>
              <a:ext cx="366719" cy="365472"/>
            </a:xfrm>
            <a:custGeom>
              <a:rect b="b" l="l" r="r" t="t"/>
              <a:pathLst>
                <a:path extrusionOk="0" h="11145" w="11183">
                  <a:moveTo>
                    <a:pt x="6237" y="327"/>
                  </a:moveTo>
                  <a:cubicBezTo>
                    <a:pt x="6869" y="327"/>
                    <a:pt x="7381" y="839"/>
                    <a:pt x="7381" y="1471"/>
                  </a:cubicBezTo>
                  <a:lnTo>
                    <a:pt x="7381" y="2194"/>
                  </a:lnTo>
                  <a:lnTo>
                    <a:pt x="7107" y="2194"/>
                  </a:lnTo>
                  <a:cubicBezTo>
                    <a:pt x="6563" y="2194"/>
                    <a:pt x="6246" y="1706"/>
                    <a:pt x="6122" y="1221"/>
                  </a:cubicBezTo>
                  <a:cubicBezTo>
                    <a:pt x="6098" y="1125"/>
                    <a:pt x="6036" y="1073"/>
                    <a:pt x="5972" y="1073"/>
                  </a:cubicBezTo>
                  <a:cubicBezTo>
                    <a:pt x="5919" y="1073"/>
                    <a:pt x="5864" y="1108"/>
                    <a:pt x="5828" y="1183"/>
                  </a:cubicBezTo>
                  <a:cubicBezTo>
                    <a:pt x="5605" y="1642"/>
                    <a:pt x="5264" y="2194"/>
                    <a:pt x="4684" y="2194"/>
                  </a:cubicBezTo>
                  <a:lnTo>
                    <a:pt x="3761" y="2194"/>
                  </a:lnTo>
                  <a:lnTo>
                    <a:pt x="3761" y="1471"/>
                  </a:lnTo>
                  <a:cubicBezTo>
                    <a:pt x="3761" y="839"/>
                    <a:pt x="4276" y="327"/>
                    <a:pt x="4905" y="327"/>
                  </a:cubicBezTo>
                  <a:close/>
                  <a:moveTo>
                    <a:pt x="3694" y="2516"/>
                  </a:moveTo>
                  <a:cubicBezTo>
                    <a:pt x="3718" y="2516"/>
                    <a:pt x="3741" y="2518"/>
                    <a:pt x="3764" y="2521"/>
                  </a:cubicBezTo>
                  <a:lnTo>
                    <a:pt x="3764" y="3447"/>
                  </a:lnTo>
                  <a:cubicBezTo>
                    <a:pt x="3757" y="3447"/>
                    <a:pt x="3750" y="3447"/>
                    <a:pt x="3743" y="3447"/>
                  </a:cubicBezTo>
                  <a:cubicBezTo>
                    <a:pt x="3497" y="3447"/>
                    <a:pt x="3305" y="3345"/>
                    <a:pt x="3305" y="3156"/>
                  </a:cubicBezTo>
                  <a:lnTo>
                    <a:pt x="3305" y="2815"/>
                  </a:lnTo>
                  <a:cubicBezTo>
                    <a:pt x="3305" y="2607"/>
                    <a:pt x="3512" y="2516"/>
                    <a:pt x="3694" y="2516"/>
                  </a:cubicBezTo>
                  <a:close/>
                  <a:moveTo>
                    <a:pt x="7455" y="2517"/>
                  </a:moveTo>
                  <a:cubicBezTo>
                    <a:pt x="7632" y="2517"/>
                    <a:pt x="7825" y="2603"/>
                    <a:pt x="7825" y="2815"/>
                  </a:cubicBezTo>
                  <a:lnTo>
                    <a:pt x="7825" y="3156"/>
                  </a:lnTo>
                  <a:cubicBezTo>
                    <a:pt x="7825" y="3369"/>
                    <a:pt x="7629" y="3453"/>
                    <a:pt x="7451" y="3453"/>
                  </a:cubicBezTo>
                  <a:cubicBezTo>
                    <a:pt x="7423" y="3453"/>
                    <a:pt x="7395" y="3451"/>
                    <a:pt x="7369" y="3447"/>
                  </a:cubicBezTo>
                  <a:lnTo>
                    <a:pt x="7369" y="2524"/>
                  </a:lnTo>
                  <a:cubicBezTo>
                    <a:pt x="7396" y="2519"/>
                    <a:pt x="7426" y="2517"/>
                    <a:pt x="7455" y="2517"/>
                  </a:cubicBezTo>
                  <a:close/>
                  <a:moveTo>
                    <a:pt x="5916" y="1659"/>
                  </a:moveTo>
                  <a:cubicBezTo>
                    <a:pt x="6078" y="2156"/>
                    <a:pt x="6525" y="2494"/>
                    <a:pt x="7039" y="2521"/>
                  </a:cubicBezTo>
                  <a:lnTo>
                    <a:pt x="7039" y="3941"/>
                  </a:lnTo>
                  <a:cubicBezTo>
                    <a:pt x="7041" y="4839"/>
                    <a:pt x="6304" y="5287"/>
                    <a:pt x="5567" y="5287"/>
                  </a:cubicBezTo>
                  <a:cubicBezTo>
                    <a:pt x="4829" y="5287"/>
                    <a:pt x="4090" y="4838"/>
                    <a:pt x="4090" y="3941"/>
                  </a:cubicBezTo>
                  <a:lnTo>
                    <a:pt x="4090" y="2524"/>
                  </a:lnTo>
                  <a:lnTo>
                    <a:pt x="4684" y="2524"/>
                  </a:lnTo>
                  <a:cubicBezTo>
                    <a:pt x="5119" y="2524"/>
                    <a:pt x="5519" y="2300"/>
                    <a:pt x="5749" y="1930"/>
                  </a:cubicBezTo>
                  <a:lnTo>
                    <a:pt x="5916" y="1659"/>
                  </a:lnTo>
                  <a:close/>
                  <a:moveTo>
                    <a:pt x="6357" y="5482"/>
                  </a:moveTo>
                  <a:lnTo>
                    <a:pt x="6357" y="5982"/>
                  </a:lnTo>
                  <a:lnTo>
                    <a:pt x="5566" y="6578"/>
                  </a:lnTo>
                  <a:lnTo>
                    <a:pt x="4772" y="5982"/>
                  </a:lnTo>
                  <a:lnTo>
                    <a:pt x="4772" y="5482"/>
                  </a:lnTo>
                  <a:cubicBezTo>
                    <a:pt x="4986" y="5593"/>
                    <a:pt x="5272" y="5649"/>
                    <a:pt x="5562" y="5649"/>
                  </a:cubicBezTo>
                  <a:cubicBezTo>
                    <a:pt x="5847" y="5649"/>
                    <a:pt x="6135" y="5594"/>
                    <a:pt x="6357" y="5482"/>
                  </a:cubicBezTo>
                  <a:close/>
                  <a:moveTo>
                    <a:pt x="4581" y="6246"/>
                  </a:moveTo>
                  <a:lnTo>
                    <a:pt x="5275" y="6770"/>
                  </a:lnTo>
                  <a:lnTo>
                    <a:pt x="4376" y="7319"/>
                  </a:lnTo>
                  <a:lnTo>
                    <a:pt x="4376" y="6314"/>
                  </a:lnTo>
                  <a:lnTo>
                    <a:pt x="4581" y="6246"/>
                  </a:lnTo>
                  <a:close/>
                  <a:moveTo>
                    <a:pt x="6551" y="6246"/>
                  </a:moveTo>
                  <a:lnTo>
                    <a:pt x="6754" y="6314"/>
                  </a:lnTo>
                  <a:lnTo>
                    <a:pt x="6754" y="7319"/>
                  </a:lnTo>
                  <a:lnTo>
                    <a:pt x="5855" y="6770"/>
                  </a:lnTo>
                  <a:lnTo>
                    <a:pt x="6551" y="6246"/>
                  </a:lnTo>
                  <a:close/>
                  <a:moveTo>
                    <a:pt x="5566" y="6975"/>
                  </a:moveTo>
                  <a:lnTo>
                    <a:pt x="6022" y="7255"/>
                  </a:lnTo>
                  <a:lnTo>
                    <a:pt x="5807" y="7634"/>
                  </a:lnTo>
                  <a:lnTo>
                    <a:pt x="5322" y="7634"/>
                  </a:lnTo>
                  <a:lnTo>
                    <a:pt x="5108" y="7255"/>
                  </a:lnTo>
                  <a:lnTo>
                    <a:pt x="5566" y="6975"/>
                  </a:lnTo>
                  <a:close/>
                  <a:moveTo>
                    <a:pt x="3035" y="8945"/>
                  </a:moveTo>
                  <a:lnTo>
                    <a:pt x="3035" y="10818"/>
                  </a:lnTo>
                  <a:lnTo>
                    <a:pt x="2226" y="10818"/>
                  </a:lnTo>
                  <a:lnTo>
                    <a:pt x="2226" y="9116"/>
                  </a:lnTo>
                  <a:cubicBezTo>
                    <a:pt x="2511" y="9113"/>
                    <a:pt x="2785" y="9051"/>
                    <a:pt x="3035" y="8945"/>
                  </a:cubicBezTo>
                  <a:close/>
                  <a:moveTo>
                    <a:pt x="4828" y="7422"/>
                  </a:moveTo>
                  <a:lnTo>
                    <a:pt x="5061" y="7831"/>
                  </a:lnTo>
                  <a:lnTo>
                    <a:pt x="4743" y="10818"/>
                  </a:lnTo>
                  <a:lnTo>
                    <a:pt x="3361" y="10818"/>
                  </a:lnTo>
                  <a:lnTo>
                    <a:pt x="3361" y="8775"/>
                  </a:lnTo>
                  <a:cubicBezTo>
                    <a:pt x="3735" y="8537"/>
                    <a:pt x="4034" y="8187"/>
                    <a:pt x="4208" y="7772"/>
                  </a:cubicBezTo>
                  <a:cubicBezTo>
                    <a:pt x="4212" y="7773"/>
                    <a:pt x="4215" y="7773"/>
                    <a:pt x="4219" y="7773"/>
                  </a:cubicBezTo>
                  <a:cubicBezTo>
                    <a:pt x="4245" y="7773"/>
                    <a:pt x="4273" y="7764"/>
                    <a:pt x="4296" y="7749"/>
                  </a:cubicBezTo>
                  <a:lnTo>
                    <a:pt x="4828" y="7422"/>
                  </a:lnTo>
                  <a:close/>
                  <a:moveTo>
                    <a:pt x="6301" y="7425"/>
                  </a:moveTo>
                  <a:lnTo>
                    <a:pt x="6834" y="7749"/>
                  </a:lnTo>
                  <a:cubicBezTo>
                    <a:pt x="6861" y="7765"/>
                    <a:pt x="6889" y="7773"/>
                    <a:pt x="6918" y="7773"/>
                  </a:cubicBezTo>
                  <a:cubicBezTo>
                    <a:pt x="6936" y="7773"/>
                    <a:pt x="6954" y="7770"/>
                    <a:pt x="6972" y="7763"/>
                  </a:cubicBezTo>
                  <a:cubicBezTo>
                    <a:pt x="7136" y="8163"/>
                    <a:pt x="7416" y="8501"/>
                    <a:pt x="7769" y="8742"/>
                  </a:cubicBezTo>
                  <a:lnTo>
                    <a:pt x="7769" y="10818"/>
                  </a:lnTo>
                  <a:lnTo>
                    <a:pt x="6387" y="10818"/>
                  </a:lnTo>
                  <a:lnTo>
                    <a:pt x="6275" y="9766"/>
                  </a:lnTo>
                  <a:cubicBezTo>
                    <a:pt x="6267" y="9683"/>
                    <a:pt x="6196" y="9621"/>
                    <a:pt x="6112" y="9621"/>
                  </a:cubicBezTo>
                  <a:cubicBezTo>
                    <a:pt x="6107" y="9621"/>
                    <a:pt x="6101" y="9621"/>
                    <a:pt x="6096" y="9622"/>
                  </a:cubicBezTo>
                  <a:cubicBezTo>
                    <a:pt x="6007" y="9630"/>
                    <a:pt x="5943" y="9710"/>
                    <a:pt x="5952" y="9801"/>
                  </a:cubicBezTo>
                  <a:lnTo>
                    <a:pt x="6060" y="10818"/>
                  </a:lnTo>
                  <a:lnTo>
                    <a:pt x="5072" y="10818"/>
                  </a:lnTo>
                  <a:lnTo>
                    <a:pt x="5375" y="7960"/>
                  </a:lnTo>
                  <a:lnTo>
                    <a:pt x="5757" y="7960"/>
                  </a:lnTo>
                  <a:lnTo>
                    <a:pt x="5875" y="9092"/>
                  </a:lnTo>
                  <a:cubicBezTo>
                    <a:pt x="5886" y="9178"/>
                    <a:pt x="5957" y="9240"/>
                    <a:pt x="6041" y="9240"/>
                  </a:cubicBezTo>
                  <a:cubicBezTo>
                    <a:pt x="6046" y="9240"/>
                    <a:pt x="6052" y="9240"/>
                    <a:pt x="6057" y="9239"/>
                  </a:cubicBezTo>
                  <a:cubicBezTo>
                    <a:pt x="6146" y="9228"/>
                    <a:pt x="6210" y="9148"/>
                    <a:pt x="6201" y="9057"/>
                  </a:cubicBezTo>
                  <a:lnTo>
                    <a:pt x="6072" y="7834"/>
                  </a:lnTo>
                  <a:lnTo>
                    <a:pt x="6301" y="7425"/>
                  </a:lnTo>
                  <a:close/>
                  <a:moveTo>
                    <a:pt x="8098" y="8925"/>
                  </a:moveTo>
                  <a:cubicBezTo>
                    <a:pt x="8345" y="9037"/>
                    <a:pt x="8618" y="9104"/>
                    <a:pt x="8904" y="9116"/>
                  </a:cubicBezTo>
                  <a:lnTo>
                    <a:pt x="8904" y="10818"/>
                  </a:lnTo>
                  <a:lnTo>
                    <a:pt x="8098" y="10818"/>
                  </a:lnTo>
                  <a:lnTo>
                    <a:pt x="8098" y="8925"/>
                  </a:lnTo>
                  <a:close/>
                  <a:moveTo>
                    <a:pt x="4905" y="1"/>
                  </a:moveTo>
                  <a:cubicBezTo>
                    <a:pt x="4093" y="1"/>
                    <a:pt x="3435" y="660"/>
                    <a:pt x="3435" y="1471"/>
                  </a:cubicBezTo>
                  <a:lnTo>
                    <a:pt x="3435" y="2218"/>
                  </a:lnTo>
                  <a:cubicBezTo>
                    <a:pt x="3173" y="2288"/>
                    <a:pt x="2979" y="2530"/>
                    <a:pt x="2979" y="2815"/>
                  </a:cubicBezTo>
                  <a:lnTo>
                    <a:pt x="2979" y="3156"/>
                  </a:lnTo>
                  <a:cubicBezTo>
                    <a:pt x="2979" y="3548"/>
                    <a:pt x="3339" y="3776"/>
                    <a:pt x="3694" y="3776"/>
                  </a:cubicBezTo>
                  <a:cubicBezTo>
                    <a:pt x="3717" y="3776"/>
                    <a:pt x="3741" y="3775"/>
                    <a:pt x="3764" y="3773"/>
                  </a:cubicBezTo>
                  <a:lnTo>
                    <a:pt x="3764" y="3773"/>
                  </a:lnTo>
                  <a:cubicBezTo>
                    <a:pt x="3726" y="4356"/>
                    <a:pt x="3973" y="4944"/>
                    <a:pt x="4446" y="5293"/>
                  </a:cubicBezTo>
                  <a:lnTo>
                    <a:pt x="4446" y="5946"/>
                  </a:lnTo>
                  <a:lnTo>
                    <a:pt x="4184" y="6034"/>
                  </a:lnTo>
                  <a:cubicBezTo>
                    <a:pt x="3843" y="5273"/>
                    <a:pt x="3076" y="4741"/>
                    <a:pt x="2188" y="4741"/>
                  </a:cubicBezTo>
                  <a:cubicBezTo>
                    <a:pt x="982" y="4741"/>
                    <a:pt x="0" y="5723"/>
                    <a:pt x="0" y="6928"/>
                  </a:cubicBezTo>
                  <a:cubicBezTo>
                    <a:pt x="0" y="7387"/>
                    <a:pt x="141" y="7825"/>
                    <a:pt x="406" y="8199"/>
                  </a:cubicBezTo>
                  <a:cubicBezTo>
                    <a:pt x="438" y="8243"/>
                    <a:pt x="488" y="8267"/>
                    <a:pt x="539" y="8267"/>
                  </a:cubicBezTo>
                  <a:cubicBezTo>
                    <a:pt x="571" y="8267"/>
                    <a:pt x="604" y="8257"/>
                    <a:pt x="632" y="8237"/>
                  </a:cubicBezTo>
                  <a:cubicBezTo>
                    <a:pt x="706" y="8184"/>
                    <a:pt x="724" y="8081"/>
                    <a:pt x="671" y="8007"/>
                  </a:cubicBezTo>
                  <a:cubicBezTo>
                    <a:pt x="447" y="7693"/>
                    <a:pt x="327" y="7319"/>
                    <a:pt x="327" y="6928"/>
                  </a:cubicBezTo>
                  <a:cubicBezTo>
                    <a:pt x="327" y="5902"/>
                    <a:pt x="1162" y="5067"/>
                    <a:pt x="2188" y="5067"/>
                  </a:cubicBezTo>
                  <a:cubicBezTo>
                    <a:pt x="3202" y="5067"/>
                    <a:pt x="4029" y="5882"/>
                    <a:pt x="4049" y="6890"/>
                  </a:cubicBezTo>
                  <a:cubicBezTo>
                    <a:pt x="4037" y="7913"/>
                    <a:pt x="3232" y="8790"/>
                    <a:pt x="2188" y="8790"/>
                  </a:cubicBezTo>
                  <a:cubicBezTo>
                    <a:pt x="1812" y="8790"/>
                    <a:pt x="1450" y="8678"/>
                    <a:pt x="1138" y="8466"/>
                  </a:cubicBezTo>
                  <a:cubicBezTo>
                    <a:pt x="1110" y="8447"/>
                    <a:pt x="1079" y="8438"/>
                    <a:pt x="1047" y="8438"/>
                  </a:cubicBezTo>
                  <a:cubicBezTo>
                    <a:pt x="996" y="8438"/>
                    <a:pt x="945" y="8463"/>
                    <a:pt x="912" y="8510"/>
                  </a:cubicBezTo>
                  <a:cubicBezTo>
                    <a:pt x="862" y="8584"/>
                    <a:pt x="879" y="8687"/>
                    <a:pt x="956" y="8737"/>
                  </a:cubicBezTo>
                  <a:cubicBezTo>
                    <a:pt x="1238" y="8931"/>
                    <a:pt x="1562" y="9054"/>
                    <a:pt x="1900" y="9098"/>
                  </a:cubicBezTo>
                  <a:lnTo>
                    <a:pt x="1900" y="10983"/>
                  </a:lnTo>
                  <a:cubicBezTo>
                    <a:pt x="1900" y="11071"/>
                    <a:pt x="1973" y="11145"/>
                    <a:pt x="2061" y="11145"/>
                  </a:cubicBezTo>
                  <a:lnTo>
                    <a:pt x="9068" y="11145"/>
                  </a:lnTo>
                  <a:cubicBezTo>
                    <a:pt x="9156" y="11145"/>
                    <a:pt x="9230" y="11071"/>
                    <a:pt x="9230" y="10983"/>
                  </a:cubicBezTo>
                  <a:lnTo>
                    <a:pt x="9230" y="9104"/>
                  </a:lnTo>
                  <a:cubicBezTo>
                    <a:pt x="10327" y="8987"/>
                    <a:pt x="11182" y="8054"/>
                    <a:pt x="11182" y="6928"/>
                  </a:cubicBezTo>
                  <a:cubicBezTo>
                    <a:pt x="11182" y="6405"/>
                    <a:pt x="10994" y="5896"/>
                    <a:pt x="10650" y="5499"/>
                  </a:cubicBezTo>
                  <a:cubicBezTo>
                    <a:pt x="10312" y="5108"/>
                    <a:pt x="9845" y="4847"/>
                    <a:pt x="9336" y="4767"/>
                  </a:cubicBezTo>
                  <a:cubicBezTo>
                    <a:pt x="9327" y="4766"/>
                    <a:pt x="9318" y="4765"/>
                    <a:pt x="9309" y="4765"/>
                  </a:cubicBezTo>
                  <a:cubicBezTo>
                    <a:pt x="9229" y="4765"/>
                    <a:pt x="9161" y="4823"/>
                    <a:pt x="9148" y="4902"/>
                  </a:cubicBezTo>
                  <a:cubicBezTo>
                    <a:pt x="9136" y="4994"/>
                    <a:pt x="9195" y="5076"/>
                    <a:pt x="9286" y="5091"/>
                  </a:cubicBezTo>
                  <a:cubicBezTo>
                    <a:pt x="10194" y="5232"/>
                    <a:pt x="10856" y="6005"/>
                    <a:pt x="10856" y="6928"/>
                  </a:cubicBezTo>
                  <a:cubicBezTo>
                    <a:pt x="10856" y="7954"/>
                    <a:pt x="10021" y="8790"/>
                    <a:pt x="8995" y="8790"/>
                  </a:cubicBezTo>
                  <a:cubicBezTo>
                    <a:pt x="7969" y="8790"/>
                    <a:pt x="7134" y="7954"/>
                    <a:pt x="7134" y="6928"/>
                  </a:cubicBezTo>
                  <a:cubicBezTo>
                    <a:pt x="7134" y="6043"/>
                    <a:pt x="7763" y="5276"/>
                    <a:pt x="8630" y="5102"/>
                  </a:cubicBezTo>
                  <a:cubicBezTo>
                    <a:pt x="8718" y="5085"/>
                    <a:pt x="8774" y="4999"/>
                    <a:pt x="8760" y="4911"/>
                  </a:cubicBezTo>
                  <a:cubicBezTo>
                    <a:pt x="8744" y="4834"/>
                    <a:pt x="8675" y="4782"/>
                    <a:pt x="8598" y="4782"/>
                  </a:cubicBezTo>
                  <a:cubicBezTo>
                    <a:pt x="8587" y="4782"/>
                    <a:pt x="8576" y="4783"/>
                    <a:pt x="8565" y="4785"/>
                  </a:cubicBezTo>
                  <a:cubicBezTo>
                    <a:pt x="7851" y="4926"/>
                    <a:pt x="7272" y="5414"/>
                    <a:pt x="6989" y="6052"/>
                  </a:cubicBezTo>
                  <a:cubicBezTo>
                    <a:pt x="6984" y="6049"/>
                    <a:pt x="6684" y="5946"/>
                    <a:pt x="6684" y="5946"/>
                  </a:cubicBezTo>
                  <a:lnTo>
                    <a:pt x="6684" y="5293"/>
                  </a:lnTo>
                  <a:cubicBezTo>
                    <a:pt x="7163" y="4941"/>
                    <a:pt x="7392" y="4358"/>
                    <a:pt x="7369" y="3773"/>
                  </a:cubicBezTo>
                  <a:lnTo>
                    <a:pt x="7369" y="3773"/>
                  </a:lnTo>
                  <a:cubicBezTo>
                    <a:pt x="7391" y="3775"/>
                    <a:pt x="7413" y="3776"/>
                    <a:pt x="7435" y="3776"/>
                  </a:cubicBezTo>
                  <a:cubicBezTo>
                    <a:pt x="7789" y="3776"/>
                    <a:pt x="8151" y="3557"/>
                    <a:pt x="8151" y="3156"/>
                  </a:cubicBezTo>
                  <a:lnTo>
                    <a:pt x="8151" y="2815"/>
                  </a:lnTo>
                  <a:cubicBezTo>
                    <a:pt x="8151" y="2535"/>
                    <a:pt x="7963" y="2297"/>
                    <a:pt x="7707" y="2221"/>
                  </a:cubicBezTo>
                  <a:lnTo>
                    <a:pt x="7707" y="1471"/>
                  </a:lnTo>
                  <a:cubicBezTo>
                    <a:pt x="7707" y="660"/>
                    <a:pt x="7048" y="1"/>
                    <a:pt x="62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72"/>
            <p:cNvSpPr/>
            <p:nvPr/>
          </p:nvSpPr>
          <p:spPr>
            <a:xfrm>
              <a:off x="1667098" y="2814270"/>
              <a:ext cx="92409" cy="77489"/>
            </a:xfrm>
            <a:custGeom>
              <a:rect b="b" l="l" r="r" t="t"/>
              <a:pathLst>
                <a:path extrusionOk="0" h="2363" w="2818">
                  <a:moveTo>
                    <a:pt x="2247" y="327"/>
                  </a:moveTo>
                  <a:cubicBezTo>
                    <a:pt x="2284" y="327"/>
                    <a:pt x="2321" y="339"/>
                    <a:pt x="2353" y="363"/>
                  </a:cubicBezTo>
                  <a:cubicBezTo>
                    <a:pt x="2432" y="422"/>
                    <a:pt x="2447" y="533"/>
                    <a:pt x="2388" y="610"/>
                  </a:cubicBezTo>
                  <a:lnTo>
                    <a:pt x="1373" y="1962"/>
                  </a:lnTo>
                  <a:cubicBezTo>
                    <a:pt x="1329" y="2010"/>
                    <a:pt x="1282" y="2034"/>
                    <a:pt x="1233" y="2034"/>
                  </a:cubicBezTo>
                  <a:cubicBezTo>
                    <a:pt x="1192" y="2034"/>
                    <a:pt x="1149" y="2017"/>
                    <a:pt x="1106" y="1983"/>
                  </a:cubicBezTo>
                  <a:lnTo>
                    <a:pt x="430" y="1307"/>
                  </a:lnTo>
                  <a:cubicBezTo>
                    <a:pt x="359" y="1236"/>
                    <a:pt x="359" y="1124"/>
                    <a:pt x="430" y="1057"/>
                  </a:cubicBezTo>
                  <a:cubicBezTo>
                    <a:pt x="471" y="1022"/>
                    <a:pt x="513" y="1004"/>
                    <a:pt x="555" y="1004"/>
                  </a:cubicBezTo>
                  <a:cubicBezTo>
                    <a:pt x="596" y="1004"/>
                    <a:pt x="638" y="1022"/>
                    <a:pt x="680" y="1057"/>
                  </a:cubicBezTo>
                  <a:lnTo>
                    <a:pt x="1079" y="1454"/>
                  </a:lnTo>
                  <a:cubicBezTo>
                    <a:pt x="1120" y="1486"/>
                    <a:pt x="1159" y="1503"/>
                    <a:pt x="1197" y="1503"/>
                  </a:cubicBezTo>
                  <a:cubicBezTo>
                    <a:pt x="1241" y="1503"/>
                    <a:pt x="1284" y="1480"/>
                    <a:pt x="1326" y="1436"/>
                  </a:cubicBezTo>
                  <a:lnTo>
                    <a:pt x="2106" y="398"/>
                  </a:lnTo>
                  <a:cubicBezTo>
                    <a:pt x="2140" y="351"/>
                    <a:pt x="2193" y="327"/>
                    <a:pt x="2247" y="327"/>
                  </a:cubicBezTo>
                  <a:close/>
                  <a:moveTo>
                    <a:pt x="2247" y="0"/>
                  </a:moveTo>
                  <a:cubicBezTo>
                    <a:pt x="2093" y="0"/>
                    <a:pt x="1942" y="70"/>
                    <a:pt x="1844" y="201"/>
                  </a:cubicBezTo>
                  <a:lnTo>
                    <a:pt x="1176" y="1089"/>
                  </a:lnTo>
                  <a:lnTo>
                    <a:pt x="912" y="825"/>
                  </a:lnTo>
                  <a:cubicBezTo>
                    <a:pt x="813" y="726"/>
                    <a:pt x="684" y="677"/>
                    <a:pt x="555" y="677"/>
                  </a:cubicBezTo>
                  <a:cubicBezTo>
                    <a:pt x="425" y="677"/>
                    <a:pt x="296" y="726"/>
                    <a:pt x="197" y="825"/>
                  </a:cubicBezTo>
                  <a:cubicBezTo>
                    <a:pt x="0" y="1022"/>
                    <a:pt x="0" y="1342"/>
                    <a:pt x="197" y="1539"/>
                  </a:cubicBezTo>
                  <a:lnTo>
                    <a:pt x="874" y="2215"/>
                  </a:lnTo>
                  <a:cubicBezTo>
                    <a:pt x="972" y="2314"/>
                    <a:pt x="1102" y="2363"/>
                    <a:pt x="1231" y="2363"/>
                  </a:cubicBezTo>
                  <a:cubicBezTo>
                    <a:pt x="1383" y="2363"/>
                    <a:pt x="1535" y="2295"/>
                    <a:pt x="1635" y="2159"/>
                  </a:cubicBezTo>
                  <a:lnTo>
                    <a:pt x="2650" y="807"/>
                  </a:lnTo>
                  <a:cubicBezTo>
                    <a:pt x="2817" y="586"/>
                    <a:pt x="2770" y="269"/>
                    <a:pt x="2550" y="101"/>
                  </a:cubicBezTo>
                  <a:cubicBezTo>
                    <a:pt x="2459" y="33"/>
                    <a:pt x="2352" y="0"/>
                    <a:pt x="22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72"/>
            <p:cNvSpPr/>
            <p:nvPr/>
          </p:nvSpPr>
          <p:spPr>
            <a:xfrm>
              <a:off x="1894547" y="2814270"/>
              <a:ext cx="80735" cy="77521"/>
            </a:xfrm>
            <a:custGeom>
              <a:rect b="b" l="l" r="r" t="t"/>
              <a:pathLst>
                <a:path extrusionOk="0" h="2364" w="2462">
                  <a:moveTo>
                    <a:pt x="1907" y="327"/>
                  </a:moveTo>
                  <a:cubicBezTo>
                    <a:pt x="1953" y="327"/>
                    <a:pt x="1999" y="344"/>
                    <a:pt x="2032" y="378"/>
                  </a:cubicBezTo>
                  <a:cubicBezTo>
                    <a:pt x="2103" y="448"/>
                    <a:pt x="2103" y="560"/>
                    <a:pt x="2032" y="630"/>
                  </a:cubicBezTo>
                  <a:lnTo>
                    <a:pt x="1597" y="1066"/>
                  </a:lnTo>
                  <a:cubicBezTo>
                    <a:pt x="1532" y="1142"/>
                    <a:pt x="1532" y="1219"/>
                    <a:pt x="1597" y="1298"/>
                  </a:cubicBezTo>
                  <a:lnTo>
                    <a:pt x="2032" y="1733"/>
                  </a:lnTo>
                  <a:cubicBezTo>
                    <a:pt x="2103" y="1801"/>
                    <a:pt x="2103" y="1912"/>
                    <a:pt x="2032" y="1983"/>
                  </a:cubicBezTo>
                  <a:cubicBezTo>
                    <a:pt x="1991" y="2018"/>
                    <a:pt x="1949" y="2036"/>
                    <a:pt x="1907" y="2036"/>
                  </a:cubicBezTo>
                  <a:cubicBezTo>
                    <a:pt x="1865" y="2036"/>
                    <a:pt x="1824" y="2018"/>
                    <a:pt x="1782" y="1983"/>
                  </a:cubicBezTo>
                  <a:lnTo>
                    <a:pt x="1347" y="1548"/>
                  </a:lnTo>
                  <a:cubicBezTo>
                    <a:pt x="1308" y="1516"/>
                    <a:pt x="1269" y="1499"/>
                    <a:pt x="1230" y="1499"/>
                  </a:cubicBezTo>
                  <a:cubicBezTo>
                    <a:pt x="1191" y="1499"/>
                    <a:pt x="1153" y="1516"/>
                    <a:pt x="1115" y="1548"/>
                  </a:cubicBezTo>
                  <a:lnTo>
                    <a:pt x="680" y="1983"/>
                  </a:lnTo>
                  <a:cubicBezTo>
                    <a:pt x="637" y="2018"/>
                    <a:pt x="595" y="2036"/>
                    <a:pt x="553" y="2036"/>
                  </a:cubicBezTo>
                  <a:cubicBezTo>
                    <a:pt x="511" y="2036"/>
                    <a:pt x="470" y="2018"/>
                    <a:pt x="427" y="1983"/>
                  </a:cubicBezTo>
                  <a:cubicBezTo>
                    <a:pt x="359" y="1912"/>
                    <a:pt x="359" y="1801"/>
                    <a:pt x="427" y="1733"/>
                  </a:cubicBezTo>
                  <a:lnTo>
                    <a:pt x="865" y="1298"/>
                  </a:lnTo>
                  <a:cubicBezTo>
                    <a:pt x="927" y="1233"/>
                    <a:pt x="927" y="1130"/>
                    <a:pt x="865" y="1066"/>
                  </a:cubicBezTo>
                  <a:lnTo>
                    <a:pt x="427" y="630"/>
                  </a:lnTo>
                  <a:cubicBezTo>
                    <a:pt x="359" y="560"/>
                    <a:pt x="359" y="448"/>
                    <a:pt x="427" y="378"/>
                  </a:cubicBezTo>
                  <a:cubicBezTo>
                    <a:pt x="462" y="344"/>
                    <a:pt x="508" y="327"/>
                    <a:pt x="553" y="327"/>
                  </a:cubicBezTo>
                  <a:cubicBezTo>
                    <a:pt x="599" y="327"/>
                    <a:pt x="644" y="344"/>
                    <a:pt x="680" y="378"/>
                  </a:cubicBezTo>
                  <a:lnTo>
                    <a:pt x="1115" y="816"/>
                  </a:lnTo>
                  <a:cubicBezTo>
                    <a:pt x="1153" y="847"/>
                    <a:pt x="1191" y="862"/>
                    <a:pt x="1230" y="862"/>
                  </a:cubicBezTo>
                  <a:cubicBezTo>
                    <a:pt x="1269" y="862"/>
                    <a:pt x="1308" y="847"/>
                    <a:pt x="1347" y="816"/>
                  </a:cubicBezTo>
                  <a:lnTo>
                    <a:pt x="1782" y="378"/>
                  </a:lnTo>
                  <a:cubicBezTo>
                    <a:pt x="1816" y="344"/>
                    <a:pt x="1862" y="327"/>
                    <a:pt x="1907" y="327"/>
                  </a:cubicBezTo>
                  <a:close/>
                  <a:moveTo>
                    <a:pt x="554" y="1"/>
                  </a:moveTo>
                  <a:cubicBezTo>
                    <a:pt x="425" y="1"/>
                    <a:pt x="296" y="50"/>
                    <a:pt x="198" y="148"/>
                  </a:cubicBezTo>
                  <a:cubicBezTo>
                    <a:pt x="1" y="345"/>
                    <a:pt x="1" y="666"/>
                    <a:pt x="198" y="860"/>
                  </a:cubicBezTo>
                  <a:lnTo>
                    <a:pt x="518" y="1180"/>
                  </a:lnTo>
                  <a:lnTo>
                    <a:pt x="198" y="1501"/>
                  </a:lnTo>
                  <a:cubicBezTo>
                    <a:pt x="1" y="1698"/>
                    <a:pt x="1" y="2018"/>
                    <a:pt x="198" y="2215"/>
                  </a:cubicBezTo>
                  <a:cubicBezTo>
                    <a:pt x="317" y="2314"/>
                    <a:pt x="436" y="2363"/>
                    <a:pt x="554" y="2363"/>
                  </a:cubicBezTo>
                  <a:cubicBezTo>
                    <a:pt x="673" y="2363"/>
                    <a:pt x="792" y="2314"/>
                    <a:pt x="909" y="2215"/>
                  </a:cubicBezTo>
                  <a:lnTo>
                    <a:pt x="1230" y="1895"/>
                  </a:lnTo>
                  <a:lnTo>
                    <a:pt x="1550" y="2215"/>
                  </a:lnTo>
                  <a:cubicBezTo>
                    <a:pt x="1669" y="2314"/>
                    <a:pt x="1788" y="2363"/>
                    <a:pt x="1907" y="2363"/>
                  </a:cubicBezTo>
                  <a:cubicBezTo>
                    <a:pt x="2026" y="2363"/>
                    <a:pt x="2146" y="2314"/>
                    <a:pt x="2265" y="2215"/>
                  </a:cubicBezTo>
                  <a:cubicBezTo>
                    <a:pt x="2462" y="2018"/>
                    <a:pt x="2462" y="1698"/>
                    <a:pt x="2265" y="1501"/>
                  </a:cubicBezTo>
                  <a:lnTo>
                    <a:pt x="1944" y="1180"/>
                  </a:lnTo>
                  <a:lnTo>
                    <a:pt x="2265" y="860"/>
                  </a:lnTo>
                  <a:cubicBezTo>
                    <a:pt x="2459" y="663"/>
                    <a:pt x="2459" y="345"/>
                    <a:pt x="2265" y="148"/>
                  </a:cubicBezTo>
                  <a:cubicBezTo>
                    <a:pt x="2166" y="50"/>
                    <a:pt x="2037" y="1"/>
                    <a:pt x="1907" y="1"/>
                  </a:cubicBezTo>
                  <a:cubicBezTo>
                    <a:pt x="1778" y="1"/>
                    <a:pt x="1649" y="50"/>
                    <a:pt x="1550" y="148"/>
                  </a:cubicBezTo>
                  <a:lnTo>
                    <a:pt x="1230" y="469"/>
                  </a:lnTo>
                  <a:lnTo>
                    <a:pt x="909" y="148"/>
                  </a:lnTo>
                  <a:cubicBezTo>
                    <a:pt x="812" y="50"/>
                    <a:pt x="683" y="1"/>
                    <a:pt x="5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0" name="Google Shape;1220;p72"/>
          <p:cNvGrpSpPr/>
          <p:nvPr/>
        </p:nvGrpSpPr>
        <p:grpSpPr>
          <a:xfrm>
            <a:off x="7978704" y="2307105"/>
            <a:ext cx="366719" cy="288705"/>
            <a:chOff x="7978704" y="2078505"/>
            <a:chExt cx="366719" cy="288705"/>
          </a:xfrm>
        </p:grpSpPr>
        <p:sp>
          <p:nvSpPr>
            <p:cNvPr id="1221" name="Google Shape;1221;p72"/>
            <p:cNvSpPr/>
            <p:nvPr/>
          </p:nvSpPr>
          <p:spPr>
            <a:xfrm>
              <a:off x="7978704" y="2078505"/>
              <a:ext cx="366719" cy="288705"/>
            </a:xfrm>
            <a:custGeom>
              <a:rect b="b" l="l" r="r" t="t"/>
              <a:pathLst>
                <a:path extrusionOk="0" h="8804" w="11183">
                  <a:moveTo>
                    <a:pt x="6100" y="331"/>
                  </a:moveTo>
                  <a:cubicBezTo>
                    <a:pt x="6188" y="331"/>
                    <a:pt x="6275" y="389"/>
                    <a:pt x="6275" y="503"/>
                  </a:cubicBezTo>
                  <a:lnTo>
                    <a:pt x="6275" y="1018"/>
                  </a:lnTo>
                  <a:lnTo>
                    <a:pt x="5925" y="1018"/>
                  </a:lnTo>
                  <a:lnTo>
                    <a:pt x="5925" y="503"/>
                  </a:lnTo>
                  <a:cubicBezTo>
                    <a:pt x="5925" y="389"/>
                    <a:pt x="6013" y="331"/>
                    <a:pt x="6100" y="331"/>
                  </a:cubicBezTo>
                  <a:close/>
                  <a:moveTo>
                    <a:pt x="5421" y="672"/>
                  </a:moveTo>
                  <a:cubicBezTo>
                    <a:pt x="5508" y="672"/>
                    <a:pt x="5596" y="728"/>
                    <a:pt x="5596" y="842"/>
                  </a:cubicBezTo>
                  <a:lnTo>
                    <a:pt x="5596" y="1018"/>
                  </a:lnTo>
                  <a:cubicBezTo>
                    <a:pt x="5576" y="1017"/>
                    <a:pt x="5554" y="1016"/>
                    <a:pt x="5533" y="1016"/>
                  </a:cubicBezTo>
                  <a:cubicBezTo>
                    <a:pt x="5435" y="1016"/>
                    <a:pt x="5325" y="1028"/>
                    <a:pt x="5246" y="1062"/>
                  </a:cubicBezTo>
                  <a:lnTo>
                    <a:pt x="5246" y="842"/>
                  </a:lnTo>
                  <a:cubicBezTo>
                    <a:pt x="5246" y="728"/>
                    <a:pt x="5333" y="672"/>
                    <a:pt x="5421" y="672"/>
                  </a:cubicBezTo>
                  <a:close/>
                  <a:moveTo>
                    <a:pt x="3561" y="2021"/>
                  </a:moveTo>
                  <a:lnTo>
                    <a:pt x="3561" y="2374"/>
                  </a:lnTo>
                  <a:lnTo>
                    <a:pt x="3041" y="2374"/>
                  </a:lnTo>
                  <a:lnTo>
                    <a:pt x="3041" y="2021"/>
                  </a:lnTo>
                  <a:close/>
                  <a:moveTo>
                    <a:pt x="4073" y="1348"/>
                  </a:moveTo>
                  <a:cubicBezTo>
                    <a:pt x="4158" y="1348"/>
                    <a:pt x="4240" y="1402"/>
                    <a:pt x="4240" y="1521"/>
                  </a:cubicBezTo>
                  <a:lnTo>
                    <a:pt x="4240" y="2200"/>
                  </a:lnTo>
                  <a:cubicBezTo>
                    <a:pt x="4240" y="2294"/>
                    <a:pt x="4161" y="2374"/>
                    <a:pt x="4064" y="2374"/>
                  </a:cubicBezTo>
                  <a:cubicBezTo>
                    <a:pt x="3967" y="2374"/>
                    <a:pt x="3890" y="2297"/>
                    <a:pt x="3890" y="2200"/>
                  </a:cubicBezTo>
                  <a:lnTo>
                    <a:pt x="3890" y="2197"/>
                  </a:lnTo>
                  <a:lnTo>
                    <a:pt x="3890" y="1521"/>
                  </a:lnTo>
                  <a:cubicBezTo>
                    <a:pt x="3890" y="1409"/>
                    <a:pt x="3983" y="1348"/>
                    <a:pt x="4073" y="1348"/>
                  </a:cubicBezTo>
                  <a:close/>
                  <a:moveTo>
                    <a:pt x="8645" y="665"/>
                  </a:moveTo>
                  <a:cubicBezTo>
                    <a:pt x="8739" y="665"/>
                    <a:pt x="8818" y="745"/>
                    <a:pt x="8818" y="842"/>
                  </a:cubicBezTo>
                  <a:lnTo>
                    <a:pt x="8818" y="1856"/>
                  </a:lnTo>
                  <a:cubicBezTo>
                    <a:pt x="8818" y="1947"/>
                    <a:pt x="8892" y="2021"/>
                    <a:pt x="8983" y="2021"/>
                  </a:cubicBezTo>
                  <a:lnTo>
                    <a:pt x="9662" y="2021"/>
                  </a:lnTo>
                  <a:cubicBezTo>
                    <a:pt x="9753" y="2021"/>
                    <a:pt x="9827" y="1947"/>
                    <a:pt x="9827" y="1856"/>
                  </a:cubicBezTo>
                  <a:lnTo>
                    <a:pt x="9827" y="1518"/>
                  </a:lnTo>
                  <a:cubicBezTo>
                    <a:pt x="9827" y="1424"/>
                    <a:pt x="9903" y="1344"/>
                    <a:pt x="10000" y="1344"/>
                  </a:cubicBezTo>
                  <a:lnTo>
                    <a:pt x="10003" y="1344"/>
                  </a:lnTo>
                  <a:cubicBezTo>
                    <a:pt x="10097" y="1344"/>
                    <a:pt x="10177" y="1424"/>
                    <a:pt x="10177" y="1518"/>
                  </a:cubicBezTo>
                  <a:lnTo>
                    <a:pt x="10177" y="1859"/>
                  </a:lnTo>
                  <a:cubicBezTo>
                    <a:pt x="10177" y="1950"/>
                    <a:pt x="10250" y="2024"/>
                    <a:pt x="10341" y="2024"/>
                  </a:cubicBezTo>
                  <a:lnTo>
                    <a:pt x="10680" y="2024"/>
                  </a:lnTo>
                  <a:cubicBezTo>
                    <a:pt x="10777" y="2024"/>
                    <a:pt x="10856" y="2100"/>
                    <a:pt x="10856" y="2197"/>
                  </a:cubicBezTo>
                  <a:cubicBezTo>
                    <a:pt x="10853" y="2294"/>
                    <a:pt x="10777" y="2371"/>
                    <a:pt x="10680" y="2371"/>
                  </a:cubicBezTo>
                  <a:lnTo>
                    <a:pt x="7622" y="2374"/>
                  </a:lnTo>
                  <a:lnTo>
                    <a:pt x="7622" y="2021"/>
                  </a:lnTo>
                  <a:lnTo>
                    <a:pt x="8304" y="2021"/>
                  </a:lnTo>
                  <a:cubicBezTo>
                    <a:pt x="8395" y="2021"/>
                    <a:pt x="8468" y="1947"/>
                    <a:pt x="8468" y="1856"/>
                  </a:cubicBezTo>
                  <a:lnTo>
                    <a:pt x="8468" y="842"/>
                  </a:lnTo>
                  <a:cubicBezTo>
                    <a:pt x="8468" y="745"/>
                    <a:pt x="8548" y="665"/>
                    <a:pt x="8645" y="665"/>
                  </a:cubicBezTo>
                  <a:close/>
                  <a:moveTo>
                    <a:pt x="5246" y="2062"/>
                  </a:moveTo>
                  <a:cubicBezTo>
                    <a:pt x="5272" y="2074"/>
                    <a:pt x="5596" y="2156"/>
                    <a:pt x="5596" y="2156"/>
                  </a:cubicBezTo>
                  <a:lnTo>
                    <a:pt x="5596" y="2538"/>
                  </a:lnTo>
                  <a:cubicBezTo>
                    <a:pt x="5596" y="2635"/>
                    <a:pt x="5519" y="2712"/>
                    <a:pt x="5422" y="2712"/>
                  </a:cubicBezTo>
                  <a:cubicBezTo>
                    <a:pt x="5325" y="2712"/>
                    <a:pt x="5246" y="2635"/>
                    <a:pt x="5246" y="2538"/>
                  </a:cubicBezTo>
                  <a:lnTo>
                    <a:pt x="5246" y="2062"/>
                  </a:lnTo>
                  <a:close/>
                  <a:moveTo>
                    <a:pt x="4743" y="1006"/>
                  </a:moveTo>
                  <a:cubicBezTo>
                    <a:pt x="4840" y="1006"/>
                    <a:pt x="4917" y="1083"/>
                    <a:pt x="4919" y="1180"/>
                  </a:cubicBezTo>
                  <a:lnTo>
                    <a:pt x="4919" y="2538"/>
                  </a:lnTo>
                  <a:cubicBezTo>
                    <a:pt x="4919" y="2635"/>
                    <a:pt x="4840" y="2715"/>
                    <a:pt x="4743" y="2715"/>
                  </a:cubicBezTo>
                  <a:cubicBezTo>
                    <a:pt x="4646" y="2715"/>
                    <a:pt x="4567" y="2635"/>
                    <a:pt x="4567" y="2538"/>
                  </a:cubicBezTo>
                  <a:lnTo>
                    <a:pt x="4567" y="1183"/>
                  </a:lnTo>
                  <a:cubicBezTo>
                    <a:pt x="4567" y="1086"/>
                    <a:pt x="4646" y="1006"/>
                    <a:pt x="4743" y="1006"/>
                  </a:cubicBezTo>
                  <a:close/>
                  <a:moveTo>
                    <a:pt x="5925" y="2238"/>
                  </a:moveTo>
                  <a:lnTo>
                    <a:pt x="6275" y="2326"/>
                  </a:lnTo>
                  <a:lnTo>
                    <a:pt x="6275" y="2538"/>
                  </a:lnTo>
                  <a:cubicBezTo>
                    <a:pt x="6275" y="2635"/>
                    <a:pt x="6196" y="2715"/>
                    <a:pt x="6102" y="2715"/>
                  </a:cubicBezTo>
                  <a:cubicBezTo>
                    <a:pt x="6004" y="2715"/>
                    <a:pt x="5925" y="2635"/>
                    <a:pt x="5925" y="2538"/>
                  </a:cubicBezTo>
                  <a:lnTo>
                    <a:pt x="5925" y="2238"/>
                  </a:lnTo>
                  <a:close/>
                  <a:moveTo>
                    <a:pt x="6954" y="6093"/>
                  </a:moveTo>
                  <a:lnTo>
                    <a:pt x="6954" y="6443"/>
                  </a:lnTo>
                  <a:lnTo>
                    <a:pt x="4229" y="6443"/>
                  </a:lnTo>
                  <a:lnTo>
                    <a:pt x="4229" y="6093"/>
                  </a:lnTo>
                  <a:close/>
                  <a:moveTo>
                    <a:pt x="6102" y="1"/>
                  </a:moveTo>
                  <a:cubicBezTo>
                    <a:pt x="5866" y="1"/>
                    <a:pt x="5669" y="159"/>
                    <a:pt x="5613" y="377"/>
                  </a:cubicBezTo>
                  <a:cubicBezTo>
                    <a:pt x="5560" y="354"/>
                    <a:pt x="5502" y="344"/>
                    <a:pt x="5443" y="344"/>
                  </a:cubicBezTo>
                  <a:cubicBezTo>
                    <a:pt x="5221" y="344"/>
                    <a:pt x="4990" y="496"/>
                    <a:pt x="4934" y="715"/>
                  </a:cubicBezTo>
                  <a:cubicBezTo>
                    <a:pt x="4881" y="694"/>
                    <a:pt x="4825" y="683"/>
                    <a:pt x="4768" y="683"/>
                  </a:cubicBezTo>
                  <a:cubicBezTo>
                    <a:pt x="4545" y="683"/>
                    <a:pt x="4313" y="836"/>
                    <a:pt x="4255" y="1056"/>
                  </a:cubicBezTo>
                  <a:cubicBezTo>
                    <a:pt x="4188" y="1028"/>
                    <a:pt x="4124" y="1016"/>
                    <a:pt x="4065" y="1016"/>
                  </a:cubicBezTo>
                  <a:cubicBezTo>
                    <a:pt x="3747" y="1016"/>
                    <a:pt x="3541" y="1374"/>
                    <a:pt x="3561" y="1691"/>
                  </a:cubicBezTo>
                  <a:lnTo>
                    <a:pt x="3032" y="1691"/>
                  </a:lnTo>
                  <a:cubicBezTo>
                    <a:pt x="2964" y="1077"/>
                    <a:pt x="2529" y="553"/>
                    <a:pt x="1920" y="389"/>
                  </a:cubicBezTo>
                  <a:cubicBezTo>
                    <a:pt x="1907" y="385"/>
                    <a:pt x="1893" y="383"/>
                    <a:pt x="1879" y="383"/>
                  </a:cubicBezTo>
                  <a:cubicBezTo>
                    <a:pt x="1807" y="383"/>
                    <a:pt x="1740" y="432"/>
                    <a:pt x="1720" y="503"/>
                  </a:cubicBezTo>
                  <a:cubicBezTo>
                    <a:pt x="1697" y="592"/>
                    <a:pt x="1747" y="680"/>
                    <a:pt x="1835" y="706"/>
                  </a:cubicBezTo>
                  <a:cubicBezTo>
                    <a:pt x="2353" y="845"/>
                    <a:pt x="2714" y="1321"/>
                    <a:pt x="2714" y="1856"/>
                  </a:cubicBezTo>
                  <a:lnTo>
                    <a:pt x="2714" y="2541"/>
                  </a:lnTo>
                  <a:cubicBezTo>
                    <a:pt x="2714" y="3191"/>
                    <a:pt x="2170" y="3732"/>
                    <a:pt x="1520" y="3732"/>
                  </a:cubicBezTo>
                  <a:cubicBezTo>
                    <a:pt x="862" y="3732"/>
                    <a:pt x="327" y="3197"/>
                    <a:pt x="327" y="2541"/>
                  </a:cubicBezTo>
                  <a:lnTo>
                    <a:pt x="327" y="1856"/>
                  </a:lnTo>
                  <a:cubicBezTo>
                    <a:pt x="327" y="1321"/>
                    <a:pt x="688" y="845"/>
                    <a:pt x="1206" y="706"/>
                  </a:cubicBezTo>
                  <a:cubicBezTo>
                    <a:pt x="1294" y="683"/>
                    <a:pt x="1344" y="592"/>
                    <a:pt x="1321" y="503"/>
                  </a:cubicBezTo>
                  <a:cubicBezTo>
                    <a:pt x="1301" y="430"/>
                    <a:pt x="1236" y="383"/>
                    <a:pt x="1164" y="383"/>
                  </a:cubicBezTo>
                  <a:cubicBezTo>
                    <a:pt x="1150" y="383"/>
                    <a:pt x="1135" y="385"/>
                    <a:pt x="1121" y="389"/>
                  </a:cubicBezTo>
                  <a:cubicBezTo>
                    <a:pt x="462" y="568"/>
                    <a:pt x="0" y="1171"/>
                    <a:pt x="0" y="1856"/>
                  </a:cubicBezTo>
                  <a:lnTo>
                    <a:pt x="0" y="2538"/>
                  </a:lnTo>
                  <a:cubicBezTo>
                    <a:pt x="0" y="3379"/>
                    <a:pt x="682" y="4061"/>
                    <a:pt x="1520" y="4061"/>
                  </a:cubicBezTo>
                  <a:cubicBezTo>
                    <a:pt x="2282" y="4061"/>
                    <a:pt x="2952" y="3458"/>
                    <a:pt x="3032" y="2700"/>
                  </a:cubicBezTo>
                  <a:lnTo>
                    <a:pt x="3561" y="2700"/>
                  </a:lnTo>
                  <a:lnTo>
                    <a:pt x="3561" y="4161"/>
                  </a:lnTo>
                  <a:cubicBezTo>
                    <a:pt x="3561" y="4470"/>
                    <a:pt x="3682" y="4761"/>
                    <a:pt x="3899" y="4979"/>
                  </a:cubicBezTo>
                  <a:lnTo>
                    <a:pt x="4240" y="5317"/>
                  </a:lnTo>
                  <a:lnTo>
                    <a:pt x="4240" y="5764"/>
                  </a:lnTo>
                  <a:lnTo>
                    <a:pt x="4064" y="5764"/>
                  </a:lnTo>
                  <a:cubicBezTo>
                    <a:pt x="3973" y="5764"/>
                    <a:pt x="3899" y="5837"/>
                    <a:pt x="3899" y="5928"/>
                  </a:cubicBezTo>
                  <a:lnTo>
                    <a:pt x="3899" y="6443"/>
                  </a:lnTo>
                  <a:lnTo>
                    <a:pt x="3726" y="6443"/>
                  </a:lnTo>
                  <a:cubicBezTo>
                    <a:pt x="3635" y="6443"/>
                    <a:pt x="3561" y="6516"/>
                    <a:pt x="3561" y="6608"/>
                  </a:cubicBezTo>
                  <a:lnTo>
                    <a:pt x="3561" y="8642"/>
                  </a:lnTo>
                  <a:cubicBezTo>
                    <a:pt x="3561" y="8730"/>
                    <a:pt x="3635" y="8804"/>
                    <a:pt x="3726" y="8804"/>
                  </a:cubicBezTo>
                  <a:lnTo>
                    <a:pt x="4725" y="8804"/>
                  </a:lnTo>
                  <a:cubicBezTo>
                    <a:pt x="4814" y="8804"/>
                    <a:pt x="4887" y="8730"/>
                    <a:pt x="4887" y="8642"/>
                  </a:cubicBezTo>
                  <a:cubicBezTo>
                    <a:pt x="4887" y="8551"/>
                    <a:pt x="4817" y="8478"/>
                    <a:pt x="4725" y="8478"/>
                  </a:cubicBezTo>
                  <a:lnTo>
                    <a:pt x="3887" y="8478"/>
                  </a:lnTo>
                  <a:lnTo>
                    <a:pt x="3887" y="6772"/>
                  </a:lnTo>
                  <a:lnTo>
                    <a:pt x="7292" y="6772"/>
                  </a:lnTo>
                  <a:lnTo>
                    <a:pt x="7292" y="8478"/>
                  </a:lnTo>
                  <a:lnTo>
                    <a:pt x="5440" y="8478"/>
                  </a:lnTo>
                  <a:cubicBezTo>
                    <a:pt x="5349" y="8478"/>
                    <a:pt x="5275" y="8551"/>
                    <a:pt x="5275" y="8642"/>
                  </a:cubicBezTo>
                  <a:cubicBezTo>
                    <a:pt x="5275" y="8730"/>
                    <a:pt x="5349" y="8804"/>
                    <a:pt x="5440" y="8804"/>
                  </a:cubicBezTo>
                  <a:lnTo>
                    <a:pt x="7457" y="8804"/>
                  </a:lnTo>
                  <a:cubicBezTo>
                    <a:pt x="7545" y="8804"/>
                    <a:pt x="7619" y="8730"/>
                    <a:pt x="7619" y="8642"/>
                  </a:cubicBezTo>
                  <a:lnTo>
                    <a:pt x="7619" y="6608"/>
                  </a:lnTo>
                  <a:cubicBezTo>
                    <a:pt x="7619" y="6516"/>
                    <a:pt x="7548" y="6443"/>
                    <a:pt x="7457" y="6443"/>
                  </a:cubicBezTo>
                  <a:lnTo>
                    <a:pt x="7281" y="6443"/>
                  </a:lnTo>
                  <a:lnTo>
                    <a:pt x="7281" y="5928"/>
                  </a:lnTo>
                  <a:cubicBezTo>
                    <a:pt x="7281" y="5837"/>
                    <a:pt x="7207" y="5764"/>
                    <a:pt x="7116" y="5764"/>
                  </a:cubicBezTo>
                  <a:lnTo>
                    <a:pt x="6942" y="5764"/>
                  </a:lnTo>
                  <a:lnTo>
                    <a:pt x="6942" y="5317"/>
                  </a:lnTo>
                  <a:cubicBezTo>
                    <a:pt x="7295" y="5005"/>
                    <a:pt x="7666" y="4591"/>
                    <a:pt x="7619" y="4082"/>
                  </a:cubicBezTo>
                  <a:cubicBezTo>
                    <a:pt x="7619" y="3991"/>
                    <a:pt x="7545" y="3917"/>
                    <a:pt x="7457" y="3917"/>
                  </a:cubicBezTo>
                  <a:cubicBezTo>
                    <a:pt x="7366" y="3917"/>
                    <a:pt x="7292" y="3991"/>
                    <a:pt x="7292" y="4082"/>
                  </a:cubicBezTo>
                  <a:cubicBezTo>
                    <a:pt x="7304" y="4526"/>
                    <a:pt x="6981" y="4864"/>
                    <a:pt x="6660" y="5134"/>
                  </a:cubicBezTo>
                  <a:cubicBezTo>
                    <a:pt x="6631" y="5164"/>
                    <a:pt x="6613" y="5208"/>
                    <a:pt x="6613" y="5249"/>
                  </a:cubicBezTo>
                  <a:lnTo>
                    <a:pt x="6613" y="5764"/>
                  </a:lnTo>
                  <a:lnTo>
                    <a:pt x="4567" y="5764"/>
                  </a:lnTo>
                  <a:lnTo>
                    <a:pt x="4567" y="5249"/>
                  </a:lnTo>
                  <a:cubicBezTo>
                    <a:pt x="4567" y="5208"/>
                    <a:pt x="4549" y="5164"/>
                    <a:pt x="4520" y="5134"/>
                  </a:cubicBezTo>
                  <a:lnTo>
                    <a:pt x="4129" y="4746"/>
                  </a:lnTo>
                  <a:cubicBezTo>
                    <a:pt x="3973" y="4591"/>
                    <a:pt x="3887" y="4382"/>
                    <a:pt x="3887" y="4161"/>
                  </a:cubicBezTo>
                  <a:lnTo>
                    <a:pt x="3887" y="2668"/>
                  </a:lnTo>
                  <a:cubicBezTo>
                    <a:pt x="3947" y="2689"/>
                    <a:pt x="4006" y="2700"/>
                    <a:pt x="4065" y="2700"/>
                  </a:cubicBezTo>
                  <a:cubicBezTo>
                    <a:pt x="4128" y="2700"/>
                    <a:pt x="4191" y="2687"/>
                    <a:pt x="4255" y="2662"/>
                  </a:cubicBezTo>
                  <a:cubicBezTo>
                    <a:pt x="4313" y="2890"/>
                    <a:pt x="4536" y="3030"/>
                    <a:pt x="4759" y="3030"/>
                  </a:cubicBezTo>
                  <a:cubicBezTo>
                    <a:pt x="4874" y="3030"/>
                    <a:pt x="4990" y="2992"/>
                    <a:pt x="5081" y="2909"/>
                  </a:cubicBezTo>
                  <a:cubicBezTo>
                    <a:pt x="5143" y="2965"/>
                    <a:pt x="5216" y="3006"/>
                    <a:pt x="5299" y="3023"/>
                  </a:cubicBezTo>
                  <a:cubicBezTo>
                    <a:pt x="5064" y="3241"/>
                    <a:pt x="4917" y="3550"/>
                    <a:pt x="4917" y="3894"/>
                  </a:cubicBezTo>
                  <a:cubicBezTo>
                    <a:pt x="4917" y="3985"/>
                    <a:pt x="4990" y="4058"/>
                    <a:pt x="5081" y="4058"/>
                  </a:cubicBezTo>
                  <a:cubicBezTo>
                    <a:pt x="5172" y="4058"/>
                    <a:pt x="5246" y="3985"/>
                    <a:pt x="5246" y="3894"/>
                  </a:cubicBezTo>
                  <a:cubicBezTo>
                    <a:pt x="5246" y="3423"/>
                    <a:pt x="5628" y="3038"/>
                    <a:pt x="6099" y="3038"/>
                  </a:cubicBezTo>
                  <a:lnTo>
                    <a:pt x="6437" y="3038"/>
                  </a:lnTo>
                  <a:cubicBezTo>
                    <a:pt x="6528" y="3038"/>
                    <a:pt x="6601" y="2965"/>
                    <a:pt x="6601" y="2876"/>
                  </a:cubicBezTo>
                  <a:lnTo>
                    <a:pt x="6601" y="2200"/>
                  </a:lnTo>
                  <a:cubicBezTo>
                    <a:pt x="6598" y="2124"/>
                    <a:pt x="6554" y="2059"/>
                    <a:pt x="6478" y="2038"/>
                  </a:cubicBezTo>
                  <a:lnTo>
                    <a:pt x="5411" y="1774"/>
                  </a:lnTo>
                  <a:cubicBezTo>
                    <a:pt x="5175" y="1715"/>
                    <a:pt x="5208" y="1344"/>
                    <a:pt x="5463" y="1344"/>
                  </a:cubicBezTo>
                  <a:lnTo>
                    <a:pt x="6772" y="1344"/>
                  </a:lnTo>
                  <a:cubicBezTo>
                    <a:pt x="7057" y="1344"/>
                    <a:pt x="7292" y="1577"/>
                    <a:pt x="7292" y="1865"/>
                  </a:cubicBezTo>
                  <a:lnTo>
                    <a:pt x="7292" y="3367"/>
                  </a:lnTo>
                  <a:cubicBezTo>
                    <a:pt x="7292" y="3458"/>
                    <a:pt x="7366" y="3532"/>
                    <a:pt x="7454" y="3532"/>
                  </a:cubicBezTo>
                  <a:cubicBezTo>
                    <a:pt x="7545" y="3532"/>
                    <a:pt x="7619" y="3458"/>
                    <a:pt x="7619" y="3367"/>
                  </a:cubicBezTo>
                  <a:lnTo>
                    <a:pt x="7619" y="2700"/>
                  </a:lnTo>
                  <a:lnTo>
                    <a:pt x="10680" y="2700"/>
                  </a:lnTo>
                  <a:cubicBezTo>
                    <a:pt x="10956" y="2700"/>
                    <a:pt x="11179" y="2473"/>
                    <a:pt x="11179" y="2197"/>
                  </a:cubicBezTo>
                  <a:cubicBezTo>
                    <a:pt x="11182" y="1921"/>
                    <a:pt x="10956" y="1694"/>
                    <a:pt x="10680" y="1694"/>
                  </a:cubicBezTo>
                  <a:lnTo>
                    <a:pt x="10503" y="1694"/>
                  </a:lnTo>
                  <a:lnTo>
                    <a:pt x="10503" y="1518"/>
                  </a:lnTo>
                  <a:cubicBezTo>
                    <a:pt x="10503" y="1241"/>
                    <a:pt x="10277" y="1018"/>
                    <a:pt x="10000" y="1018"/>
                  </a:cubicBezTo>
                  <a:cubicBezTo>
                    <a:pt x="9724" y="1018"/>
                    <a:pt x="9498" y="1241"/>
                    <a:pt x="9498" y="1518"/>
                  </a:cubicBezTo>
                  <a:lnTo>
                    <a:pt x="9498" y="1691"/>
                  </a:lnTo>
                  <a:lnTo>
                    <a:pt x="9145" y="1691"/>
                  </a:lnTo>
                  <a:lnTo>
                    <a:pt x="9145" y="842"/>
                  </a:lnTo>
                  <a:cubicBezTo>
                    <a:pt x="9145" y="562"/>
                    <a:pt x="8921" y="339"/>
                    <a:pt x="8642" y="339"/>
                  </a:cubicBezTo>
                  <a:cubicBezTo>
                    <a:pt x="8366" y="339"/>
                    <a:pt x="8142" y="562"/>
                    <a:pt x="8142" y="842"/>
                  </a:cubicBezTo>
                  <a:lnTo>
                    <a:pt x="8142" y="1691"/>
                  </a:lnTo>
                  <a:lnTo>
                    <a:pt x="7604" y="1691"/>
                  </a:lnTo>
                  <a:cubicBezTo>
                    <a:pt x="7525" y="1306"/>
                    <a:pt x="7181" y="1018"/>
                    <a:pt x="6772" y="1018"/>
                  </a:cubicBezTo>
                  <a:lnTo>
                    <a:pt x="6604" y="1018"/>
                  </a:lnTo>
                  <a:lnTo>
                    <a:pt x="6604" y="503"/>
                  </a:lnTo>
                  <a:cubicBezTo>
                    <a:pt x="6575" y="195"/>
                    <a:pt x="6407" y="27"/>
                    <a:pt x="610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72"/>
            <p:cNvSpPr/>
            <p:nvPr/>
          </p:nvSpPr>
          <p:spPr>
            <a:xfrm>
              <a:off x="8000970" y="2111789"/>
              <a:ext cx="55190" cy="77456"/>
            </a:xfrm>
            <a:custGeom>
              <a:rect b="b" l="l" r="r" t="t"/>
              <a:pathLst>
                <a:path extrusionOk="0" h="2362" w="1683">
                  <a:moveTo>
                    <a:pt x="841" y="326"/>
                  </a:moveTo>
                  <a:cubicBezTo>
                    <a:pt x="1127" y="326"/>
                    <a:pt x="1356" y="559"/>
                    <a:pt x="1356" y="841"/>
                  </a:cubicBezTo>
                  <a:lnTo>
                    <a:pt x="1356" y="1520"/>
                  </a:lnTo>
                  <a:cubicBezTo>
                    <a:pt x="1356" y="1805"/>
                    <a:pt x="1127" y="2035"/>
                    <a:pt x="841" y="2035"/>
                  </a:cubicBezTo>
                  <a:cubicBezTo>
                    <a:pt x="559" y="2035"/>
                    <a:pt x="327" y="1805"/>
                    <a:pt x="327" y="1520"/>
                  </a:cubicBezTo>
                  <a:lnTo>
                    <a:pt x="327" y="841"/>
                  </a:lnTo>
                  <a:cubicBezTo>
                    <a:pt x="327" y="559"/>
                    <a:pt x="559" y="326"/>
                    <a:pt x="841" y="326"/>
                  </a:cubicBezTo>
                  <a:close/>
                  <a:moveTo>
                    <a:pt x="841" y="0"/>
                  </a:moveTo>
                  <a:cubicBezTo>
                    <a:pt x="377" y="0"/>
                    <a:pt x="1" y="376"/>
                    <a:pt x="1" y="841"/>
                  </a:cubicBezTo>
                  <a:lnTo>
                    <a:pt x="1" y="1520"/>
                  </a:lnTo>
                  <a:cubicBezTo>
                    <a:pt x="1" y="1985"/>
                    <a:pt x="377" y="2361"/>
                    <a:pt x="841" y="2361"/>
                  </a:cubicBezTo>
                  <a:cubicBezTo>
                    <a:pt x="1306" y="2361"/>
                    <a:pt x="1682" y="1985"/>
                    <a:pt x="1682" y="1520"/>
                  </a:cubicBezTo>
                  <a:lnTo>
                    <a:pt x="1682" y="841"/>
                  </a:lnTo>
                  <a:cubicBezTo>
                    <a:pt x="1682" y="376"/>
                    <a:pt x="1306" y="0"/>
                    <a:pt x="84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72"/>
            <p:cNvSpPr/>
            <p:nvPr/>
          </p:nvSpPr>
          <p:spPr>
            <a:xfrm>
              <a:off x="8178869" y="2312053"/>
              <a:ext cx="21905" cy="10723"/>
            </a:xfrm>
            <a:custGeom>
              <a:rect b="b" l="l" r="r" t="t"/>
              <a:pathLst>
                <a:path extrusionOk="0" h="327" w="668">
                  <a:moveTo>
                    <a:pt x="165" y="0"/>
                  </a:moveTo>
                  <a:cubicBezTo>
                    <a:pt x="74" y="0"/>
                    <a:pt x="0" y="71"/>
                    <a:pt x="0" y="162"/>
                  </a:cubicBezTo>
                  <a:cubicBezTo>
                    <a:pt x="0" y="253"/>
                    <a:pt x="74" y="326"/>
                    <a:pt x="165" y="326"/>
                  </a:cubicBezTo>
                  <a:lnTo>
                    <a:pt x="503" y="326"/>
                  </a:lnTo>
                  <a:cubicBezTo>
                    <a:pt x="594" y="326"/>
                    <a:pt x="668" y="253"/>
                    <a:pt x="668" y="162"/>
                  </a:cubicBezTo>
                  <a:cubicBezTo>
                    <a:pt x="668" y="74"/>
                    <a:pt x="594" y="0"/>
                    <a:pt x="5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4" name="Google Shape;1224;p72"/>
          <p:cNvGrpSpPr/>
          <p:nvPr/>
        </p:nvGrpSpPr>
        <p:grpSpPr>
          <a:xfrm>
            <a:off x="7203587" y="2268147"/>
            <a:ext cx="333139" cy="366719"/>
            <a:chOff x="7203587" y="2039547"/>
            <a:chExt cx="333139" cy="366719"/>
          </a:xfrm>
        </p:grpSpPr>
        <p:sp>
          <p:nvSpPr>
            <p:cNvPr id="1225" name="Google Shape;1225;p72"/>
            <p:cNvSpPr/>
            <p:nvPr/>
          </p:nvSpPr>
          <p:spPr>
            <a:xfrm>
              <a:off x="7295669" y="2196722"/>
              <a:ext cx="10822" cy="17872"/>
            </a:xfrm>
            <a:custGeom>
              <a:rect b="b" l="l" r="r" t="t"/>
              <a:pathLst>
                <a:path extrusionOk="0" h="545" w="330">
                  <a:moveTo>
                    <a:pt x="165" y="0"/>
                  </a:moveTo>
                  <a:cubicBezTo>
                    <a:pt x="74" y="0"/>
                    <a:pt x="0" y="74"/>
                    <a:pt x="0" y="165"/>
                  </a:cubicBezTo>
                  <a:lnTo>
                    <a:pt x="0" y="380"/>
                  </a:lnTo>
                  <a:cubicBezTo>
                    <a:pt x="0" y="471"/>
                    <a:pt x="74" y="544"/>
                    <a:pt x="165" y="544"/>
                  </a:cubicBezTo>
                  <a:cubicBezTo>
                    <a:pt x="256" y="544"/>
                    <a:pt x="329" y="471"/>
                    <a:pt x="329" y="380"/>
                  </a:cubicBezTo>
                  <a:lnTo>
                    <a:pt x="329" y="165"/>
                  </a:lnTo>
                  <a:cubicBezTo>
                    <a:pt x="329"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72"/>
            <p:cNvSpPr/>
            <p:nvPr/>
          </p:nvSpPr>
          <p:spPr>
            <a:xfrm>
              <a:off x="7342037" y="2196722"/>
              <a:ext cx="10723" cy="17872"/>
            </a:xfrm>
            <a:custGeom>
              <a:rect b="b" l="l" r="r" t="t"/>
              <a:pathLst>
                <a:path extrusionOk="0" h="545" w="327">
                  <a:moveTo>
                    <a:pt x="165" y="0"/>
                  </a:moveTo>
                  <a:cubicBezTo>
                    <a:pt x="74" y="0"/>
                    <a:pt x="0" y="74"/>
                    <a:pt x="0" y="165"/>
                  </a:cubicBezTo>
                  <a:lnTo>
                    <a:pt x="0" y="380"/>
                  </a:lnTo>
                  <a:cubicBezTo>
                    <a:pt x="0" y="471"/>
                    <a:pt x="74" y="544"/>
                    <a:pt x="165" y="544"/>
                  </a:cubicBezTo>
                  <a:cubicBezTo>
                    <a:pt x="253" y="544"/>
                    <a:pt x="327" y="471"/>
                    <a:pt x="327" y="380"/>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72"/>
            <p:cNvSpPr/>
            <p:nvPr/>
          </p:nvSpPr>
          <p:spPr>
            <a:xfrm>
              <a:off x="7305408" y="2233056"/>
              <a:ext cx="37711" cy="24332"/>
            </a:xfrm>
            <a:custGeom>
              <a:rect b="b" l="l" r="r" t="t"/>
              <a:pathLst>
                <a:path extrusionOk="0" h="742" w="1150">
                  <a:moveTo>
                    <a:pt x="165" y="1"/>
                  </a:moveTo>
                  <a:cubicBezTo>
                    <a:pt x="74" y="1"/>
                    <a:pt x="0" y="75"/>
                    <a:pt x="0" y="166"/>
                  </a:cubicBezTo>
                  <a:cubicBezTo>
                    <a:pt x="0" y="483"/>
                    <a:pt x="259" y="742"/>
                    <a:pt x="576" y="742"/>
                  </a:cubicBezTo>
                  <a:cubicBezTo>
                    <a:pt x="894" y="742"/>
                    <a:pt x="1150" y="483"/>
                    <a:pt x="1150" y="166"/>
                  </a:cubicBezTo>
                  <a:cubicBezTo>
                    <a:pt x="1150" y="75"/>
                    <a:pt x="1076" y="1"/>
                    <a:pt x="988" y="1"/>
                  </a:cubicBezTo>
                  <a:cubicBezTo>
                    <a:pt x="897" y="1"/>
                    <a:pt x="823" y="75"/>
                    <a:pt x="823" y="166"/>
                  </a:cubicBezTo>
                  <a:cubicBezTo>
                    <a:pt x="823" y="301"/>
                    <a:pt x="712" y="413"/>
                    <a:pt x="576" y="413"/>
                  </a:cubicBezTo>
                  <a:cubicBezTo>
                    <a:pt x="438" y="413"/>
                    <a:pt x="329" y="301"/>
                    <a:pt x="329" y="166"/>
                  </a:cubicBezTo>
                  <a:cubicBezTo>
                    <a:pt x="329" y="75"/>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72"/>
            <p:cNvSpPr/>
            <p:nvPr/>
          </p:nvSpPr>
          <p:spPr>
            <a:xfrm>
              <a:off x="7415132" y="2039547"/>
              <a:ext cx="121595" cy="166455"/>
            </a:xfrm>
            <a:custGeom>
              <a:rect b="b" l="l" r="r" t="t"/>
              <a:pathLst>
                <a:path extrusionOk="0" h="5076" w="3708">
                  <a:moveTo>
                    <a:pt x="1866" y="1006"/>
                  </a:moveTo>
                  <a:cubicBezTo>
                    <a:pt x="1955" y="1006"/>
                    <a:pt x="2044" y="1064"/>
                    <a:pt x="2044" y="1180"/>
                  </a:cubicBezTo>
                  <a:lnTo>
                    <a:pt x="2044" y="1518"/>
                  </a:lnTo>
                  <a:cubicBezTo>
                    <a:pt x="2044" y="1609"/>
                    <a:pt x="2117" y="1683"/>
                    <a:pt x="2208" y="1683"/>
                  </a:cubicBezTo>
                  <a:lnTo>
                    <a:pt x="2546" y="1683"/>
                  </a:lnTo>
                  <a:cubicBezTo>
                    <a:pt x="2776" y="1683"/>
                    <a:pt x="2776" y="2038"/>
                    <a:pt x="2546" y="2038"/>
                  </a:cubicBezTo>
                  <a:lnTo>
                    <a:pt x="2208" y="2038"/>
                  </a:lnTo>
                  <a:cubicBezTo>
                    <a:pt x="2117" y="2038"/>
                    <a:pt x="2044" y="2112"/>
                    <a:pt x="2044" y="2203"/>
                  </a:cubicBezTo>
                  <a:lnTo>
                    <a:pt x="2044" y="2538"/>
                  </a:lnTo>
                  <a:cubicBezTo>
                    <a:pt x="2044" y="2654"/>
                    <a:pt x="1955" y="2712"/>
                    <a:pt x="1866" y="2712"/>
                  </a:cubicBezTo>
                  <a:cubicBezTo>
                    <a:pt x="1777" y="2712"/>
                    <a:pt x="1688" y="2654"/>
                    <a:pt x="1688" y="2538"/>
                  </a:cubicBezTo>
                  <a:lnTo>
                    <a:pt x="1688" y="2203"/>
                  </a:lnTo>
                  <a:cubicBezTo>
                    <a:pt x="1688" y="2112"/>
                    <a:pt x="1614" y="2038"/>
                    <a:pt x="1523" y="2038"/>
                  </a:cubicBezTo>
                  <a:lnTo>
                    <a:pt x="1185" y="2038"/>
                  </a:lnTo>
                  <a:cubicBezTo>
                    <a:pt x="956" y="2038"/>
                    <a:pt x="956" y="1683"/>
                    <a:pt x="1185" y="1683"/>
                  </a:cubicBezTo>
                  <a:lnTo>
                    <a:pt x="1523" y="1683"/>
                  </a:lnTo>
                  <a:cubicBezTo>
                    <a:pt x="1614" y="1683"/>
                    <a:pt x="1688" y="1609"/>
                    <a:pt x="1688" y="1518"/>
                  </a:cubicBezTo>
                  <a:lnTo>
                    <a:pt x="1688" y="1180"/>
                  </a:lnTo>
                  <a:cubicBezTo>
                    <a:pt x="1688" y="1064"/>
                    <a:pt x="1777" y="1006"/>
                    <a:pt x="1866" y="1006"/>
                  </a:cubicBezTo>
                  <a:close/>
                  <a:moveTo>
                    <a:pt x="2382" y="4308"/>
                  </a:moveTo>
                  <a:cubicBezTo>
                    <a:pt x="2382" y="4514"/>
                    <a:pt x="2267" y="4749"/>
                    <a:pt x="2020" y="4749"/>
                  </a:cubicBezTo>
                  <a:lnTo>
                    <a:pt x="1711" y="4749"/>
                  </a:lnTo>
                  <a:cubicBezTo>
                    <a:pt x="1464" y="4749"/>
                    <a:pt x="1350" y="4514"/>
                    <a:pt x="1350" y="4308"/>
                  </a:cubicBezTo>
                  <a:close/>
                  <a:moveTo>
                    <a:pt x="1872" y="0"/>
                  </a:moveTo>
                  <a:cubicBezTo>
                    <a:pt x="1856" y="0"/>
                    <a:pt x="1840" y="0"/>
                    <a:pt x="1823" y="1"/>
                  </a:cubicBezTo>
                  <a:cubicBezTo>
                    <a:pt x="1338" y="13"/>
                    <a:pt x="882" y="210"/>
                    <a:pt x="541" y="556"/>
                  </a:cubicBezTo>
                  <a:cubicBezTo>
                    <a:pt x="197" y="906"/>
                    <a:pt x="9" y="1362"/>
                    <a:pt x="3" y="1847"/>
                  </a:cubicBezTo>
                  <a:cubicBezTo>
                    <a:pt x="0" y="2424"/>
                    <a:pt x="256" y="2959"/>
                    <a:pt x="706" y="3320"/>
                  </a:cubicBezTo>
                  <a:cubicBezTo>
                    <a:pt x="909" y="3479"/>
                    <a:pt x="1023" y="3723"/>
                    <a:pt x="1023" y="3985"/>
                  </a:cubicBezTo>
                  <a:lnTo>
                    <a:pt x="1023" y="4388"/>
                  </a:lnTo>
                  <a:cubicBezTo>
                    <a:pt x="1023" y="4767"/>
                    <a:pt x="1332" y="5076"/>
                    <a:pt x="1711" y="5076"/>
                  </a:cubicBezTo>
                  <a:lnTo>
                    <a:pt x="2020" y="5076"/>
                  </a:lnTo>
                  <a:cubicBezTo>
                    <a:pt x="2402" y="5076"/>
                    <a:pt x="2711" y="4767"/>
                    <a:pt x="2711" y="4388"/>
                  </a:cubicBezTo>
                  <a:lnTo>
                    <a:pt x="2711" y="3985"/>
                  </a:lnTo>
                  <a:cubicBezTo>
                    <a:pt x="2711" y="3726"/>
                    <a:pt x="2826" y="3479"/>
                    <a:pt x="3023" y="3323"/>
                  </a:cubicBezTo>
                  <a:cubicBezTo>
                    <a:pt x="3364" y="3053"/>
                    <a:pt x="3599" y="2674"/>
                    <a:pt x="3690" y="2250"/>
                  </a:cubicBezTo>
                  <a:cubicBezTo>
                    <a:pt x="3708" y="2162"/>
                    <a:pt x="3652" y="2077"/>
                    <a:pt x="3561" y="2056"/>
                  </a:cubicBezTo>
                  <a:cubicBezTo>
                    <a:pt x="3550" y="2054"/>
                    <a:pt x="3539" y="2053"/>
                    <a:pt x="3528" y="2053"/>
                  </a:cubicBezTo>
                  <a:cubicBezTo>
                    <a:pt x="3452" y="2053"/>
                    <a:pt x="3385" y="2105"/>
                    <a:pt x="3367" y="2182"/>
                  </a:cubicBezTo>
                  <a:cubicBezTo>
                    <a:pt x="3293" y="2529"/>
                    <a:pt x="3099" y="2844"/>
                    <a:pt x="2820" y="3068"/>
                  </a:cubicBezTo>
                  <a:cubicBezTo>
                    <a:pt x="2543" y="3285"/>
                    <a:pt x="2382" y="3617"/>
                    <a:pt x="2382" y="3979"/>
                  </a:cubicBezTo>
                  <a:lnTo>
                    <a:pt x="2029" y="3979"/>
                  </a:lnTo>
                  <a:lnTo>
                    <a:pt x="2029" y="3018"/>
                  </a:lnTo>
                  <a:cubicBezTo>
                    <a:pt x="2229" y="2950"/>
                    <a:pt x="2373" y="2759"/>
                    <a:pt x="2373" y="2538"/>
                  </a:cubicBezTo>
                  <a:lnTo>
                    <a:pt x="2373" y="2365"/>
                  </a:lnTo>
                  <a:lnTo>
                    <a:pt x="2546" y="2365"/>
                  </a:lnTo>
                  <a:cubicBezTo>
                    <a:pt x="2826" y="2365"/>
                    <a:pt x="3052" y="2138"/>
                    <a:pt x="3052" y="1859"/>
                  </a:cubicBezTo>
                  <a:cubicBezTo>
                    <a:pt x="3052" y="1580"/>
                    <a:pt x="2826" y="1353"/>
                    <a:pt x="2546" y="1353"/>
                  </a:cubicBezTo>
                  <a:lnTo>
                    <a:pt x="2373" y="1353"/>
                  </a:lnTo>
                  <a:lnTo>
                    <a:pt x="2373" y="1180"/>
                  </a:lnTo>
                  <a:cubicBezTo>
                    <a:pt x="2373" y="901"/>
                    <a:pt x="2147" y="674"/>
                    <a:pt x="1867" y="674"/>
                  </a:cubicBezTo>
                  <a:cubicBezTo>
                    <a:pt x="1588" y="674"/>
                    <a:pt x="1359" y="901"/>
                    <a:pt x="1359" y="1180"/>
                  </a:cubicBezTo>
                  <a:lnTo>
                    <a:pt x="1359" y="1353"/>
                  </a:lnTo>
                  <a:lnTo>
                    <a:pt x="1188" y="1353"/>
                  </a:lnTo>
                  <a:cubicBezTo>
                    <a:pt x="906" y="1353"/>
                    <a:pt x="679" y="1580"/>
                    <a:pt x="679" y="1859"/>
                  </a:cubicBezTo>
                  <a:cubicBezTo>
                    <a:pt x="679" y="2138"/>
                    <a:pt x="909" y="2365"/>
                    <a:pt x="1188" y="2365"/>
                  </a:cubicBezTo>
                  <a:lnTo>
                    <a:pt x="1359" y="2365"/>
                  </a:lnTo>
                  <a:lnTo>
                    <a:pt x="1359" y="2538"/>
                  </a:lnTo>
                  <a:cubicBezTo>
                    <a:pt x="1359" y="2759"/>
                    <a:pt x="1503" y="2950"/>
                    <a:pt x="1703" y="3018"/>
                  </a:cubicBezTo>
                  <a:lnTo>
                    <a:pt x="1703" y="3979"/>
                  </a:lnTo>
                  <a:lnTo>
                    <a:pt x="1350" y="3979"/>
                  </a:lnTo>
                  <a:cubicBezTo>
                    <a:pt x="1350" y="3620"/>
                    <a:pt x="1188" y="3285"/>
                    <a:pt x="909" y="3062"/>
                  </a:cubicBezTo>
                  <a:cubicBezTo>
                    <a:pt x="538" y="2768"/>
                    <a:pt x="326" y="2324"/>
                    <a:pt x="332" y="1850"/>
                  </a:cubicBezTo>
                  <a:cubicBezTo>
                    <a:pt x="338" y="1030"/>
                    <a:pt x="1009" y="348"/>
                    <a:pt x="1829" y="327"/>
                  </a:cubicBezTo>
                  <a:cubicBezTo>
                    <a:pt x="1841" y="327"/>
                    <a:pt x="1854" y="327"/>
                    <a:pt x="1866" y="327"/>
                  </a:cubicBezTo>
                  <a:cubicBezTo>
                    <a:pt x="2586" y="327"/>
                    <a:pt x="3214" y="830"/>
                    <a:pt x="3367" y="1536"/>
                  </a:cubicBezTo>
                  <a:cubicBezTo>
                    <a:pt x="3382" y="1613"/>
                    <a:pt x="3452" y="1665"/>
                    <a:pt x="3528" y="1665"/>
                  </a:cubicBezTo>
                  <a:cubicBezTo>
                    <a:pt x="3539" y="1665"/>
                    <a:pt x="3550" y="1664"/>
                    <a:pt x="3561" y="1662"/>
                  </a:cubicBezTo>
                  <a:cubicBezTo>
                    <a:pt x="3649" y="1641"/>
                    <a:pt x="3705" y="1556"/>
                    <a:pt x="3687" y="1465"/>
                  </a:cubicBezTo>
                  <a:cubicBezTo>
                    <a:pt x="3503" y="611"/>
                    <a:pt x="2743" y="0"/>
                    <a:pt x="187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72"/>
            <p:cNvSpPr/>
            <p:nvPr/>
          </p:nvSpPr>
          <p:spPr>
            <a:xfrm>
              <a:off x="7203587" y="2103591"/>
              <a:ext cx="241550" cy="302675"/>
            </a:xfrm>
            <a:custGeom>
              <a:rect b="b" l="l" r="r" t="t"/>
              <a:pathLst>
                <a:path extrusionOk="0" h="9230" w="7366">
                  <a:moveTo>
                    <a:pt x="1787" y="2540"/>
                  </a:moveTo>
                  <a:cubicBezTo>
                    <a:pt x="1815" y="2540"/>
                    <a:pt x="1843" y="2542"/>
                    <a:pt x="1870" y="2546"/>
                  </a:cubicBezTo>
                  <a:lnTo>
                    <a:pt x="1870" y="3476"/>
                  </a:lnTo>
                  <a:cubicBezTo>
                    <a:pt x="1849" y="3476"/>
                    <a:pt x="1827" y="3477"/>
                    <a:pt x="1806" y="3477"/>
                  </a:cubicBezTo>
                  <a:cubicBezTo>
                    <a:pt x="1614" y="3477"/>
                    <a:pt x="1414" y="3433"/>
                    <a:pt x="1411" y="3182"/>
                  </a:cubicBezTo>
                  <a:lnTo>
                    <a:pt x="1411" y="2840"/>
                  </a:lnTo>
                  <a:cubicBezTo>
                    <a:pt x="1411" y="2625"/>
                    <a:pt x="1607" y="2540"/>
                    <a:pt x="1787" y="2540"/>
                  </a:cubicBezTo>
                  <a:close/>
                  <a:moveTo>
                    <a:pt x="5575" y="2540"/>
                  </a:moveTo>
                  <a:cubicBezTo>
                    <a:pt x="5753" y="2540"/>
                    <a:pt x="5948" y="2625"/>
                    <a:pt x="5948" y="2840"/>
                  </a:cubicBezTo>
                  <a:lnTo>
                    <a:pt x="5948" y="3182"/>
                  </a:lnTo>
                  <a:cubicBezTo>
                    <a:pt x="5948" y="3397"/>
                    <a:pt x="5753" y="3482"/>
                    <a:pt x="5575" y="3482"/>
                  </a:cubicBezTo>
                  <a:cubicBezTo>
                    <a:pt x="5547" y="3482"/>
                    <a:pt x="5519" y="3480"/>
                    <a:pt x="5493" y="3476"/>
                  </a:cubicBezTo>
                  <a:lnTo>
                    <a:pt x="5493" y="2546"/>
                  </a:lnTo>
                  <a:cubicBezTo>
                    <a:pt x="5519" y="2542"/>
                    <a:pt x="5547" y="2540"/>
                    <a:pt x="5575" y="2540"/>
                  </a:cubicBezTo>
                  <a:close/>
                  <a:moveTo>
                    <a:pt x="4028" y="1667"/>
                  </a:moveTo>
                  <a:cubicBezTo>
                    <a:pt x="4190" y="2167"/>
                    <a:pt x="4640" y="2508"/>
                    <a:pt x="5163" y="2532"/>
                  </a:cubicBezTo>
                  <a:lnTo>
                    <a:pt x="5163" y="3973"/>
                  </a:lnTo>
                  <a:cubicBezTo>
                    <a:pt x="5163" y="4874"/>
                    <a:pt x="4422" y="5324"/>
                    <a:pt x="3681" y="5324"/>
                  </a:cubicBezTo>
                  <a:cubicBezTo>
                    <a:pt x="2940" y="5324"/>
                    <a:pt x="2199" y="4874"/>
                    <a:pt x="2199" y="3973"/>
                  </a:cubicBezTo>
                  <a:lnTo>
                    <a:pt x="2199" y="2532"/>
                  </a:lnTo>
                  <a:lnTo>
                    <a:pt x="2790" y="2532"/>
                  </a:lnTo>
                  <a:cubicBezTo>
                    <a:pt x="3367" y="2532"/>
                    <a:pt x="3764" y="2132"/>
                    <a:pt x="4028" y="1667"/>
                  </a:cubicBezTo>
                  <a:close/>
                  <a:moveTo>
                    <a:pt x="4475" y="5519"/>
                  </a:moveTo>
                  <a:lnTo>
                    <a:pt x="4475" y="6022"/>
                  </a:lnTo>
                  <a:lnTo>
                    <a:pt x="3681" y="6622"/>
                  </a:lnTo>
                  <a:lnTo>
                    <a:pt x="2884" y="6022"/>
                  </a:lnTo>
                  <a:lnTo>
                    <a:pt x="2884" y="5519"/>
                  </a:lnTo>
                  <a:cubicBezTo>
                    <a:pt x="3125" y="5635"/>
                    <a:pt x="3418" y="5689"/>
                    <a:pt x="3699" y="5689"/>
                  </a:cubicBezTo>
                  <a:cubicBezTo>
                    <a:pt x="3996" y="5689"/>
                    <a:pt x="4279" y="5629"/>
                    <a:pt x="4475" y="5519"/>
                  </a:cubicBezTo>
                  <a:close/>
                  <a:moveTo>
                    <a:pt x="2690" y="6287"/>
                  </a:moveTo>
                  <a:lnTo>
                    <a:pt x="3390" y="6813"/>
                  </a:lnTo>
                  <a:lnTo>
                    <a:pt x="2485" y="7363"/>
                  </a:lnTo>
                  <a:lnTo>
                    <a:pt x="2485" y="6357"/>
                  </a:lnTo>
                  <a:lnTo>
                    <a:pt x="2690" y="6287"/>
                  </a:lnTo>
                  <a:close/>
                  <a:moveTo>
                    <a:pt x="4669" y="6287"/>
                  </a:moveTo>
                  <a:lnTo>
                    <a:pt x="4875" y="6357"/>
                  </a:lnTo>
                  <a:lnTo>
                    <a:pt x="4875" y="7363"/>
                  </a:lnTo>
                  <a:lnTo>
                    <a:pt x="3972" y="6813"/>
                  </a:lnTo>
                  <a:lnTo>
                    <a:pt x="4669" y="6287"/>
                  </a:lnTo>
                  <a:close/>
                  <a:moveTo>
                    <a:pt x="3681" y="7019"/>
                  </a:moveTo>
                  <a:lnTo>
                    <a:pt x="4140" y="7298"/>
                  </a:lnTo>
                  <a:lnTo>
                    <a:pt x="3925" y="7683"/>
                  </a:lnTo>
                  <a:lnTo>
                    <a:pt x="3437" y="7683"/>
                  </a:lnTo>
                  <a:lnTo>
                    <a:pt x="3223" y="7298"/>
                  </a:lnTo>
                  <a:lnTo>
                    <a:pt x="3681" y="7019"/>
                  </a:lnTo>
                  <a:close/>
                  <a:moveTo>
                    <a:pt x="2158" y="6469"/>
                  </a:moveTo>
                  <a:lnTo>
                    <a:pt x="2158" y="7657"/>
                  </a:lnTo>
                  <a:cubicBezTo>
                    <a:pt x="2158" y="7756"/>
                    <a:pt x="2243" y="7819"/>
                    <a:pt x="2327" y="7819"/>
                  </a:cubicBezTo>
                  <a:cubicBezTo>
                    <a:pt x="2354" y="7819"/>
                    <a:pt x="2381" y="7812"/>
                    <a:pt x="2405" y="7798"/>
                  </a:cubicBezTo>
                  <a:lnTo>
                    <a:pt x="2940" y="7469"/>
                  </a:lnTo>
                  <a:lnTo>
                    <a:pt x="3164" y="7866"/>
                  </a:lnTo>
                  <a:lnTo>
                    <a:pt x="2876" y="8900"/>
                  </a:lnTo>
                  <a:lnTo>
                    <a:pt x="1464" y="8900"/>
                  </a:lnTo>
                  <a:lnTo>
                    <a:pt x="1464" y="8389"/>
                  </a:lnTo>
                  <a:cubicBezTo>
                    <a:pt x="1464" y="8298"/>
                    <a:pt x="1391" y="8224"/>
                    <a:pt x="1303" y="8224"/>
                  </a:cubicBezTo>
                  <a:cubicBezTo>
                    <a:pt x="1211" y="8224"/>
                    <a:pt x="1138" y="8298"/>
                    <a:pt x="1138" y="8389"/>
                  </a:cubicBezTo>
                  <a:lnTo>
                    <a:pt x="1138" y="8900"/>
                  </a:lnTo>
                  <a:lnTo>
                    <a:pt x="326" y="8900"/>
                  </a:lnTo>
                  <a:lnTo>
                    <a:pt x="326" y="7621"/>
                  </a:lnTo>
                  <a:cubicBezTo>
                    <a:pt x="326" y="7307"/>
                    <a:pt x="526" y="7025"/>
                    <a:pt x="826" y="6925"/>
                  </a:cubicBezTo>
                  <a:lnTo>
                    <a:pt x="2158" y="6469"/>
                  </a:lnTo>
                  <a:close/>
                  <a:moveTo>
                    <a:pt x="3896" y="8010"/>
                  </a:moveTo>
                  <a:lnTo>
                    <a:pt x="4143" y="8900"/>
                  </a:lnTo>
                  <a:lnTo>
                    <a:pt x="3217" y="8900"/>
                  </a:lnTo>
                  <a:lnTo>
                    <a:pt x="3467" y="8010"/>
                  </a:lnTo>
                  <a:close/>
                  <a:moveTo>
                    <a:pt x="4431" y="0"/>
                  </a:moveTo>
                  <a:cubicBezTo>
                    <a:pt x="4343" y="0"/>
                    <a:pt x="4269" y="67"/>
                    <a:pt x="4263" y="156"/>
                  </a:cubicBezTo>
                  <a:cubicBezTo>
                    <a:pt x="4258" y="247"/>
                    <a:pt x="4328" y="324"/>
                    <a:pt x="4416" y="329"/>
                  </a:cubicBezTo>
                  <a:cubicBezTo>
                    <a:pt x="5025" y="365"/>
                    <a:pt x="5498" y="868"/>
                    <a:pt x="5498" y="1476"/>
                  </a:cubicBezTo>
                  <a:lnTo>
                    <a:pt x="5498" y="2205"/>
                  </a:lnTo>
                  <a:lnTo>
                    <a:pt x="5225" y="2205"/>
                  </a:lnTo>
                  <a:cubicBezTo>
                    <a:pt x="4813" y="2205"/>
                    <a:pt x="4458" y="1941"/>
                    <a:pt x="4337" y="1550"/>
                  </a:cubicBezTo>
                  <a:lnTo>
                    <a:pt x="4234" y="1226"/>
                  </a:lnTo>
                  <a:cubicBezTo>
                    <a:pt x="4189" y="1150"/>
                    <a:pt x="4139" y="1111"/>
                    <a:pt x="4084" y="1111"/>
                  </a:cubicBezTo>
                  <a:cubicBezTo>
                    <a:pt x="4039" y="1111"/>
                    <a:pt x="3991" y="1137"/>
                    <a:pt x="3940" y="1188"/>
                  </a:cubicBezTo>
                  <a:lnTo>
                    <a:pt x="3578" y="1764"/>
                  </a:lnTo>
                  <a:cubicBezTo>
                    <a:pt x="3408" y="2041"/>
                    <a:pt x="3114" y="2205"/>
                    <a:pt x="2790" y="2205"/>
                  </a:cubicBezTo>
                  <a:lnTo>
                    <a:pt x="1864" y="2205"/>
                  </a:lnTo>
                  <a:lnTo>
                    <a:pt x="1864" y="1476"/>
                  </a:lnTo>
                  <a:cubicBezTo>
                    <a:pt x="1864" y="844"/>
                    <a:pt x="2379" y="327"/>
                    <a:pt x="3011" y="327"/>
                  </a:cubicBezTo>
                  <a:lnTo>
                    <a:pt x="3714" y="327"/>
                  </a:lnTo>
                  <a:cubicBezTo>
                    <a:pt x="3805" y="327"/>
                    <a:pt x="3878" y="253"/>
                    <a:pt x="3878" y="162"/>
                  </a:cubicBezTo>
                  <a:cubicBezTo>
                    <a:pt x="3878" y="74"/>
                    <a:pt x="3805" y="0"/>
                    <a:pt x="3714" y="0"/>
                  </a:cubicBezTo>
                  <a:lnTo>
                    <a:pt x="3011" y="0"/>
                  </a:lnTo>
                  <a:cubicBezTo>
                    <a:pt x="2196" y="0"/>
                    <a:pt x="1535" y="662"/>
                    <a:pt x="1535" y="1476"/>
                  </a:cubicBezTo>
                  <a:lnTo>
                    <a:pt x="1535" y="2241"/>
                  </a:lnTo>
                  <a:cubicBezTo>
                    <a:pt x="1276" y="2317"/>
                    <a:pt x="1085" y="2555"/>
                    <a:pt x="1085" y="2840"/>
                  </a:cubicBezTo>
                  <a:lnTo>
                    <a:pt x="1085" y="3182"/>
                  </a:lnTo>
                  <a:cubicBezTo>
                    <a:pt x="1085" y="3578"/>
                    <a:pt x="1446" y="3807"/>
                    <a:pt x="1805" y="3807"/>
                  </a:cubicBezTo>
                  <a:cubicBezTo>
                    <a:pt x="1827" y="3807"/>
                    <a:pt x="1849" y="3807"/>
                    <a:pt x="1870" y="3805"/>
                  </a:cubicBezTo>
                  <a:lnTo>
                    <a:pt x="1870" y="3805"/>
                  </a:lnTo>
                  <a:cubicBezTo>
                    <a:pt x="1832" y="4390"/>
                    <a:pt x="2082" y="4978"/>
                    <a:pt x="2558" y="5328"/>
                  </a:cubicBezTo>
                  <a:lnTo>
                    <a:pt x="2558" y="5984"/>
                  </a:lnTo>
                  <a:lnTo>
                    <a:pt x="720" y="6613"/>
                  </a:lnTo>
                  <a:cubicBezTo>
                    <a:pt x="288" y="6760"/>
                    <a:pt x="0" y="7166"/>
                    <a:pt x="0" y="7621"/>
                  </a:cubicBezTo>
                  <a:lnTo>
                    <a:pt x="0" y="9065"/>
                  </a:lnTo>
                  <a:cubicBezTo>
                    <a:pt x="0" y="9156"/>
                    <a:pt x="74" y="9230"/>
                    <a:pt x="165" y="9230"/>
                  </a:cubicBezTo>
                  <a:lnTo>
                    <a:pt x="7201" y="9230"/>
                  </a:lnTo>
                  <a:cubicBezTo>
                    <a:pt x="7292" y="9230"/>
                    <a:pt x="7366" y="9156"/>
                    <a:pt x="7366" y="9065"/>
                  </a:cubicBezTo>
                  <a:lnTo>
                    <a:pt x="7366" y="8577"/>
                  </a:lnTo>
                  <a:cubicBezTo>
                    <a:pt x="7366" y="8486"/>
                    <a:pt x="7292" y="8412"/>
                    <a:pt x="7201" y="8412"/>
                  </a:cubicBezTo>
                  <a:cubicBezTo>
                    <a:pt x="7110" y="8412"/>
                    <a:pt x="7036" y="8486"/>
                    <a:pt x="7036" y="8577"/>
                  </a:cubicBezTo>
                  <a:lnTo>
                    <a:pt x="7036" y="8900"/>
                  </a:lnTo>
                  <a:lnTo>
                    <a:pt x="6225" y="8900"/>
                  </a:lnTo>
                  <a:lnTo>
                    <a:pt x="6225" y="8392"/>
                  </a:lnTo>
                  <a:cubicBezTo>
                    <a:pt x="6225" y="8301"/>
                    <a:pt x="6151" y="8227"/>
                    <a:pt x="6060" y="8227"/>
                  </a:cubicBezTo>
                  <a:cubicBezTo>
                    <a:pt x="5969" y="8227"/>
                    <a:pt x="5895" y="8301"/>
                    <a:pt x="5895" y="8392"/>
                  </a:cubicBezTo>
                  <a:lnTo>
                    <a:pt x="5895" y="8900"/>
                  </a:lnTo>
                  <a:lnTo>
                    <a:pt x="4487" y="8900"/>
                  </a:lnTo>
                  <a:lnTo>
                    <a:pt x="4199" y="7866"/>
                  </a:lnTo>
                  <a:lnTo>
                    <a:pt x="4419" y="7469"/>
                  </a:lnTo>
                  <a:lnTo>
                    <a:pt x="4954" y="7798"/>
                  </a:lnTo>
                  <a:cubicBezTo>
                    <a:pt x="4979" y="7812"/>
                    <a:pt x="5007" y="7819"/>
                    <a:pt x="5035" y="7819"/>
                  </a:cubicBezTo>
                  <a:cubicBezTo>
                    <a:pt x="5119" y="7819"/>
                    <a:pt x="5204" y="7756"/>
                    <a:pt x="5204" y="7657"/>
                  </a:cubicBezTo>
                  <a:lnTo>
                    <a:pt x="5204" y="6469"/>
                  </a:lnTo>
                  <a:lnTo>
                    <a:pt x="6536" y="6925"/>
                  </a:lnTo>
                  <a:cubicBezTo>
                    <a:pt x="6836" y="7025"/>
                    <a:pt x="7036" y="7307"/>
                    <a:pt x="7036" y="7621"/>
                  </a:cubicBezTo>
                  <a:lnTo>
                    <a:pt x="7036" y="7863"/>
                  </a:lnTo>
                  <a:cubicBezTo>
                    <a:pt x="7036" y="7954"/>
                    <a:pt x="7110" y="8027"/>
                    <a:pt x="7201" y="8027"/>
                  </a:cubicBezTo>
                  <a:cubicBezTo>
                    <a:pt x="7292" y="8027"/>
                    <a:pt x="7366" y="7954"/>
                    <a:pt x="7366" y="7863"/>
                  </a:cubicBezTo>
                  <a:lnTo>
                    <a:pt x="7366" y="7621"/>
                  </a:lnTo>
                  <a:cubicBezTo>
                    <a:pt x="7363" y="7166"/>
                    <a:pt x="7074" y="6760"/>
                    <a:pt x="6642" y="6613"/>
                  </a:cubicBezTo>
                  <a:lnTo>
                    <a:pt x="4805" y="5984"/>
                  </a:lnTo>
                  <a:lnTo>
                    <a:pt x="4805" y="5328"/>
                  </a:lnTo>
                  <a:cubicBezTo>
                    <a:pt x="5287" y="4972"/>
                    <a:pt x="5516" y="4390"/>
                    <a:pt x="5493" y="3805"/>
                  </a:cubicBezTo>
                  <a:lnTo>
                    <a:pt x="5493" y="3805"/>
                  </a:lnTo>
                  <a:cubicBezTo>
                    <a:pt x="5513" y="3806"/>
                    <a:pt x="5533" y="3807"/>
                    <a:pt x="5553" y="3807"/>
                  </a:cubicBezTo>
                  <a:cubicBezTo>
                    <a:pt x="5911" y="3807"/>
                    <a:pt x="6278" y="3585"/>
                    <a:pt x="6278" y="3182"/>
                  </a:cubicBezTo>
                  <a:lnTo>
                    <a:pt x="6278" y="2840"/>
                  </a:lnTo>
                  <a:cubicBezTo>
                    <a:pt x="6278" y="2555"/>
                    <a:pt x="6087" y="2317"/>
                    <a:pt x="5828" y="2241"/>
                  </a:cubicBezTo>
                  <a:lnTo>
                    <a:pt x="5828" y="1476"/>
                  </a:lnTo>
                  <a:cubicBezTo>
                    <a:pt x="5828" y="694"/>
                    <a:pt x="5216" y="47"/>
                    <a:pt x="4437" y="0"/>
                  </a:cubicBezTo>
                  <a:cubicBezTo>
                    <a:pt x="4435" y="0"/>
                    <a:pt x="4433" y="0"/>
                    <a:pt x="443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0" name="Google Shape;1230;p72"/>
          <p:cNvGrpSpPr/>
          <p:nvPr/>
        </p:nvGrpSpPr>
        <p:grpSpPr>
          <a:xfrm>
            <a:off x="6409746" y="2268147"/>
            <a:ext cx="337697" cy="366686"/>
            <a:chOff x="6409746" y="2039547"/>
            <a:chExt cx="337697" cy="366686"/>
          </a:xfrm>
        </p:grpSpPr>
        <p:sp>
          <p:nvSpPr>
            <p:cNvPr id="1231" name="Google Shape;1231;p72"/>
            <p:cNvSpPr/>
            <p:nvPr/>
          </p:nvSpPr>
          <p:spPr>
            <a:xfrm>
              <a:off x="6528423" y="2039547"/>
              <a:ext cx="188163" cy="188557"/>
            </a:xfrm>
            <a:custGeom>
              <a:rect b="b" l="l" r="r" t="t"/>
              <a:pathLst>
                <a:path extrusionOk="0" h="5750" w="5738">
                  <a:moveTo>
                    <a:pt x="2862" y="1"/>
                  </a:moveTo>
                  <a:cubicBezTo>
                    <a:pt x="1421" y="1"/>
                    <a:pt x="195" y="1077"/>
                    <a:pt x="13" y="2503"/>
                  </a:cubicBezTo>
                  <a:cubicBezTo>
                    <a:pt x="1" y="2591"/>
                    <a:pt x="63" y="2674"/>
                    <a:pt x="154" y="2685"/>
                  </a:cubicBezTo>
                  <a:cubicBezTo>
                    <a:pt x="161" y="2686"/>
                    <a:pt x="168" y="2687"/>
                    <a:pt x="175" y="2687"/>
                  </a:cubicBezTo>
                  <a:cubicBezTo>
                    <a:pt x="255" y="2687"/>
                    <a:pt x="325" y="2625"/>
                    <a:pt x="336" y="2544"/>
                  </a:cubicBezTo>
                  <a:cubicBezTo>
                    <a:pt x="501" y="1280"/>
                    <a:pt x="1586" y="327"/>
                    <a:pt x="2862" y="327"/>
                  </a:cubicBezTo>
                  <a:cubicBezTo>
                    <a:pt x="4267" y="327"/>
                    <a:pt x="5408" y="1471"/>
                    <a:pt x="5408" y="2873"/>
                  </a:cubicBezTo>
                  <a:cubicBezTo>
                    <a:pt x="5408" y="4279"/>
                    <a:pt x="4267" y="5423"/>
                    <a:pt x="2862" y="5423"/>
                  </a:cubicBezTo>
                  <a:cubicBezTo>
                    <a:pt x="1592" y="5423"/>
                    <a:pt x="507" y="4473"/>
                    <a:pt x="339" y="3215"/>
                  </a:cubicBezTo>
                  <a:cubicBezTo>
                    <a:pt x="328" y="3133"/>
                    <a:pt x="255" y="3072"/>
                    <a:pt x="175" y="3072"/>
                  </a:cubicBezTo>
                  <a:cubicBezTo>
                    <a:pt x="168" y="3072"/>
                    <a:pt x="161" y="3072"/>
                    <a:pt x="154" y="3073"/>
                  </a:cubicBezTo>
                  <a:cubicBezTo>
                    <a:pt x="63" y="3085"/>
                    <a:pt x="1" y="3168"/>
                    <a:pt x="13" y="3259"/>
                  </a:cubicBezTo>
                  <a:cubicBezTo>
                    <a:pt x="201" y="4679"/>
                    <a:pt x="1427" y="5749"/>
                    <a:pt x="2862" y="5749"/>
                  </a:cubicBezTo>
                  <a:cubicBezTo>
                    <a:pt x="4447" y="5749"/>
                    <a:pt x="5737" y="4461"/>
                    <a:pt x="5737" y="2876"/>
                  </a:cubicBezTo>
                  <a:cubicBezTo>
                    <a:pt x="5737" y="1289"/>
                    <a:pt x="4447" y="1"/>
                    <a:pt x="286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72"/>
            <p:cNvSpPr/>
            <p:nvPr/>
          </p:nvSpPr>
          <p:spPr>
            <a:xfrm>
              <a:off x="6550131" y="2061748"/>
              <a:ext cx="144287" cy="144156"/>
            </a:xfrm>
            <a:custGeom>
              <a:rect b="b" l="l" r="r" t="t"/>
              <a:pathLst>
                <a:path extrusionOk="0" h="4396" w="4400">
                  <a:moveTo>
                    <a:pt x="2364" y="335"/>
                  </a:moveTo>
                  <a:cubicBezTo>
                    <a:pt x="3264" y="412"/>
                    <a:pt x="3985" y="1132"/>
                    <a:pt x="4064" y="2035"/>
                  </a:cubicBezTo>
                  <a:lnTo>
                    <a:pt x="3899" y="2035"/>
                  </a:lnTo>
                  <a:cubicBezTo>
                    <a:pt x="3808" y="2035"/>
                    <a:pt x="3735" y="2108"/>
                    <a:pt x="3735" y="2196"/>
                  </a:cubicBezTo>
                  <a:cubicBezTo>
                    <a:pt x="3735" y="2288"/>
                    <a:pt x="3808" y="2361"/>
                    <a:pt x="3899" y="2361"/>
                  </a:cubicBezTo>
                  <a:lnTo>
                    <a:pt x="4064" y="2361"/>
                  </a:lnTo>
                  <a:cubicBezTo>
                    <a:pt x="3985" y="3264"/>
                    <a:pt x="3264" y="3984"/>
                    <a:pt x="2364" y="4061"/>
                  </a:cubicBezTo>
                  <a:lnTo>
                    <a:pt x="2364" y="3896"/>
                  </a:lnTo>
                  <a:cubicBezTo>
                    <a:pt x="2364" y="3805"/>
                    <a:pt x="2291" y="3731"/>
                    <a:pt x="2200" y="3731"/>
                  </a:cubicBezTo>
                  <a:cubicBezTo>
                    <a:pt x="2109" y="3731"/>
                    <a:pt x="2035" y="3805"/>
                    <a:pt x="2035" y="3896"/>
                  </a:cubicBezTo>
                  <a:lnTo>
                    <a:pt x="2035" y="4061"/>
                  </a:lnTo>
                  <a:cubicBezTo>
                    <a:pt x="1135" y="3984"/>
                    <a:pt x="415" y="3264"/>
                    <a:pt x="336" y="2361"/>
                  </a:cubicBezTo>
                  <a:lnTo>
                    <a:pt x="506" y="2361"/>
                  </a:lnTo>
                  <a:cubicBezTo>
                    <a:pt x="597" y="2361"/>
                    <a:pt x="671" y="2288"/>
                    <a:pt x="671" y="2196"/>
                  </a:cubicBezTo>
                  <a:cubicBezTo>
                    <a:pt x="671" y="2108"/>
                    <a:pt x="597" y="2035"/>
                    <a:pt x="506" y="2035"/>
                  </a:cubicBezTo>
                  <a:lnTo>
                    <a:pt x="336" y="2035"/>
                  </a:lnTo>
                  <a:cubicBezTo>
                    <a:pt x="415" y="1132"/>
                    <a:pt x="1135" y="412"/>
                    <a:pt x="2035" y="335"/>
                  </a:cubicBezTo>
                  <a:lnTo>
                    <a:pt x="2035" y="506"/>
                  </a:lnTo>
                  <a:cubicBezTo>
                    <a:pt x="2035" y="594"/>
                    <a:pt x="2109" y="668"/>
                    <a:pt x="2200" y="668"/>
                  </a:cubicBezTo>
                  <a:cubicBezTo>
                    <a:pt x="2291" y="668"/>
                    <a:pt x="2364" y="594"/>
                    <a:pt x="2364" y="506"/>
                  </a:cubicBezTo>
                  <a:lnTo>
                    <a:pt x="2364" y="335"/>
                  </a:lnTo>
                  <a:close/>
                  <a:moveTo>
                    <a:pt x="2200" y="0"/>
                  </a:moveTo>
                  <a:cubicBezTo>
                    <a:pt x="988" y="0"/>
                    <a:pt x="0" y="985"/>
                    <a:pt x="0" y="2196"/>
                  </a:cubicBezTo>
                  <a:lnTo>
                    <a:pt x="0" y="2199"/>
                  </a:lnTo>
                  <a:cubicBezTo>
                    <a:pt x="0" y="3411"/>
                    <a:pt x="988" y="4396"/>
                    <a:pt x="2200" y="4396"/>
                  </a:cubicBezTo>
                  <a:cubicBezTo>
                    <a:pt x="3411" y="4396"/>
                    <a:pt x="4399" y="3411"/>
                    <a:pt x="4399" y="2196"/>
                  </a:cubicBezTo>
                  <a:cubicBezTo>
                    <a:pt x="4399" y="985"/>
                    <a:pt x="3411" y="0"/>
                    <a:pt x="220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72"/>
            <p:cNvSpPr/>
            <p:nvPr/>
          </p:nvSpPr>
          <p:spPr>
            <a:xfrm>
              <a:off x="6584367" y="2096868"/>
              <a:ext cx="75488" cy="74013"/>
            </a:xfrm>
            <a:custGeom>
              <a:rect b="b" l="l" r="r" t="t"/>
              <a:pathLst>
                <a:path extrusionOk="0" h="2257" w="2302">
                  <a:moveTo>
                    <a:pt x="1856" y="429"/>
                  </a:moveTo>
                  <a:lnTo>
                    <a:pt x="1562" y="1305"/>
                  </a:lnTo>
                  <a:lnTo>
                    <a:pt x="982" y="720"/>
                  </a:lnTo>
                  <a:lnTo>
                    <a:pt x="1856" y="429"/>
                  </a:lnTo>
                  <a:close/>
                  <a:moveTo>
                    <a:pt x="747" y="949"/>
                  </a:moveTo>
                  <a:lnTo>
                    <a:pt x="1332" y="1540"/>
                  </a:lnTo>
                  <a:lnTo>
                    <a:pt x="456" y="1831"/>
                  </a:lnTo>
                  <a:lnTo>
                    <a:pt x="747" y="949"/>
                  </a:lnTo>
                  <a:close/>
                  <a:moveTo>
                    <a:pt x="2141" y="1"/>
                  </a:moveTo>
                  <a:cubicBezTo>
                    <a:pt x="2118" y="1"/>
                    <a:pt x="2092" y="5"/>
                    <a:pt x="2064" y="14"/>
                  </a:cubicBezTo>
                  <a:lnTo>
                    <a:pt x="650" y="487"/>
                  </a:lnTo>
                  <a:cubicBezTo>
                    <a:pt x="591" y="496"/>
                    <a:pt x="538" y="543"/>
                    <a:pt x="518" y="599"/>
                  </a:cubicBezTo>
                  <a:lnTo>
                    <a:pt x="41" y="2037"/>
                  </a:lnTo>
                  <a:cubicBezTo>
                    <a:pt x="0" y="2163"/>
                    <a:pt x="69" y="2257"/>
                    <a:pt x="174" y="2257"/>
                  </a:cubicBezTo>
                  <a:cubicBezTo>
                    <a:pt x="197" y="2257"/>
                    <a:pt x="222" y="2252"/>
                    <a:pt x="247" y="2243"/>
                  </a:cubicBezTo>
                  <a:lnTo>
                    <a:pt x="1685" y="1766"/>
                  </a:lnTo>
                  <a:cubicBezTo>
                    <a:pt x="1732" y="1749"/>
                    <a:pt x="1773" y="1711"/>
                    <a:pt x="1788" y="1664"/>
                  </a:cubicBezTo>
                  <a:lnTo>
                    <a:pt x="2270" y="223"/>
                  </a:lnTo>
                  <a:cubicBezTo>
                    <a:pt x="2302" y="90"/>
                    <a:pt x="2248" y="1"/>
                    <a:pt x="21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72"/>
            <p:cNvSpPr/>
            <p:nvPr/>
          </p:nvSpPr>
          <p:spPr>
            <a:xfrm>
              <a:off x="6409746" y="2223546"/>
              <a:ext cx="337697" cy="182687"/>
            </a:xfrm>
            <a:custGeom>
              <a:rect b="b" l="l" r="r" t="t"/>
              <a:pathLst>
                <a:path extrusionOk="0" h="5571" w="10298">
                  <a:moveTo>
                    <a:pt x="1917" y="1835"/>
                  </a:moveTo>
                  <a:lnTo>
                    <a:pt x="4049" y="3963"/>
                  </a:lnTo>
                  <a:lnTo>
                    <a:pt x="3814" y="4196"/>
                  </a:lnTo>
                  <a:lnTo>
                    <a:pt x="1685" y="2067"/>
                  </a:lnTo>
                  <a:lnTo>
                    <a:pt x="1917" y="1835"/>
                  </a:lnTo>
                  <a:close/>
                  <a:moveTo>
                    <a:pt x="9627" y="1"/>
                  </a:moveTo>
                  <a:cubicBezTo>
                    <a:pt x="9528" y="1"/>
                    <a:pt x="9427" y="26"/>
                    <a:pt x="9336" y="79"/>
                  </a:cubicBezTo>
                  <a:lnTo>
                    <a:pt x="7242" y="1288"/>
                  </a:lnTo>
                  <a:cubicBezTo>
                    <a:pt x="7172" y="1032"/>
                    <a:pt x="6939" y="841"/>
                    <a:pt x="6663" y="841"/>
                  </a:cubicBezTo>
                  <a:lnTo>
                    <a:pt x="5663" y="841"/>
                  </a:lnTo>
                  <a:cubicBezTo>
                    <a:pt x="5258" y="670"/>
                    <a:pt x="4822" y="506"/>
                    <a:pt x="4378" y="506"/>
                  </a:cubicBezTo>
                  <a:cubicBezTo>
                    <a:pt x="3517" y="506"/>
                    <a:pt x="2788" y="1105"/>
                    <a:pt x="2355" y="1808"/>
                  </a:cubicBezTo>
                  <a:lnTo>
                    <a:pt x="2035" y="1485"/>
                  </a:lnTo>
                  <a:cubicBezTo>
                    <a:pt x="1997" y="1454"/>
                    <a:pt x="1958" y="1438"/>
                    <a:pt x="1919" y="1438"/>
                  </a:cubicBezTo>
                  <a:cubicBezTo>
                    <a:pt x="1880" y="1438"/>
                    <a:pt x="1841" y="1454"/>
                    <a:pt x="1803" y="1485"/>
                  </a:cubicBezTo>
                  <a:lnTo>
                    <a:pt x="1453" y="1835"/>
                  </a:lnTo>
                  <a:lnTo>
                    <a:pt x="1273" y="1655"/>
                  </a:lnTo>
                  <a:cubicBezTo>
                    <a:pt x="1243" y="1623"/>
                    <a:pt x="1201" y="1607"/>
                    <a:pt x="1159" y="1607"/>
                  </a:cubicBezTo>
                  <a:cubicBezTo>
                    <a:pt x="1117" y="1607"/>
                    <a:pt x="1075" y="1623"/>
                    <a:pt x="1044" y="1655"/>
                  </a:cubicBezTo>
                  <a:lnTo>
                    <a:pt x="65" y="2634"/>
                  </a:lnTo>
                  <a:cubicBezTo>
                    <a:pt x="0" y="2696"/>
                    <a:pt x="0" y="2802"/>
                    <a:pt x="65" y="2864"/>
                  </a:cubicBezTo>
                  <a:lnTo>
                    <a:pt x="1141" y="3940"/>
                  </a:lnTo>
                  <a:cubicBezTo>
                    <a:pt x="1173" y="3972"/>
                    <a:pt x="1215" y="3988"/>
                    <a:pt x="1257" y="3988"/>
                  </a:cubicBezTo>
                  <a:cubicBezTo>
                    <a:pt x="1299" y="3988"/>
                    <a:pt x="1341" y="3972"/>
                    <a:pt x="1373" y="3940"/>
                  </a:cubicBezTo>
                  <a:cubicBezTo>
                    <a:pt x="1435" y="3878"/>
                    <a:pt x="1435" y="3772"/>
                    <a:pt x="1373" y="3711"/>
                  </a:cubicBezTo>
                  <a:lnTo>
                    <a:pt x="412" y="2749"/>
                  </a:lnTo>
                  <a:lnTo>
                    <a:pt x="1159" y="2002"/>
                  </a:lnTo>
                  <a:lnTo>
                    <a:pt x="3585" y="4428"/>
                  </a:lnTo>
                  <a:lnTo>
                    <a:pt x="2838" y="5175"/>
                  </a:lnTo>
                  <a:lnTo>
                    <a:pt x="1876" y="4213"/>
                  </a:lnTo>
                  <a:cubicBezTo>
                    <a:pt x="1845" y="4183"/>
                    <a:pt x="1803" y="4167"/>
                    <a:pt x="1762" y="4167"/>
                  </a:cubicBezTo>
                  <a:cubicBezTo>
                    <a:pt x="1720" y="4167"/>
                    <a:pt x="1678" y="4183"/>
                    <a:pt x="1647" y="4213"/>
                  </a:cubicBezTo>
                  <a:cubicBezTo>
                    <a:pt x="1582" y="4278"/>
                    <a:pt x="1582" y="4381"/>
                    <a:pt x="1647" y="4446"/>
                  </a:cubicBezTo>
                  <a:lnTo>
                    <a:pt x="2723" y="5522"/>
                  </a:lnTo>
                  <a:cubicBezTo>
                    <a:pt x="2761" y="5554"/>
                    <a:pt x="2799" y="5570"/>
                    <a:pt x="2838" y="5570"/>
                  </a:cubicBezTo>
                  <a:cubicBezTo>
                    <a:pt x="2876" y="5570"/>
                    <a:pt x="2914" y="5554"/>
                    <a:pt x="2952" y="5522"/>
                  </a:cubicBezTo>
                  <a:lnTo>
                    <a:pt x="4396" y="4078"/>
                  </a:lnTo>
                  <a:cubicBezTo>
                    <a:pt x="4461" y="4013"/>
                    <a:pt x="4461" y="3911"/>
                    <a:pt x="4396" y="3846"/>
                  </a:cubicBezTo>
                  <a:lnTo>
                    <a:pt x="4076" y="3528"/>
                  </a:lnTo>
                  <a:lnTo>
                    <a:pt x="5405" y="3528"/>
                  </a:lnTo>
                  <a:cubicBezTo>
                    <a:pt x="5493" y="3528"/>
                    <a:pt x="5566" y="3455"/>
                    <a:pt x="5566" y="3364"/>
                  </a:cubicBezTo>
                  <a:cubicBezTo>
                    <a:pt x="5566" y="3272"/>
                    <a:pt x="5493" y="3199"/>
                    <a:pt x="5405" y="3199"/>
                  </a:cubicBezTo>
                  <a:lnTo>
                    <a:pt x="3749" y="3199"/>
                  </a:lnTo>
                  <a:lnTo>
                    <a:pt x="2597" y="2046"/>
                  </a:lnTo>
                  <a:cubicBezTo>
                    <a:pt x="2773" y="1741"/>
                    <a:pt x="3379" y="832"/>
                    <a:pt x="4378" y="832"/>
                  </a:cubicBezTo>
                  <a:cubicBezTo>
                    <a:pt x="4825" y="832"/>
                    <a:pt x="5219" y="1170"/>
                    <a:pt x="5631" y="1170"/>
                  </a:cubicBezTo>
                  <a:lnTo>
                    <a:pt x="6663" y="1170"/>
                  </a:lnTo>
                  <a:cubicBezTo>
                    <a:pt x="7001" y="1170"/>
                    <a:pt x="7028" y="1714"/>
                    <a:pt x="6663" y="1714"/>
                  </a:cubicBezTo>
                  <a:lnTo>
                    <a:pt x="4684" y="1714"/>
                  </a:lnTo>
                  <a:cubicBezTo>
                    <a:pt x="4593" y="1714"/>
                    <a:pt x="4520" y="1788"/>
                    <a:pt x="4520" y="1879"/>
                  </a:cubicBezTo>
                  <a:cubicBezTo>
                    <a:pt x="4520" y="1967"/>
                    <a:pt x="4593" y="2040"/>
                    <a:pt x="4684" y="2040"/>
                  </a:cubicBezTo>
                  <a:lnTo>
                    <a:pt x="6663" y="2040"/>
                  </a:lnTo>
                  <a:cubicBezTo>
                    <a:pt x="6904" y="2040"/>
                    <a:pt x="7116" y="1899"/>
                    <a:pt x="7210" y="1682"/>
                  </a:cubicBezTo>
                  <a:lnTo>
                    <a:pt x="9500" y="362"/>
                  </a:lnTo>
                  <a:cubicBezTo>
                    <a:pt x="9547" y="335"/>
                    <a:pt x="9593" y="323"/>
                    <a:pt x="9635" y="323"/>
                  </a:cubicBezTo>
                  <a:cubicBezTo>
                    <a:pt x="9874" y="323"/>
                    <a:pt x="10025" y="687"/>
                    <a:pt x="9771" y="832"/>
                  </a:cubicBezTo>
                  <a:cubicBezTo>
                    <a:pt x="9765" y="835"/>
                    <a:pt x="6992" y="3002"/>
                    <a:pt x="6992" y="3002"/>
                  </a:cubicBezTo>
                  <a:cubicBezTo>
                    <a:pt x="6803" y="3152"/>
                    <a:pt x="6547" y="3210"/>
                    <a:pt x="6302" y="3210"/>
                  </a:cubicBezTo>
                  <a:cubicBezTo>
                    <a:pt x="6239" y="3210"/>
                    <a:pt x="6176" y="3206"/>
                    <a:pt x="6116" y="3199"/>
                  </a:cubicBezTo>
                  <a:cubicBezTo>
                    <a:pt x="6025" y="3199"/>
                    <a:pt x="5952" y="3272"/>
                    <a:pt x="5952" y="3364"/>
                  </a:cubicBezTo>
                  <a:cubicBezTo>
                    <a:pt x="5952" y="3455"/>
                    <a:pt x="6025" y="3528"/>
                    <a:pt x="6116" y="3528"/>
                  </a:cubicBezTo>
                  <a:cubicBezTo>
                    <a:pt x="6179" y="3535"/>
                    <a:pt x="6242" y="3538"/>
                    <a:pt x="6306" y="3538"/>
                  </a:cubicBezTo>
                  <a:cubicBezTo>
                    <a:pt x="6621" y="3538"/>
                    <a:pt x="6945" y="3456"/>
                    <a:pt x="7192" y="3261"/>
                  </a:cubicBezTo>
                  <a:lnTo>
                    <a:pt x="9944" y="1111"/>
                  </a:lnTo>
                  <a:cubicBezTo>
                    <a:pt x="10227" y="897"/>
                    <a:pt x="10297" y="623"/>
                    <a:pt x="10153" y="297"/>
                  </a:cubicBezTo>
                  <a:cubicBezTo>
                    <a:pt x="10047" y="113"/>
                    <a:pt x="9839" y="1"/>
                    <a:pt x="962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72"/>
            <p:cNvSpPr/>
            <p:nvPr/>
          </p:nvSpPr>
          <p:spPr>
            <a:xfrm>
              <a:off x="6438374" y="2306117"/>
              <a:ext cx="22988" cy="21676"/>
            </a:xfrm>
            <a:custGeom>
              <a:rect b="b" l="l" r="r" t="t"/>
              <a:pathLst>
                <a:path extrusionOk="0" h="661" w="701">
                  <a:moveTo>
                    <a:pt x="179" y="0"/>
                  </a:moveTo>
                  <a:cubicBezTo>
                    <a:pt x="137" y="0"/>
                    <a:pt x="96" y="16"/>
                    <a:pt x="65" y="49"/>
                  </a:cubicBezTo>
                  <a:cubicBezTo>
                    <a:pt x="1" y="113"/>
                    <a:pt x="1" y="216"/>
                    <a:pt x="65" y="281"/>
                  </a:cubicBezTo>
                  <a:lnTo>
                    <a:pt x="406" y="613"/>
                  </a:lnTo>
                  <a:cubicBezTo>
                    <a:pt x="444" y="645"/>
                    <a:pt x="481" y="660"/>
                    <a:pt x="519" y="660"/>
                  </a:cubicBezTo>
                  <a:cubicBezTo>
                    <a:pt x="558" y="660"/>
                    <a:pt x="598" y="643"/>
                    <a:pt x="639" y="610"/>
                  </a:cubicBezTo>
                  <a:cubicBezTo>
                    <a:pt x="700" y="546"/>
                    <a:pt x="700" y="443"/>
                    <a:pt x="636" y="381"/>
                  </a:cubicBezTo>
                  <a:lnTo>
                    <a:pt x="295" y="49"/>
                  </a:lnTo>
                  <a:cubicBezTo>
                    <a:pt x="262" y="16"/>
                    <a:pt x="220" y="0"/>
                    <a:pt x="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6" name="Google Shape;1236;p72"/>
          <p:cNvGrpSpPr/>
          <p:nvPr/>
        </p:nvGrpSpPr>
        <p:grpSpPr>
          <a:xfrm>
            <a:off x="5646665" y="2268147"/>
            <a:ext cx="277720" cy="366620"/>
            <a:chOff x="5646665" y="2039547"/>
            <a:chExt cx="277720" cy="366620"/>
          </a:xfrm>
        </p:grpSpPr>
        <p:sp>
          <p:nvSpPr>
            <p:cNvPr id="1237" name="Google Shape;1237;p72"/>
            <p:cNvSpPr/>
            <p:nvPr/>
          </p:nvSpPr>
          <p:spPr>
            <a:xfrm>
              <a:off x="5695952" y="2127595"/>
              <a:ext cx="133269" cy="144746"/>
            </a:xfrm>
            <a:custGeom>
              <a:rect b="b" l="l" r="r" t="t"/>
              <a:pathLst>
                <a:path extrusionOk="0" h="4414" w="4064">
                  <a:moveTo>
                    <a:pt x="2305" y="330"/>
                  </a:moveTo>
                  <a:cubicBezTo>
                    <a:pt x="2546" y="330"/>
                    <a:pt x="2740" y="524"/>
                    <a:pt x="2740" y="765"/>
                  </a:cubicBezTo>
                  <a:lnTo>
                    <a:pt x="2740" y="1147"/>
                  </a:lnTo>
                  <a:lnTo>
                    <a:pt x="2488" y="1147"/>
                  </a:lnTo>
                  <a:cubicBezTo>
                    <a:pt x="2452" y="1147"/>
                    <a:pt x="2417" y="1126"/>
                    <a:pt x="2399" y="1094"/>
                  </a:cubicBezTo>
                  <a:lnTo>
                    <a:pt x="2244" y="824"/>
                  </a:lnTo>
                  <a:cubicBezTo>
                    <a:pt x="2212" y="769"/>
                    <a:pt x="2156" y="741"/>
                    <a:pt x="2100" y="741"/>
                  </a:cubicBezTo>
                  <a:cubicBezTo>
                    <a:pt x="2057" y="741"/>
                    <a:pt x="2014" y="758"/>
                    <a:pt x="1982" y="791"/>
                  </a:cubicBezTo>
                  <a:lnTo>
                    <a:pt x="1741" y="1044"/>
                  </a:lnTo>
                  <a:cubicBezTo>
                    <a:pt x="1682" y="1109"/>
                    <a:pt x="1597" y="1147"/>
                    <a:pt x="1508" y="1147"/>
                  </a:cubicBezTo>
                  <a:lnTo>
                    <a:pt x="1323" y="1147"/>
                  </a:lnTo>
                  <a:lnTo>
                    <a:pt x="1323" y="765"/>
                  </a:lnTo>
                  <a:cubicBezTo>
                    <a:pt x="1323" y="524"/>
                    <a:pt x="1517" y="330"/>
                    <a:pt x="1758" y="330"/>
                  </a:cubicBezTo>
                  <a:close/>
                  <a:moveTo>
                    <a:pt x="2067" y="1176"/>
                  </a:moveTo>
                  <a:cubicBezTo>
                    <a:pt x="2146" y="1335"/>
                    <a:pt x="2302" y="1473"/>
                    <a:pt x="2488" y="1473"/>
                  </a:cubicBezTo>
                  <a:lnTo>
                    <a:pt x="2740" y="1473"/>
                  </a:lnTo>
                  <a:lnTo>
                    <a:pt x="2740" y="2094"/>
                  </a:lnTo>
                  <a:cubicBezTo>
                    <a:pt x="2740" y="2522"/>
                    <a:pt x="2386" y="2736"/>
                    <a:pt x="2032" y="2736"/>
                  </a:cubicBezTo>
                  <a:cubicBezTo>
                    <a:pt x="1677" y="2736"/>
                    <a:pt x="1323" y="2522"/>
                    <a:pt x="1323" y="2094"/>
                  </a:cubicBezTo>
                  <a:lnTo>
                    <a:pt x="1323" y="1473"/>
                  </a:lnTo>
                  <a:lnTo>
                    <a:pt x="1508" y="1473"/>
                  </a:lnTo>
                  <a:cubicBezTo>
                    <a:pt x="1732" y="1473"/>
                    <a:pt x="1935" y="1350"/>
                    <a:pt x="2067" y="1176"/>
                  </a:cubicBezTo>
                  <a:close/>
                  <a:moveTo>
                    <a:pt x="2708" y="2849"/>
                  </a:moveTo>
                  <a:lnTo>
                    <a:pt x="3520" y="3126"/>
                  </a:lnTo>
                  <a:cubicBezTo>
                    <a:pt x="3649" y="3170"/>
                    <a:pt x="3734" y="3291"/>
                    <a:pt x="3734" y="3426"/>
                  </a:cubicBezTo>
                  <a:lnTo>
                    <a:pt x="3734" y="4084"/>
                  </a:lnTo>
                  <a:lnTo>
                    <a:pt x="329" y="4084"/>
                  </a:lnTo>
                  <a:lnTo>
                    <a:pt x="329" y="3426"/>
                  </a:lnTo>
                  <a:cubicBezTo>
                    <a:pt x="329" y="3291"/>
                    <a:pt x="415" y="3170"/>
                    <a:pt x="541" y="3126"/>
                  </a:cubicBezTo>
                  <a:lnTo>
                    <a:pt x="1356" y="2849"/>
                  </a:lnTo>
                  <a:cubicBezTo>
                    <a:pt x="1536" y="2995"/>
                    <a:pt x="1784" y="3068"/>
                    <a:pt x="2032" y="3068"/>
                  </a:cubicBezTo>
                  <a:cubicBezTo>
                    <a:pt x="2280" y="3068"/>
                    <a:pt x="2527" y="2995"/>
                    <a:pt x="2708" y="2849"/>
                  </a:cubicBezTo>
                  <a:close/>
                  <a:moveTo>
                    <a:pt x="1758" y="0"/>
                  </a:moveTo>
                  <a:cubicBezTo>
                    <a:pt x="1338" y="0"/>
                    <a:pt x="994" y="344"/>
                    <a:pt x="994" y="765"/>
                  </a:cubicBezTo>
                  <a:lnTo>
                    <a:pt x="994" y="2094"/>
                  </a:lnTo>
                  <a:cubicBezTo>
                    <a:pt x="994" y="2270"/>
                    <a:pt x="1044" y="2438"/>
                    <a:pt x="1126" y="2582"/>
                  </a:cubicBezTo>
                  <a:lnTo>
                    <a:pt x="435" y="2817"/>
                  </a:lnTo>
                  <a:cubicBezTo>
                    <a:pt x="176" y="2905"/>
                    <a:pt x="0" y="3149"/>
                    <a:pt x="0" y="3426"/>
                  </a:cubicBezTo>
                  <a:lnTo>
                    <a:pt x="0" y="4249"/>
                  </a:lnTo>
                  <a:cubicBezTo>
                    <a:pt x="0" y="4340"/>
                    <a:pt x="74" y="4414"/>
                    <a:pt x="165" y="4414"/>
                  </a:cubicBezTo>
                  <a:lnTo>
                    <a:pt x="3899" y="4414"/>
                  </a:lnTo>
                  <a:cubicBezTo>
                    <a:pt x="3990" y="4414"/>
                    <a:pt x="4064" y="4340"/>
                    <a:pt x="4064" y="4249"/>
                  </a:cubicBezTo>
                  <a:lnTo>
                    <a:pt x="4064" y="3426"/>
                  </a:lnTo>
                  <a:cubicBezTo>
                    <a:pt x="4064" y="3149"/>
                    <a:pt x="3887" y="2905"/>
                    <a:pt x="3628" y="2817"/>
                  </a:cubicBezTo>
                  <a:lnTo>
                    <a:pt x="2937" y="2582"/>
                  </a:lnTo>
                  <a:cubicBezTo>
                    <a:pt x="3020" y="2438"/>
                    <a:pt x="3070" y="2270"/>
                    <a:pt x="3070" y="2094"/>
                  </a:cubicBezTo>
                  <a:lnTo>
                    <a:pt x="3070" y="765"/>
                  </a:lnTo>
                  <a:cubicBezTo>
                    <a:pt x="3070" y="344"/>
                    <a:pt x="2726" y="0"/>
                    <a:pt x="230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72"/>
            <p:cNvSpPr/>
            <p:nvPr/>
          </p:nvSpPr>
          <p:spPr>
            <a:xfrm>
              <a:off x="5646665" y="2039547"/>
              <a:ext cx="277720" cy="366620"/>
            </a:xfrm>
            <a:custGeom>
              <a:rect b="b" l="l" r="r" t="t"/>
              <a:pathLst>
                <a:path extrusionOk="0" h="11180" w="8469">
                  <a:moveTo>
                    <a:pt x="1521" y="1"/>
                  </a:moveTo>
                  <a:cubicBezTo>
                    <a:pt x="1430" y="1"/>
                    <a:pt x="1356" y="74"/>
                    <a:pt x="1356" y="162"/>
                  </a:cubicBezTo>
                  <a:lnTo>
                    <a:pt x="1356" y="674"/>
                  </a:lnTo>
                  <a:lnTo>
                    <a:pt x="841" y="674"/>
                  </a:lnTo>
                  <a:cubicBezTo>
                    <a:pt x="753" y="674"/>
                    <a:pt x="680" y="748"/>
                    <a:pt x="680" y="836"/>
                  </a:cubicBezTo>
                  <a:lnTo>
                    <a:pt x="680" y="1356"/>
                  </a:lnTo>
                  <a:lnTo>
                    <a:pt x="165" y="1356"/>
                  </a:lnTo>
                  <a:cubicBezTo>
                    <a:pt x="74" y="1356"/>
                    <a:pt x="1" y="1430"/>
                    <a:pt x="1" y="1521"/>
                  </a:cubicBezTo>
                  <a:lnTo>
                    <a:pt x="1" y="6578"/>
                  </a:lnTo>
                  <a:cubicBezTo>
                    <a:pt x="1" y="6666"/>
                    <a:pt x="74" y="6740"/>
                    <a:pt x="165" y="6740"/>
                  </a:cubicBezTo>
                  <a:cubicBezTo>
                    <a:pt x="253" y="6740"/>
                    <a:pt x="327" y="6669"/>
                    <a:pt x="327" y="6578"/>
                  </a:cubicBezTo>
                  <a:lnTo>
                    <a:pt x="327" y="1683"/>
                  </a:lnTo>
                  <a:lnTo>
                    <a:pt x="6784" y="1683"/>
                  </a:lnTo>
                  <a:lnTo>
                    <a:pt x="6784" y="10853"/>
                  </a:lnTo>
                  <a:lnTo>
                    <a:pt x="327" y="10853"/>
                  </a:lnTo>
                  <a:lnTo>
                    <a:pt x="327" y="7290"/>
                  </a:lnTo>
                  <a:cubicBezTo>
                    <a:pt x="327" y="7202"/>
                    <a:pt x="253" y="7128"/>
                    <a:pt x="165" y="7128"/>
                  </a:cubicBezTo>
                  <a:cubicBezTo>
                    <a:pt x="74" y="7128"/>
                    <a:pt x="1" y="7202"/>
                    <a:pt x="1" y="7290"/>
                  </a:cubicBezTo>
                  <a:lnTo>
                    <a:pt x="1" y="11018"/>
                  </a:lnTo>
                  <a:cubicBezTo>
                    <a:pt x="1" y="11106"/>
                    <a:pt x="74" y="11180"/>
                    <a:pt x="165" y="11180"/>
                  </a:cubicBezTo>
                  <a:lnTo>
                    <a:pt x="6949" y="11180"/>
                  </a:lnTo>
                  <a:cubicBezTo>
                    <a:pt x="7037" y="11180"/>
                    <a:pt x="7110" y="11106"/>
                    <a:pt x="7110" y="11018"/>
                  </a:cubicBezTo>
                  <a:lnTo>
                    <a:pt x="7110" y="10498"/>
                  </a:lnTo>
                  <a:lnTo>
                    <a:pt x="7625" y="10498"/>
                  </a:lnTo>
                  <a:cubicBezTo>
                    <a:pt x="7716" y="10498"/>
                    <a:pt x="7789" y="10424"/>
                    <a:pt x="7789" y="10333"/>
                  </a:cubicBezTo>
                  <a:lnTo>
                    <a:pt x="7789" y="9824"/>
                  </a:lnTo>
                  <a:lnTo>
                    <a:pt x="8304" y="9824"/>
                  </a:lnTo>
                  <a:cubicBezTo>
                    <a:pt x="8395" y="9824"/>
                    <a:pt x="8469" y="9751"/>
                    <a:pt x="8469" y="9660"/>
                  </a:cubicBezTo>
                  <a:lnTo>
                    <a:pt x="8469" y="4350"/>
                  </a:lnTo>
                  <a:cubicBezTo>
                    <a:pt x="8469" y="4258"/>
                    <a:pt x="8395" y="4185"/>
                    <a:pt x="8304" y="4185"/>
                  </a:cubicBezTo>
                  <a:cubicBezTo>
                    <a:pt x="8213" y="4185"/>
                    <a:pt x="8139" y="4258"/>
                    <a:pt x="8139" y="4350"/>
                  </a:cubicBezTo>
                  <a:lnTo>
                    <a:pt x="8139" y="9495"/>
                  </a:lnTo>
                  <a:lnTo>
                    <a:pt x="7789" y="9495"/>
                  </a:lnTo>
                  <a:lnTo>
                    <a:pt x="7789" y="836"/>
                  </a:lnTo>
                  <a:cubicBezTo>
                    <a:pt x="7789" y="745"/>
                    <a:pt x="7716" y="671"/>
                    <a:pt x="7625" y="671"/>
                  </a:cubicBezTo>
                  <a:lnTo>
                    <a:pt x="4808" y="671"/>
                  </a:lnTo>
                  <a:cubicBezTo>
                    <a:pt x="4720" y="671"/>
                    <a:pt x="4646" y="745"/>
                    <a:pt x="4646" y="836"/>
                  </a:cubicBezTo>
                  <a:cubicBezTo>
                    <a:pt x="4646" y="927"/>
                    <a:pt x="4720" y="1000"/>
                    <a:pt x="4808" y="1000"/>
                  </a:cubicBezTo>
                  <a:lnTo>
                    <a:pt x="7463" y="1000"/>
                  </a:lnTo>
                  <a:lnTo>
                    <a:pt x="7463" y="10168"/>
                  </a:lnTo>
                  <a:lnTo>
                    <a:pt x="7110" y="10168"/>
                  </a:lnTo>
                  <a:lnTo>
                    <a:pt x="7110" y="1518"/>
                  </a:lnTo>
                  <a:cubicBezTo>
                    <a:pt x="7110" y="1430"/>
                    <a:pt x="7037" y="1356"/>
                    <a:pt x="6949" y="1356"/>
                  </a:cubicBezTo>
                  <a:lnTo>
                    <a:pt x="1006" y="1356"/>
                  </a:lnTo>
                  <a:lnTo>
                    <a:pt x="1006" y="1000"/>
                  </a:lnTo>
                  <a:lnTo>
                    <a:pt x="4096" y="1000"/>
                  </a:lnTo>
                  <a:cubicBezTo>
                    <a:pt x="4188" y="1000"/>
                    <a:pt x="4261" y="927"/>
                    <a:pt x="4261" y="836"/>
                  </a:cubicBezTo>
                  <a:cubicBezTo>
                    <a:pt x="4261" y="745"/>
                    <a:pt x="4188" y="671"/>
                    <a:pt x="4096" y="671"/>
                  </a:cubicBezTo>
                  <a:lnTo>
                    <a:pt x="1685" y="671"/>
                  </a:lnTo>
                  <a:lnTo>
                    <a:pt x="1685" y="327"/>
                  </a:lnTo>
                  <a:lnTo>
                    <a:pt x="8142" y="327"/>
                  </a:lnTo>
                  <a:lnTo>
                    <a:pt x="8142" y="3635"/>
                  </a:lnTo>
                  <a:cubicBezTo>
                    <a:pt x="8139" y="3729"/>
                    <a:pt x="8213" y="3803"/>
                    <a:pt x="8304" y="3803"/>
                  </a:cubicBezTo>
                  <a:cubicBezTo>
                    <a:pt x="8395" y="3803"/>
                    <a:pt x="8469" y="3729"/>
                    <a:pt x="8469" y="3638"/>
                  </a:cubicBezTo>
                  <a:lnTo>
                    <a:pt x="8469" y="162"/>
                  </a:lnTo>
                  <a:cubicBezTo>
                    <a:pt x="8469" y="74"/>
                    <a:pt x="8395" y="1"/>
                    <a:pt x="830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72"/>
            <p:cNvSpPr/>
            <p:nvPr/>
          </p:nvSpPr>
          <p:spPr>
            <a:xfrm>
              <a:off x="5691132" y="2284179"/>
              <a:ext cx="32694" cy="32727"/>
            </a:xfrm>
            <a:custGeom>
              <a:rect b="b" l="l" r="r" t="t"/>
              <a:pathLst>
                <a:path extrusionOk="0" h="998" w="997">
                  <a:moveTo>
                    <a:pt x="500" y="330"/>
                  </a:moveTo>
                  <a:cubicBezTo>
                    <a:pt x="594" y="330"/>
                    <a:pt x="670" y="406"/>
                    <a:pt x="670" y="500"/>
                  </a:cubicBezTo>
                  <a:cubicBezTo>
                    <a:pt x="670" y="594"/>
                    <a:pt x="594" y="671"/>
                    <a:pt x="500" y="671"/>
                  </a:cubicBezTo>
                  <a:cubicBezTo>
                    <a:pt x="406" y="671"/>
                    <a:pt x="329" y="594"/>
                    <a:pt x="329" y="500"/>
                  </a:cubicBezTo>
                  <a:cubicBezTo>
                    <a:pt x="329" y="406"/>
                    <a:pt x="406" y="330"/>
                    <a:pt x="500" y="330"/>
                  </a:cubicBezTo>
                  <a:close/>
                  <a:moveTo>
                    <a:pt x="500" y="0"/>
                  </a:moveTo>
                  <a:cubicBezTo>
                    <a:pt x="223" y="0"/>
                    <a:pt x="0" y="224"/>
                    <a:pt x="0" y="500"/>
                  </a:cubicBezTo>
                  <a:cubicBezTo>
                    <a:pt x="0" y="774"/>
                    <a:pt x="223" y="997"/>
                    <a:pt x="500" y="997"/>
                  </a:cubicBezTo>
                  <a:cubicBezTo>
                    <a:pt x="773" y="997"/>
                    <a:pt x="997" y="774"/>
                    <a:pt x="997" y="500"/>
                  </a:cubicBezTo>
                  <a:cubicBezTo>
                    <a:pt x="997" y="224"/>
                    <a:pt x="773" y="0"/>
                    <a:pt x="50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72"/>
            <p:cNvSpPr/>
            <p:nvPr/>
          </p:nvSpPr>
          <p:spPr>
            <a:xfrm>
              <a:off x="5735664" y="2284179"/>
              <a:ext cx="55190" cy="10822"/>
            </a:xfrm>
            <a:custGeom>
              <a:rect b="b" l="l" r="r" t="t"/>
              <a:pathLst>
                <a:path extrusionOk="0" h="330" w="1683">
                  <a:moveTo>
                    <a:pt x="162" y="0"/>
                  </a:moveTo>
                  <a:cubicBezTo>
                    <a:pt x="74" y="0"/>
                    <a:pt x="0" y="74"/>
                    <a:pt x="0" y="165"/>
                  </a:cubicBezTo>
                  <a:cubicBezTo>
                    <a:pt x="0" y="256"/>
                    <a:pt x="74" y="330"/>
                    <a:pt x="162" y="330"/>
                  </a:cubicBezTo>
                  <a:lnTo>
                    <a:pt x="1521" y="330"/>
                  </a:lnTo>
                  <a:cubicBezTo>
                    <a:pt x="1609" y="330"/>
                    <a:pt x="1682" y="256"/>
                    <a:pt x="1682" y="165"/>
                  </a:cubicBezTo>
                  <a:cubicBezTo>
                    <a:pt x="1682" y="74"/>
                    <a:pt x="1609"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72"/>
            <p:cNvSpPr/>
            <p:nvPr/>
          </p:nvSpPr>
          <p:spPr>
            <a:xfrm>
              <a:off x="5735664" y="2306445"/>
              <a:ext cx="99722" cy="10822"/>
            </a:xfrm>
            <a:custGeom>
              <a:rect b="b" l="l" r="r" t="t"/>
              <a:pathLst>
                <a:path extrusionOk="0" h="330" w="3041">
                  <a:moveTo>
                    <a:pt x="162" y="1"/>
                  </a:moveTo>
                  <a:cubicBezTo>
                    <a:pt x="74" y="1"/>
                    <a:pt x="0" y="74"/>
                    <a:pt x="0" y="165"/>
                  </a:cubicBezTo>
                  <a:cubicBezTo>
                    <a:pt x="0" y="256"/>
                    <a:pt x="74" y="330"/>
                    <a:pt x="162" y="330"/>
                  </a:cubicBezTo>
                  <a:lnTo>
                    <a:pt x="2876" y="330"/>
                  </a:lnTo>
                  <a:cubicBezTo>
                    <a:pt x="2967" y="330"/>
                    <a:pt x="3041" y="256"/>
                    <a:pt x="3041" y="165"/>
                  </a:cubicBezTo>
                  <a:cubicBezTo>
                    <a:pt x="3041" y="74"/>
                    <a:pt x="2967" y="1"/>
                    <a:pt x="2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72"/>
            <p:cNvSpPr/>
            <p:nvPr/>
          </p:nvSpPr>
          <p:spPr>
            <a:xfrm>
              <a:off x="5691132" y="2328711"/>
              <a:ext cx="32694" cy="32727"/>
            </a:xfrm>
            <a:custGeom>
              <a:rect b="b" l="l" r="r" t="t"/>
              <a:pathLst>
                <a:path extrusionOk="0" h="998" w="997">
                  <a:moveTo>
                    <a:pt x="500" y="330"/>
                  </a:moveTo>
                  <a:cubicBezTo>
                    <a:pt x="594" y="330"/>
                    <a:pt x="670" y="407"/>
                    <a:pt x="670" y="501"/>
                  </a:cubicBezTo>
                  <a:cubicBezTo>
                    <a:pt x="670" y="595"/>
                    <a:pt x="594" y="671"/>
                    <a:pt x="500" y="671"/>
                  </a:cubicBezTo>
                  <a:cubicBezTo>
                    <a:pt x="406" y="671"/>
                    <a:pt x="329" y="595"/>
                    <a:pt x="329" y="501"/>
                  </a:cubicBezTo>
                  <a:cubicBezTo>
                    <a:pt x="329" y="407"/>
                    <a:pt x="406" y="330"/>
                    <a:pt x="500" y="330"/>
                  </a:cubicBezTo>
                  <a:close/>
                  <a:moveTo>
                    <a:pt x="500" y="1"/>
                  </a:moveTo>
                  <a:cubicBezTo>
                    <a:pt x="223" y="1"/>
                    <a:pt x="0" y="224"/>
                    <a:pt x="0" y="501"/>
                  </a:cubicBezTo>
                  <a:cubicBezTo>
                    <a:pt x="0" y="774"/>
                    <a:pt x="223" y="998"/>
                    <a:pt x="500" y="998"/>
                  </a:cubicBezTo>
                  <a:cubicBezTo>
                    <a:pt x="773" y="998"/>
                    <a:pt x="997" y="774"/>
                    <a:pt x="997" y="501"/>
                  </a:cubicBezTo>
                  <a:cubicBezTo>
                    <a:pt x="997" y="224"/>
                    <a:pt x="773" y="1"/>
                    <a:pt x="5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72"/>
            <p:cNvSpPr/>
            <p:nvPr/>
          </p:nvSpPr>
          <p:spPr>
            <a:xfrm>
              <a:off x="5735664" y="2328711"/>
              <a:ext cx="55190" cy="10854"/>
            </a:xfrm>
            <a:custGeom>
              <a:rect b="b" l="l" r="r" t="t"/>
              <a:pathLst>
                <a:path extrusionOk="0" h="331" w="1683">
                  <a:moveTo>
                    <a:pt x="162" y="1"/>
                  </a:moveTo>
                  <a:cubicBezTo>
                    <a:pt x="74" y="1"/>
                    <a:pt x="0" y="74"/>
                    <a:pt x="0" y="165"/>
                  </a:cubicBezTo>
                  <a:cubicBezTo>
                    <a:pt x="0" y="257"/>
                    <a:pt x="74" y="330"/>
                    <a:pt x="162" y="330"/>
                  </a:cubicBezTo>
                  <a:lnTo>
                    <a:pt x="1521" y="330"/>
                  </a:lnTo>
                  <a:cubicBezTo>
                    <a:pt x="1609" y="330"/>
                    <a:pt x="1682" y="257"/>
                    <a:pt x="1682" y="165"/>
                  </a:cubicBezTo>
                  <a:cubicBezTo>
                    <a:pt x="1682" y="74"/>
                    <a:pt x="1609"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72"/>
            <p:cNvSpPr/>
            <p:nvPr/>
          </p:nvSpPr>
          <p:spPr>
            <a:xfrm>
              <a:off x="5735664" y="2351010"/>
              <a:ext cx="99722" cy="10723"/>
            </a:xfrm>
            <a:custGeom>
              <a:rect b="b" l="l" r="r" t="t"/>
              <a:pathLst>
                <a:path extrusionOk="0" h="327" w="3041">
                  <a:moveTo>
                    <a:pt x="162" y="0"/>
                  </a:moveTo>
                  <a:cubicBezTo>
                    <a:pt x="74" y="0"/>
                    <a:pt x="0" y="74"/>
                    <a:pt x="0" y="165"/>
                  </a:cubicBezTo>
                  <a:cubicBezTo>
                    <a:pt x="0" y="256"/>
                    <a:pt x="74" y="326"/>
                    <a:pt x="162" y="326"/>
                  </a:cubicBezTo>
                  <a:lnTo>
                    <a:pt x="2876" y="326"/>
                  </a:lnTo>
                  <a:cubicBezTo>
                    <a:pt x="2967" y="326"/>
                    <a:pt x="3041" y="256"/>
                    <a:pt x="3041" y="165"/>
                  </a:cubicBezTo>
                  <a:cubicBezTo>
                    <a:pt x="3041" y="74"/>
                    <a:pt x="2967" y="0"/>
                    <a:pt x="28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5" name="Google Shape;1245;p72"/>
          <p:cNvGrpSpPr/>
          <p:nvPr/>
        </p:nvGrpSpPr>
        <p:grpSpPr>
          <a:xfrm>
            <a:off x="4809932" y="2268147"/>
            <a:ext cx="366719" cy="366620"/>
            <a:chOff x="4809932" y="2039547"/>
            <a:chExt cx="366719" cy="366620"/>
          </a:xfrm>
        </p:grpSpPr>
        <p:sp>
          <p:nvSpPr>
            <p:cNvPr id="1246" name="Google Shape;1246;p72"/>
            <p:cNvSpPr/>
            <p:nvPr/>
          </p:nvSpPr>
          <p:spPr>
            <a:xfrm>
              <a:off x="4898930" y="2128448"/>
              <a:ext cx="188426" cy="188721"/>
            </a:xfrm>
            <a:custGeom>
              <a:rect b="b" l="l" r="r" t="t"/>
              <a:pathLst>
                <a:path extrusionOk="0" h="5755" w="5746">
                  <a:moveTo>
                    <a:pt x="3152" y="1342"/>
                  </a:moveTo>
                  <a:cubicBezTo>
                    <a:pt x="3393" y="1342"/>
                    <a:pt x="3587" y="1536"/>
                    <a:pt x="3587" y="1777"/>
                  </a:cubicBezTo>
                  <a:lnTo>
                    <a:pt x="3587" y="2156"/>
                  </a:lnTo>
                  <a:lnTo>
                    <a:pt x="3335" y="2156"/>
                  </a:lnTo>
                  <a:cubicBezTo>
                    <a:pt x="3299" y="2156"/>
                    <a:pt x="3264" y="2138"/>
                    <a:pt x="3246" y="2106"/>
                  </a:cubicBezTo>
                  <a:lnTo>
                    <a:pt x="3091" y="1836"/>
                  </a:lnTo>
                  <a:cubicBezTo>
                    <a:pt x="3059" y="1781"/>
                    <a:pt x="3003" y="1752"/>
                    <a:pt x="2947" y="1752"/>
                  </a:cubicBezTo>
                  <a:cubicBezTo>
                    <a:pt x="2904" y="1752"/>
                    <a:pt x="2861" y="1769"/>
                    <a:pt x="2829" y="1803"/>
                  </a:cubicBezTo>
                  <a:lnTo>
                    <a:pt x="2588" y="2056"/>
                  </a:lnTo>
                  <a:cubicBezTo>
                    <a:pt x="2529" y="2121"/>
                    <a:pt x="2444" y="2159"/>
                    <a:pt x="2355" y="2159"/>
                  </a:cubicBezTo>
                  <a:lnTo>
                    <a:pt x="2167" y="2159"/>
                  </a:lnTo>
                  <a:lnTo>
                    <a:pt x="2167" y="1777"/>
                  </a:lnTo>
                  <a:lnTo>
                    <a:pt x="2170" y="1777"/>
                  </a:lnTo>
                  <a:cubicBezTo>
                    <a:pt x="2170" y="1536"/>
                    <a:pt x="2364" y="1342"/>
                    <a:pt x="2605" y="1342"/>
                  </a:cubicBezTo>
                  <a:close/>
                  <a:moveTo>
                    <a:pt x="2914" y="2188"/>
                  </a:moveTo>
                  <a:cubicBezTo>
                    <a:pt x="2994" y="2347"/>
                    <a:pt x="3149" y="2485"/>
                    <a:pt x="3335" y="2485"/>
                  </a:cubicBezTo>
                  <a:lnTo>
                    <a:pt x="3587" y="2485"/>
                  </a:lnTo>
                  <a:lnTo>
                    <a:pt x="3587" y="3106"/>
                  </a:lnTo>
                  <a:cubicBezTo>
                    <a:pt x="3587" y="3534"/>
                    <a:pt x="3233" y="3747"/>
                    <a:pt x="2879" y="3747"/>
                  </a:cubicBezTo>
                  <a:cubicBezTo>
                    <a:pt x="2525" y="3747"/>
                    <a:pt x="2170" y="3534"/>
                    <a:pt x="2170" y="3106"/>
                  </a:cubicBezTo>
                  <a:lnTo>
                    <a:pt x="2170" y="2485"/>
                  </a:lnTo>
                  <a:lnTo>
                    <a:pt x="2355" y="2485"/>
                  </a:lnTo>
                  <a:cubicBezTo>
                    <a:pt x="2579" y="2485"/>
                    <a:pt x="2782" y="2359"/>
                    <a:pt x="2914" y="2188"/>
                  </a:cubicBezTo>
                  <a:close/>
                  <a:moveTo>
                    <a:pt x="3555" y="3858"/>
                  </a:moveTo>
                  <a:lnTo>
                    <a:pt x="4370" y="4138"/>
                  </a:lnTo>
                  <a:cubicBezTo>
                    <a:pt x="4496" y="4182"/>
                    <a:pt x="4581" y="4302"/>
                    <a:pt x="4581" y="4435"/>
                  </a:cubicBezTo>
                  <a:lnTo>
                    <a:pt x="4581" y="4776"/>
                  </a:lnTo>
                  <a:cubicBezTo>
                    <a:pt x="4106" y="5204"/>
                    <a:pt x="3493" y="5418"/>
                    <a:pt x="2879" y="5418"/>
                  </a:cubicBezTo>
                  <a:cubicBezTo>
                    <a:pt x="2265" y="5418"/>
                    <a:pt x="1651" y="5204"/>
                    <a:pt x="1176" y="4776"/>
                  </a:cubicBezTo>
                  <a:lnTo>
                    <a:pt x="1176" y="4435"/>
                  </a:lnTo>
                  <a:cubicBezTo>
                    <a:pt x="1176" y="4302"/>
                    <a:pt x="1262" y="4182"/>
                    <a:pt x="1388" y="4138"/>
                  </a:cubicBezTo>
                  <a:lnTo>
                    <a:pt x="2203" y="3858"/>
                  </a:lnTo>
                  <a:cubicBezTo>
                    <a:pt x="2383" y="4005"/>
                    <a:pt x="2631" y="4079"/>
                    <a:pt x="2879" y="4079"/>
                  </a:cubicBezTo>
                  <a:cubicBezTo>
                    <a:pt x="3127" y="4079"/>
                    <a:pt x="3374" y="4005"/>
                    <a:pt x="3555" y="3858"/>
                  </a:cubicBezTo>
                  <a:close/>
                  <a:moveTo>
                    <a:pt x="2879" y="1"/>
                  </a:moveTo>
                  <a:cubicBezTo>
                    <a:pt x="1291" y="1"/>
                    <a:pt x="0" y="1292"/>
                    <a:pt x="0" y="2879"/>
                  </a:cubicBezTo>
                  <a:cubicBezTo>
                    <a:pt x="0" y="4444"/>
                    <a:pt x="1315" y="5755"/>
                    <a:pt x="2879" y="5755"/>
                  </a:cubicBezTo>
                  <a:cubicBezTo>
                    <a:pt x="4308" y="5755"/>
                    <a:pt x="5560" y="4655"/>
                    <a:pt x="5734" y="3229"/>
                  </a:cubicBezTo>
                  <a:cubicBezTo>
                    <a:pt x="5746" y="3141"/>
                    <a:pt x="5681" y="3059"/>
                    <a:pt x="5590" y="3047"/>
                  </a:cubicBezTo>
                  <a:cubicBezTo>
                    <a:pt x="5584" y="3046"/>
                    <a:pt x="5579" y="3046"/>
                    <a:pt x="5573" y="3046"/>
                  </a:cubicBezTo>
                  <a:cubicBezTo>
                    <a:pt x="5491" y="3046"/>
                    <a:pt x="5419" y="3106"/>
                    <a:pt x="5408" y="3191"/>
                  </a:cubicBezTo>
                  <a:cubicBezTo>
                    <a:pt x="5355" y="3638"/>
                    <a:pt x="5181" y="4064"/>
                    <a:pt x="4908" y="4420"/>
                  </a:cubicBezTo>
                  <a:cubicBezTo>
                    <a:pt x="4902" y="4152"/>
                    <a:pt x="4728" y="3914"/>
                    <a:pt x="4473" y="3826"/>
                  </a:cubicBezTo>
                  <a:lnTo>
                    <a:pt x="3784" y="3591"/>
                  </a:lnTo>
                  <a:cubicBezTo>
                    <a:pt x="3867" y="3447"/>
                    <a:pt x="3914" y="3282"/>
                    <a:pt x="3914" y="3103"/>
                  </a:cubicBezTo>
                  <a:lnTo>
                    <a:pt x="3914" y="1774"/>
                  </a:lnTo>
                  <a:cubicBezTo>
                    <a:pt x="3914" y="1353"/>
                    <a:pt x="3573" y="1012"/>
                    <a:pt x="3152" y="1012"/>
                  </a:cubicBezTo>
                  <a:lnTo>
                    <a:pt x="2602" y="1012"/>
                  </a:lnTo>
                  <a:cubicBezTo>
                    <a:pt x="2182" y="1012"/>
                    <a:pt x="1841" y="1353"/>
                    <a:pt x="1841" y="1774"/>
                  </a:cubicBezTo>
                  <a:lnTo>
                    <a:pt x="1841" y="3103"/>
                  </a:lnTo>
                  <a:cubicBezTo>
                    <a:pt x="1841" y="3282"/>
                    <a:pt x="1888" y="3447"/>
                    <a:pt x="1973" y="3591"/>
                  </a:cubicBezTo>
                  <a:lnTo>
                    <a:pt x="1282" y="3826"/>
                  </a:lnTo>
                  <a:cubicBezTo>
                    <a:pt x="1026" y="3914"/>
                    <a:pt x="853" y="4152"/>
                    <a:pt x="847" y="4423"/>
                  </a:cubicBezTo>
                  <a:cubicBezTo>
                    <a:pt x="509" y="3982"/>
                    <a:pt x="327" y="3447"/>
                    <a:pt x="327" y="2879"/>
                  </a:cubicBezTo>
                  <a:cubicBezTo>
                    <a:pt x="330" y="1474"/>
                    <a:pt x="1473" y="330"/>
                    <a:pt x="2879" y="330"/>
                  </a:cubicBezTo>
                  <a:cubicBezTo>
                    <a:pt x="4143" y="330"/>
                    <a:pt x="5228" y="1271"/>
                    <a:pt x="5402" y="2521"/>
                  </a:cubicBezTo>
                  <a:cubicBezTo>
                    <a:pt x="5415" y="2600"/>
                    <a:pt x="5484" y="2661"/>
                    <a:pt x="5562" y="2661"/>
                  </a:cubicBezTo>
                  <a:cubicBezTo>
                    <a:pt x="5570" y="2661"/>
                    <a:pt x="5578" y="2660"/>
                    <a:pt x="5587" y="2659"/>
                  </a:cubicBezTo>
                  <a:cubicBezTo>
                    <a:pt x="5678" y="2647"/>
                    <a:pt x="5740" y="2565"/>
                    <a:pt x="5728" y="2474"/>
                  </a:cubicBezTo>
                  <a:cubicBezTo>
                    <a:pt x="5531" y="1080"/>
                    <a:pt x="4287" y="1"/>
                    <a:pt x="287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72"/>
            <p:cNvSpPr/>
            <p:nvPr/>
          </p:nvSpPr>
          <p:spPr>
            <a:xfrm>
              <a:off x="4809932" y="2039547"/>
              <a:ext cx="366719" cy="366620"/>
            </a:xfrm>
            <a:custGeom>
              <a:rect b="b" l="l" r="r" t="t"/>
              <a:pathLst>
                <a:path extrusionOk="0" h="11180" w="11183">
                  <a:moveTo>
                    <a:pt x="4864" y="1"/>
                  </a:moveTo>
                  <a:cubicBezTo>
                    <a:pt x="4790" y="1"/>
                    <a:pt x="4723" y="51"/>
                    <a:pt x="4705" y="121"/>
                  </a:cubicBezTo>
                  <a:lnTo>
                    <a:pt x="4414" y="1256"/>
                  </a:lnTo>
                  <a:cubicBezTo>
                    <a:pt x="4046" y="1356"/>
                    <a:pt x="3693" y="1503"/>
                    <a:pt x="3361" y="1691"/>
                  </a:cubicBezTo>
                  <a:lnTo>
                    <a:pt x="2353" y="1098"/>
                  </a:lnTo>
                  <a:cubicBezTo>
                    <a:pt x="2326" y="1082"/>
                    <a:pt x="2297" y="1074"/>
                    <a:pt x="2268" y="1074"/>
                  </a:cubicBezTo>
                  <a:cubicBezTo>
                    <a:pt x="2227" y="1074"/>
                    <a:pt x="2187" y="1090"/>
                    <a:pt x="2156" y="1121"/>
                  </a:cubicBezTo>
                  <a:lnTo>
                    <a:pt x="1124" y="2153"/>
                  </a:lnTo>
                  <a:cubicBezTo>
                    <a:pt x="1071" y="2206"/>
                    <a:pt x="1062" y="2288"/>
                    <a:pt x="1100" y="2353"/>
                  </a:cubicBezTo>
                  <a:lnTo>
                    <a:pt x="1694" y="3362"/>
                  </a:lnTo>
                  <a:cubicBezTo>
                    <a:pt x="1506" y="3691"/>
                    <a:pt x="1359" y="4044"/>
                    <a:pt x="1259" y="4411"/>
                  </a:cubicBezTo>
                  <a:lnTo>
                    <a:pt x="124" y="4702"/>
                  </a:lnTo>
                  <a:cubicBezTo>
                    <a:pt x="53" y="4723"/>
                    <a:pt x="0" y="4788"/>
                    <a:pt x="0" y="4861"/>
                  </a:cubicBezTo>
                  <a:lnTo>
                    <a:pt x="0" y="6320"/>
                  </a:lnTo>
                  <a:cubicBezTo>
                    <a:pt x="0" y="6393"/>
                    <a:pt x="53" y="6458"/>
                    <a:pt x="124" y="6478"/>
                  </a:cubicBezTo>
                  <a:lnTo>
                    <a:pt x="1259" y="6769"/>
                  </a:lnTo>
                  <a:cubicBezTo>
                    <a:pt x="1359" y="7137"/>
                    <a:pt x="1503" y="7490"/>
                    <a:pt x="1694" y="7819"/>
                  </a:cubicBezTo>
                  <a:lnTo>
                    <a:pt x="1100" y="8831"/>
                  </a:lnTo>
                  <a:cubicBezTo>
                    <a:pt x="1062" y="8892"/>
                    <a:pt x="1071" y="8975"/>
                    <a:pt x="1124" y="9028"/>
                  </a:cubicBezTo>
                  <a:lnTo>
                    <a:pt x="1403" y="9307"/>
                  </a:lnTo>
                  <a:cubicBezTo>
                    <a:pt x="1434" y="9339"/>
                    <a:pt x="1476" y="9355"/>
                    <a:pt x="1518" y="9355"/>
                  </a:cubicBezTo>
                  <a:cubicBezTo>
                    <a:pt x="1559" y="9355"/>
                    <a:pt x="1601" y="9339"/>
                    <a:pt x="1632" y="9307"/>
                  </a:cubicBezTo>
                  <a:cubicBezTo>
                    <a:pt x="1697" y="9242"/>
                    <a:pt x="1697" y="9139"/>
                    <a:pt x="1632" y="9075"/>
                  </a:cubicBezTo>
                  <a:lnTo>
                    <a:pt x="1444" y="8886"/>
                  </a:lnTo>
                  <a:lnTo>
                    <a:pt x="2026" y="7904"/>
                  </a:lnTo>
                  <a:cubicBezTo>
                    <a:pt x="2056" y="7851"/>
                    <a:pt x="2056" y="7787"/>
                    <a:pt x="2023" y="7737"/>
                  </a:cubicBezTo>
                  <a:cubicBezTo>
                    <a:pt x="1812" y="7381"/>
                    <a:pt x="1653" y="6999"/>
                    <a:pt x="1553" y="6596"/>
                  </a:cubicBezTo>
                  <a:cubicBezTo>
                    <a:pt x="1538" y="6537"/>
                    <a:pt x="1491" y="6493"/>
                    <a:pt x="1435" y="6478"/>
                  </a:cubicBezTo>
                  <a:lnTo>
                    <a:pt x="330" y="6193"/>
                  </a:lnTo>
                  <a:lnTo>
                    <a:pt x="330" y="4988"/>
                  </a:lnTo>
                  <a:lnTo>
                    <a:pt x="1435" y="4702"/>
                  </a:lnTo>
                  <a:cubicBezTo>
                    <a:pt x="1491" y="4688"/>
                    <a:pt x="1538" y="4644"/>
                    <a:pt x="1553" y="4585"/>
                  </a:cubicBezTo>
                  <a:cubicBezTo>
                    <a:pt x="1653" y="4182"/>
                    <a:pt x="1812" y="3800"/>
                    <a:pt x="2023" y="3444"/>
                  </a:cubicBezTo>
                  <a:cubicBezTo>
                    <a:pt x="2056" y="3394"/>
                    <a:pt x="2056" y="3329"/>
                    <a:pt x="2026" y="3276"/>
                  </a:cubicBezTo>
                  <a:lnTo>
                    <a:pt x="1444" y="2294"/>
                  </a:lnTo>
                  <a:lnTo>
                    <a:pt x="2297" y="1444"/>
                  </a:lnTo>
                  <a:lnTo>
                    <a:pt x="3279" y="2024"/>
                  </a:lnTo>
                  <a:cubicBezTo>
                    <a:pt x="3305" y="2038"/>
                    <a:pt x="3335" y="2046"/>
                    <a:pt x="3364" y="2046"/>
                  </a:cubicBezTo>
                  <a:cubicBezTo>
                    <a:pt x="3393" y="2046"/>
                    <a:pt x="3421" y="2038"/>
                    <a:pt x="3446" y="2024"/>
                  </a:cubicBezTo>
                  <a:cubicBezTo>
                    <a:pt x="3802" y="1809"/>
                    <a:pt x="4184" y="1650"/>
                    <a:pt x="4587" y="1550"/>
                  </a:cubicBezTo>
                  <a:cubicBezTo>
                    <a:pt x="4646" y="1536"/>
                    <a:pt x="4690" y="1492"/>
                    <a:pt x="4705" y="1433"/>
                  </a:cubicBezTo>
                  <a:lnTo>
                    <a:pt x="4990" y="327"/>
                  </a:lnTo>
                  <a:lnTo>
                    <a:pt x="6196" y="327"/>
                  </a:lnTo>
                  <a:lnTo>
                    <a:pt x="6481" y="1433"/>
                  </a:lnTo>
                  <a:cubicBezTo>
                    <a:pt x="6496" y="1492"/>
                    <a:pt x="6540" y="1536"/>
                    <a:pt x="6598" y="1550"/>
                  </a:cubicBezTo>
                  <a:cubicBezTo>
                    <a:pt x="7001" y="1650"/>
                    <a:pt x="7384" y="1809"/>
                    <a:pt x="7739" y="2024"/>
                  </a:cubicBezTo>
                  <a:cubicBezTo>
                    <a:pt x="7764" y="2038"/>
                    <a:pt x="7793" y="2046"/>
                    <a:pt x="7822" y="2046"/>
                  </a:cubicBezTo>
                  <a:cubicBezTo>
                    <a:pt x="7851" y="2046"/>
                    <a:pt x="7880" y="2038"/>
                    <a:pt x="7907" y="2024"/>
                  </a:cubicBezTo>
                  <a:lnTo>
                    <a:pt x="8889" y="1444"/>
                  </a:lnTo>
                  <a:lnTo>
                    <a:pt x="9739" y="2294"/>
                  </a:lnTo>
                  <a:lnTo>
                    <a:pt x="9159" y="3276"/>
                  </a:lnTo>
                  <a:cubicBezTo>
                    <a:pt x="9130" y="3329"/>
                    <a:pt x="9130" y="3394"/>
                    <a:pt x="9159" y="3444"/>
                  </a:cubicBezTo>
                  <a:cubicBezTo>
                    <a:pt x="9374" y="3800"/>
                    <a:pt x="9533" y="4182"/>
                    <a:pt x="9633" y="4585"/>
                  </a:cubicBezTo>
                  <a:cubicBezTo>
                    <a:pt x="9648" y="4644"/>
                    <a:pt x="9692" y="4688"/>
                    <a:pt x="9750" y="4702"/>
                  </a:cubicBezTo>
                  <a:lnTo>
                    <a:pt x="10856" y="4988"/>
                  </a:lnTo>
                  <a:lnTo>
                    <a:pt x="10856" y="6193"/>
                  </a:lnTo>
                  <a:lnTo>
                    <a:pt x="9750" y="6478"/>
                  </a:lnTo>
                  <a:cubicBezTo>
                    <a:pt x="9692" y="6493"/>
                    <a:pt x="9648" y="6537"/>
                    <a:pt x="9633" y="6596"/>
                  </a:cubicBezTo>
                  <a:cubicBezTo>
                    <a:pt x="9533" y="6999"/>
                    <a:pt x="9374" y="7381"/>
                    <a:pt x="9159" y="7737"/>
                  </a:cubicBezTo>
                  <a:cubicBezTo>
                    <a:pt x="9130" y="7787"/>
                    <a:pt x="9130" y="7851"/>
                    <a:pt x="9159" y="7904"/>
                  </a:cubicBezTo>
                  <a:lnTo>
                    <a:pt x="9739" y="8886"/>
                  </a:lnTo>
                  <a:lnTo>
                    <a:pt x="8889" y="9736"/>
                  </a:lnTo>
                  <a:lnTo>
                    <a:pt x="7907" y="9157"/>
                  </a:lnTo>
                  <a:cubicBezTo>
                    <a:pt x="7881" y="9143"/>
                    <a:pt x="7852" y="9135"/>
                    <a:pt x="7824" y="9135"/>
                  </a:cubicBezTo>
                  <a:cubicBezTo>
                    <a:pt x="7794" y="9135"/>
                    <a:pt x="7765" y="9143"/>
                    <a:pt x="7739" y="9160"/>
                  </a:cubicBezTo>
                  <a:cubicBezTo>
                    <a:pt x="7384" y="9372"/>
                    <a:pt x="7001" y="9530"/>
                    <a:pt x="6598" y="9630"/>
                  </a:cubicBezTo>
                  <a:cubicBezTo>
                    <a:pt x="6540" y="9645"/>
                    <a:pt x="6496" y="9689"/>
                    <a:pt x="6481" y="9748"/>
                  </a:cubicBezTo>
                  <a:lnTo>
                    <a:pt x="6196" y="10853"/>
                  </a:lnTo>
                  <a:lnTo>
                    <a:pt x="4990" y="10853"/>
                  </a:lnTo>
                  <a:lnTo>
                    <a:pt x="4705" y="9748"/>
                  </a:lnTo>
                  <a:cubicBezTo>
                    <a:pt x="4690" y="9689"/>
                    <a:pt x="4646" y="9645"/>
                    <a:pt x="4587" y="9630"/>
                  </a:cubicBezTo>
                  <a:cubicBezTo>
                    <a:pt x="4184" y="9530"/>
                    <a:pt x="3802" y="9372"/>
                    <a:pt x="3446" y="9160"/>
                  </a:cubicBezTo>
                  <a:cubicBezTo>
                    <a:pt x="3421" y="9143"/>
                    <a:pt x="3391" y="9135"/>
                    <a:pt x="3362" y="9135"/>
                  </a:cubicBezTo>
                  <a:cubicBezTo>
                    <a:pt x="3333" y="9135"/>
                    <a:pt x="3305" y="9143"/>
                    <a:pt x="3279" y="9157"/>
                  </a:cubicBezTo>
                  <a:lnTo>
                    <a:pt x="2297" y="9736"/>
                  </a:lnTo>
                  <a:lnTo>
                    <a:pt x="2138" y="9580"/>
                  </a:lnTo>
                  <a:cubicBezTo>
                    <a:pt x="2107" y="9548"/>
                    <a:pt x="2065" y="9532"/>
                    <a:pt x="2023" y="9532"/>
                  </a:cubicBezTo>
                  <a:cubicBezTo>
                    <a:pt x="1981" y="9532"/>
                    <a:pt x="1938" y="9548"/>
                    <a:pt x="1906" y="9580"/>
                  </a:cubicBezTo>
                  <a:cubicBezTo>
                    <a:pt x="1844" y="9645"/>
                    <a:pt x="1844" y="9748"/>
                    <a:pt x="1906" y="9813"/>
                  </a:cubicBezTo>
                  <a:lnTo>
                    <a:pt x="2156" y="10060"/>
                  </a:lnTo>
                  <a:cubicBezTo>
                    <a:pt x="2187" y="10091"/>
                    <a:pt x="2227" y="10107"/>
                    <a:pt x="2268" y="10107"/>
                  </a:cubicBezTo>
                  <a:cubicBezTo>
                    <a:pt x="2297" y="10107"/>
                    <a:pt x="2326" y="10099"/>
                    <a:pt x="2353" y="10083"/>
                  </a:cubicBezTo>
                  <a:lnTo>
                    <a:pt x="3361" y="9489"/>
                  </a:lnTo>
                  <a:cubicBezTo>
                    <a:pt x="3693" y="9677"/>
                    <a:pt x="4046" y="9824"/>
                    <a:pt x="4414" y="9924"/>
                  </a:cubicBezTo>
                  <a:lnTo>
                    <a:pt x="4705" y="11059"/>
                  </a:lnTo>
                  <a:cubicBezTo>
                    <a:pt x="4725" y="11130"/>
                    <a:pt x="4790" y="11180"/>
                    <a:pt x="4864" y="11180"/>
                  </a:cubicBezTo>
                  <a:lnTo>
                    <a:pt x="6322" y="11180"/>
                  </a:lnTo>
                  <a:cubicBezTo>
                    <a:pt x="6396" y="11180"/>
                    <a:pt x="6460" y="11130"/>
                    <a:pt x="6481" y="11059"/>
                  </a:cubicBezTo>
                  <a:lnTo>
                    <a:pt x="6772" y="9924"/>
                  </a:lnTo>
                  <a:cubicBezTo>
                    <a:pt x="7139" y="9824"/>
                    <a:pt x="7492" y="9677"/>
                    <a:pt x="7822" y="9489"/>
                  </a:cubicBezTo>
                  <a:lnTo>
                    <a:pt x="8830" y="10083"/>
                  </a:lnTo>
                  <a:cubicBezTo>
                    <a:pt x="8857" y="10099"/>
                    <a:pt x="8886" y="10107"/>
                    <a:pt x="8916" y="10107"/>
                  </a:cubicBezTo>
                  <a:cubicBezTo>
                    <a:pt x="8958" y="10107"/>
                    <a:pt x="8999" y="10091"/>
                    <a:pt x="9030" y="10060"/>
                  </a:cubicBezTo>
                  <a:lnTo>
                    <a:pt x="10062" y="9028"/>
                  </a:lnTo>
                  <a:cubicBezTo>
                    <a:pt x="10115" y="8975"/>
                    <a:pt x="10124" y="8895"/>
                    <a:pt x="10086" y="8831"/>
                  </a:cubicBezTo>
                  <a:lnTo>
                    <a:pt x="9492" y="7819"/>
                  </a:lnTo>
                  <a:cubicBezTo>
                    <a:pt x="9680" y="7490"/>
                    <a:pt x="9827" y="7137"/>
                    <a:pt x="9927" y="6769"/>
                  </a:cubicBezTo>
                  <a:lnTo>
                    <a:pt x="11059" y="6478"/>
                  </a:lnTo>
                  <a:cubicBezTo>
                    <a:pt x="11132" y="6458"/>
                    <a:pt x="11182" y="6393"/>
                    <a:pt x="11182" y="6320"/>
                  </a:cubicBezTo>
                  <a:lnTo>
                    <a:pt x="11182" y="4861"/>
                  </a:lnTo>
                  <a:cubicBezTo>
                    <a:pt x="11182" y="4788"/>
                    <a:pt x="11132" y="4723"/>
                    <a:pt x="11059" y="4702"/>
                  </a:cubicBezTo>
                  <a:lnTo>
                    <a:pt x="9927" y="4411"/>
                  </a:lnTo>
                  <a:cubicBezTo>
                    <a:pt x="9827" y="4044"/>
                    <a:pt x="9680" y="3691"/>
                    <a:pt x="9492" y="3362"/>
                  </a:cubicBezTo>
                  <a:lnTo>
                    <a:pt x="10086" y="2350"/>
                  </a:lnTo>
                  <a:cubicBezTo>
                    <a:pt x="10124" y="2288"/>
                    <a:pt x="10112" y="2206"/>
                    <a:pt x="10062" y="2153"/>
                  </a:cubicBezTo>
                  <a:lnTo>
                    <a:pt x="9030" y="1121"/>
                  </a:lnTo>
                  <a:cubicBezTo>
                    <a:pt x="8999" y="1090"/>
                    <a:pt x="8958" y="1074"/>
                    <a:pt x="8916" y="1074"/>
                  </a:cubicBezTo>
                  <a:cubicBezTo>
                    <a:pt x="8887" y="1074"/>
                    <a:pt x="8859" y="1082"/>
                    <a:pt x="8833" y="1098"/>
                  </a:cubicBezTo>
                  <a:lnTo>
                    <a:pt x="7822" y="1691"/>
                  </a:lnTo>
                  <a:cubicBezTo>
                    <a:pt x="7492" y="1503"/>
                    <a:pt x="7139" y="1356"/>
                    <a:pt x="6772" y="1256"/>
                  </a:cubicBezTo>
                  <a:lnTo>
                    <a:pt x="6481" y="121"/>
                  </a:lnTo>
                  <a:cubicBezTo>
                    <a:pt x="6460" y="51"/>
                    <a:pt x="6396" y="1"/>
                    <a:pt x="63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72"/>
            <p:cNvSpPr/>
            <p:nvPr/>
          </p:nvSpPr>
          <p:spPr>
            <a:xfrm>
              <a:off x="4876468" y="2106641"/>
              <a:ext cx="233745" cy="233089"/>
            </a:xfrm>
            <a:custGeom>
              <a:rect b="b" l="l" r="r" t="t"/>
              <a:pathLst>
                <a:path extrusionOk="0" h="7108" w="7128">
                  <a:moveTo>
                    <a:pt x="3207" y="0"/>
                  </a:moveTo>
                  <a:cubicBezTo>
                    <a:pt x="3202" y="0"/>
                    <a:pt x="3196" y="1"/>
                    <a:pt x="3190" y="1"/>
                  </a:cubicBezTo>
                  <a:cubicBezTo>
                    <a:pt x="2320" y="92"/>
                    <a:pt x="1514" y="501"/>
                    <a:pt x="923" y="1154"/>
                  </a:cubicBezTo>
                  <a:cubicBezTo>
                    <a:pt x="329" y="1810"/>
                    <a:pt x="0" y="2659"/>
                    <a:pt x="0" y="3544"/>
                  </a:cubicBezTo>
                  <a:cubicBezTo>
                    <a:pt x="0" y="5508"/>
                    <a:pt x="1600" y="7108"/>
                    <a:pt x="3564" y="7108"/>
                  </a:cubicBezTo>
                  <a:cubicBezTo>
                    <a:pt x="5528" y="7108"/>
                    <a:pt x="7128" y="5508"/>
                    <a:pt x="7128" y="3544"/>
                  </a:cubicBezTo>
                  <a:cubicBezTo>
                    <a:pt x="7128" y="1751"/>
                    <a:pt x="5722" y="189"/>
                    <a:pt x="3937" y="1"/>
                  </a:cubicBezTo>
                  <a:cubicBezTo>
                    <a:pt x="3932" y="1"/>
                    <a:pt x="3926" y="0"/>
                    <a:pt x="3921" y="0"/>
                  </a:cubicBezTo>
                  <a:cubicBezTo>
                    <a:pt x="3837" y="0"/>
                    <a:pt x="3766" y="63"/>
                    <a:pt x="3758" y="145"/>
                  </a:cubicBezTo>
                  <a:cubicBezTo>
                    <a:pt x="3749" y="236"/>
                    <a:pt x="3814" y="319"/>
                    <a:pt x="3902" y="328"/>
                  </a:cubicBezTo>
                  <a:cubicBezTo>
                    <a:pt x="5554" y="501"/>
                    <a:pt x="6798" y="1883"/>
                    <a:pt x="6798" y="3544"/>
                  </a:cubicBezTo>
                  <a:cubicBezTo>
                    <a:pt x="6798" y="5329"/>
                    <a:pt x="5349" y="6779"/>
                    <a:pt x="3564" y="6779"/>
                  </a:cubicBezTo>
                  <a:cubicBezTo>
                    <a:pt x="1779" y="6779"/>
                    <a:pt x="327" y="5329"/>
                    <a:pt x="327" y="3544"/>
                  </a:cubicBezTo>
                  <a:cubicBezTo>
                    <a:pt x="327" y="1883"/>
                    <a:pt x="1573" y="501"/>
                    <a:pt x="3223" y="328"/>
                  </a:cubicBezTo>
                  <a:cubicBezTo>
                    <a:pt x="3314" y="319"/>
                    <a:pt x="3379" y="236"/>
                    <a:pt x="3370" y="145"/>
                  </a:cubicBezTo>
                  <a:cubicBezTo>
                    <a:pt x="3362" y="63"/>
                    <a:pt x="3291" y="0"/>
                    <a:pt x="320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9" name="Google Shape;1249;p72"/>
          <p:cNvGrpSpPr/>
          <p:nvPr/>
        </p:nvGrpSpPr>
        <p:grpSpPr>
          <a:xfrm>
            <a:off x="4033930" y="2268147"/>
            <a:ext cx="335205" cy="366620"/>
            <a:chOff x="4033930" y="2039547"/>
            <a:chExt cx="335205" cy="366620"/>
          </a:xfrm>
        </p:grpSpPr>
        <p:sp>
          <p:nvSpPr>
            <p:cNvPr id="1250" name="Google Shape;1250;p72"/>
            <p:cNvSpPr/>
            <p:nvPr/>
          </p:nvSpPr>
          <p:spPr>
            <a:xfrm>
              <a:off x="4172675" y="2221021"/>
              <a:ext cx="10854" cy="17872"/>
            </a:xfrm>
            <a:custGeom>
              <a:rect b="b" l="l" r="r" t="t"/>
              <a:pathLst>
                <a:path extrusionOk="0" h="545" w="331">
                  <a:moveTo>
                    <a:pt x="165" y="0"/>
                  </a:moveTo>
                  <a:cubicBezTo>
                    <a:pt x="74" y="0"/>
                    <a:pt x="1" y="74"/>
                    <a:pt x="1" y="165"/>
                  </a:cubicBezTo>
                  <a:lnTo>
                    <a:pt x="1" y="380"/>
                  </a:lnTo>
                  <a:cubicBezTo>
                    <a:pt x="1" y="471"/>
                    <a:pt x="74" y="544"/>
                    <a:pt x="165" y="544"/>
                  </a:cubicBezTo>
                  <a:cubicBezTo>
                    <a:pt x="257" y="544"/>
                    <a:pt x="330" y="471"/>
                    <a:pt x="330" y="380"/>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72"/>
            <p:cNvSpPr/>
            <p:nvPr/>
          </p:nvSpPr>
          <p:spPr>
            <a:xfrm>
              <a:off x="4218978" y="2221021"/>
              <a:ext cx="10723" cy="17872"/>
            </a:xfrm>
            <a:custGeom>
              <a:rect b="b" l="l" r="r" t="t"/>
              <a:pathLst>
                <a:path extrusionOk="0" h="545" w="327">
                  <a:moveTo>
                    <a:pt x="165" y="0"/>
                  </a:moveTo>
                  <a:cubicBezTo>
                    <a:pt x="74" y="0"/>
                    <a:pt x="0" y="74"/>
                    <a:pt x="0" y="165"/>
                  </a:cubicBezTo>
                  <a:lnTo>
                    <a:pt x="0" y="380"/>
                  </a:lnTo>
                  <a:cubicBezTo>
                    <a:pt x="0" y="471"/>
                    <a:pt x="74" y="544"/>
                    <a:pt x="165" y="544"/>
                  </a:cubicBezTo>
                  <a:cubicBezTo>
                    <a:pt x="253" y="544"/>
                    <a:pt x="326" y="471"/>
                    <a:pt x="326" y="380"/>
                  </a:cubicBezTo>
                  <a:lnTo>
                    <a:pt x="326" y="165"/>
                  </a:ln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72"/>
            <p:cNvSpPr/>
            <p:nvPr/>
          </p:nvSpPr>
          <p:spPr>
            <a:xfrm>
              <a:off x="4182414" y="2257289"/>
              <a:ext cx="37744" cy="24234"/>
            </a:xfrm>
            <a:custGeom>
              <a:rect b="b" l="l" r="r" t="t"/>
              <a:pathLst>
                <a:path extrusionOk="0" h="739" w="1151">
                  <a:moveTo>
                    <a:pt x="165" y="0"/>
                  </a:moveTo>
                  <a:cubicBezTo>
                    <a:pt x="74" y="0"/>
                    <a:pt x="1" y="74"/>
                    <a:pt x="1" y="165"/>
                  </a:cubicBezTo>
                  <a:cubicBezTo>
                    <a:pt x="1" y="482"/>
                    <a:pt x="259" y="738"/>
                    <a:pt x="574" y="738"/>
                  </a:cubicBezTo>
                  <a:cubicBezTo>
                    <a:pt x="892" y="738"/>
                    <a:pt x="1150" y="482"/>
                    <a:pt x="1150" y="165"/>
                  </a:cubicBezTo>
                  <a:cubicBezTo>
                    <a:pt x="1150" y="74"/>
                    <a:pt x="1077" y="0"/>
                    <a:pt x="986" y="0"/>
                  </a:cubicBezTo>
                  <a:cubicBezTo>
                    <a:pt x="895" y="0"/>
                    <a:pt x="821" y="74"/>
                    <a:pt x="821" y="165"/>
                  </a:cubicBezTo>
                  <a:cubicBezTo>
                    <a:pt x="821" y="300"/>
                    <a:pt x="712" y="412"/>
                    <a:pt x="574" y="412"/>
                  </a:cubicBezTo>
                  <a:cubicBezTo>
                    <a:pt x="439" y="412"/>
                    <a:pt x="327" y="300"/>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72"/>
            <p:cNvSpPr/>
            <p:nvPr/>
          </p:nvSpPr>
          <p:spPr>
            <a:xfrm>
              <a:off x="4033930" y="2039547"/>
              <a:ext cx="335205" cy="121168"/>
            </a:xfrm>
            <a:custGeom>
              <a:rect b="b" l="l" r="r" t="t"/>
              <a:pathLst>
                <a:path extrusionOk="0" h="3695" w="10222">
                  <a:moveTo>
                    <a:pt x="2979" y="377"/>
                  </a:moveTo>
                  <a:lnTo>
                    <a:pt x="3176" y="777"/>
                  </a:lnTo>
                  <a:cubicBezTo>
                    <a:pt x="3220" y="862"/>
                    <a:pt x="3303" y="924"/>
                    <a:pt x="3397" y="936"/>
                  </a:cubicBezTo>
                  <a:lnTo>
                    <a:pt x="3838" y="1000"/>
                  </a:lnTo>
                  <a:lnTo>
                    <a:pt x="3520" y="1312"/>
                  </a:lnTo>
                  <a:cubicBezTo>
                    <a:pt x="3450" y="1380"/>
                    <a:pt x="3417" y="1477"/>
                    <a:pt x="3435" y="1571"/>
                  </a:cubicBezTo>
                  <a:lnTo>
                    <a:pt x="3511" y="2009"/>
                  </a:lnTo>
                  <a:lnTo>
                    <a:pt x="3117" y="1803"/>
                  </a:lnTo>
                  <a:cubicBezTo>
                    <a:pt x="3075" y="1780"/>
                    <a:pt x="3028" y="1768"/>
                    <a:pt x="2981" y="1768"/>
                  </a:cubicBezTo>
                  <a:cubicBezTo>
                    <a:pt x="2934" y="1768"/>
                    <a:pt x="2887" y="1780"/>
                    <a:pt x="2844" y="1803"/>
                  </a:cubicBezTo>
                  <a:lnTo>
                    <a:pt x="2450" y="2009"/>
                  </a:lnTo>
                  <a:lnTo>
                    <a:pt x="2526" y="1571"/>
                  </a:lnTo>
                  <a:cubicBezTo>
                    <a:pt x="2541" y="1477"/>
                    <a:pt x="2509" y="1380"/>
                    <a:pt x="2441" y="1312"/>
                  </a:cubicBezTo>
                  <a:lnTo>
                    <a:pt x="2123" y="1000"/>
                  </a:lnTo>
                  <a:lnTo>
                    <a:pt x="2562" y="936"/>
                  </a:lnTo>
                  <a:cubicBezTo>
                    <a:pt x="2659" y="921"/>
                    <a:pt x="2741" y="862"/>
                    <a:pt x="2782" y="777"/>
                  </a:cubicBezTo>
                  <a:lnTo>
                    <a:pt x="2979" y="377"/>
                  </a:lnTo>
                  <a:close/>
                  <a:moveTo>
                    <a:pt x="5102" y="377"/>
                  </a:moveTo>
                  <a:lnTo>
                    <a:pt x="5299" y="777"/>
                  </a:lnTo>
                  <a:cubicBezTo>
                    <a:pt x="5343" y="862"/>
                    <a:pt x="5425" y="924"/>
                    <a:pt x="5520" y="936"/>
                  </a:cubicBezTo>
                  <a:lnTo>
                    <a:pt x="5961" y="1000"/>
                  </a:lnTo>
                  <a:lnTo>
                    <a:pt x="5643" y="1312"/>
                  </a:lnTo>
                  <a:cubicBezTo>
                    <a:pt x="5573" y="1380"/>
                    <a:pt x="5543" y="1477"/>
                    <a:pt x="5558" y="1571"/>
                  </a:cubicBezTo>
                  <a:lnTo>
                    <a:pt x="5634" y="2009"/>
                  </a:lnTo>
                  <a:lnTo>
                    <a:pt x="5240" y="1803"/>
                  </a:lnTo>
                  <a:cubicBezTo>
                    <a:pt x="5198" y="1780"/>
                    <a:pt x="5151" y="1768"/>
                    <a:pt x="5104" y="1768"/>
                  </a:cubicBezTo>
                  <a:cubicBezTo>
                    <a:pt x="5056" y="1768"/>
                    <a:pt x="5009" y="1780"/>
                    <a:pt x="4967" y="1803"/>
                  </a:cubicBezTo>
                  <a:lnTo>
                    <a:pt x="4573" y="2009"/>
                  </a:lnTo>
                  <a:lnTo>
                    <a:pt x="4649" y="1571"/>
                  </a:lnTo>
                  <a:cubicBezTo>
                    <a:pt x="4664" y="1477"/>
                    <a:pt x="4635" y="1380"/>
                    <a:pt x="4564" y="1312"/>
                  </a:cubicBezTo>
                  <a:lnTo>
                    <a:pt x="4246" y="1000"/>
                  </a:lnTo>
                  <a:lnTo>
                    <a:pt x="4685" y="936"/>
                  </a:lnTo>
                  <a:cubicBezTo>
                    <a:pt x="4782" y="921"/>
                    <a:pt x="4864" y="862"/>
                    <a:pt x="4905" y="777"/>
                  </a:cubicBezTo>
                  <a:lnTo>
                    <a:pt x="5102" y="377"/>
                  </a:lnTo>
                  <a:close/>
                  <a:moveTo>
                    <a:pt x="7225" y="377"/>
                  </a:moveTo>
                  <a:lnTo>
                    <a:pt x="7422" y="777"/>
                  </a:lnTo>
                  <a:cubicBezTo>
                    <a:pt x="7466" y="862"/>
                    <a:pt x="7548" y="924"/>
                    <a:pt x="7642" y="936"/>
                  </a:cubicBezTo>
                  <a:lnTo>
                    <a:pt x="8084" y="1000"/>
                  </a:lnTo>
                  <a:lnTo>
                    <a:pt x="7766" y="1312"/>
                  </a:lnTo>
                  <a:cubicBezTo>
                    <a:pt x="7695" y="1380"/>
                    <a:pt x="7666" y="1477"/>
                    <a:pt x="7681" y="1571"/>
                  </a:cubicBezTo>
                  <a:lnTo>
                    <a:pt x="7757" y="2009"/>
                  </a:lnTo>
                  <a:lnTo>
                    <a:pt x="7363" y="1803"/>
                  </a:lnTo>
                  <a:cubicBezTo>
                    <a:pt x="7321" y="1780"/>
                    <a:pt x="7273" y="1768"/>
                    <a:pt x="7226" y="1768"/>
                  </a:cubicBezTo>
                  <a:cubicBezTo>
                    <a:pt x="7179" y="1768"/>
                    <a:pt x="7132" y="1780"/>
                    <a:pt x="7090" y="1803"/>
                  </a:cubicBezTo>
                  <a:lnTo>
                    <a:pt x="6696" y="2009"/>
                  </a:lnTo>
                  <a:lnTo>
                    <a:pt x="6772" y="1571"/>
                  </a:lnTo>
                  <a:cubicBezTo>
                    <a:pt x="6787" y="1477"/>
                    <a:pt x="6757" y="1380"/>
                    <a:pt x="6687" y="1312"/>
                  </a:cubicBezTo>
                  <a:lnTo>
                    <a:pt x="6369" y="1000"/>
                  </a:lnTo>
                  <a:lnTo>
                    <a:pt x="6807" y="936"/>
                  </a:lnTo>
                  <a:cubicBezTo>
                    <a:pt x="6904" y="924"/>
                    <a:pt x="6987" y="862"/>
                    <a:pt x="7028" y="777"/>
                  </a:cubicBezTo>
                  <a:lnTo>
                    <a:pt x="7225" y="377"/>
                  </a:lnTo>
                  <a:close/>
                  <a:moveTo>
                    <a:pt x="1330" y="1689"/>
                  </a:moveTo>
                  <a:lnTo>
                    <a:pt x="1527" y="2085"/>
                  </a:lnTo>
                  <a:cubicBezTo>
                    <a:pt x="1568" y="2174"/>
                    <a:pt x="1650" y="2232"/>
                    <a:pt x="1747" y="2247"/>
                  </a:cubicBezTo>
                  <a:lnTo>
                    <a:pt x="2188" y="2312"/>
                  </a:lnTo>
                  <a:lnTo>
                    <a:pt x="1868" y="2621"/>
                  </a:lnTo>
                  <a:cubicBezTo>
                    <a:pt x="1800" y="2688"/>
                    <a:pt x="1768" y="2785"/>
                    <a:pt x="1785" y="2879"/>
                  </a:cubicBezTo>
                  <a:lnTo>
                    <a:pt x="1859" y="3320"/>
                  </a:lnTo>
                  <a:lnTo>
                    <a:pt x="1859" y="3320"/>
                  </a:lnTo>
                  <a:lnTo>
                    <a:pt x="1465" y="3112"/>
                  </a:lnTo>
                  <a:cubicBezTo>
                    <a:pt x="1422" y="3090"/>
                    <a:pt x="1375" y="3079"/>
                    <a:pt x="1328" y="3079"/>
                  </a:cubicBezTo>
                  <a:cubicBezTo>
                    <a:pt x="1281" y="3079"/>
                    <a:pt x="1234" y="3090"/>
                    <a:pt x="1191" y="3112"/>
                  </a:cubicBezTo>
                  <a:lnTo>
                    <a:pt x="797" y="3320"/>
                  </a:lnTo>
                  <a:lnTo>
                    <a:pt x="874" y="2879"/>
                  </a:lnTo>
                  <a:cubicBezTo>
                    <a:pt x="892" y="2785"/>
                    <a:pt x="859" y="2688"/>
                    <a:pt x="789" y="2621"/>
                  </a:cubicBezTo>
                  <a:lnTo>
                    <a:pt x="471" y="2312"/>
                  </a:lnTo>
                  <a:lnTo>
                    <a:pt x="912" y="2247"/>
                  </a:lnTo>
                  <a:cubicBezTo>
                    <a:pt x="1006" y="2232"/>
                    <a:pt x="1089" y="2174"/>
                    <a:pt x="1133" y="2085"/>
                  </a:cubicBezTo>
                  <a:lnTo>
                    <a:pt x="1330" y="1689"/>
                  </a:lnTo>
                  <a:close/>
                  <a:moveTo>
                    <a:pt x="8872" y="1689"/>
                  </a:moveTo>
                  <a:lnTo>
                    <a:pt x="9069" y="2085"/>
                  </a:lnTo>
                  <a:cubicBezTo>
                    <a:pt x="9110" y="2174"/>
                    <a:pt x="9195" y="2232"/>
                    <a:pt x="9289" y="2247"/>
                  </a:cubicBezTo>
                  <a:lnTo>
                    <a:pt x="9730" y="2312"/>
                  </a:lnTo>
                  <a:lnTo>
                    <a:pt x="9410" y="2621"/>
                  </a:lnTo>
                  <a:cubicBezTo>
                    <a:pt x="9342" y="2688"/>
                    <a:pt x="9310" y="2785"/>
                    <a:pt x="9327" y="2879"/>
                  </a:cubicBezTo>
                  <a:lnTo>
                    <a:pt x="9401" y="3320"/>
                  </a:lnTo>
                  <a:lnTo>
                    <a:pt x="9401" y="3320"/>
                  </a:lnTo>
                  <a:lnTo>
                    <a:pt x="9007" y="3112"/>
                  </a:lnTo>
                  <a:cubicBezTo>
                    <a:pt x="8964" y="3090"/>
                    <a:pt x="8917" y="3079"/>
                    <a:pt x="8870" y="3079"/>
                  </a:cubicBezTo>
                  <a:cubicBezTo>
                    <a:pt x="8823" y="3079"/>
                    <a:pt x="8776" y="3090"/>
                    <a:pt x="8733" y="3112"/>
                  </a:cubicBezTo>
                  <a:lnTo>
                    <a:pt x="8339" y="3320"/>
                  </a:lnTo>
                  <a:lnTo>
                    <a:pt x="8416" y="2879"/>
                  </a:lnTo>
                  <a:cubicBezTo>
                    <a:pt x="8433" y="2785"/>
                    <a:pt x="8401" y="2688"/>
                    <a:pt x="8331" y="2621"/>
                  </a:cubicBezTo>
                  <a:lnTo>
                    <a:pt x="8013" y="2312"/>
                  </a:lnTo>
                  <a:lnTo>
                    <a:pt x="8454" y="2247"/>
                  </a:lnTo>
                  <a:cubicBezTo>
                    <a:pt x="8548" y="2232"/>
                    <a:pt x="8630" y="2174"/>
                    <a:pt x="8675" y="2085"/>
                  </a:cubicBezTo>
                  <a:lnTo>
                    <a:pt x="8872" y="1689"/>
                  </a:lnTo>
                  <a:close/>
                  <a:moveTo>
                    <a:pt x="7210" y="0"/>
                  </a:moveTo>
                  <a:cubicBezTo>
                    <a:pt x="7114" y="0"/>
                    <a:pt x="7020" y="54"/>
                    <a:pt x="6963" y="171"/>
                  </a:cubicBezTo>
                  <a:lnTo>
                    <a:pt x="6743" y="615"/>
                  </a:lnTo>
                  <a:cubicBezTo>
                    <a:pt x="6566" y="633"/>
                    <a:pt x="6328" y="633"/>
                    <a:pt x="6164" y="715"/>
                  </a:cubicBezTo>
                  <a:cubicBezTo>
                    <a:pt x="6002" y="633"/>
                    <a:pt x="5764" y="633"/>
                    <a:pt x="5584" y="615"/>
                  </a:cubicBezTo>
                  <a:lnTo>
                    <a:pt x="5367" y="171"/>
                  </a:lnTo>
                  <a:cubicBezTo>
                    <a:pt x="5305" y="60"/>
                    <a:pt x="5207" y="0"/>
                    <a:pt x="5107" y="0"/>
                  </a:cubicBezTo>
                  <a:cubicBezTo>
                    <a:pt x="5011" y="0"/>
                    <a:pt x="4912" y="55"/>
                    <a:pt x="4840" y="171"/>
                  </a:cubicBezTo>
                  <a:lnTo>
                    <a:pt x="4620" y="615"/>
                  </a:lnTo>
                  <a:cubicBezTo>
                    <a:pt x="4443" y="633"/>
                    <a:pt x="4205" y="633"/>
                    <a:pt x="4041" y="715"/>
                  </a:cubicBezTo>
                  <a:cubicBezTo>
                    <a:pt x="3879" y="633"/>
                    <a:pt x="3641" y="633"/>
                    <a:pt x="3461" y="615"/>
                  </a:cubicBezTo>
                  <a:lnTo>
                    <a:pt x="3244" y="171"/>
                  </a:lnTo>
                  <a:cubicBezTo>
                    <a:pt x="3185" y="58"/>
                    <a:pt x="3082" y="2"/>
                    <a:pt x="2980" y="2"/>
                  </a:cubicBezTo>
                  <a:cubicBezTo>
                    <a:pt x="2877" y="2"/>
                    <a:pt x="2775" y="58"/>
                    <a:pt x="2717" y="171"/>
                  </a:cubicBezTo>
                  <a:lnTo>
                    <a:pt x="2497" y="615"/>
                  </a:lnTo>
                  <a:lnTo>
                    <a:pt x="2006" y="686"/>
                  </a:lnTo>
                  <a:cubicBezTo>
                    <a:pt x="1721" y="742"/>
                    <a:pt x="1656" y="986"/>
                    <a:pt x="1844" y="1186"/>
                  </a:cubicBezTo>
                  <a:lnTo>
                    <a:pt x="2200" y="1533"/>
                  </a:lnTo>
                  <a:lnTo>
                    <a:pt x="2123" y="1971"/>
                  </a:lnTo>
                  <a:lnTo>
                    <a:pt x="1812" y="1924"/>
                  </a:lnTo>
                  <a:lnTo>
                    <a:pt x="1591" y="1480"/>
                  </a:lnTo>
                  <a:cubicBezTo>
                    <a:pt x="1530" y="1357"/>
                    <a:pt x="1434" y="1297"/>
                    <a:pt x="1337" y="1297"/>
                  </a:cubicBezTo>
                  <a:cubicBezTo>
                    <a:pt x="1238" y="1297"/>
                    <a:pt x="1137" y="1358"/>
                    <a:pt x="1068" y="1480"/>
                  </a:cubicBezTo>
                  <a:lnTo>
                    <a:pt x="847" y="1924"/>
                  </a:lnTo>
                  <a:lnTo>
                    <a:pt x="356" y="1997"/>
                  </a:lnTo>
                  <a:cubicBezTo>
                    <a:pt x="92" y="2038"/>
                    <a:pt x="1" y="2306"/>
                    <a:pt x="192" y="2497"/>
                  </a:cubicBezTo>
                  <a:lnTo>
                    <a:pt x="547" y="2844"/>
                  </a:lnTo>
                  <a:lnTo>
                    <a:pt x="465" y="3332"/>
                  </a:lnTo>
                  <a:cubicBezTo>
                    <a:pt x="441" y="3561"/>
                    <a:pt x="535" y="3695"/>
                    <a:pt x="695" y="3695"/>
                  </a:cubicBezTo>
                  <a:cubicBezTo>
                    <a:pt x="753" y="3695"/>
                    <a:pt x="819" y="3678"/>
                    <a:pt x="892" y="3641"/>
                  </a:cubicBezTo>
                  <a:lnTo>
                    <a:pt x="1330" y="3412"/>
                  </a:lnTo>
                  <a:lnTo>
                    <a:pt x="1771" y="3641"/>
                  </a:lnTo>
                  <a:cubicBezTo>
                    <a:pt x="1810" y="3662"/>
                    <a:pt x="1853" y="3671"/>
                    <a:pt x="1897" y="3671"/>
                  </a:cubicBezTo>
                  <a:cubicBezTo>
                    <a:pt x="2063" y="3671"/>
                    <a:pt x="2229" y="3530"/>
                    <a:pt x="2194" y="3332"/>
                  </a:cubicBezTo>
                  <a:lnTo>
                    <a:pt x="2112" y="2844"/>
                  </a:lnTo>
                  <a:lnTo>
                    <a:pt x="2468" y="2497"/>
                  </a:lnTo>
                  <a:cubicBezTo>
                    <a:pt x="2515" y="2450"/>
                    <a:pt x="2544" y="2388"/>
                    <a:pt x="2553" y="2327"/>
                  </a:cubicBezTo>
                  <a:lnTo>
                    <a:pt x="2982" y="2100"/>
                  </a:lnTo>
                  <a:lnTo>
                    <a:pt x="3420" y="2332"/>
                  </a:lnTo>
                  <a:cubicBezTo>
                    <a:pt x="3460" y="2353"/>
                    <a:pt x="3503" y="2363"/>
                    <a:pt x="3546" y="2363"/>
                  </a:cubicBezTo>
                  <a:cubicBezTo>
                    <a:pt x="3712" y="2363"/>
                    <a:pt x="3879" y="2222"/>
                    <a:pt x="3847" y="2024"/>
                  </a:cubicBezTo>
                  <a:lnTo>
                    <a:pt x="3761" y="1533"/>
                  </a:lnTo>
                  <a:lnTo>
                    <a:pt x="4044" y="1259"/>
                  </a:lnTo>
                  <a:lnTo>
                    <a:pt x="4323" y="1533"/>
                  </a:lnTo>
                  <a:lnTo>
                    <a:pt x="4241" y="2024"/>
                  </a:lnTo>
                  <a:cubicBezTo>
                    <a:pt x="4250" y="2245"/>
                    <a:pt x="4340" y="2355"/>
                    <a:pt x="4512" y="2355"/>
                  </a:cubicBezTo>
                  <a:cubicBezTo>
                    <a:pt x="4557" y="2355"/>
                    <a:pt x="4608" y="2348"/>
                    <a:pt x="4664" y="2332"/>
                  </a:cubicBezTo>
                  <a:lnTo>
                    <a:pt x="5105" y="2100"/>
                  </a:lnTo>
                  <a:lnTo>
                    <a:pt x="5543" y="2332"/>
                  </a:lnTo>
                  <a:cubicBezTo>
                    <a:pt x="5583" y="2353"/>
                    <a:pt x="5626" y="2363"/>
                    <a:pt x="5669" y="2363"/>
                  </a:cubicBezTo>
                  <a:cubicBezTo>
                    <a:pt x="5835" y="2363"/>
                    <a:pt x="6002" y="2222"/>
                    <a:pt x="5969" y="2024"/>
                  </a:cubicBezTo>
                  <a:lnTo>
                    <a:pt x="5884" y="1533"/>
                  </a:lnTo>
                  <a:lnTo>
                    <a:pt x="6166" y="1259"/>
                  </a:lnTo>
                  <a:lnTo>
                    <a:pt x="6446" y="1533"/>
                  </a:lnTo>
                  <a:lnTo>
                    <a:pt x="6363" y="2024"/>
                  </a:lnTo>
                  <a:cubicBezTo>
                    <a:pt x="6339" y="2236"/>
                    <a:pt x="6435" y="2377"/>
                    <a:pt x="6605" y="2377"/>
                  </a:cubicBezTo>
                  <a:cubicBezTo>
                    <a:pt x="6659" y="2377"/>
                    <a:pt x="6720" y="2363"/>
                    <a:pt x="6787" y="2332"/>
                  </a:cubicBezTo>
                  <a:lnTo>
                    <a:pt x="7228" y="2100"/>
                  </a:lnTo>
                  <a:lnTo>
                    <a:pt x="7648" y="2324"/>
                  </a:lnTo>
                  <a:cubicBezTo>
                    <a:pt x="7657" y="2388"/>
                    <a:pt x="7687" y="2450"/>
                    <a:pt x="7737" y="2497"/>
                  </a:cubicBezTo>
                  <a:lnTo>
                    <a:pt x="8092" y="2844"/>
                  </a:lnTo>
                  <a:lnTo>
                    <a:pt x="8007" y="3332"/>
                  </a:lnTo>
                  <a:cubicBezTo>
                    <a:pt x="7978" y="3550"/>
                    <a:pt x="8089" y="3680"/>
                    <a:pt x="8260" y="3680"/>
                  </a:cubicBezTo>
                  <a:cubicBezTo>
                    <a:pt x="8313" y="3680"/>
                    <a:pt x="8371" y="3667"/>
                    <a:pt x="8433" y="3641"/>
                  </a:cubicBezTo>
                  <a:lnTo>
                    <a:pt x="8872" y="3412"/>
                  </a:lnTo>
                  <a:lnTo>
                    <a:pt x="9313" y="3641"/>
                  </a:lnTo>
                  <a:cubicBezTo>
                    <a:pt x="9353" y="3662"/>
                    <a:pt x="9396" y="3672"/>
                    <a:pt x="9440" y="3672"/>
                  </a:cubicBezTo>
                  <a:cubicBezTo>
                    <a:pt x="9605" y="3672"/>
                    <a:pt x="9771" y="3530"/>
                    <a:pt x="9736" y="3332"/>
                  </a:cubicBezTo>
                  <a:lnTo>
                    <a:pt x="9654" y="2844"/>
                  </a:lnTo>
                  <a:lnTo>
                    <a:pt x="10009" y="2497"/>
                  </a:lnTo>
                  <a:cubicBezTo>
                    <a:pt x="10221" y="2285"/>
                    <a:pt x="10065" y="2009"/>
                    <a:pt x="9845" y="1997"/>
                  </a:cubicBezTo>
                  <a:lnTo>
                    <a:pt x="9354" y="1924"/>
                  </a:lnTo>
                  <a:lnTo>
                    <a:pt x="9133" y="1480"/>
                  </a:lnTo>
                  <a:cubicBezTo>
                    <a:pt x="9059" y="1354"/>
                    <a:pt x="8960" y="1292"/>
                    <a:pt x="8864" y="1292"/>
                  </a:cubicBezTo>
                  <a:cubicBezTo>
                    <a:pt x="8767" y="1292"/>
                    <a:pt x="8672" y="1356"/>
                    <a:pt x="8607" y="1480"/>
                  </a:cubicBezTo>
                  <a:lnTo>
                    <a:pt x="8386" y="1924"/>
                  </a:lnTo>
                  <a:lnTo>
                    <a:pt x="8081" y="1971"/>
                  </a:lnTo>
                  <a:lnTo>
                    <a:pt x="8007" y="1533"/>
                  </a:lnTo>
                  <a:lnTo>
                    <a:pt x="8363" y="1186"/>
                  </a:lnTo>
                  <a:cubicBezTo>
                    <a:pt x="8542" y="998"/>
                    <a:pt x="8480" y="751"/>
                    <a:pt x="8201" y="686"/>
                  </a:cubicBezTo>
                  <a:lnTo>
                    <a:pt x="7707" y="615"/>
                  </a:lnTo>
                  <a:lnTo>
                    <a:pt x="7490" y="171"/>
                  </a:lnTo>
                  <a:cubicBezTo>
                    <a:pt x="7421" y="62"/>
                    <a:pt x="7314" y="0"/>
                    <a:pt x="72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72"/>
            <p:cNvSpPr/>
            <p:nvPr/>
          </p:nvSpPr>
          <p:spPr>
            <a:xfrm>
              <a:off x="4080790" y="2125857"/>
              <a:ext cx="240992" cy="280310"/>
            </a:xfrm>
            <a:custGeom>
              <a:rect b="b" l="l" r="r" t="t"/>
              <a:pathLst>
                <a:path extrusionOk="0" h="8548" w="7349">
                  <a:moveTo>
                    <a:pt x="1784" y="2523"/>
                  </a:moveTo>
                  <a:cubicBezTo>
                    <a:pt x="1813" y="2523"/>
                    <a:pt x="1841" y="2525"/>
                    <a:pt x="1868" y="2529"/>
                  </a:cubicBezTo>
                  <a:lnTo>
                    <a:pt x="1868" y="3455"/>
                  </a:lnTo>
                  <a:cubicBezTo>
                    <a:pt x="1862" y="3455"/>
                    <a:pt x="1855" y="3455"/>
                    <a:pt x="1849" y="3455"/>
                  </a:cubicBezTo>
                  <a:cubicBezTo>
                    <a:pt x="1626" y="3455"/>
                    <a:pt x="1409" y="3402"/>
                    <a:pt x="1409" y="3164"/>
                  </a:cubicBezTo>
                  <a:lnTo>
                    <a:pt x="1409" y="2820"/>
                  </a:lnTo>
                  <a:cubicBezTo>
                    <a:pt x="1409" y="2607"/>
                    <a:pt x="1604" y="2523"/>
                    <a:pt x="1784" y="2523"/>
                  </a:cubicBezTo>
                  <a:close/>
                  <a:moveTo>
                    <a:pt x="5564" y="2523"/>
                  </a:moveTo>
                  <a:cubicBezTo>
                    <a:pt x="5742" y="2523"/>
                    <a:pt x="5937" y="2607"/>
                    <a:pt x="5937" y="2820"/>
                  </a:cubicBezTo>
                  <a:lnTo>
                    <a:pt x="5937" y="3164"/>
                  </a:lnTo>
                  <a:cubicBezTo>
                    <a:pt x="5937" y="3376"/>
                    <a:pt x="5745" y="3462"/>
                    <a:pt x="5568" y="3462"/>
                  </a:cubicBezTo>
                  <a:cubicBezTo>
                    <a:pt x="5538" y="3462"/>
                    <a:pt x="5509" y="3460"/>
                    <a:pt x="5481" y="3455"/>
                  </a:cubicBezTo>
                  <a:lnTo>
                    <a:pt x="5481" y="2529"/>
                  </a:lnTo>
                  <a:cubicBezTo>
                    <a:pt x="5508" y="2525"/>
                    <a:pt x="5536" y="2523"/>
                    <a:pt x="5564" y="2523"/>
                  </a:cubicBezTo>
                  <a:close/>
                  <a:moveTo>
                    <a:pt x="4020" y="1665"/>
                  </a:moveTo>
                  <a:cubicBezTo>
                    <a:pt x="4185" y="2164"/>
                    <a:pt x="4632" y="2503"/>
                    <a:pt x="5152" y="2526"/>
                  </a:cubicBezTo>
                  <a:lnTo>
                    <a:pt x="5152" y="4032"/>
                  </a:lnTo>
                  <a:cubicBezTo>
                    <a:pt x="5152" y="4931"/>
                    <a:pt x="4413" y="5380"/>
                    <a:pt x="3674" y="5380"/>
                  </a:cubicBezTo>
                  <a:cubicBezTo>
                    <a:pt x="2934" y="5380"/>
                    <a:pt x="2194" y="4930"/>
                    <a:pt x="2194" y="4032"/>
                  </a:cubicBezTo>
                  <a:lnTo>
                    <a:pt x="2194" y="2529"/>
                  </a:lnTo>
                  <a:lnTo>
                    <a:pt x="2785" y="2529"/>
                  </a:lnTo>
                  <a:cubicBezTo>
                    <a:pt x="3358" y="2529"/>
                    <a:pt x="3758" y="2129"/>
                    <a:pt x="4020" y="1665"/>
                  </a:cubicBezTo>
                  <a:close/>
                  <a:moveTo>
                    <a:pt x="4467" y="5575"/>
                  </a:moveTo>
                  <a:lnTo>
                    <a:pt x="4467" y="6075"/>
                  </a:lnTo>
                  <a:lnTo>
                    <a:pt x="3673" y="6675"/>
                  </a:lnTo>
                  <a:lnTo>
                    <a:pt x="2879" y="6075"/>
                  </a:lnTo>
                  <a:lnTo>
                    <a:pt x="2879" y="5575"/>
                  </a:lnTo>
                  <a:cubicBezTo>
                    <a:pt x="3089" y="5685"/>
                    <a:pt x="3391" y="5738"/>
                    <a:pt x="3685" y="5738"/>
                  </a:cubicBezTo>
                  <a:cubicBezTo>
                    <a:pt x="3988" y="5738"/>
                    <a:pt x="4284" y="5682"/>
                    <a:pt x="4467" y="5575"/>
                  </a:cubicBezTo>
                  <a:close/>
                  <a:moveTo>
                    <a:pt x="2688" y="6340"/>
                  </a:moveTo>
                  <a:lnTo>
                    <a:pt x="3382" y="6863"/>
                  </a:lnTo>
                  <a:lnTo>
                    <a:pt x="2482" y="7416"/>
                  </a:lnTo>
                  <a:lnTo>
                    <a:pt x="2482" y="6410"/>
                  </a:lnTo>
                  <a:lnTo>
                    <a:pt x="2688" y="6340"/>
                  </a:lnTo>
                  <a:close/>
                  <a:moveTo>
                    <a:pt x="4661" y="6340"/>
                  </a:moveTo>
                  <a:lnTo>
                    <a:pt x="4867" y="6410"/>
                  </a:lnTo>
                  <a:lnTo>
                    <a:pt x="4867" y="7416"/>
                  </a:lnTo>
                  <a:lnTo>
                    <a:pt x="3964" y="6866"/>
                  </a:lnTo>
                  <a:lnTo>
                    <a:pt x="4661" y="6340"/>
                  </a:lnTo>
                  <a:close/>
                  <a:moveTo>
                    <a:pt x="3673" y="7072"/>
                  </a:moveTo>
                  <a:lnTo>
                    <a:pt x="4105" y="7334"/>
                  </a:lnTo>
                  <a:lnTo>
                    <a:pt x="3935" y="7542"/>
                  </a:lnTo>
                  <a:lnTo>
                    <a:pt x="3411" y="7542"/>
                  </a:lnTo>
                  <a:lnTo>
                    <a:pt x="3241" y="7334"/>
                  </a:lnTo>
                  <a:lnTo>
                    <a:pt x="3673" y="7072"/>
                  </a:lnTo>
                  <a:close/>
                  <a:moveTo>
                    <a:pt x="3911" y="7872"/>
                  </a:moveTo>
                  <a:lnTo>
                    <a:pt x="4088" y="8221"/>
                  </a:lnTo>
                  <a:lnTo>
                    <a:pt x="3261" y="8221"/>
                  </a:lnTo>
                  <a:lnTo>
                    <a:pt x="3435" y="7872"/>
                  </a:lnTo>
                  <a:close/>
                  <a:moveTo>
                    <a:pt x="3006" y="0"/>
                  </a:moveTo>
                  <a:cubicBezTo>
                    <a:pt x="2194" y="0"/>
                    <a:pt x="1532" y="662"/>
                    <a:pt x="1532" y="1473"/>
                  </a:cubicBezTo>
                  <a:lnTo>
                    <a:pt x="1532" y="2226"/>
                  </a:lnTo>
                  <a:cubicBezTo>
                    <a:pt x="1274" y="2300"/>
                    <a:pt x="1083" y="2538"/>
                    <a:pt x="1083" y="2820"/>
                  </a:cubicBezTo>
                  <a:lnTo>
                    <a:pt x="1083" y="3164"/>
                  </a:lnTo>
                  <a:cubicBezTo>
                    <a:pt x="1083" y="3558"/>
                    <a:pt x="1444" y="3787"/>
                    <a:pt x="1803" y="3787"/>
                  </a:cubicBezTo>
                  <a:cubicBezTo>
                    <a:pt x="1825" y="3787"/>
                    <a:pt x="1846" y="3786"/>
                    <a:pt x="1868" y="3785"/>
                  </a:cubicBezTo>
                  <a:lnTo>
                    <a:pt x="1868" y="4032"/>
                  </a:lnTo>
                  <a:cubicBezTo>
                    <a:pt x="1868" y="4587"/>
                    <a:pt x="2138" y="5078"/>
                    <a:pt x="2553" y="5384"/>
                  </a:cubicBezTo>
                  <a:lnTo>
                    <a:pt x="2553" y="6040"/>
                  </a:lnTo>
                  <a:lnTo>
                    <a:pt x="1709" y="6328"/>
                  </a:lnTo>
                  <a:cubicBezTo>
                    <a:pt x="1621" y="6357"/>
                    <a:pt x="1577" y="6451"/>
                    <a:pt x="1606" y="6537"/>
                  </a:cubicBezTo>
                  <a:cubicBezTo>
                    <a:pt x="1649" y="6609"/>
                    <a:pt x="1699" y="6647"/>
                    <a:pt x="1759" y="6647"/>
                  </a:cubicBezTo>
                  <a:cubicBezTo>
                    <a:pt x="1777" y="6647"/>
                    <a:pt x="1795" y="6643"/>
                    <a:pt x="1815" y="6637"/>
                  </a:cubicBezTo>
                  <a:lnTo>
                    <a:pt x="2153" y="6522"/>
                  </a:lnTo>
                  <a:lnTo>
                    <a:pt x="2153" y="7707"/>
                  </a:lnTo>
                  <a:cubicBezTo>
                    <a:pt x="2153" y="7806"/>
                    <a:pt x="2236" y="7868"/>
                    <a:pt x="2320" y="7868"/>
                  </a:cubicBezTo>
                  <a:cubicBezTo>
                    <a:pt x="2349" y="7868"/>
                    <a:pt x="2377" y="7861"/>
                    <a:pt x="2403" y="7845"/>
                  </a:cubicBezTo>
                  <a:lnTo>
                    <a:pt x="2959" y="7507"/>
                  </a:lnTo>
                  <a:lnTo>
                    <a:pt x="3141" y="7728"/>
                  </a:lnTo>
                  <a:lnTo>
                    <a:pt x="2894" y="8221"/>
                  </a:lnTo>
                  <a:lnTo>
                    <a:pt x="327" y="8221"/>
                  </a:lnTo>
                  <a:lnTo>
                    <a:pt x="327" y="7672"/>
                  </a:lnTo>
                  <a:cubicBezTo>
                    <a:pt x="327" y="7357"/>
                    <a:pt x="527" y="7078"/>
                    <a:pt x="827" y="6975"/>
                  </a:cubicBezTo>
                  <a:lnTo>
                    <a:pt x="1138" y="6869"/>
                  </a:lnTo>
                  <a:cubicBezTo>
                    <a:pt x="1224" y="6840"/>
                    <a:pt x="1271" y="6745"/>
                    <a:pt x="1241" y="6660"/>
                  </a:cubicBezTo>
                  <a:cubicBezTo>
                    <a:pt x="1218" y="6592"/>
                    <a:pt x="1153" y="6548"/>
                    <a:pt x="1085" y="6548"/>
                  </a:cubicBezTo>
                  <a:cubicBezTo>
                    <a:pt x="1068" y="6548"/>
                    <a:pt x="1050" y="6551"/>
                    <a:pt x="1033" y="6557"/>
                  </a:cubicBezTo>
                  <a:lnTo>
                    <a:pt x="718" y="6666"/>
                  </a:lnTo>
                  <a:cubicBezTo>
                    <a:pt x="289" y="6813"/>
                    <a:pt x="1" y="7219"/>
                    <a:pt x="1" y="7672"/>
                  </a:cubicBezTo>
                  <a:lnTo>
                    <a:pt x="1" y="8386"/>
                  </a:lnTo>
                  <a:cubicBezTo>
                    <a:pt x="1" y="8474"/>
                    <a:pt x="74" y="8548"/>
                    <a:pt x="162" y="8548"/>
                  </a:cubicBezTo>
                  <a:lnTo>
                    <a:pt x="5746" y="8548"/>
                  </a:lnTo>
                  <a:cubicBezTo>
                    <a:pt x="5834" y="8548"/>
                    <a:pt x="5908" y="8474"/>
                    <a:pt x="5908" y="8386"/>
                  </a:cubicBezTo>
                  <a:cubicBezTo>
                    <a:pt x="5908" y="8295"/>
                    <a:pt x="5834" y="8221"/>
                    <a:pt x="5746" y="8221"/>
                  </a:cubicBezTo>
                  <a:lnTo>
                    <a:pt x="4452" y="8221"/>
                  </a:lnTo>
                  <a:lnTo>
                    <a:pt x="4208" y="7728"/>
                  </a:lnTo>
                  <a:lnTo>
                    <a:pt x="4388" y="7507"/>
                  </a:lnTo>
                  <a:lnTo>
                    <a:pt x="4946" y="7845"/>
                  </a:lnTo>
                  <a:cubicBezTo>
                    <a:pt x="4971" y="7861"/>
                    <a:pt x="4999" y="7868"/>
                    <a:pt x="5027" y="7868"/>
                  </a:cubicBezTo>
                  <a:cubicBezTo>
                    <a:pt x="5110" y="7868"/>
                    <a:pt x="5193" y="7806"/>
                    <a:pt x="5193" y="7707"/>
                  </a:cubicBezTo>
                  <a:lnTo>
                    <a:pt x="5193" y="6522"/>
                  </a:lnTo>
                  <a:lnTo>
                    <a:pt x="6522" y="6975"/>
                  </a:lnTo>
                  <a:cubicBezTo>
                    <a:pt x="6819" y="7078"/>
                    <a:pt x="7022" y="7357"/>
                    <a:pt x="7022" y="7672"/>
                  </a:cubicBezTo>
                  <a:lnTo>
                    <a:pt x="7022" y="8221"/>
                  </a:lnTo>
                  <a:lnTo>
                    <a:pt x="6458" y="8221"/>
                  </a:lnTo>
                  <a:cubicBezTo>
                    <a:pt x="6369" y="8221"/>
                    <a:pt x="6296" y="8295"/>
                    <a:pt x="6296" y="8386"/>
                  </a:cubicBezTo>
                  <a:cubicBezTo>
                    <a:pt x="6296" y="8474"/>
                    <a:pt x="6369" y="8548"/>
                    <a:pt x="6458" y="8548"/>
                  </a:cubicBezTo>
                  <a:lnTo>
                    <a:pt x="7184" y="8548"/>
                  </a:lnTo>
                  <a:cubicBezTo>
                    <a:pt x="7275" y="8548"/>
                    <a:pt x="7348" y="8474"/>
                    <a:pt x="7348" y="8386"/>
                  </a:cubicBezTo>
                  <a:lnTo>
                    <a:pt x="7348" y="7672"/>
                  </a:lnTo>
                  <a:cubicBezTo>
                    <a:pt x="7348" y="7219"/>
                    <a:pt x="7057" y="6813"/>
                    <a:pt x="6628" y="6666"/>
                  </a:cubicBezTo>
                  <a:lnTo>
                    <a:pt x="4796" y="6040"/>
                  </a:lnTo>
                  <a:lnTo>
                    <a:pt x="4796" y="5384"/>
                  </a:lnTo>
                  <a:cubicBezTo>
                    <a:pt x="5302" y="5014"/>
                    <a:pt x="5520" y="4396"/>
                    <a:pt x="5481" y="3785"/>
                  </a:cubicBezTo>
                  <a:lnTo>
                    <a:pt x="5481" y="3785"/>
                  </a:lnTo>
                  <a:cubicBezTo>
                    <a:pt x="5501" y="3786"/>
                    <a:pt x="5522" y="3787"/>
                    <a:pt x="5542" y="3787"/>
                  </a:cubicBezTo>
                  <a:cubicBezTo>
                    <a:pt x="5898" y="3787"/>
                    <a:pt x="6266" y="3568"/>
                    <a:pt x="6266" y="3164"/>
                  </a:cubicBezTo>
                  <a:lnTo>
                    <a:pt x="6266" y="2823"/>
                  </a:lnTo>
                  <a:cubicBezTo>
                    <a:pt x="6266" y="2538"/>
                    <a:pt x="6075" y="2300"/>
                    <a:pt x="5817" y="2226"/>
                  </a:cubicBezTo>
                  <a:lnTo>
                    <a:pt x="5817" y="1473"/>
                  </a:lnTo>
                  <a:cubicBezTo>
                    <a:pt x="5817" y="724"/>
                    <a:pt x="5252" y="92"/>
                    <a:pt x="4505" y="9"/>
                  </a:cubicBezTo>
                  <a:cubicBezTo>
                    <a:pt x="4500" y="9"/>
                    <a:pt x="4494" y="8"/>
                    <a:pt x="4489" y="8"/>
                  </a:cubicBezTo>
                  <a:cubicBezTo>
                    <a:pt x="4405" y="8"/>
                    <a:pt x="4334" y="71"/>
                    <a:pt x="4323" y="156"/>
                  </a:cubicBezTo>
                  <a:cubicBezTo>
                    <a:pt x="4314" y="244"/>
                    <a:pt x="4379" y="327"/>
                    <a:pt x="4470" y="336"/>
                  </a:cubicBezTo>
                  <a:cubicBezTo>
                    <a:pt x="5049" y="400"/>
                    <a:pt x="5487" y="888"/>
                    <a:pt x="5487" y="1473"/>
                  </a:cubicBezTo>
                  <a:lnTo>
                    <a:pt x="5487" y="2203"/>
                  </a:lnTo>
                  <a:lnTo>
                    <a:pt x="5214" y="2203"/>
                  </a:lnTo>
                  <a:cubicBezTo>
                    <a:pt x="4670" y="2203"/>
                    <a:pt x="4323" y="1718"/>
                    <a:pt x="4226" y="1226"/>
                  </a:cubicBezTo>
                  <a:cubicBezTo>
                    <a:pt x="4205" y="1116"/>
                    <a:pt x="4151" y="1071"/>
                    <a:pt x="4092" y="1071"/>
                  </a:cubicBezTo>
                  <a:cubicBezTo>
                    <a:pt x="4033" y="1071"/>
                    <a:pt x="3970" y="1116"/>
                    <a:pt x="3932" y="1188"/>
                  </a:cubicBezTo>
                  <a:cubicBezTo>
                    <a:pt x="3688" y="1638"/>
                    <a:pt x="3367" y="2203"/>
                    <a:pt x="2785" y="2203"/>
                  </a:cubicBezTo>
                  <a:lnTo>
                    <a:pt x="1859" y="2203"/>
                  </a:lnTo>
                  <a:lnTo>
                    <a:pt x="1859" y="1473"/>
                  </a:lnTo>
                  <a:cubicBezTo>
                    <a:pt x="1859" y="844"/>
                    <a:pt x="2373" y="330"/>
                    <a:pt x="3006" y="330"/>
                  </a:cubicBezTo>
                  <a:lnTo>
                    <a:pt x="3773" y="330"/>
                  </a:lnTo>
                  <a:cubicBezTo>
                    <a:pt x="3864" y="330"/>
                    <a:pt x="3938" y="256"/>
                    <a:pt x="3938" y="165"/>
                  </a:cubicBezTo>
                  <a:cubicBezTo>
                    <a:pt x="3938" y="74"/>
                    <a:pt x="3864" y="0"/>
                    <a:pt x="37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5" name="Google Shape;1255;p72"/>
          <p:cNvSpPr/>
          <p:nvPr/>
        </p:nvSpPr>
        <p:spPr>
          <a:xfrm>
            <a:off x="3223529" y="2295922"/>
            <a:ext cx="369801" cy="311102"/>
          </a:xfrm>
          <a:custGeom>
            <a:rect b="b" l="l" r="r" t="t"/>
            <a:pathLst>
              <a:path extrusionOk="0" h="9487" w="11277">
                <a:moveTo>
                  <a:pt x="2946" y="330"/>
                </a:moveTo>
                <a:cubicBezTo>
                  <a:pt x="3135" y="330"/>
                  <a:pt x="3290" y="483"/>
                  <a:pt x="3290" y="674"/>
                </a:cubicBezTo>
                <a:lnTo>
                  <a:pt x="3290" y="1012"/>
                </a:lnTo>
                <a:cubicBezTo>
                  <a:pt x="3290" y="1203"/>
                  <a:pt x="3135" y="1359"/>
                  <a:pt x="2946" y="1359"/>
                </a:cubicBezTo>
                <a:lnTo>
                  <a:pt x="2943" y="1359"/>
                </a:lnTo>
                <a:cubicBezTo>
                  <a:pt x="2755" y="1359"/>
                  <a:pt x="2599" y="1203"/>
                  <a:pt x="2599" y="1012"/>
                </a:cubicBezTo>
                <a:lnTo>
                  <a:pt x="2599" y="674"/>
                </a:lnTo>
                <a:cubicBezTo>
                  <a:pt x="2599" y="483"/>
                  <a:pt x="2755" y="330"/>
                  <a:pt x="2946" y="330"/>
                </a:cubicBezTo>
                <a:close/>
                <a:moveTo>
                  <a:pt x="9333" y="1130"/>
                </a:moveTo>
                <a:lnTo>
                  <a:pt x="8933" y="1527"/>
                </a:lnTo>
                <a:cubicBezTo>
                  <a:pt x="8868" y="1603"/>
                  <a:pt x="8868" y="1682"/>
                  <a:pt x="8933" y="1759"/>
                </a:cubicBezTo>
                <a:lnTo>
                  <a:pt x="9330" y="2150"/>
                </a:lnTo>
                <a:lnTo>
                  <a:pt x="7857" y="2150"/>
                </a:lnTo>
                <a:lnTo>
                  <a:pt x="7857" y="1130"/>
                </a:lnTo>
                <a:close/>
                <a:moveTo>
                  <a:pt x="3108" y="4746"/>
                </a:moveTo>
                <a:lnTo>
                  <a:pt x="4134" y="5231"/>
                </a:lnTo>
                <a:lnTo>
                  <a:pt x="4134" y="5781"/>
                </a:lnTo>
                <a:cubicBezTo>
                  <a:pt x="4078" y="5772"/>
                  <a:pt x="4020" y="5767"/>
                  <a:pt x="3964" y="5767"/>
                </a:cubicBezTo>
                <a:cubicBezTo>
                  <a:pt x="3626" y="5767"/>
                  <a:pt x="3317" y="5958"/>
                  <a:pt x="3108" y="6213"/>
                </a:cubicBezTo>
                <a:lnTo>
                  <a:pt x="3108" y="4746"/>
                </a:lnTo>
                <a:close/>
                <a:moveTo>
                  <a:pt x="7698" y="4739"/>
                </a:moveTo>
                <a:cubicBezTo>
                  <a:pt x="7842" y="4739"/>
                  <a:pt x="7987" y="4806"/>
                  <a:pt x="8080" y="4949"/>
                </a:cubicBezTo>
                <a:lnTo>
                  <a:pt x="9015" y="6405"/>
                </a:lnTo>
                <a:lnTo>
                  <a:pt x="8371" y="7054"/>
                </a:lnTo>
                <a:lnTo>
                  <a:pt x="7810" y="6493"/>
                </a:lnTo>
                <a:cubicBezTo>
                  <a:pt x="7777" y="6460"/>
                  <a:pt x="7735" y="6444"/>
                  <a:pt x="7693" y="6444"/>
                </a:cubicBezTo>
                <a:cubicBezTo>
                  <a:pt x="7652" y="6444"/>
                  <a:pt x="7610" y="6460"/>
                  <a:pt x="7577" y="6493"/>
                </a:cubicBezTo>
                <a:lnTo>
                  <a:pt x="7016" y="7054"/>
                </a:lnTo>
                <a:lnTo>
                  <a:pt x="6389" y="6422"/>
                </a:lnTo>
                <a:lnTo>
                  <a:pt x="7310" y="4946"/>
                </a:lnTo>
                <a:cubicBezTo>
                  <a:pt x="7397" y="4812"/>
                  <a:pt x="7547" y="4739"/>
                  <a:pt x="7698" y="4739"/>
                </a:cubicBezTo>
                <a:close/>
                <a:moveTo>
                  <a:pt x="3578" y="4058"/>
                </a:moveTo>
                <a:cubicBezTo>
                  <a:pt x="3578" y="4058"/>
                  <a:pt x="4711" y="4749"/>
                  <a:pt x="4716" y="4752"/>
                </a:cubicBezTo>
                <a:cubicBezTo>
                  <a:pt x="4778" y="4782"/>
                  <a:pt x="4819" y="4843"/>
                  <a:pt x="4819" y="4914"/>
                </a:cubicBezTo>
                <a:lnTo>
                  <a:pt x="4819" y="6446"/>
                </a:lnTo>
                <a:lnTo>
                  <a:pt x="4464" y="6446"/>
                </a:lnTo>
                <a:lnTo>
                  <a:pt x="4464" y="5129"/>
                </a:lnTo>
                <a:cubicBezTo>
                  <a:pt x="4464" y="5067"/>
                  <a:pt x="4425" y="5008"/>
                  <a:pt x="4369" y="4981"/>
                </a:cubicBezTo>
                <a:lnTo>
                  <a:pt x="3014" y="4341"/>
                </a:lnTo>
                <a:cubicBezTo>
                  <a:pt x="2978" y="4323"/>
                  <a:pt x="2943" y="4314"/>
                  <a:pt x="2912" y="4314"/>
                </a:cubicBezTo>
                <a:cubicBezTo>
                  <a:pt x="2832" y="4314"/>
                  <a:pt x="2777" y="4371"/>
                  <a:pt x="2782" y="4488"/>
                </a:cubicBezTo>
                <a:lnTo>
                  <a:pt x="2782" y="7122"/>
                </a:lnTo>
                <a:lnTo>
                  <a:pt x="2432" y="7122"/>
                </a:lnTo>
                <a:lnTo>
                  <a:pt x="2432" y="4058"/>
                </a:lnTo>
                <a:close/>
                <a:moveTo>
                  <a:pt x="2943" y="1"/>
                </a:moveTo>
                <a:cubicBezTo>
                  <a:pt x="2573" y="1"/>
                  <a:pt x="2270" y="303"/>
                  <a:pt x="2270" y="674"/>
                </a:cubicBezTo>
                <a:lnTo>
                  <a:pt x="2270" y="1015"/>
                </a:lnTo>
                <a:cubicBezTo>
                  <a:pt x="2270" y="1138"/>
                  <a:pt x="2305" y="1259"/>
                  <a:pt x="2367" y="1359"/>
                </a:cubicBezTo>
                <a:cubicBezTo>
                  <a:pt x="2349" y="1358"/>
                  <a:pt x="2332" y="1358"/>
                  <a:pt x="2314" y="1358"/>
                </a:cubicBezTo>
                <a:cubicBezTo>
                  <a:pt x="1849" y="1358"/>
                  <a:pt x="1423" y="1690"/>
                  <a:pt x="1423" y="2191"/>
                </a:cubicBezTo>
                <a:lnTo>
                  <a:pt x="1423" y="4117"/>
                </a:lnTo>
                <a:cubicBezTo>
                  <a:pt x="1423" y="4508"/>
                  <a:pt x="1744" y="4729"/>
                  <a:pt x="2102" y="4737"/>
                </a:cubicBezTo>
                <a:lnTo>
                  <a:pt x="2102" y="7219"/>
                </a:lnTo>
                <a:lnTo>
                  <a:pt x="1414" y="7904"/>
                </a:lnTo>
                <a:cubicBezTo>
                  <a:pt x="1353" y="7969"/>
                  <a:pt x="1353" y="8072"/>
                  <a:pt x="1414" y="8136"/>
                </a:cubicBezTo>
                <a:cubicBezTo>
                  <a:pt x="1454" y="8169"/>
                  <a:pt x="1493" y="8185"/>
                  <a:pt x="1532" y="8185"/>
                </a:cubicBezTo>
                <a:cubicBezTo>
                  <a:pt x="1570" y="8185"/>
                  <a:pt x="1608" y="8169"/>
                  <a:pt x="1647" y="8136"/>
                </a:cubicBezTo>
                <a:lnTo>
                  <a:pt x="2332" y="7451"/>
                </a:lnTo>
                <a:lnTo>
                  <a:pt x="2943" y="7451"/>
                </a:lnTo>
                <a:cubicBezTo>
                  <a:pt x="3035" y="7451"/>
                  <a:pt x="3108" y="7378"/>
                  <a:pt x="3108" y="7287"/>
                </a:cubicBezTo>
                <a:lnTo>
                  <a:pt x="3108" y="6675"/>
                </a:lnTo>
                <a:lnTo>
                  <a:pt x="3499" y="6287"/>
                </a:lnTo>
                <a:cubicBezTo>
                  <a:pt x="3618" y="6166"/>
                  <a:pt x="3801" y="6096"/>
                  <a:pt x="3976" y="6096"/>
                </a:cubicBezTo>
                <a:cubicBezTo>
                  <a:pt x="4030" y="6096"/>
                  <a:pt x="4084" y="6103"/>
                  <a:pt x="4134" y="6116"/>
                </a:cubicBezTo>
                <a:lnTo>
                  <a:pt x="4134" y="6607"/>
                </a:lnTo>
                <a:cubicBezTo>
                  <a:pt x="4134" y="6699"/>
                  <a:pt x="4208" y="6772"/>
                  <a:pt x="4296" y="6772"/>
                </a:cubicBezTo>
                <a:lnTo>
                  <a:pt x="4910" y="6772"/>
                </a:lnTo>
                <a:lnTo>
                  <a:pt x="7295" y="9157"/>
                </a:lnTo>
                <a:lnTo>
                  <a:pt x="626" y="9157"/>
                </a:lnTo>
                <a:lnTo>
                  <a:pt x="1144" y="8642"/>
                </a:lnTo>
                <a:cubicBezTo>
                  <a:pt x="1206" y="8578"/>
                  <a:pt x="1206" y="8475"/>
                  <a:pt x="1144" y="8410"/>
                </a:cubicBezTo>
                <a:cubicBezTo>
                  <a:pt x="1112" y="8378"/>
                  <a:pt x="1070" y="8361"/>
                  <a:pt x="1028" y="8361"/>
                </a:cubicBezTo>
                <a:cubicBezTo>
                  <a:pt x="986" y="8361"/>
                  <a:pt x="944" y="8378"/>
                  <a:pt x="912" y="8410"/>
                </a:cubicBezTo>
                <a:lnTo>
                  <a:pt x="115" y="9207"/>
                </a:lnTo>
                <a:cubicBezTo>
                  <a:pt x="0" y="9321"/>
                  <a:pt x="88" y="9486"/>
                  <a:pt x="229" y="9486"/>
                </a:cubicBezTo>
                <a:lnTo>
                  <a:pt x="11082" y="9486"/>
                </a:lnTo>
                <a:cubicBezTo>
                  <a:pt x="11244" y="9486"/>
                  <a:pt x="11276" y="9371"/>
                  <a:pt x="11220" y="9233"/>
                </a:cubicBezTo>
                <a:lnTo>
                  <a:pt x="10206" y="7651"/>
                </a:lnTo>
                <a:cubicBezTo>
                  <a:pt x="10174" y="7602"/>
                  <a:pt x="10121" y="7576"/>
                  <a:pt x="10068" y="7576"/>
                </a:cubicBezTo>
                <a:cubicBezTo>
                  <a:pt x="10038" y="7576"/>
                  <a:pt x="10007" y="7584"/>
                  <a:pt x="9980" y="7601"/>
                </a:cubicBezTo>
                <a:cubicBezTo>
                  <a:pt x="9903" y="7651"/>
                  <a:pt x="9880" y="7751"/>
                  <a:pt x="9930" y="7828"/>
                </a:cubicBezTo>
                <a:lnTo>
                  <a:pt x="10785" y="9157"/>
                </a:lnTo>
                <a:lnTo>
                  <a:pt x="7760" y="9157"/>
                </a:lnTo>
                <a:lnTo>
                  <a:pt x="5866" y="7263"/>
                </a:lnTo>
                <a:lnTo>
                  <a:pt x="6210" y="6710"/>
                </a:lnTo>
                <a:lnTo>
                  <a:pt x="6898" y="7401"/>
                </a:lnTo>
                <a:cubicBezTo>
                  <a:pt x="6937" y="7434"/>
                  <a:pt x="6975" y="7450"/>
                  <a:pt x="7015" y="7450"/>
                </a:cubicBezTo>
                <a:cubicBezTo>
                  <a:pt x="7053" y="7450"/>
                  <a:pt x="7091" y="7435"/>
                  <a:pt x="7130" y="7404"/>
                </a:cubicBezTo>
                <a:lnTo>
                  <a:pt x="7692" y="6840"/>
                </a:lnTo>
                <a:lnTo>
                  <a:pt x="8254" y="7404"/>
                </a:lnTo>
                <a:cubicBezTo>
                  <a:pt x="8286" y="7435"/>
                  <a:pt x="8328" y="7450"/>
                  <a:pt x="8369" y="7450"/>
                </a:cubicBezTo>
                <a:cubicBezTo>
                  <a:pt x="8412" y="7450"/>
                  <a:pt x="8455" y="7434"/>
                  <a:pt x="8486" y="7401"/>
                </a:cubicBezTo>
                <a:lnTo>
                  <a:pt x="9197" y="6687"/>
                </a:lnTo>
                <a:lnTo>
                  <a:pt x="9544" y="7228"/>
                </a:lnTo>
                <a:cubicBezTo>
                  <a:pt x="9575" y="7277"/>
                  <a:pt x="9628" y="7304"/>
                  <a:pt x="9682" y="7304"/>
                </a:cubicBezTo>
                <a:cubicBezTo>
                  <a:pt x="9713" y="7304"/>
                  <a:pt x="9743" y="7296"/>
                  <a:pt x="9771" y="7278"/>
                </a:cubicBezTo>
                <a:cubicBezTo>
                  <a:pt x="9847" y="7228"/>
                  <a:pt x="9868" y="7128"/>
                  <a:pt x="9818" y="7051"/>
                </a:cubicBezTo>
                <a:lnTo>
                  <a:pt x="8354" y="4770"/>
                </a:lnTo>
                <a:cubicBezTo>
                  <a:pt x="8239" y="4593"/>
                  <a:pt x="8060" y="4470"/>
                  <a:pt x="7857" y="4429"/>
                </a:cubicBezTo>
                <a:lnTo>
                  <a:pt x="7857" y="2479"/>
                </a:lnTo>
                <a:lnTo>
                  <a:pt x="9727" y="2479"/>
                </a:lnTo>
                <a:cubicBezTo>
                  <a:pt x="9903" y="2465"/>
                  <a:pt x="9971" y="2356"/>
                  <a:pt x="9841" y="2200"/>
                </a:cubicBezTo>
                <a:lnTo>
                  <a:pt x="9280" y="1641"/>
                </a:lnTo>
                <a:lnTo>
                  <a:pt x="9841" y="1080"/>
                </a:lnTo>
                <a:cubicBezTo>
                  <a:pt x="9953" y="965"/>
                  <a:pt x="9909" y="812"/>
                  <a:pt x="9727" y="800"/>
                </a:cubicBezTo>
                <a:lnTo>
                  <a:pt x="7857" y="800"/>
                </a:lnTo>
                <a:lnTo>
                  <a:pt x="7857" y="165"/>
                </a:lnTo>
                <a:cubicBezTo>
                  <a:pt x="7857" y="74"/>
                  <a:pt x="7783" y="1"/>
                  <a:pt x="7692" y="1"/>
                </a:cubicBezTo>
                <a:cubicBezTo>
                  <a:pt x="7601" y="1"/>
                  <a:pt x="7527" y="74"/>
                  <a:pt x="7527" y="165"/>
                </a:cubicBezTo>
                <a:lnTo>
                  <a:pt x="7527" y="4429"/>
                </a:lnTo>
                <a:cubicBezTo>
                  <a:pt x="7351" y="4467"/>
                  <a:pt x="7130" y="4617"/>
                  <a:pt x="7030" y="4773"/>
                </a:cubicBezTo>
                <a:lnTo>
                  <a:pt x="5628" y="7025"/>
                </a:lnTo>
                <a:lnTo>
                  <a:pt x="5146" y="6543"/>
                </a:lnTo>
                <a:lnTo>
                  <a:pt x="5146" y="4914"/>
                </a:lnTo>
                <a:cubicBezTo>
                  <a:pt x="5146" y="4723"/>
                  <a:pt x="5034" y="4546"/>
                  <a:pt x="4863" y="4461"/>
                </a:cubicBezTo>
                <a:lnTo>
                  <a:pt x="3787" y="3805"/>
                </a:lnTo>
                <a:lnTo>
                  <a:pt x="3787" y="3279"/>
                </a:lnTo>
                <a:cubicBezTo>
                  <a:pt x="3787" y="3188"/>
                  <a:pt x="3714" y="3114"/>
                  <a:pt x="3623" y="3114"/>
                </a:cubicBezTo>
                <a:cubicBezTo>
                  <a:pt x="3531" y="3114"/>
                  <a:pt x="3458" y="3188"/>
                  <a:pt x="3458" y="3279"/>
                </a:cubicBezTo>
                <a:lnTo>
                  <a:pt x="3458" y="3732"/>
                </a:lnTo>
                <a:lnTo>
                  <a:pt x="2429" y="3732"/>
                </a:lnTo>
                <a:lnTo>
                  <a:pt x="2429" y="2532"/>
                </a:lnTo>
                <a:cubicBezTo>
                  <a:pt x="2429" y="2444"/>
                  <a:pt x="2355" y="2370"/>
                  <a:pt x="2264" y="2370"/>
                </a:cubicBezTo>
                <a:cubicBezTo>
                  <a:pt x="2176" y="2370"/>
                  <a:pt x="2102" y="2444"/>
                  <a:pt x="2102" y="2532"/>
                </a:cubicBezTo>
                <a:lnTo>
                  <a:pt x="2102" y="4411"/>
                </a:lnTo>
                <a:cubicBezTo>
                  <a:pt x="1935" y="4408"/>
                  <a:pt x="1753" y="4314"/>
                  <a:pt x="1753" y="4117"/>
                </a:cubicBezTo>
                <a:lnTo>
                  <a:pt x="1753" y="2191"/>
                </a:lnTo>
                <a:cubicBezTo>
                  <a:pt x="1753" y="1912"/>
                  <a:pt x="1976" y="1685"/>
                  <a:pt x="2255" y="1685"/>
                </a:cubicBezTo>
                <a:lnTo>
                  <a:pt x="5316" y="1685"/>
                </a:lnTo>
                <a:cubicBezTo>
                  <a:pt x="5546" y="1685"/>
                  <a:pt x="5543" y="2035"/>
                  <a:pt x="5316" y="2035"/>
                </a:cubicBezTo>
                <a:lnTo>
                  <a:pt x="3623" y="2035"/>
                </a:lnTo>
                <a:cubicBezTo>
                  <a:pt x="3531" y="2035"/>
                  <a:pt x="3458" y="2109"/>
                  <a:pt x="3458" y="2200"/>
                </a:cubicBezTo>
                <a:lnTo>
                  <a:pt x="3458" y="2565"/>
                </a:lnTo>
                <a:cubicBezTo>
                  <a:pt x="3458" y="2656"/>
                  <a:pt x="3531" y="2729"/>
                  <a:pt x="3623" y="2729"/>
                </a:cubicBezTo>
                <a:cubicBezTo>
                  <a:pt x="3714" y="2729"/>
                  <a:pt x="3787" y="2656"/>
                  <a:pt x="3787" y="2565"/>
                </a:cubicBezTo>
                <a:lnTo>
                  <a:pt x="3787" y="2365"/>
                </a:lnTo>
                <a:lnTo>
                  <a:pt x="5316" y="2365"/>
                </a:lnTo>
                <a:cubicBezTo>
                  <a:pt x="5596" y="2365"/>
                  <a:pt x="5819" y="2138"/>
                  <a:pt x="5819" y="1862"/>
                </a:cubicBezTo>
                <a:cubicBezTo>
                  <a:pt x="5793" y="1556"/>
                  <a:pt x="5625" y="1388"/>
                  <a:pt x="5316" y="1359"/>
                </a:cubicBezTo>
                <a:lnTo>
                  <a:pt x="3520" y="1359"/>
                </a:lnTo>
                <a:cubicBezTo>
                  <a:pt x="3581" y="1256"/>
                  <a:pt x="3617" y="1138"/>
                  <a:pt x="3617" y="1015"/>
                </a:cubicBezTo>
                <a:lnTo>
                  <a:pt x="3617" y="674"/>
                </a:lnTo>
                <a:cubicBezTo>
                  <a:pt x="3617" y="303"/>
                  <a:pt x="3314" y="1"/>
                  <a:pt x="294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56" name="Google Shape;1256;p72"/>
          <p:cNvGrpSpPr/>
          <p:nvPr/>
        </p:nvGrpSpPr>
        <p:grpSpPr>
          <a:xfrm>
            <a:off x="2432869" y="2297693"/>
            <a:ext cx="367768" cy="307495"/>
            <a:chOff x="2432869" y="2069093"/>
            <a:chExt cx="367768" cy="307495"/>
          </a:xfrm>
        </p:grpSpPr>
        <p:sp>
          <p:nvSpPr>
            <p:cNvPr id="1257" name="Google Shape;1257;p72"/>
            <p:cNvSpPr/>
            <p:nvPr/>
          </p:nvSpPr>
          <p:spPr>
            <a:xfrm>
              <a:off x="2432869" y="2069093"/>
              <a:ext cx="367768" cy="307495"/>
            </a:xfrm>
            <a:custGeom>
              <a:rect b="b" l="l" r="r" t="t"/>
              <a:pathLst>
                <a:path extrusionOk="0" h="9377" w="11215">
                  <a:moveTo>
                    <a:pt x="7454" y="1549"/>
                  </a:moveTo>
                  <a:lnTo>
                    <a:pt x="9654" y="3748"/>
                  </a:lnTo>
                  <a:lnTo>
                    <a:pt x="9427" y="3972"/>
                  </a:lnTo>
                  <a:lnTo>
                    <a:pt x="7231" y="1773"/>
                  </a:lnTo>
                  <a:lnTo>
                    <a:pt x="7454" y="1549"/>
                  </a:lnTo>
                  <a:close/>
                  <a:moveTo>
                    <a:pt x="3082" y="417"/>
                  </a:moveTo>
                  <a:lnTo>
                    <a:pt x="3764" y="1099"/>
                  </a:lnTo>
                  <a:lnTo>
                    <a:pt x="2417" y="2446"/>
                  </a:lnTo>
                  <a:cubicBezTo>
                    <a:pt x="2353" y="2511"/>
                    <a:pt x="2353" y="2613"/>
                    <a:pt x="2417" y="2678"/>
                  </a:cubicBezTo>
                  <a:cubicBezTo>
                    <a:pt x="2450" y="2710"/>
                    <a:pt x="2492" y="2727"/>
                    <a:pt x="2534" y="2727"/>
                  </a:cubicBezTo>
                  <a:cubicBezTo>
                    <a:pt x="2575" y="2727"/>
                    <a:pt x="2617" y="2710"/>
                    <a:pt x="2650" y="2678"/>
                  </a:cubicBezTo>
                  <a:lnTo>
                    <a:pt x="3764" y="1567"/>
                  </a:lnTo>
                  <a:lnTo>
                    <a:pt x="3987" y="1790"/>
                  </a:lnTo>
                  <a:lnTo>
                    <a:pt x="1788" y="3990"/>
                  </a:lnTo>
                  <a:lnTo>
                    <a:pt x="1565" y="3763"/>
                  </a:lnTo>
                  <a:lnTo>
                    <a:pt x="2144" y="3184"/>
                  </a:lnTo>
                  <a:cubicBezTo>
                    <a:pt x="2286" y="3042"/>
                    <a:pt x="2187" y="2888"/>
                    <a:pt x="2054" y="2888"/>
                  </a:cubicBezTo>
                  <a:cubicBezTo>
                    <a:pt x="2008" y="2888"/>
                    <a:pt x="1957" y="2907"/>
                    <a:pt x="1912" y="2952"/>
                  </a:cubicBezTo>
                  <a:lnTo>
                    <a:pt x="1097" y="3766"/>
                  </a:lnTo>
                  <a:lnTo>
                    <a:pt x="415" y="3084"/>
                  </a:lnTo>
                  <a:lnTo>
                    <a:pt x="3082" y="417"/>
                  </a:lnTo>
                  <a:close/>
                  <a:moveTo>
                    <a:pt x="3516" y="5621"/>
                  </a:moveTo>
                  <a:cubicBezTo>
                    <a:pt x="3598" y="5621"/>
                    <a:pt x="3680" y="5652"/>
                    <a:pt x="3743" y="5715"/>
                  </a:cubicBezTo>
                  <a:cubicBezTo>
                    <a:pt x="3846" y="5851"/>
                    <a:pt x="3888" y="6039"/>
                    <a:pt x="3749" y="6177"/>
                  </a:cubicBezTo>
                  <a:lnTo>
                    <a:pt x="3050" y="6877"/>
                  </a:lnTo>
                  <a:cubicBezTo>
                    <a:pt x="2993" y="6935"/>
                    <a:pt x="2907" y="6964"/>
                    <a:pt x="2822" y="6964"/>
                  </a:cubicBezTo>
                  <a:cubicBezTo>
                    <a:pt x="2736" y="6964"/>
                    <a:pt x="2650" y="6935"/>
                    <a:pt x="2594" y="6877"/>
                  </a:cubicBezTo>
                  <a:lnTo>
                    <a:pt x="2588" y="6874"/>
                  </a:lnTo>
                  <a:cubicBezTo>
                    <a:pt x="2461" y="6748"/>
                    <a:pt x="2461" y="6542"/>
                    <a:pt x="2588" y="6415"/>
                  </a:cubicBezTo>
                  <a:lnTo>
                    <a:pt x="3288" y="5715"/>
                  </a:lnTo>
                  <a:cubicBezTo>
                    <a:pt x="3351" y="5652"/>
                    <a:pt x="3433" y="5621"/>
                    <a:pt x="3516" y="5621"/>
                  </a:cubicBezTo>
                  <a:close/>
                  <a:moveTo>
                    <a:pt x="4207" y="6316"/>
                  </a:moveTo>
                  <a:cubicBezTo>
                    <a:pt x="4296" y="6316"/>
                    <a:pt x="4384" y="6353"/>
                    <a:pt x="4443" y="6415"/>
                  </a:cubicBezTo>
                  <a:cubicBezTo>
                    <a:pt x="4567" y="6545"/>
                    <a:pt x="4570" y="6748"/>
                    <a:pt x="4443" y="6871"/>
                  </a:cubicBezTo>
                  <a:lnTo>
                    <a:pt x="3743" y="7574"/>
                  </a:lnTo>
                  <a:cubicBezTo>
                    <a:pt x="3698" y="7615"/>
                    <a:pt x="3597" y="7650"/>
                    <a:pt x="3496" y="7650"/>
                  </a:cubicBezTo>
                  <a:cubicBezTo>
                    <a:pt x="3416" y="7650"/>
                    <a:pt x="3335" y="7628"/>
                    <a:pt x="3282" y="7568"/>
                  </a:cubicBezTo>
                  <a:cubicBezTo>
                    <a:pt x="3164" y="7433"/>
                    <a:pt x="3155" y="7236"/>
                    <a:pt x="3282" y="7109"/>
                  </a:cubicBezTo>
                  <a:lnTo>
                    <a:pt x="3982" y="6409"/>
                  </a:lnTo>
                  <a:cubicBezTo>
                    <a:pt x="4046" y="6345"/>
                    <a:pt x="4127" y="6316"/>
                    <a:pt x="4207" y="6316"/>
                  </a:cubicBezTo>
                  <a:close/>
                  <a:moveTo>
                    <a:pt x="4905" y="7009"/>
                  </a:moveTo>
                  <a:cubicBezTo>
                    <a:pt x="4988" y="7009"/>
                    <a:pt x="5071" y="7040"/>
                    <a:pt x="5134" y="7103"/>
                  </a:cubicBezTo>
                  <a:cubicBezTo>
                    <a:pt x="5237" y="7239"/>
                    <a:pt x="5275" y="7430"/>
                    <a:pt x="5140" y="7568"/>
                  </a:cubicBezTo>
                  <a:lnTo>
                    <a:pt x="4440" y="8268"/>
                  </a:lnTo>
                  <a:cubicBezTo>
                    <a:pt x="4372" y="8325"/>
                    <a:pt x="4287" y="8353"/>
                    <a:pt x="4205" y="8353"/>
                  </a:cubicBezTo>
                  <a:cubicBezTo>
                    <a:pt x="4122" y="8353"/>
                    <a:pt x="4041" y="8324"/>
                    <a:pt x="3982" y="8268"/>
                  </a:cubicBezTo>
                  <a:cubicBezTo>
                    <a:pt x="3861" y="8150"/>
                    <a:pt x="3838" y="7941"/>
                    <a:pt x="3976" y="7803"/>
                  </a:cubicBezTo>
                  <a:lnTo>
                    <a:pt x="4676" y="7103"/>
                  </a:lnTo>
                  <a:cubicBezTo>
                    <a:pt x="4739" y="7040"/>
                    <a:pt x="4822" y="7009"/>
                    <a:pt x="4905" y="7009"/>
                  </a:cubicBezTo>
                  <a:close/>
                  <a:moveTo>
                    <a:pt x="6990" y="1996"/>
                  </a:moveTo>
                  <a:lnTo>
                    <a:pt x="9204" y="4210"/>
                  </a:lnTo>
                  <a:cubicBezTo>
                    <a:pt x="9021" y="4434"/>
                    <a:pt x="8995" y="4601"/>
                    <a:pt x="8980" y="4830"/>
                  </a:cubicBezTo>
                  <a:cubicBezTo>
                    <a:pt x="8957" y="5189"/>
                    <a:pt x="8633" y="5492"/>
                    <a:pt x="8377" y="5718"/>
                  </a:cubicBezTo>
                  <a:lnTo>
                    <a:pt x="6378" y="3719"/>
                  </a:lnTo>
                  <a:lnTo>
                    <a:pt x="6610" y="3487"/>
                  </a:lnTo>
                  <a:cubicBezTo>
                    <a:pt x="6675" y="3422"/>
                    <a:pt x="6675" y="3319"/>
                    <a:pt x="6610" y="3254"/>
                  </a:cubicBezTo>
                  <a:cubicBezTo>
                    <a:pt x="6578" y="3222"/>
                    <a:pt x="6536" y="3206"/>
                    <a:pt x="6494" y="3206"/>
                  </a:cubicBezTo>
                  <a:cubicBezTo>
                    <a:pt x="6452" y="3206"/>
                    <a:pt x="6410" y="3222"/>
                    <a:pt x="6378" y="3254"/>
                  </a:cubicBezTo>
                  <a:lnTo>
                    <a:pt x="5646" y="3987"/>
                  </a:lnTo>
                  <a:cubicBezTo>
                    <a:pt x="5581" y="4051"/>
                    <a:pt x="5581" y="4154"/>
                    <a:pt x="5646" y="4219"/>
                  </a:cubicBezTo>
                  <a:cubicBezTo>
                    <a:pt x="5678" y="4251"/>
                    <a:pt x="5720" y="4267"/>
                    <a:pt x="5762" y="4267"/>
                  </a:cubicBezTo>
                  <a:cubicBezTo>
                    <a:pt x="5804" y="4267"/>
                    <a:pt x="5846" y="4251"/>
                    <a:pt x="5878" y="4219"/>
                  </a:cubicBezTo>
                  <a:lnTo>
                    <a:pt x="6146" y="3951"/>
                  </a:lnTo>
                  <a:lnTo>
                    <a:pt x="8957" y="6759"/>
                  </a:lnTo>
                  <a:cubicBezTo>
                    <a:pt x="9077" y="6880"/>
                    <a:pt x="9068" y="7121"/>
                    <a:pt x="8942" y="7236"/>
                  </a:cubicBezTo>
                  <a:cubicBezTo>
                    <a:pt x="8887" y="7285"/>
                    <a:pt x="8807" y="7310"/>
                    <a:pt x="8726" y="7310"/>
                  </a:cubicBezTo>
                  <a:cubicBezTo>
                    <a:pt x="8640" y="7310"/>
                    <a:pt x="8553" y="7282"/>
                    <a:pt x="8495" y="7224"/>
                  </a:cubicBezTo>
                  <a:lnTo>
                    <a:pt x="7798" y="6527"/>
                  </a:lnTo>
                  <a:cubicBezTo>
                    <a:pt x="7766" y="6495"/>
                    <a:pt x="7724" y="6479"/>
                    <a:pt x="7682" y="6479"/>
                  </a:cubicBezTo>
                  <a:cubicBezTo>
                    <a:pt x="7640" y="6479"/>
                    <a:pt x="7598" y="6495"/>
                    <a:pt x="7566" y="6527"/>
                  </a:cubicBezTo>
                  <a:cubicBezTo>
                    <a:pt x="7501" y="6592"/>
                    <a:pt x="7501" y="6695"/>
                    <a:pt x="7566" y="6759"/>
                  </a:cubicBezTo>
                  <a:cubicBezTo>
                    <a:pt x="7566" y="6759"/>
                    <a:pt x="8274" y="7468"/>
                    <a:pt x="8274" y="7468"/>
                  </a:cubicBezTo>
                  <a:cubicBezTo>
                    <a:pt x="8383" y="7588"/>
                    <a:pt x="8369" y="7821"/>
                    <a:pt x="8248" y="7930"/>
                  </a:cubicBezTo>
                  <a:cubicBezTo>
                    <a:pt x="8187" y="7985"/>
                    <a:pt x="8110" y="8013"/>
                    <a:pt x="8033" y="8013"/>
                  </a:cubicBezTo>
                  <a:cubicBezTo>
                    <a:pt x="7948" y="8013"/>
                    <a:pt x="7863" y="7980"/>
                    <a:pt x="7798" y="7915"/>
                  </a:cubicBezTo>
                  <a:lnTo>
                    <a:pt x="7104" y="7221"/>
                  </a:lnTo>
                  <a:cubicBezTo>
                    <a:pt x="7072" y="7190"/>
                    <a:pt x="7030" y="7175"/>
                    <a:pt x="6988" y="7175"/>
                  </a:cubicBezTo>
                  <a:cubicBezTo>
                    <a:pt x="6946" y="7175"/>
                    <a:pt x="6904" y="7190"/>
                    <a:pt x="6872" y="7221"/>
                  </a:cubicBezTo>
                  <a:cubicBezTo>
                    <a:pt x="6810" y="7286"/>
                    <a:pt x="6810" y="7389"/>
                    <a:pt x="6872" y="7453"/>
                  </a:cubicBezTo>
                  <a:lnTo>
                    <a:pt x="7569" y="8147"/>
                  </a:lnTo>
                  <a:cubicBezTo>
                    <a:pt x="7686" y="8268"/>
                    <a:pt x="7683" y="8512"/>
                    <a:pt x="7554" y="8623"/>
                  </a:cubicBezTo>
                  <a:cubicBezTo>
                    <a:pt x="7491" y="8679"/>
                    <a:pt x="7413" y="8707"/>
                    <a:pt x="7334" y="8707"/>
                  </a:cubicBezTo>
                  <a:cubicBezTo>
                    <a:pt x="7251" y="8707"/>
                    <a:pt x="7168" y="8675"/>
                    <a:pt x="7104" y="8612"/>
                  </a:cubicBezTo>
                  <a:lnTo>
                    <a:pt x="6410" y="7918"/>
                  </a:lnTo>
                  <a:cubicBezTo>
                    <a:pt x="6378" y="7886"/>
                    <a:pt x="6336" y="7869"/>
                    <a:pt x="6295" y="7869"/>
                  </a:cubicBezTo>
                  <a:cubicBezTo>
                    <a:pt x="6276" y="7869"/>
                    <a:pt x="6257" y="7872"/>
                    <a:pt x="6240" y="7880"/>
                  </a:cubicBezTo>
                  <a:cubicBezTo>
                    <a:pt x="6169" y="7594"/>
                    <a:pt x="5883" y="7376"/>
                    <a:pt x="5594" y="7376"/>
                  </a:cubicBezTo>
                  <a:cubicBezTo>
                    <a:pt x="5583" y="7376"/>
                    <a:pt x="5572" y="7376"/>
                    <a:pt x="5561" y="7377"/>
                  </a:cubicBezTo>
                  <a:cubicBezTo>
                    <a:pt x="5583" y="7005"/>
                    <a:pt x="5276" y="6682"/>
                    <a:pt x="4905" y="6682"/>
                  </a:cubicBezTo>
                  <a:cubicBezTo>
                    <a:pt x="4893" y="6682"/>
                    <a:pt x="4880" y="6682"/>
                    <a:pt x="4867" y="6683"/>
                  </a:cubicBezTo>
                  <a:cubicBezTo>
                    <a:pt x="4889" y="6306"/>
                    <a:pt x="4580" y="5985"/>
                    <a:pt x="4207" y="5985"/>
                  </a:cubicBezTo>
                  <a:cubicBezTo>
                    <a:pt x="4196" y="5985"/>
                    <a:pt x="4184" y="5985"/>
                    <a:pt x="4173" y="5986"/>
                  </a:cubicBezTo>
                  <a:cubicBezTo>
                    <a:pt x="4197" y="5583"/>
                    <a:pt x="3855" y="5296"/>
                    <a:pt x="3502" y="5296"/>
                  </a:cubicBezTo>
                  <a:cubicBezTo>
                    <a:pt x="3345" y="5296"/>
                    <a:pt x="3185" y="5353"/>
                    <a:pt x="3055" y="5483"/>
                  </a:cubicBezTo>
                  <a:lnTo>
                    <a:pt x="2823" y="5715"/>
                  </a:lnTo>
                  <a:lnTo>
                    <a:pt x="2526" y="5419"/>
                  </a:lnTo>
                  <a:cubicBezTo>
                    <a:pt x="2379" y="5274"/>
                    <a:pt x="2270" y="5054"/>
                    <a:pt x="2235" y="4830"/>
                  </a:cubicBezTo>
                  <a:cubicBezTo>
                    <a:pt x="2200" y="4610"/>
                    <a:pt x="2159" y="4422"/>
                    <a:pt x="2015" y="4231"/>
                  </a:cubicBezTo>
                  <a:lnTo>
                    <a:pt x="4229" y="2017"/>
                  </a:lnTo>
                  <a:cubicBezTo>
                    <a:pt x="4426" y="2175"/>
                    <a:pt x="4593" y="2231"/>
                    <a:pt x="4849" y="2231"/>
                  </a:cubicBezTo>
                  <a:cubicBezTo>
                    <a:pt x="5034" y="2231"/>
                    <a:pt x="5240" y="2361"/>
                    <a:pt x="5369" y="2478"/>
                  </a:cubicBezTo>
                  <a:lnTo>
                    <a:pt x="4199" y="3646"/>
                  </a:lnTo>
                  <a:cubicBezTo>
                    <a:pt x="3890" y="3954"/>
                    <a:pt x="3890" y="4466"/>
                    <a:pt x="4199" y="4772"/>
                  </a:cubicBezTo>
                  <a:cubicBezTo>
                    <a:pt x="4353" y="4927"/>
                    <a:pt x="4544" y="4996"/>
                    <a:pt x="4737" y="4996"/>
                  </a:cubicBezTo>
                  <a:cubicBezTo>
                    <a:pt x="4969" y="4996"/>
                    <a:pt x="5202" y="4896"/>
                    <a:pt x="5375" y="4725"/>
                  </a:cubicBezTo>
                  <a:cubicBezTo>
                    <a:pt x="5440" y="4660"/>
                    <a:pt x="5440" y="4557"/>
                    <a:pt x="5375" y="4492"/>
                  </a:cubicBezTo>
                  <a:cubicBezTo>
                    <a:pt x="5343" y="4460"/>
                    <a:pt x="5301" y="4444"/>
                    <a:pt x="5259" y="4444"/>
                  </a:cubicBezTo>
                  <a:cubicBezTo>
                    <a:pt x="5217" y="4444"/>
                    <a:pt x="5175" y="4460"/>
                    <a:pt x="5143" y="4492"/>
                  </a:cubicBezTo>
                  <a:cubicBezTo>
                    <a:pt x="5031" y="4595"/>
                    <a:pt x="4880" y="4668"/>
                    <a:pt x="4732" y="4668"/>
                  </a:cubicBezTo>
                  <a:cubicBezTo>
                    <a:pt x="4626" y="4668"/>
                    <a:pt x="4521" y="4632"/>
                    <a:pt x="4431" y="4542"/>
                  </a:cubicBezTo>
                  <a:cubicBezTo>
                    <a:pt x="4246" y="4319"/>
                    <a:pt x="4246" y="4098"/>
                    <a:pt x="4431" y="3878"/>
                  </a:cubicBezTo>
                  <a:lnTo>
                    <a:pt x="5822" y="2484"/>
                  </a:lnTo>
                  <a:cubicBezTo>
                    <a:pt x="6157" y="2149"/>
                    <a:pt x="6625" y="2278"/>
                    <a:pt x="6990" y="1996"/>
                  </a:cubicBezTo>
                  <a:close/>
                  <a:moveTo>
                    <a:pt x="5580" y="7709"/>
                  </a:moveTo>
                  <a:cubicBezTo>
                    <a:pt x="5669" y="7709"/>
                    <a:pt x="5760" y="7747"/>
                    <a:pt x="5834" y="7803"/>
                  </a:cubicBezTo>
                  <a:cubicBezTo>
                    <a:pt x="5960" y="7956"/>
                    <a:pt x="5960" y="8109"/>
                    <a:pt x="5834" y="8262"/>
                  </a:cubicBezTo>
                  <a:lnTo>
                    <a:pt x="5134" y="8962"/>
                  </a:lnTo>
                  <a:cubicBezTo>
                    <a:pt x="5071" y="9024"/>
                    <a:pt x="4990" y="9055"/>
                    <a:pt x="4907" y="9055"/>
                  </a:cubicBezTo>
                  <a:cubicBezTo>
                    <a:pt x="4824" y="9055"/>
                    <a:pt x="4741" y="9024"/>
                    <a:pt x="4676" y="8962"/>
                  </a:cubicBezTo>
                  <a:cubicBezTo>
                    <a:pt x="4558" y="8847"/>
                    <a:pt x="4534" y="8635"/>
                    <a:pt x="4670" y="8497"/>
                  </a:cubicBezTo>
                  <a:lnTo>
                    <a:pt x="5372" y="7797"/>
                  </a:lnTo>
                  <a:cubicBezTo>
                    <a:pt x="5434" y="7735"/>
                    <a:pt x="5506" y="7709"/>
                    <a:pt x="5580" y="7709"/>
                  </a:cubicBezTo>
                  <a:close/>
                  <a:moveTo>
                    <a:pt x="6234" y="8203"/>
                  </a:moveTo>
                  <a:lnTo>
                    <a:pt x="6525" y="8497"/>
                  </a:lnTo>
                  <a:cubicBezTo>
                    <a:pt x="6651" y="8623"/>
                    <a:pt x="6654" y="8832"/>
                    <a:pt x="6525" y="8959"/>
                  </a:cubicBezTo>
                  <a:cubicBezTo>
                    <a:pt x="6449" y="9023"/>
                    <a:pt x="6371" y="9056"/>
                    <a:pt x="6294" y="9056"/>
                  </a:cubicBezTo>
                  <a:cubicBezTo>
                    <a:pt x="6217" y="9056"/>
                    <a:pt x="6140" y="9023"/>
                    <a:pt x="6063" y="8959"/>
                  </a:cubicBezTo>
                  <a:lnTo>
                    <a:pt x="5831" y="8726"/>
                  </a:lnTo>
                  <a:lnTo>
                    <a:pt x="6066" y="8494"/>
                  </a:lnTo>
                  <a:cubicBezTo>
                    <a:pt x="6146" y="8412"/>
                    <a:pt x="6205" y="8312"/>
                    <a:pt x="6234" y="8203"/>
                  </a:cubicBezTo>
                  <a:close/>
                  <a:moveTo>
                    <a:pt x="8137" y="1"/>
                  </a:moveTo>
                  <a:cubicBezTo>
                    <a:pt x="8098" y="1"/>
                    <a:pt x="8060" y="17"/>
                    <a:pt x="8022" y="50"/>
                  </a:cubicBezTo>
                  <a:lnTo>
                    <a:pt x="7104" y="967"/>
                  </a:lnTo>
                  <a:cubicBezTo>
                    <a:pt x="7043" y="1032"/>
                    <a:pt x="7043" y="1134"/>
                    <a:pt x="7104" y="1196"/>
                  </a:cubicBezTo>
                  <a:lnTo>
                    <a:pt x="7222" y="1317"/>
                  </a:lnTo>
                  <a:cubicBezTo>
                    <a:pt x="7013" y="1555"/>
                    <a:pt x="6707" y="1887"/>
                    <a:pt x="6366" y="1893"/>
                  </a:cubicBezTo>
                  <a:cubicBezTo>
                    <a:pt x="6099" y="1893"/>
                    <a:pt x="5781" y="2070"/>
                    <a:pt x="5599" y="2246"/>
                  </a:cubicBezTo>
                  <a:cubicBezTo>
                    <a:pt x="5417" y="2078"/>
                    <a:pt x="5160" y="1904"/>
                    <a:pt x="4874" y="1904"/>
                  </a:cubicBezTo>
                  <a:cubicBezTo>
                    <a:pt x="4865" y="1904"/>
                    <a:pt x="4855" y="1904"/>
                    <a:pt x="4846" y="1905"/>
                  </a:cubicBezTo>
                  <a:cubicBezTo>
                    <a:pt x="4502" y="1905"/>
                    <a:pt x="4205" y="1576"/>
                    <a:pt x="3993" y="1334"/>
                  </a:cubicBezTo>
                  <a:lnTo>
                    <a:pt x="4111" y="1217"/>
                  </a:lnTo>
                  <a:cubicBezTo>
                    <a:pt x="4176" y="1152"/>
                    <a:pt x="4176" y="1049"/>
                    <a:pt x="4111" y="985"/>
                  </a:cubicBezTo>
                  <a:lnTo>
                    <a:pt x="3197" y="70"/>
                  </a:lnTo>
                  <a:cubicBezTo>
                    <a:pt x="3158" y="38"/>
                    <a:pt x="3119" y="22"/>
                    <a:pt x="3080" y="22"/>
                  </a:cubicBezTo>
                  <a:cubicBezTo>
                    <a:pt x="3041" y="22"/>
                    <a:pt x="3002" y="38"/>
                    <a:pt x="2964" y="70"/>
                  </a:cubicBezTo>
                  <a:lnTo>
                    <a:pt x="65" y="2966"/>
                  </a:lnTo>
                  <a:cubicBezTo>
                    <a:pt x="0" y="3031"/>
                    <a:pt x="0" y="3134"/>
                    <a:pt x="65" y="3199"/>
                  </a:cubicBezTo>
                  <a:lnTo>
                    <a:pt x="982" y="4116"/>
                  </a:lnTo>
                  <a:cubicBezTo>
                    <a:pt x="1016" y="4144"/>
                    <a:pt x="1049" y="4155"/>
                    <a:pt x="1082" y="4155"/>
                  </a:cubicBezTo>
                  <a:cubicBezTo>
                    <a:pt x="1167" y="4155"/>
                    <a:pt x="1250" y="4077"/>
                    <a:pt x="1332" y="3998"/>
                  </a:cubicBezTo>
                  <a:cubicBezTo>
                    <a:pt x="1618" y="4239"/>
                    <a:pt x="1847" y="4504"/>
                    <a:pt x="1912" y="4883"/>
                  </a:cubicBezTo>
                  <a:cubicBezTo>
                    <a:pt x="1956" y="5174"/>
                    <a:pt x="2097" y="5457"/>
                    <a:pt x="2294" y="5654"/>
                  </a:cubicBezTo>
                  <a:lnTo>
                    <a:pt x="2591" y="5948"/>
                  </a:lnTo>
                  <a:lnTo>
                    <a:pt x="2356" y="6183"/>
                  </a:lnTo>
                  <a:cubicBezTo>
                    <a:pt x="1925" y="6619"/>
                    <a:pt x="2265" y="7299"/>
                    <a:pt x="2820" y="7299"/>
                  </a:cubicBezTo>
                  <a:cubicBezTo>
                    <a:pt x="2833" y="7299"/>
                    <a:pt x="2847" y="7298"/>
                    <a:pt x="2861" y="7297"/>
                  </a:cubicBezTo>
                  <a:lnTo>
                    <a:pt x="2861" y="7297"/>
                  </a:lnTo>
                  <a:cubicBezTo>
                    <a:pt x="2839" y="7668"/>
                    <a:pt x="3156" y="7995"/>
                    <a:pt x="3522" y="7995"/>
                  </a:cubicBezTo>
                  <a:cubicBezTo>
                    <a:pt x="3533" y="7995"/>
                    <a:pt x="3544" y="7995"/>
                    <a:pt x="3555" y="7994"/>
                  </a:cubicBezTo>
                  <a:lnTo>
                    <a:pt x="3555" y="7994"/>
                  </a:lnTo>
                  <a:cubicBezTo>
                    <a:pt x="3533" y="8369"/>
                    <a:pt x="3839" y="8689"/>
                    <a:pt x="4210" y="8689"/>
                  </a:cubicBezTo>
                  <a:cubicBezTo>
                    <a:pt x="4223" y="8689"/>
                    <a:pt x="4236" y="8689"/>
                    <a:pt x="4249" y="8688"/>
                  </a:cubicBezTo>
                  <a:lnTo>
                    <a:pt x="4249" y="8688"/>
                  </a:lnTo>
                  <a:cubicBezTo>
                    <a:pt x="4227" y="9088"/>
                    <a:pt x="4573" y="9376"/>
                    <a:pt x="4926" y="9376"/>
                  </a:cubicBezTo>
                  <a:cubicBezTo>
                    <a:pt x="5082" y="9376"/>
                    <a:pt x="5239" y="9321"/>
                    <a:pt x="5367" y="9194"/>
                  </a:cubicBezTo>
                  <a:lnTo>
                    <a:pt x="5599" y="8959"/>
                  </a:lnTo>
                  <a:lnTo>
                    <a:pt x="5831" y="9191"/>
                  </a:lnTo>
                  <a:cubicBezTo>
                    <a:pt x="5956" y="9316"/>
                    <a:pt x="6120" y="9375"/>
                    <a:pt x="6283" y="9375"/>
                  </a:cubicBezTo>
                  <a:cubicBezTo>
                    <a:pt x="6567" y="9375"/>
                    <a:pt x="6849" y="9198"/>
                    <a:pt x="6928" y="8891"/>
                  </a:cubicBezTo>
                  <a:cubicBezTo>
                    <a:pt x="7051" y="8990"/>
                    <a:pt x="7190" y="9033"/>
                    <a:pt x="7325" y="9033"/>
                  </a:cubicBezTo>
                  <a:cubicBezTo>
                    <a:pt x="7680" y="9033"/>
                    <a:pt x="8013" y="8736"/>
                    <a:pt x="7989" y="8338"/>
                  </a:cubicBezTo>
                  <a:lnTo>
                    <a:pt x="7989" y="8338"/>
                  </a:lnTo>
                  <a:cubicBezTo>
                    <a:pt x="8002" y="8339"/>
                    <a:pt x="8014" y="8339"/>
                    <a:pt x="8026" y="8339"/>
                  </a:cubicBezTo>
                  <a:cubicBezTo>
                    <a:pt x="8390" y="8339"/>
                    <a:pt x="8706" y="8003"/>
                    <a:pt x="8683" y="7644"/>
                  </a:cubicBezTo>
                  <a:lnTo>
                    <a:pt x="8683" y="7644"/>
                  </a:lnTo>
                  <a:cubicBezTo>
                    <a:pt x="8697" y="7645"/>
                    <a:pt x="8711" y="7646"/>
                    <a:pt x="8725" y="7646"/>
                  </a:cubicBezTo>
                  <a:cubicBezTo>
                    <a:pt x="9300" y="7646"/>
                    <a:pt x="9588" y="6929"/>
                    <a:pt x="9189" y="6527"/>
                  </a:cubicBezTo>
                  <a:lnTo>
                    <a:pt x="8610" y="5948"/>
                  </a:lnTo>
                  <a:cubicBezTo>
                    <a:pt x="8915" y="5677"/>
                    <a:pt x="9301" y="5283"/>
                    <a:pt x="9307" y="4848"/>
                  </a:cubicBezTo>
                  <a:cubicBezTo>
                    <a:pt x="9330" y="4492"/>
                    <a:pt x="9624" y="4201"/>
                    <a:pt x="9886" y="3978"/>
                  </a:cubicBezTo>
                  <a:lnTo>
                    <a:pt x="10003" y="4095"/>
                  </a:lnTo>
                  <a:cubicBezTo>
                    <a:pt x="10042" y="4128"/>
                    <a:pt x="10081" y="4144"/>
                    <a:pt x="10120" y="4144"/>
                  </a:cubicBezTo>
                  <a:cubicBezTo>
                    <a:pt x="10159" y="4144"/>
                    <a:pt x="10197" y="4128"/>
                    <a:pt x="10236" y="4095"/>
                  </a:cubicBezTo>
                  <a:lnTo>
                    <a:pt x="11150" y="3181"/>
                  </a:lnTo>
                  <a:cubicBezTo>
                    <a:pt x="11215" y="3104"/>
                    <a:pt x="11215" y="3025"/>
                    <a:pt x="11150" y="2949"/>
                  </a:cubicBezTo>
                  <a:lnTo>
                    <a:pt x="10591" y="2387"/>
                  </a:lnTo>
                  <a:cubicBezTo>
                    <a:pt x="10559" y="2356"/>
                    <a:pt x="10517" y="2341"/>
                    <a:pt x="10475" y="2341"/>
                  </a:cubicBezTo>
                  <a:cubicBezTo>
                    <a:pt x="10433" y="2341"/>
                    <a:pt x="10392" y="2356"/>
                    <a:pt x="10359" y="2387"/>
                  </a:cubicBezTo>
                  <a:cubicBezTo>
                    <a:pt x="10295" y="2452"/>
                    <a:pt x="10295" y="2555"/>
                    <a:pt x="10359" y="2619"/>
                  </a:cubicBezTo>
                  <a:lnTo>
                    <a:pt x="10803" y="3063"/>
                  </a:lnTo>
                  <a:lnTo>
                    <a:pt x="10121" y="3748"/>
                  </a:lnTo>
                  <a:lnTo>
                    <a:pt x="7454" y="1082"/>
                  </a:lnTo>
                  <a:lnTo>
                    <a:pt x="8136" y="396"/>
                  </a:lnTo>
                  <a:lnTo>
                    <a:pt x="9853" y="2114"/>
                  </a:lnTo>
                  <a:cubicBezTo>
                    <a:pt x="9886" y="2146"/>
                    <a:pt x="9928" y="2162"/>
                    <a:pt x="9970" y="2162"/>
                  </a:cubicBezTo>
                  <a:cubicBezTo>
                    <a:pt x="10011" y="2162"/>
                    <a:pt x="10053" y="2146"/>
                    <a:pt x="10086" y="2114"/>
                  </a:cubicBezTo>
                  <a:cubicBezTo>
                    <a:pt x="10150" y="2052"/>
                    <a:pt x="10150" y="1949"/>
                    <a:pt x="10086" y="1884"/>
                  </a:cubicBezTo>
                  <a:lnTo>
                    <a:pt x="8254" y="50"/>
                  </a:lnTo>
                  <a:cubicBezTo>
                    <a:pt x="8214" y="17"/>
                    <a:pt x="8175" y="1"/>
                    <a:pt x="813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72"/>
            <p:cNvSpPr/>
            <p:nvPr/>
          </p:nvSpPr>
          <p:spPr>
            <a:xfrm>
              <a:off x="2510685" y="2106411"/>
              <a:ext cx="23053" cy="21774"/>
            </a:xfrm>
            <a:custGeom>
              <a:rect b="b" l="l" r="r" t="t"/>
              <a:pathLst>
                <a:path extrusionOk="0" h="664" w="703">
                  <a:moveTo>
                    <a:pt x="522" y="0"/>
                  </a:moveTo>
                  <a:cubicBezTo>
                    <a:pt x="480" y="0"/>
                    <a:pt x="438" y="16"/>
                    <a:pt x="406" y="46"/>
                  </a:cubicBezTo>
                  <a:lnTo>
                    <a:pt x="68" y="388"/>
                  </a:lnTo>
                  <a:cubicBezTo>
                    <a:pt x="3" y="449"/>
                    <a:pt x="0" y="558"/>
                    <a:pt x="68" y="617"/>
                  </a:cubicBezTo>
                  <a:cubicBezTo>
                    <a:pt x="104" y="651"/>
                    <a:pt x="144" y="663"/>
                    <a:pt x="180" y="663"/>
                  </a:cubicBezTo>
                  <a:cubicBezTo>
                    <a:pt x="234" y="663"/>
                    <a:pt x="281" y="636"/>
                    <a:pt x="300" y="617"/>
                  </a:cubicBezTo>
                  <a:lnTo>
                    <a:pt x="638" y="279"/>
                  </a:lnTo>
                  <a:cubicBezTo>
                    <a:pt x="703" y="214"/>
                    <a:pt x="703" y="111"/>
                    <a:pt x="638" y="46"/>
                  </a:cubicBezTo>
                  <a:cubicBezTo>
                    <a:pt x="606" y="16"/>
                    <a:pt x="564" y="0"/>
                    <a:pt x="52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72"/>
            <p:cNvSpPr/>
            <p:nvPr/>
          </p:nvSpPr>
          <p:spPr>
            <a:xfrm>
              <a:off x="2699865" y="2106411"/>
              <a:ext cx="22955" cy="21840"/>
            </a:xfrm>
            <a:custGeom>
              <a:rect b="b" l="l" r="r" t="t"/>
              <a:pathLst>
                <a:path extrusionOk="0" h="666" w="700">
                  <a:moveTo>
                    <a:pt x="180" y="0"/>
                  </a:moveTo>
                  <a:cubicBezTo>
                    <a:pt x="138" y="0"/>
                    <a:pt x="96" y="16"/>
                    <a:pt x="65" y="46"/>
                  </a:cubicBezTo>
                  <a:cubicBezTo>
                    <a:pt x="0" y="111"/>
                    <a:pt x="0" y="214"/>
                    <a:pt x="65" y="279"/>
                  </a:cubicBezTo>
                  <a:lnTo>
                    <a:pt x="403" y="617"/>
                  </a:lnTo>
                  <a:cubicBezTo>
                    <a:pt x="441" y="649"/>
                    <a:pt x="480" y="665"/>
                    <a:pt x="519" y="665"/>
                  </a:cubicBezTo>
                  <a:cubicBezTo>
                    <a:pt x="558" y="665"/>
                    <a:pt x="597" y="649"/>
                    <a:pt x="635" y="617"/>
                  </a:cubicBezTo>
                  <a:cubicBezTo>
                    <a:pt x="700" y="555"/>
                    <a:pt x="700" y="449"/>
                    <a:pt x="635" y="388"/>
                  </a:cubicBezTo>
                  <a:lnTo>
                    <a:pt x="297" y="46"/>
                  </a:lnTo>
                  <a:cubicBezTo>
                    <a:pt x="265" y="16"/>
                    <a:pt x="222" y="0"/>
                    <a:pt x="1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0" name="Google Shape;1260;p72"/>
          <p:cNvGrpSpPr/>
          <p:nvPr/>
        </p:nvGrpSpPr>
        <p:grpSpPr>
          <a:xfrm>
            <a:off x="1663426" y="2268147"/>
            <a:ext cx="322383" cy="366620"/>
            <a:chOff x="1663426" y="2039547"/>
            <a:chExt cx="322383" cy="366620"/>
          </a:xfrm>
        </p:grpSpPr>
        <p:sp>
          <p:nvSpPr>
            <p:cNvPr id="1261" name="Google Shape;1261;p72"/>
            <p:cNvSpPr/>
            <p:nvPr/>
          </p:nvSpPr>
          <p:spPr>
            <a:xfrm>
              <a:off x="1663426" y="2039547"/>
              <a:ext cx="322383" cy="366620"/>
            </a:xfrm>
            <a:custGeom>
              <a:rect b="b" l="l" r="r" t="t"/>
              <a:pathLst>
                <a:path extrusionOk="0" h="11180" w="9831">
                  <a:moveTo>
                    <a:pt x="2038" y="1012"/>
                  </a:moveTo>
                  <a:lnTo>
                    <a:pt x="2038" y="3376"/>
                  </a:lnTo>
                  <a:cubicBezTo>
                    <a:pt x="1459" y="3285"/>
                    <a:pt x="1012" y="2782"/>
                    <a:pt x="1012" y="2180"/>
                  </a:cubicBezTo>
                  <a:lnTo>
                    <a:pt x="1012" y="1518"/>
                  </a:lnTo>
                  <a:cubicBezTo>
                    <a:pt x="1012" y="1239"/>
                    <a:pt x="1241" y="1012"/>
                    <a:pt x="1521" y="1012"/>
                  </a:cubicBezTo>
                  <a:close/>
                  <a:moveTo>
                    <a:pt x="8310" y="1012"/>
                  </a:moveTo>
                  <a:cubicBezTo>
                    <a:pt x="8589" y="1012"/>
                    <a:pt x="8819" y="1239"/>
                    <a:pt x="8819" y="1518"/>
                  </a:cubicBezTo>
                  <a:lnTo>
                    <a:pt x="8819" y="2180"/>
                  </a:lnTo>
                  <a:cubicBezTo>
                    <a:pt x="8819" y="2779"/>
                    <a:pt x="8372" y="3285"/>
                    <a:pt x="7792" y="3376"/>
                  </a:cubicBezTo>
                  <a:lnTo>
                    <a:pt x="7792" y="1012"/>
                  </a:lnTo>
                  <a:close/>
                  <a:moveTo>
                    <a:pt x="2038" y="327"/>
                  </a:moveTo>
                  <a:lnTo>
                    <a:pt x="2038" y="683"/>
                  </a:lnTo>
                  <a:lnTo>
                    <a:pt x="1521" y="683"/>
                  </a:lnTo>
                  <a:cubicBezTo>
                    <a:pt x="1059" y="683"/>
                    <a:pt x="686" y="1059"/>
                    <a:pt x="686" y="1518"/>
                  </a:cubicBezTo>
                  <a:lnTo>
                    <a:pt x="686" y="2180"/>
                  </a:lnTo>
                  <a:cubicBezTo>
                    <a:pt x="686" y="2962"/>
                    <a:pt x="1283" y="3617"/>
                    <a:pt x="2044" y="3709"/>
                  </a:cubicBezTo>
                  <a:cubicBezTo>
                    <a:pt x="2050" y="3829"/>
                    <a:pt x="2065" y="3950"/>
                    <a:pt x="2085" y="4070"/>
                  </a:cubicBezTo>
                  <a:cubicBezTo>
                    <a:pt x="1106" y="3997"/>
                    <a:pt x="330" y="3179"/>
                    <a:pt x="330" y="2180"/>
                  </a:cubicBezTo>
                  <a:lnTo>
                    <a:pt x="330" y="1518"/>
                  </a:lnTo>
                  <a:cubicBezTo>
                    <a:pt x="330" y="862"/>
                    <a:pt x="865" y="327"/>
                    <a:pt x="1521" y="327"/>
                  </a:cubicBezTo>
                  <a:close/>
                  <a:moveTo>
                    <a:pt x="8310" y="327"/>
                  </a:moveTo>
                  <a:cubicBezTo>
                    <a:pt x="8969" y="327"/>
                    <a:pt x="9501" y="862"/>
                    <a:pt x="9501" y="1518"/>
                  </a:cubicBezTo>
                  <a:lnTo>
                    <a:pt x="9501" y="2180"/>
                  </a:lnTo>
                  <a:cubicBezTo>
                    <a:pt x="9501" y="3176"/>
                    <a:pt x="8727" y="3997"/>
                    <a:pt x="7745" y="4070"/>
                  </a:cubicBezTo>
                  <a:cubicBezTo>
                    <a:pt x="7769" y="3950"/>
                    <a:pt x="7781" y="3829"/>
                    <a:pt x="7790" y="3709"/>
                  </a:cubicBezTo>
                  <a:cubicBezTo>
                    <a:pt x="8551" y="3617"/>
                    <a:pt x="9145" y="2962"/>
                    <a:pt x="9145" y="2180"/>
                  </a:cubicBezTo>
                  <a:lnTo>
                    <a:pt x="9145" y="1518"/>
                  </a:lnTo>
                  <a:cubicBezTo>
                    <a:pt x="9145" y="1059"/>
                    <a:pt x="8772" y="683"/>
                    <a:pt x="8310" y="683"/>
                  </a:cubicBezTo>
                  <a:lnTo>
                    <a:pt x="7792" y="683"/>
                  </a:lnTo>
                  <a:lnTo>
                    <a:pt x="7792" y="327"/>
                  </a:lnTo>
                  <a:close/>
                  <a:moveTo>
                    <a:pt x="5090" y="6428"/>
                  </a:moveTo>
                  <a:lnTo>
                    <a:pt x="5090" y="7463"/>
                  </a:lnTo>
                  <a:lnTo>
                    <a:pt x="4740" y="7463"/>
                  </a:lnTo>
                  <a:lnTo>
                    <a:pt x="4740" y="6428"/>
                  </a:lnTo>
                  <a:cubicBezTo>
                    <a:pt x="4799" y="6433"/>
                    <a:pt x="4857" y="6435"/>
                    <a:pt x="4915" y="6435"/>
                  </a:cubicBezTo>
                  <a:cubicBezTo>
                    <a:pt x="4973" y="6435"/>
                    <a:pt x="5031" y="6433"/>
                    <a:pt x="5090" y="6428"/>
                  </a:cubicBezTo>
                  <a:close/>
                  <a:moveTo>
                    <a:pt x="6787" y="10504"/>
                  </a:moveTo>
                  <a:lnTo>
                    <a:pt x="6787" y="10853"/>
                  </a:lnTo>
                  <a:lnTo>
                    <a:pt x="3035" y="10853"/>
                  </a:lnTo>
                  <a:lnTo>
                    <a:pt x="3035" y="10504"/>
                  </a:lnTo>
                  <a:close/>
                  <a:moveTo>
                    <a:pt x="1521" y="1"/>
                  </a:moveTo>
                  <a:cubicBezTo>
                    <a:pt x="683" y="1"/>
                    <a:pt x="1" y="680"/>
                    <a:pt x="1" y="1518"/>
                  </a:cubicBezTo>
                  <a:lnTo>
                    <a:pt x="1" y="2180"/>
                  </a:lnTo>
                  <a:cubicBezTo>
                    <a:pt x="1" y="3385"/>
                    <a:pt x="968" y="4370"/>
                    <a:pt x="2165" y="4402"/>
                  </a:cubicBezTo>
                  <a:cubicBezTo>
                    <a:pt x="2276" y="4764"/>
                    <a:pt x="2459" y="5105"/>
                    <a:pt x="2706" y="5399"/>
                  </a:cubicBezTo>
                  <a:cubicBezTo>
                    <a:pt x="2738" y="5438"/>
                    <a:pt x="2785" y="5459"/>
                    <a:pt x="2832" y="5459"/>
                  </a:cubicBezTo>
                  <a:cubicBezTo>
                    <a:pt x="2869" y="5459"/>
                    <a:pt x="2907" y="5446"/>
                    <a:pt x="2938" y="5420"/>
                  </a:cubicBezTo>
                  <a:cubicBezTo>
                    <a:pt x="3006" y="5361"/>
                    <a:pt x="3017" y="5258"/>
                    <a:pt x="2959" y="5190"/>
                  </a:cubicBezTo>
                  <a:cubicBezTo>
                    <a:pt x="2576" y="4732"/>
                    <a:pt x="2368" y="4153"/>
                    <a:pt x="2368" y="3556"/>
                  </a:cubicBezTo>
                  <a:lnTo>
                    <a:pt x="2368" y="330"/>
                  </a:lnTo>
                  <a:lnTo>
                    <a:pt x="7463" y="330"/>
                  </a:lnTo>
                  <a:lnTo>
                    <a:pt x="7463" y="3556"/>
                  </a:lnTo>
                  <a:cubicBezTo>
                    <a:pt x="7463" y="4961"/>
                    <a:pt x="6322" y="6105"/>
                    <a:pt x="4914" y="6105"/>
                  </a:cubicBezTo>
                  <a:cubicBezTo>
                    <a:pt x="4388" y="6105"/>
                    <a:pt x="3882" y="5946"/>
                    <a:pt x="3453" y="5643"/>
                  </a:cubicBezTo>
                  <a:cubicBezTo>
                    <a:pt x="3424" y="5624"/>
                    <a:pt x="3392" y="5615"/>
                    <a:pt x="3360" y="5615"/>
                  </a:cubicBezTo>
                  <a:cubicBezTo>
                    <a:pt x="3308" y="5615"/>
                    <a:pt x="3256" y="5639"/>
                    <a:pt x="3223" y="5684"/>
                  </a:cubicBezTo>
                  <a:cubicBezTo>
                    <a:pt x="3170" y="5758"/>
                    <a:pt x="3188" y="5861"/>
                    <a:pt x="3264" y="5911"/>
                  </a:cubicBezTo>
                  <a:cubicBezTo>
                    <a:pt x="3608" y="6155"/>
                    <a:pt x="3999" y="6317"/>
                    <a:pt x="4411" y="6387"/>
                  </a:cubicBezTo>
                  <a:lnTo>
                    <a:pt x="4411" y="7463"/>
                  </a:lnTo>
                  <a:lnTo>
                    <a:pt x="3885" y="7463"/>
                  </a:lnTo>
                  <a:cubicBezTo>
                    <a:pt x="3614" y="7463"/>
                    <a:pt x="3394" y="7684"/>
                    <a:pt x="3394" y="7954"/>
                  </a:cubicBezTo>
                  <a:lnTo>
                    <a:pt x="3394" y="10174"/>
                  </a:lnTo>
                  <a:lnTo>
                    <a:pt x="2870" y="10174"/>
                  </a:lnTo>
                  <a:cubicBezTo>
                    <a:pt x="2779" y="10174"/>
                    <a:pt x="2706" y="10248"/>
                    <a:pt x="2706" y="10339"/>
                  </a:cubicBezTo>
                  <a:lnTo>
                    <a:pt x="2706" y="11015"/>
                  </a:lnTo>
                  <a:cubicBezTo>
                    <a:pt x="2706" y="11106"/>
                    <a:pt x="2779" y="11180"/>
                    <a:pt x="2870" y="11180"/>
                  </a:cubicBezTo>
                  <a:lnTo>
                    <a:pt x="6949" y="11180"/>
                  </a:lnTo>
                  <a:cubicBezTo>
                    <a:pt x="7040" y="11180"/>
                    <a:pt x="7113" y="11106"/>
                    <a:pt x="7113" y="11015"/>
                  </a:cubicBezTo>
                  <a:lnTo>
                    <a:pt x="7113" y="10339"/>
                  </a:lnTo>
                  <a:cubicBezTo>
                    <a:pt x="7113" y="10248"/>
                    <a:pt x="7040" y="10174"/>
                    <a:pt x="6949" y="10174"/>
                  </a:cubicBezTo>
                  <a:lnTo>
                    <a:pt x="6434" y="10174"/>
                  </a:lnTo>
                  <a:lnTo>
                    <a:pt x="6434" y="9327"/>
                  </a:lnTo>
                  <a:cubicBezTo>
                    <a:pt x="6434" y="9239"/>
                    <a:pt x="6361" y="9166"/>
                    <a:pt x="6269" y="9166"/>
                  </a:cubicBezTo>
                  <a:cubicBezTo>
                    <a:pt x="6181" y="9166"/>
                    <a:pt x="6108" y="9239"/>
                    <a:pt x="6108" y="9327"/>
                  </a:cubicBezTo>
                  <a:lnTo>
                    <a:pt x="6108" y="10174"/>
                  </a:lnTo>
                  <a:lnTo>
                    <a:pt x="3723" y="10174"/>
                  </a:lnTo>
                  <a:lnTo>
                    <a:pt x="3723" y="7954"/>
                  </a:lnTo>
                  <a:cubicBezTo>
                    <a:pt x="3723" y="7863"/>
                    <a:pt x="3797" y="7790"/>
                    <a:pt x="3885" y="7790"/>
                  </a:cubicBezTo>
                  <a:lnTo>
                    <a:pt x="5943" y="7790"/>
                  </a:lnTo>
                  <a:cubicBezTo>
                    <a:pt x="6034" y="7790"/>
                    <a:pt x="6108" y="7863"/>
                    <a:pt x="6108" y="7954"/>
                  </a:cubicBezTo>
                  <a:lnTo>
                    <a:pt x="6108" y="8616"/>
                  </a:lnTo>
                  <a:cubicBezTo>
                    <a:pt x="6108" y="8704"/>
                    <a:pt x="6181" y="8778"/>
                    <a:pt x="6272" y="8778"/>
                  </a:cubicBezTo>
                  <a:cubicBezTo>
                    <a:pt x="6361" y="8778"/>
                    <a:pt x="6434" y="8704"/>
                    <a:pt x="6434" y="8616"/>
                  </a:cubicBezTo>
                  <a:lnTo>
                    <a:pt x="6434" y="7954"/>
                  </a:lnTo>
                  <a:cubicBezTo>
                    <a:pt x="6434" y="7684"/>
                    <a:pt x="6214" y="7463"/>
                    <a:pt x="5943" y="7463"/>
                  </a:cubicBezTo>
                  <a:lnTo>
                    <a:pt x="5417" y="7463"/>
                  </a:lnTo>
                  <a:lnTo>
                    <a:pt x="5417" y="6387"/>
                  </a:lnTo>
                  <a:cubicBezTo>
                    <a:pt x="6484" y="6199"/>
                    <a:pt x="7351" y="5420"/>
                    <a:pt x="7666" y="4399"/>
                  </a:cubicBezTo>
                  <a:cubicBezTo>
                    <a:pt x="8863" y="4370"/>
                    <a:pt x="9827" y="3385"/>
                    <a:pt x="9827" y="2180"/>
                  </a:cubicBezTo>
                  <a:lnTo>
                    <a:pt x="9827" y="1518"/>
                  </a:lnTo>
                  <a:cubicBezTo>
                    <a:pt x="9830" y="683"/>
                    <a:pt x="9148" y="1"/>
                    <a:pt x="83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72"/>
            <p:cNvSpPr/>
            <p:nvPr/>
          </p:nvSpPr>
          <p:spPr>
            <a:xfrm>
              <a:off x="1796957" y="2306445"/>
              <a:ext cx="55288" cy="55288"/>
            </a:xfrm>
            <a:custGeom>
              <a:rect b="b" l="l" r="r" t="t"/>
              <a:pathLst>
                <a:path extrusionOk="0" h="1686" w="1686">
                  <a:moveTo>
                    <a:pt x="1359" y="330"/>
                  </a:moveTo>
                  <a:lnTo>
                    <a:pt x="1359" y="1359"/>
                  </a:lnTo>
                  <a:lnTo>
                    <a:pt x="330" y="1359"/>
                  </a:lnTo>
                  <a:lnTo>
                    <a:pt x="330" y="330"/>
                  </a:lnTo>
                  <a:close/>
                  <a:moveTo>
                    <a:pt x="166" y="1"/>
                  </a:moveTo>
                  <a:cubicBezTo>
                    <a:pt x="74" y="1"/>
                    <a:pt x="1" y="74"/>
                    <a:pt x="1" y="165"/>
                  </a:cubicBezTo>
                  <a:lnTo>
                    <a:pt x="1" y="1521"/>
                  </a:lnTo>
                  <a:cubicBezTo>
                    <a:pt x="1" y="1612"/>
                    <a:pt x="74" y="1685"/>
                    <a:pt x="166" y="1685"/>
                  </a:cubicBezTo>
                  <a:lnTo>
                    <a:pt x="1521" y="1685"/>
                  </a:lnTo>
                  <a:cubicBezTo>
                    <a:pt x="1612" y="1685"/>
                    <a:pt x="1686" y="1612"/>
                    <a:pt x="1686" y="1521"/>
                  </a:cubicBezTo>
                  <a:lnTo>
                    <a:pt x="1686" y="165"/>
                  </a:lnTo>
                  <a:cubicBezTo>
                    <a:pt x="1686"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72"/>
            <p:cNvSpPr/>
            <p:nvPr/>
          </p:nvSpPr>
          <p:spPr>
            <a:xfrm>
              <a:off x="1772395" y="2085358"/>
              <a:ext cx="105690" cy="96639"/>
            </a:xfrm>
            <a:custGeom>
              <a:rect b="b" l="l" r="r" t="t"/>
              <a:pathLst>
                <a:path extrusionOk="0" h="2947" w="3223">
                  <a:moveTo>
                    <a:pt x="1594" y="347"/>
                  </a:moveTo>
                  <a:lnTo>
                    <a:pt x="1885" y="938"/>
                  </a:lnTo>
                  <a:cubicBezTo>
                    <a:pt x="1935" y="1035"/>
                    <a:pt x="2026" y="1103"/>
                    <a:pt x="2135" y="1118"/>
                  </a:cubicBezTo>
                  <a:cubicBezTo>
                    <a:pt x="2132" y="1118"/>
                    <a:pt x="2785" y="1215"/>
                    <a:pt x="2785" y="1215"/>
                  </a:cubicBezTo>
                  <a:lnTo>
                    <a:pt x="2314" y="1673"/>
                  </a:lnTo>
                  <a:cubicBezTo>
                    <a:pt x="2235" y="1750"/>
                    <a:pt x="2200" y="1859"/>
                    <a:pt x="2220" y="1965"/>
                  </a:cubicBezTo>
                  <a:lnTo>
                    <a:pt x="2332" y="2614"/>
                  </a:lnTo>
                  <a:cubicBezTo>
                    <a:pt x="2329" y="2614"/>
                    <a:pt x="1747" y="2309"/>
                    <a:pt x="1747" y="2309"/>
                  </a:cubicBezTo>
                  <a:cubicBezTo>
                    <a:pt x="1698" y="2284"/>
                    <a:pt x="1645" y="2271"/>
                    <a:pt x="1593" y="2271"/>
                  </a:cubicBezTo>
                  <a:cubicBezTo>
                    <a:pt x="1540" y="2271"/>
                    <a:pt x="1488" y="2284"/>
                    <a:pt x="1441" y="2309"/>
                  </a:cubicBezTo>
                  <a:cubicBezTo>
                    <a:pt x="1441" y="2309"/>
                    <a:pt x="856" y="2614"/>
                    <a:pt x="856" y="2614"/>
                  </a:cubicBezTo>
                  <a:lnTo>
                    <a:pt x="968" y="1965"/>
                  </a:lnTo>
                  <a:cubicBezTo>
                    <a:pt x="985" y="1859"/>
                    <a:pt x="950" y="1750"/>
                    <a:pt x="873" y="1673"/>
                  </a:cubicBezTo>
                  <a:cubicBezTo>
                    <a:pt x="873" y="1673"/>
                    <a:pt x="400" y="1212"/>
                    <a:pt x="403" y="1212"/>
                  </a:cubicBezTo>
                  <a:lnTo>
                    <a:pt x="1053" y="1118"/>
                  </a:lnTo>
                  <a:cubicBezTo>
                    <a:pt x="1162" y="1103"/>
                    <a:pt x="1253" y="1035"/>
                    <a:pt x="1300" y="938"/>
                  </a:cubicBezTo>
                  <a:lnTo>
                    <a:pt x="1591" y="347"/>
                  </a:lnTo>
                  <a:close/>
                  <a:moveTo>
                    <a:pt x="1589" y="0"/>
                  </a:moveTo>
                  <a:cubicBezTo>
                    <a:pt x="1480" y="0"/>
                    <a:pt x="1372" y="69"/>
                    <a:pt x="1297" y="203"/>
                  </a:cubicBezTo>
                  <a:lnTo>
                    <a:pt x="1006" y="794"/>
                  </a:lnTo>
                  <a:lnTo>
                    <a:pt x="353" y="888"/>
                  </a:lnTo>
                  <a:cubicBezTo>
                    <a:pt x="62" y="1000"/>
                    <a:pt x="0" y="1188"/>
                    <a:pt x="171" y="1450"/>
                  </a:cubicBezTo>
                  <a:lnTo>
                    <a:pt x="644" y="1912"/>
                  </a:lnTo>
                  <a:lnTo>
                    <a:pt x="532" y="2559"/>
                  </a:lnTo>
                  <a:cubicBezTo>
                    <a:pt x="514" y="2795"/>
                    <a:pt x="647" y="2947"/>
                    <a:pt x="833" y="2947"/>
                  </a:cubicBezTo>
                  <a:cubicBezTo>
                    <a:pt x="888" y="2947"/>
                    <a:pt x="947" y="2934"/>
                    <a:pt x="1009" y="2905"/>
                  </a:cubicBezTo>
                  <a:lnTo>
                    <a:pt x="1594" y="2600"/>
                  </a:lnTo>
                  <a:lnTo>
                    <a:pt x="2176" y="2905"/>
                  </a:lnTo>
                  <a:cubicBezTo>
                    <a:pt x="2221" y="2929"/>
                    <a:pt x="2269" y="2939"/>
                    <a:pt x="2318" y="2939"/>
                  </a:cubicBezTo>
                  <a:cubicBezTo>
                    <a:pt x="2503" y="2939"/>
                    <a:pt x="2690" y="2782"/>
                    <a:pt x="2652" y="2559"/>
                  </a:cubicBezTo>
                  <a:lnTo>
                    <a:pt x="2544" y="1909"/>
                  </a:lnTo>
                  <a:lnTo>
                    <a:pt x="3014" y="1450"/>
                  </a:lnTo>
                  <a:cubicBezTo>
                    <a:pt x="3223" y="1241"/>
                    <a:pt x="3105" y="935"/>
                    <a:pt x="2832" y="888"/>
                  </a:cubicBezTo>
                  <a:lnTo>
                    <a:pt x="2179" y="794"/>
                  </a:lnTo>
                  <a:lnTo>
                    <a:pt x="1888" y="203"/>
                  </a:lnTo>
                  <a:cubicBezTo>
                    <a:pt x="1806" y="67"/>
                    <a:pt x="1696" y="0"/>
                    <a:pt x="158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72"/>
            <p:cNvSpPr/>
            <p:nvPr/>
          </p:nvSpPr>
          <p:spPr>
            <a:xfrm>
              <a:off x="1752621" y="2061912"/>
              <a:ext cx="144090" cy="166356"/>
            </a:xfrm>
            <a:custGeom>
              <a:rect b="b" l="l" r="r" t="t"/>
              <a:pathLst>
                <a:path extrusionOk="0" h="5073" w="4394">
                  <a:moveTo>
                    <a:pt x="162" y="1"/>
                  </a:moveTo>
                  <a:cubicBezTo>
                    <a:pt x="74" y="1"/>
                    <a:pt x="0" y="74"/>
                    <a:pt x="0" y="166"/>
                  </a:cubicBezTo>
                  <a:lnTo>
                    <a:pt x="0" y="2877"/>
                  </a:lnTo>
                  <a:cubicBezTo>
                    <a:pt x="0" y="4088"/>
                    <a:pt x="985" y="5073"/>
                    <a:pt x="2197" y="5073"/>
                  </a:cubicBezTo>
                  <a:cubicBezTo>
                    <a:pt x="3408" y="5073"/>
                    <a:pt x="4393" y="4088"/>
                    <a:pt x="4393" y="2877"/>
                  </a:cubicBezTo>
                  <a:lnTo>
                    <a:pt x="4393" y="166"/>
                  </a:lnTo>
                  <a:cubicBezTo>
                    <a:pt x="4393" y="74"/>
                    <a:pt x="4320" y="1"/>
                    <a:pt x="4229" y="1"/>
                  </a:cubicBezTo>
                  <a:lnTo>
                    <a:pt x="2553" y="1"/>
                  </a:lnTo>
                  <a:cubicBezTo>
                    <a:pt x="2461" y="1"/>
                    <a:pt x="2388" y="74"/>
                    <a:pt x="2388" y="166"/>
                  </a:cubicBezTo>
                  <a:cubicBezTo>
                    <a:pt x="2388" y="257"/>
                    <a:pt x="2461" y="330"/>
                    <a:pt x="2553" y="330"/>
                  </a:cubicBezTo>
                  <a:lnTo>
                    <a:pt x="4067" y="330"/>
                  </a:lnTo>
                  <a:lnTo>
                    <a:pt x="4067" y="2877"/>
                  </a:lnTo>
                  <a:cubicBezTo>
                    <a:pt x="4067" y="3909"/>
                    <a:pt x="3226" y="4747"/>
                    <a:pt x="2197" y="4747"/>
                  </a:cubicBezTo>
                  <a:cubicBezTo>
                    <a:pt x="1165" y="4747"/>
                    <a:pt x="327" y="3909"/>
                    <a:pt x="327" y="2877"/>
                  </a:cubicBezTo>
                  <a:lnTo>
                    <a:pt x="327" y="330"/>
                  </a:lnTo>
                  <a:lnTo>
                    <a:pt x="1838" y="330"/>
                  </a:lnTo>
                  <a:cubicBezTo>
                    <a:pt x="1929" y="330"/>
                    <a:pt x="2003" y="257"/>
                    <a:pt x="2003" y="166"/>
                  </a:cubicBezTo>
                  <a:cubicBezTo>
                    <a:pt x="2003" y="74"/>
                    <a:pt x="1929" y="1"/>
                    <a:pt x="18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5" name="Google Shape;1265;p72"/>
          <p:cNvGrpSpPr/>
          <p:nvPr/>
        </p:nvGrpSpPr>
        <p:grpSpPr>
          <a:xfrm>
            <a:off x="861879" y="4025038"/>
            <a:ext cx="341173" cy="366719"/>
            <a:chOff x="861879" y="3796438"/>
            <a:chExt cx="341173" cy="366719"/>
          </a:xfrm>
        </p:grpSpPr>
        <p:sp>
          <p:nvSpPr>
            <p:cNvPr id="1266" name="Google Shape;1266;p72"/>
            <p:cNvSpPr/>
            <p:nvPr/>
          </p:nvSpPr>
          <p:spPr>
            <a:xfrm>
              <a:off x="861879" y="3796438"/>
              <a:ext cx="255454" cy="366719"/>
            </a:xfrm>
            <a:custGeom>
              <a:rect b="b" l="l" r="r" t="t"/>
              <a:pathLst>
                <a:path extrusionOk="0" h="11183" w="7790">
                  <a:moveTo>
                    <a:pt x="4370" y="330"/>
                  </a:moveTo>
                  <a:cubicBezTo>
                    <a:pt x="4520" y="330"/>
                    <a:pt x="4643" y="450"/>
                    <a:pt x="4643" y="600"/>
                  </a:cubicBezTo>
                  <a:lnTo>
                    <a:pt x="4643" y="844"/>
                  </a:lnTo>
                  <a:cubicBezTo>
                    <a:pt x="4643" y="932"/>
                    <a:pt x="4717" y="1006"/>
                    <a:pt x="4805" y="1006"/>
                  </a:cubicBezTo>
                  <a:lnTo>
                    <a:pt x="5646" y="1006"/>
                  </a:lnTo>
                  <a:lnTo>
                    <a:pt x="5646" y="1568"/>
                  </a:lnTo>
                  <a:lnTo>
                    <a:pt x="4194" y="1568"/>
                  </a:lnTo>
                  <a:cubicBezTo>
                    <a:pt x="4102" y="1568"/>
                    <a:pt x="4029" y="1641"/>
                    <a:pt x="4029" y="1732"/>
                  </a:cubicBezTo>
                  <a:cubicBezTo>
                    <a:pt x="4029" y="1820"/>
                    <a:pt x="4102" y="1894"/>
                    <a:pt x="4194" y="1894"/>
                  </a:cubicBezTo>
                  <a:lnTo>
                    <a:pt x="5811" y="1894"/>
                  </a:lnTo>
                  <a:cubicBezTo>
                    <a:pt x="5925" y="1894"/>
                    <a:pt x="5978" y="1782"/>
                    <a:pt x="5975" y="1685"/>
                  </a:cubicBezTo>
                  <a:lnTo>
                    <a:pt x="6784" y="1685"/>
                  </a:lnTo>
                  <a:lnTo>
                    <a:pt x="6784" y="10177"/>
                  </a:lnTo>
                  <a:lnTo>
                    <a:pt x="1006" y="10177"/>
                  </a:lnTo>
                  <a:lnTo>
                    <a:pt x="1006" y="9283"/>
                  </a:lnTo>
                  <a:cubicBezTo>
                    <a:pt x="1006" y="9192"/>
                    <a:pt x="933" y="9118"/>
                    <a:pt x="842" y="9118"/>
                  </a:cubicBezTo>
                  <a:cubicBezTo>
                    <a:pt x="750" y="9118"/>
                    <a:pt x="677" y="9192"/>
                    <a:pt x="677" y="9283"/>
                  </a:cubicBezTo>
                  <a:lnTo>
                    <a:pt x="677" y="10341"/>
                  </a:lnTo>
                  <a:cubicBezTo>
                    <a:pt x="677" y="10430"/>
                    <a:pt x="750" y="10503"/>
                    <a:pt x="842" y="10503"/>
                  </a:cubicBezTo>
                  <a:lnTo>
                    <a:pt x="6949" y="10503"/>
                  </a:lnTo>
                  <a:cubicBezTo>
                    <a:pt x="7037" y="10503"/>
                    <a:pt x="7110" y="10433"/>
                    <a:pt x="7110" y="10341"/>
                  </a:cubicBezTo>
                  <a:lnTo>
                    <a:pt x="7110" y="1523"/>
                  </a:lnTo>
                  <a:cubicBezTo>
                    <a:pt x="7110" y="1432"/>
                    <a:pt x="7037" y="1359"/>
                    <a:pt x="6949" y="1359"/>
                  </a:cubicBezTo>
                  <a:lnTo>
                    <a:pt x="5972" y="1359"/>
                  </a:lnTo>
                  <a:lnTo>
                    <a:pt x="5972" y="1006"/>
                  </a:lnTo>
                  <a:lnTo>
                    <a:pt x="7460" y="1006"/>
                  </a:lnTo>
                  <a:lnTo>
                    <a:pt x="7460" y="10856"/>
                  </a:lnTo>
                  <a:lnTo>
                    <a:pt x="327" y="10856"/>
                  </a:lnTo>
                  <a:lnTo>
                    <a:pt x="327" y="1006"/>
                  </a:lnTo>
                  <a:lnTo>
                    <a:pt x="1815" y="1006"/>
                  </a:lnTo>
                  <a:lnTo>
                    <a:pt x="1815" y="1359"/>
                  </a:lnTo>
                  <a:lnTo>
                    <a:pt x="842" y="1359"/>
                  </a:lnTo>
                  <a:cubicBezTo>
                    <a:pt x="750" y="1359"/>
                    <a:pt x="677" y="1432"/>
                    <a:pt x="677" y="1523"/>
                  </a:cubicBezTo>
                  <a:lnTo>
                    <a:pt x="677" y="8568"/>
                  </a:lnTo>
                  <a:cubicBezTo>
                    <a:pt x="677" y="8660"/>
                    <a:pt x="750" y="8733"/>
                    <a:pt x="842" y="8733"/>
                  </a:cubicBezTo>
                  <a:cubicBezTo>
                    <a:pt x="933" y="8733"/>
                    <a:pt x="1006" y="8660"/>
                    <a:pt x="1006" y="8568"/>
                  </a:cubicBezTo>
                  <a:lnTo>
                    <a:pt x="1006" y="1685"/>
                  </a:lnTo>
                  <a:lnTo>
                    <a:pt x="1815" y="1685"/>
                  </a:lnTo>
                  <a:cubicBezTo>
                    <a:pt x="1812" y="1782"/>
                    <a:pt x="1865" y="1894"/>
                    <a:pt x="1979" y="1894"/>
                  </a:cubicBezTo>
                  <a:lnTo>
                    <a:pt x="3479" y="1894"/>
                  </a:lnTo>
                  <a:cubicBezTo>
                    <a:pt x="3567" y="1894"/>
                    <a:pt x="3641" y="1820"/>
                    <a:pt x="3641" y="1732"/>
                  </a:cubicBezTo>
                  <a:cubicBezTo>
                    <a:pt x="3641" y="1641"/>
                    <a:pt x="3570" y="1568"/>
                    <a:pt x="3479" y="1568"/>
                  </a:cubicBezTo>
                  <a:lnTo>
                    <a:pt x="2144" y="1568"/>
                  </a:lnTo>
                  <a:lnTo>
                    <a:pt x="2144" y="1006"/>
                  </a:lnTo>
                  <a:lnTo>
                    <a:pt x="2770" y="1006"/>
                  </a:lnTo>
                  <a:cubicBezTo>
                    <a:pt x="2862" y="1006"/>
                    <a:pt x="2935" y="932"/>
                    <a:pt x="2935" y="844"/>
                  </a:cubicBezTo>
                  <a:lnTo>
                    <a:pt x="2935" y="600"/>
                  </a:lnTo>
                  <a:cubicBezTo>
                    <a:pt x="2935" y="450"/>
                    <a:pt x="3056" y="330"/>
                    <a:pt x="3206" y="330"/>
                  </a:cubicBezTo>
                  <a:close/>
                  <a:moveTo>
                    <a:pt x="3206" y="0"/>
                  </a:moveTo>
                  <a:cubicBezTo>
                    <a:pt x="2815" y="0"/>
                    <a:pt x="2606" y="327"/>
                    <a:pt x="2606" y="680"/>
                  </a:cubicBezTo>
                  <a:lnTo>
                    <a:pt x="162" y="680"/>
                  </a:lnTo>
                  <a:cubicBezTo>
                    <a:pt x="74" y="680"/>
                    <a:pt x="1" y="753"/>
                    <a:pt x="1" y="844"/>
                  </a:cubicBezTo>
                  <a:lnTo>
                    <a:pt x="1" y="11018"/>
                  </a:lnTo>
                  <a:cubicBezTo>
                    <a:pt x="1" y="11109"/>
                    <a:pt x="74" y="11182"/>
                    <a:pt x="162" y="11182"/>
                  </a:cubicBezTo>
                  <a:lnTo>
                    <a:pt x="7625" y="11182"/>
                  </a:lnTo>
                  <a:cubicBezTo>
                    <a:pt x="7716" y="11182"/>
                    <a:pt x="7790" y="11109"/>
                    <a:pt x="7790" y="11018"/>
                  </a:cubicBezTo>
                  <a:lnTo>
                    <a:pt x="7790" y="844"/>
                  </a:lnTo>
                  <a:cubicBezTo>
                    <a:pt x="7790" y="753"/>
                    <a:pt x="7716" y="680"/>
                    <a:pt x="7625" y="680"/>
                  </a:cubicBezTo>
                  <a:lnTo>
                    <a:pt x="4970" y="680"/>
                  </a:lnTo>
                  <a:cubicBezTo>
                    <a:pt x="4970" y="327"/>
                    <a:pt x="4761" y="0"/>
                    <a:pt x="43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72"/>
            <p:cNvSpPr/>
            <p:nvPr/>
          </p:nvSpPr>
          <p:spPr>
            <a:xfrm>
              <a:off x="943368" y="3957712"/>
              <a:ext cx="38400" cy="37318"/>
            </a:xfrm>
            <a:custGeom>
              <a:rect b="b" l="l" r="r" t="t"/>
              <a:pathLst>
                <a:path extrusionOk="0" h="1138" w="1171">
                  <a:moveTo>
                    <a:pt x="181" y="0"/>
                  </a:moveTo>
                  <a:cubicBezTo>
                    <a:pt x="139" y="0"/>
                    <a:pt x="97" y="16"/>
                    <a:pt x="65" y="49"/>
                  </a:cubicBezTo>
                  <a:cubicBezTo>
                    <a:pt x="0" y="110"/>
                    <a:pt x="0" y="216"/>
                    <a:pt x="65" y="278"/>
                  </a:cubicBezTo>
                  <a:lnTo>
                    <a:pt x="356" y="569"/>
                  </a:lnTo>
                  <a:lnTo>
                    <a:pt x="65" y="857"/>
                  </a:lnTo>
                  <a:cubicBezTo>
                    <a:pt x="0" y="922"/>
                    <a:pt x="0" y="1025"/>
                    <a:pt x="65" y="1089"/>
                  </a:cubicBezTo>
                  <a:cubicBezTo>
                    <a:pt x="103" y="1122"/>
                    <a:pt x="142" y="1138"/>
                    <a:pt x="181" y="1138"/>
                  </a:cubicBezTo>
                  <a:cubicBezTo>
                    <a:pt x="220" y="1138"/>
                    <a:pt x="259" y="1122"/>
                    <a:pt x="297" y="1089"/>
                  </a:cubicBezTo>
                  <a:lnTo>
                    <a:pt x="585" y="798"/>
                  </a:lnTo>
                  <a:lnTo>
                    <a:pt x="876" y="1089"/>
                  </a:lnTo>
                  <a:cubicBezTo>
                    <a:pt x="915" y="1122"/>
                    <a:pt x="953" y="1138"/>
                    <a:pt x="991" y="1138"/>
                  </a:cubicBezTo>
                  <a:cubicBezTo>
                    <a:pt x="1029" y="1138"/>
                    <a:pt x="1068" y="1122"/>
                    <a:pt x="1106" y="1089"/>
                  </a:cubicBezTo>
                  <a:cubicBezTo>
                    <a:pt x="1170" y="1025"/>
                    <a:pt x="1170" y="922"/>
                    <a:pt x="1106" y="857"/>
                  </a:cubicBezTo>
                  <a:lnTo>
                    <a:pt x="818" y="569"/>
                  </a:lnTo>
                  <a:lnTo>
                    <a:pt x="1106" y="278"/>
                  </a:lnTo>
                  <a:cubicBezTo>
                    <a:pt x="1170" y="216"/>
                    <a:pt x="1170" y="110"/>
                    <a:pt x="1106" y="49"/>
                  </a:cubicBezTo>
                  <a:cubicBezTo>
                    <a:pt x="1075" y="16"/>
                    <a:pt x="1033" y="0"/>
                    <a:pt x="991" y="0"/>
                  </a:cubicBezTo>
                  <a:cubicBezTo>
                    <a:pt x="949" y="0"/>
                    <a:pt x="907" y="16"/>
                    <a:pt x="876" y="49"/>
                  </a:cubicBezTo>
                  <a:lnTo>
                    <a:pt x="585" y="337"/>
                  </a:lnTo>
                  <a:lnTo>
                    <a:pt x="297" y="49"/>
                  </a:lnTo>
                  <a:cubicBezTo>
                    <a:pt x="265" y="16"/>
                    <a:pt x="223"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72"/>
            <p:cNvSpPr/>
            <p:nvPr/>
          </p:nvSpPr>
          <p:spPr>
            <a:xfrm>
              <a:off x="911264" y="4010901"/>
              <a:ext cx="38400" cy="37285"/>
            </a:xfrm>
            <a:custGeom>
              <a:rect b="b" l="l" r="r" t="t"/>
              <a:pathLst>
                <a:path extrusionOk="0" h="1137" w="1171">
                  <a:moveTo>
                    <a:pt x="179" y="0"/>
                  </a:moveTo>
                  <a:cubicBezTo>
                    <a:pt x="138" y="0"/>
                    <a:pt x="96" y="16"/>
                    <a:pt x="65" y="47"/>
                  </a:cubicBezTo>
                  <a:cubicBezTo>
                    <a:pt x="0" y="111"/>
                    <a:pt x="0" y="214"/>
                    <a:pt x="65" y="279"/>
                  </a:cubicBezTo>
                  <a:lnTo>
                    <a:pt x="353" y="570"/>
                  </a:lnTo>
                  <a:lnTo>
                    <a:pt x="65" y="858"/>
                  </a:lnTo>
                  <a:cubicBezTo>
                    <a:pt x="0" y="923"/>
                    <a:pt x="0" y="1026"/>
                    <a:pt x="65" y="1090"/>
                  </a:cubicBezTo>
                  <a:cubicBezTo>
                    <a:pt x="103" y="1121"/>
                    <a:pt x="141" y="1137"/>
                    <a:pt x="179" y="1137"/>
                  </a:cubicBezTo>
                  <a:cubicBezTo>
                    <a:pt x="218" y="1137"/>
                    <a:pt x="256" y="1121"/>
                    <a:pt x="294" y="1090"/>
                  </a:cubicBezTo>
                  <a:lnTo>
                    <a:pt x="585" y="799"/>
                  </a:lnTo>
                  <a:lnTo>
                    <a:pt x="873" y="1090"/>
                  </a:lnTo>
                  <a:cubicBezTo>
                    <a:pt x="912" y="1121"/>
                    <a:pt x="951" y="1137"/>
                    <a:pt x="989" y="1137"/>
                  </a:cubicBezTo>
                  <a:cubicBezTo>
                    <a:pt x="1028" y="1137"/>
                    <a:pt x="1067" y="1121"/>
                    <a:pt x="1106" y="1090"/>
                  </a:cubicBezTo>
                  <a:cubicBezTo>
                    <a:pt x="1170" y="1026"/>
                    <a:pt x="1170" y="923"/>
                    <a:pt x="1106" y="858"/>
                  </a:cubicBezTo>
                  <a:lnTo>
                    <a:pt x="817" y="570"/>
                  </a:lnTo>
                  <a:lnTo>
                    <a:pt x="1106" y="279"/>
                  </a:lnTo>
                  <a:cubicBezTo>
                    <a:pt x="1170" y="214"/>
                    <a:pt x="1170" y="111"/>
                    <a:pt x="1106" y="47"/>
                  </a:cubicBezTo>
                  <a:cubicBezTo>
                    <a:pt x="1073" y="16"/>
                    <a:pt x="1031" y="0"/>
                    <a:pt x="989" y="0"/>
                  </a:cubicBezTo>
                  <a:cubicBezTo>
                    <a:pt x="948" y="0"/>
                    <a:pt x="906" y="16"/>
                    <a:pt x="873" y="47"/>
                  </a:cubicBezTo>
                  <a:lnTo>
                    <a:pt x="585" y="338"/>
                  </a:lnTo>
                  <a:lnTo>
                    <a:pt x="294" y="47"/>
                  </a:lnTo>
                  <a:cubicBezTo>
                    <a:pt x="263" y="16"/>
                    <a:pt x="221" y="0"/>
                    <a:pt x="1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72"/>
            <p:cNvSpPr/>
            <p:nvPr/>
          </p:nvSpPr>
          <p:spPr>
            <a:xfrm>
              <a:off x="1030334" y="3913540"/>
              <a:ext cx="38400" cy="37351"/>
            </a:xfrm>
            <a:custGeom>
              <a:rect b="b" l="l" r="r" t="t"/>
              <a:pathLst>
                <a:path extrusionOk="0" h="1139" w="1171">
                  <a:moveTo>
                    <a:pt x="181" y="0"/>
                  </a:moveTo>
                  <a:cubicBezTo>
                    <a:pt x="139" y="0"/>
                    <a:pt x="97" y="17"/>
                    <a:pt x="65" y="49"/>
                  </a:cubicBezTo>
                  <a:cubicBezTo>
                    <a:pt x="0" y="114"/>
                    <a:pt x="0" y="216"/>
                    <a:pt x="65" y="281"/>
                  </a:cubicBezTo>
                  <a:lnTo>
                    <a:pt x="353" y="569"/>
                  </a:lnTo>
                  <a:lnTo>
                    <a:pt x="65" y="857"/>
                  </a:lnTo>
                  <a:cubicBezTo>
                    <a:pt x="0" y="922"/>
                    <a:pt x="0" y="1025"/>
                    <a:pt x="65" y="1090"/>
                  </a:cubicBezTo>
                  <a:cubicBezTo>
                    <a:pt x="103" y="1122"/>
                    <a:pt x="142" y="1138"/>
                    <a:pt x="180" y="1138"/>
                  </a:cubicBezTo>
                  <a:cubicBezTo>
                    <a:pt x="218" y="1138"/>
                    <a:pt x="256" y="1122"/>
                    <a:pt x="294" y="1090"/>
                  </a:cubicBezTo>
                  <a:lnTo>
                    <a:pt x="586" y="802"/>
                  </a:lnTo>
                  <a:lnTo>
                    <a:pt x="874" y="1090"/>
                  </a:lnTo>
                  <a:cubicBezTo>
                    <a:pt x="913" y="1122"/>
                    <a:pt x="952" y="1138"/>
                    <a:pt x="991" y="1138"/>
                  </a:cubicBezTo>
                  <a:cubicBezTo>
                    <a:pt x="1030" y="1138"/>
                    <a:pt x="1068" y="1122"/>
                    <a:pt x="1106" y="1090"/>
                  </a:cubicBezTo>
                  <a:cubicBezTo>
                    <a:pt x="1171" y="1025"/>
                    <a:pt x="1171" y="922"/>
                    <a:pt x="1106" y="857"/>
                  </a:cubicBezTo>
                  <a:lnTo>
                    <a:pt x="818" y="569"/>
                  </a:lnTo>
                  <a:lnTo>
                    <a:pt x="1106" y="281"/>
                  </a:lnTo>
                  <a:cubicBezTo>
                    <a:pt x="1171" y="216"/>
                    <a:pt x="1171" y="114"/>
                    <a:pt x="1106" y="49"/>
                  </a:cubicBezTo>
                  <a:cubicBezTo>
                    <a:pt x="1074" y="17"/>
                    <a:pt x="1032" y="0"/>
                    <a:pt x="990" y="0"/>
                  </a:cubicBezTo>
                  <a:cubicBezTo>
                    <a:pt x="948" y="0"/>
                    <a:pt x="906" y="17"/>
                    <a:pt x="874" y="49"/>
                  </a:cubicBezTo>
                  <a:lnTo>
                    <a:pt x="586" y="337"/>
                  </a:lnTo>
                  <a:lnTo>
                    <a:pt x="294" y="49"/>
                  </a:lnTo>
                  <a:cubicBezTo>
                    <a:pt x="264" y="17"/>
                    <a:pt x="222"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72"/>
            <p:cNvSpPr/>
            <p:nvPr/>
          </p:nvSpPr>
          <p:spPr>
            <a:xfrm>
              <a:off x="1030334" y="3966762"/>
              <a:ext cx="38400" cy="37351"/>
            </a:xfrm>
            <a:custGeom>
              <a:rect b="b" l="l" r="r" t="t"/>
              <a:pathLst>
                <a:path extrusionOk="0" h="1139" w="1171">
                  <a:moveTo>
                    <a:pt x="181" y="0"/>
                  </a:moveTo>
                  <a:cubicBezTo>
                    <a:pt x="139" y="0"/>
                    <a:pt x="97" y="17"/>
                    <a:pt x="65" y="49"/>
                  </a:cubicBezTo>
                  <a:cubicBezTo>
                    <a:pt x="0" y="111"/>
                    <a:pt x="0" y="217"/>
                    <a:pt x="65" y="278"/>
                  </a:cubicBezTo>
                  <a:lnTo>
                    <a:pt x="353" y="569"/>
                  </a:lnTo>
                  <a:lnTo>
                    <a:pt x="65" y="858"/>
                  </a:lnTo>
                  <a:cubicBezTo>
                    <a:pt x="0" y="922"/>
                    <a:pt x="0" y="1025"/>
                    <a:pt x="65" y="1090"/>
                  </a:cubicBezTo>
                  <a:cubicBezTo>
                    <a:pt x="103" y="1122"/>
                    <a:pt x="142" y="1138"/>
                    <a:pt x="180" y="1138"/>
                  </a:cubicBezTo>
                  <a:cubicBezTo>
                    <a:pt x="218" y="1138"/>
                    <a:pt x="256" y="1122"/>
                    <a:pt x="294" y="1090"/>
                  </a:cubicBezTo>
                  <a:lnTo>
                    <a:pt x="586" y="802"/>
                  </a:lnTo>
                  <a:lnTo>
                    <a:pt x="874" y="1090"/>
                  </a:lnTo>
                  <a:cubicBezTo>
                    <a:pt x="913" y="1122"/>
                    <a:pt x="952" y="1138"/>
                    <a:pt x="991" y="1138"/>
                  </a:cubicBezTo>
                  <a:cubicBezTo>
                    <a:pt x="1030" y="1138"/>
                    <a:pt x="1068" y="1122"/>
                    <a:pt x="1106" y="1090"/>
                  </a:cubicBezTo>
                  <a:cubicBezTo>
                    <a:pt x="1171" y="1025"/>
                    <a:pt x="1171" y="922"/>
                    <a:pt x="1106" y="858"/>
                  </a:cubicBezTo>
                  <a:lnTo>
                    <a:pt x="818" y="569"/>
                  </a:lnTo>
                  <a:lnTo>
                    <a:pt x="1106" y="278"/>
                  </a:lnTo>
                  <a:cubicBezTo>
                    <a:pt x="1171" y="217"/>
                    <a:pt x="1171" y="111"/>
                    <a:pt x="1106" y="49"/>
                  </a:cubicBezTo>
                  <a:cubicBezTo>
                    <a:pt x="1074" y="17"/>
                    <a:pt x="1032" y="0"/>
                    <a:pt x="990" y="0"/>
                  </a:cubicBezTo>
                  <a:cubicBezTo>
                    <a:pt x="948" y="0"/>
                    <a:pt x="906" y="17"/>
                    <a:pt x="874" y="49"/>
                  </a:cubicBezTo>
                  <a:lnTo>
                    <a:pt x="586" y="337"/>
                  </a:lnTo>
                  <a:lnTo>
                    <a:pt x="294" y="49"/>
                  </a:lnTo>
                  <a:cubicBezTo>
                    <a:pt x="264" y="17"/>
                    <a:pt x="222"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72"/>
            <p:cNvSpPr/>
            <p:nvPr/>
          </p:nvSpPr>
          <p:spPr>
            <a:xfrm>
              <a:off x="911362" y="3902096"/>
              <a:ext cx="39449" cy="39482"/>
            </a:xfrm>
            <a:custGeom>
              <a:rect b="b" l="l" r="r" t="t"/>
              <a:pathLst>
                <a:path extrusionOk="0" h="1204" w="1203">
                  <a:moveTo>
                    <a:pt x="600" y="330"/>
                  </a:moveTo>
                  <a:cubicBezTo>
                    <a:pt x="753" y="330"/>
                    <a:pt x="873" y="451"/>
                    <a:pt x="873" y="604"/>
                  </a:cubicBezTo>
                  <a:cubicBezTo>
                    <a:pt x="873" y="754"/>
                    <a:pt x="753" y="877"/>
                    <a:pt x="600" y="877"/>
                  </a:cubicBezTo>
                  <a:cubicBezTo>
                    <a:pt x="450" y="877"/>
                    <a:pt x="326" y="754"/>
                    <a:pt x="326" y="604"/>
                  </a:cubicBezTo>
                  <a:cubicBezTo>
                    <a:pt x="326" y="451"/>
                    <a:pt x="450" y="330"/>
                    <a:pt x="600" y="330"/>
                  </a:cubicBezTo>
                  <a:close/>
                  <a:moveTo>
                    <a:pt x="600" y="1"/>
                  </a:moveTo>
                  <a:cubicBezTo>
                    <a:pt x="271" y="1"/>
                    <a:pt x="0" y="271"/>
                    <a:pt x="0" y="604"/>
                  </a:cubicBezTo>
                  <a:cubicBezTo>
                    <a:pt x="0" y="933"/>
                    <a:pt x="271" y="1204"/>
                    <a:pt x="600" y="1204"/>
                  </a:cubicBezTo>
                  <a:cubicBezTo>
                    <a:pt x="932" y="1204"/>
                    <a:pt x="1203" y="933"/>
                    <a:pt x="1203" y="604"/>
                  </a:cubicBezTo>
                  <a:cubicBezTo>
                    <a:pt x="1203" y="271"/>
                    <a:pt x="932" y="1"/>
                    <a:pt x="60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72"/>
            <p:cNvSpPr/>
            <p:nvPr/>
          </p:nvSpPr>
          <p:spPr>
            <a:xfrm>
              <a:off x="958879" y="3905211"/>
              <a:ext cx="109658" cy="152256"/>
            </a:xfrm>
            <a:custGeom>
              <a:rect b="b" l="l" r="r" t="t"/>
              <a:pathLst>
                <a:path extrusionOk="0" h="4643" w="3344">
                  <a:moveTo>
                    <a:pt x="2741" y="3769"/>
                  </a:moveTo>
                  <a:cubicBezTo>
                    <a:pt x="2894" y="3769"/>
                    <a:pt x="3014" y="3890"/>
                    <a:pt x="3014" y="4043"/>
                  </a:cubicBezTo>
                  <a:cubicBezTo>
                    <a:pt x="3014" y="4193"/>
                    <a:pt x="2894" y="4316"/>
                    <a:pt x="2741" y="4316"/>
                  </a:cubicBezTo>
                  <a:cubicBezTo>
                    <a:pt x="2591" y="4316"/>
                    <a:pt x="2468" y="4193"/>
                    <a:pt x="2468" y="4043"/>
                  </a:cubicBezTo>
                  <a:cubicBezTo>
                    <a:pt x="2468" y="3890"/>
                    <a:pt x="2591" y="3769"/>
                    <a:pt x="2741" y="3769"/>
                  </a:cubicBezTo>
                  <a:close/>
                  <a:moveTo>
                    <a:pt x="650" y="1"/>
                  </a:moveTo>
                  <a:cubicBezTo>
                    <a:pt x="612" y="1"/>
                    <a:pt x="570" y="13"/>
                    <a:pt x="524" y="41"/>
                  </a:cubicBezTo>
                  <a:lnTo>
                    <a:pt x="68" y="465"/>
                  </a:lnTo>
                  <a:cubicBezTo>
                    <a:pt x="1" y="547"/>
                    <a:pt x="1" y="626"/>
                    <a:pt x="68" y="706"/>
                  </a:cubicBezTo>
                  <a:lnTo>
                    <a:pt x="524" y="1129"/>
                  </a:lnTo>
                  <a:cubicBezTo>
                    <a:pt x="552" y="1155"/>
                    <a:pt x="588" y="1166"/>
                    <a:pt x="624" y="1166"/>
                  </a:cubicBezTo>
                  <a:cubicBezTo>
                    <a:pt x="752" y="1166"/>
                    <a:pt x="892" y="1026"/>
                    <a:pt x="747" y="891"/>
                  </a:cubicBezTo>
                  <a:lnTo>
                    <a:pt x="595" y="750"/>
                  </a:lnTo>
                  <a:lnTo>
                    <a:pt x="595" y="750"/>
                  </a:lnTo>
                  <a:cubicBezTo>
                    <a:pt x="921" y="770"/>
                    <a:pt x="1200" y="979"/>
                    <a:pt x="1200" y="1335"/>
                  </a:cubicBezTo>
                  <a:lnTo>
                    <a:pt x="1200" y="3293"/>
                  </a:lnTo>
                  <a:cubicBezTo>
                    <a:pt x="1200" y="3828"/>
                    <a:pt x="1659" y="4193"/>
                    <a:pt x="2165" y="4205"/>
                  </a:cubicBezTo>
                  <a:cubicBezTo>
                    <a:pt x="2235" y="4458"/>
                    <a:pt x="2468" y="4643"/>
                    <a:pt x="2741" y="4643"/>
                  </a:cubicBezTo>
                  <a:cubicBezTo>
                    <a:pt x="3073" y="4643"/>
                    <a:pt x="3344" y="4372"/>
                    <a:pt x="3344" y="4043"/>
                  </a:cubicBezTo>
                  <a:cubicBezTo>
                    <a:pt x="3344" y="3711"/>
                    <a:pt x="3073" y="3440"/>
                    <a:pt x="2741" y="3440"/>
                  </a:cubicBezTo>
                  <a:cubicBezTo>
                    <a:pt x="2468" y="3440"/>
                    <a:pt x="2235" y="3625"/>
                    <a:pt x="2165" y="3878"/>
                  </a:cubicBezTo>
                  <a:cubicBezTo>
                    <a:pt x="1827" y="3867"/>
                    <a:pt x="1530" y="3661"/>
                    <a:pt x="1530" y="3293"/>
                  </a:cubicBezTo>
                  <a:lnTo>
                    <a:pt x="1530" y="1335"/>
                  </a:lnTo>
                  <a:cubicBezTo>
                    <a:pt x="1530" y="812"/>
                    <a:pt x="1089" y="447"/>
                    <a:pt x="597" y="420"/>
                  </a:cubicBezTo>
                  <a:lnTo>
                    <a:pt x="747" y="282"/>
                  </a:lnTo>
                  <a:cubicBezTo>
                    <a:pt x="859" y="171"/>
                    <a:pt x="791" y="1"/>
                    <a:pt x="65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72"/>
            <p:cNvSpPr/>
            <p:nvPr/>
          </p:nvSpPr>
          <p:spPr>
            <a:xfrm>
              <a:off x="1136385" y="3881076"/>
              <a:ext cx="66667" cy="282081"/>
            </a:xfrm>
            <a:custGeom>
              <a:rect b="b" l="l" r="r" t="t"/>
              <a:pathLst>
                <a:path extrusionOk="0" h="8602" w="2033">
                  <a:moveTo>
                    <a:pt x="677" y="327"/>
                  </a:moveTo>
                  <a:cubicBezTo>
                    <a:pt x="774" y="327"/>
                    <a:pt x="853" y="407"/>
                    <a:pt x="853" y="504"/>
                  </a:cubicBezTo>
                  <a:lnTo>
                    <a:pt x="853" y="677"/>
                  </a:lnTo>
                  <a:lnTo>
                    <a:pt x="504" y="677"/>
                  </a:lnTo>
                  <a:lnTo>
                    <a:pt x="504" y="504"/>
                  </a:lnTo>
                  <a:cubicBezTo>
                    <a:pt x="504" y="407"/>
                    <a:pt x="580" y="327"/>
                    <a:pt x="677" y="327"/>
                  </a:cubicBezTo>
                  <a:close/>
                  <a:moveTo>
                    <a:pt x="1027" y="1007"/>
                  </a:moveTo>
                  <a:lnTo>
                    <a:pt x="1027" y="1695"/>
                  </a:lnTo>
                  <a:lnTo>
                    <a:pt x="330" y="1695"/>
                  </a:lnTo>
                  <a:lnTo>
                    <a:pt x="330" y="1007"/>
                  </a:lnTo>
                  <a:close/>
                  <a:moveTo>
                    <a:pt x="1027" y="4902"/>
                  </a:moveTo>
                  <a:lnTo>
                    <a:pt x="1027" y="6784"/>
                  </a:lnTo>
                  <a:lnTo>
                    <a:pt x="330" y="6784"/>
                  </a:lnTo>
                  <a:lnTo>
                    <a:pt x="330" y="4902"/>
                  </a:lnTo>
                  <a:close/>
                  <a:moveTo>
                    <a:pt x="853" y="7111"/>
                  </a:moveTo>
                  <a:lnTo>
                    <a:pt x="853" y="7625"/>
                  </a:lnTo>
                  <a:cubicBezTo>
                    <a:pt x="853" y="7722"/>
                    <a:pt x="774" y="7802"/>
                    <a:pt x="677" y="7802"/>
                  </a:cubicBezTo>
                  <a:cubicBezTo>
                    <a:pt x="580" y="7802"/>
                    <a:pt x="504" y="7722"/>
                    <a:pt x="504" y="7625"/>
                  </a:cubicBezTo>
                  <a:lnTo>
                    <a:pt x="504" y="7111"/>
                  </a:lnTo>
                  <a:close/>
                  <a:moveTo>
                    <a:pt x="677" y="1"/>
                  </a:moveTo>
                  <a:cubicBezTo>
                    <a:pt x="401" y="1"/>
                    <a:pt x="174" y="224"/>
                    <a:pt x="174" y="504"/>
                  </a:cubicBezTo>
                  <a:lnTo>
                    <a:pt x="174" y="677"/>
                  </a:lnTo>
                  <a:lnTo>
                    <a:pt x="165" y="677"/>
                  </a:lnTo>
                  <a:cubicBezTo>
                    <a:pt x="74" y="677"/>
                    <a:pt x="1" y="751"/>
                    <a:pt x="1" y="842"/>
                  </a:cubicBezTo>
                  <a:lnTo>
                    <a:pt x="1" y="2953"/>
                  </a:lnTo>
                  <a:cubicBezTo>
                    <a:pt x="1" y="3044"/>
                    <a:pt x="74" y="3118"/>
                    <a:pt x="165" y="3118"/>
                  </a:cubicBezTo>
                  <a:cubicBezTo>
                    <a:pt x="257" y="3118"/>
                    <a:pt x="330" y="3044"/>
                    <a:pt x="330" y="2953"/>
                  </a:cubicBezTo>
                  <a:lnTo>
                    <a:pt x="330" y="2024"/>
                  </a:lnTo>
                  <a:lnTo>
                    <a:pt x="1027" y="2024"/>
                  </a:lnTo>
                  <a:lnTo>
                    <a:pt x="1027" y="4576"/>
                  </a:lnTo>
                  <a:lnTo>
                    <a:pt x="330" y="4576"/>
                  </a:lnTo>
                  <a:lnTo>
                    <a:pt x="330" y="3668"/>
                  </a:lnTo>
                  <a:cubicBezTo>
                    <a:pt x="330" y="3576"/>
                    <a:pt x="257" y="3503"/>
                    <a:pt x="165" y="3503"/>
                  </a:cubicBezTo>
                  <a:cubicBezTo>
                    <a:pt x="74" y="3503"/>
                    <a:pt x="1" y="3576"/>
                    <a:pt x="1" y="3668"/>
                  </a:cubicBezTo>
                  <a:lnTo>
                    <a:pt x="1" y="6946"/>
                  </a:lnTo>
                  <a:cubicBezTo>
                    <a:pt x="1" y="7037"/>
                    <a:pt x="74" y="7111"/>
                    <a:pt x="165" y="7111"/>
                  </a:cubicBezTo>
                  <a:lnTo>
                    <a:pt x="174" y="7111"/>
                  </a:lnTo>
                  <a:lnTo>
                    <a:pt x="174" y="7625"/>
                  </a:lnTo>
                  <a:cubicBezTo>
                    <a:pt x="174" y="7846"/>
                    <a:pt x="315" y="8034"/>
                    <a:pt x="515" y="8102"/>
                  </a:cubicBezTo>
                  <a:lnTo>
                    <a:pt x="515" y="8437"/>
                  </a:lnTo>
                  <a:cubicBezTo>
                    <a:pt x="515" y="8528"/>
                    <a:pt x="589" y="8601"/>
                    <a:pt x="677" y="8601"/>
                  </a:cubicBezTo>
                  <a:cubicBezTo>
                    <a:pt x="768" y="8601"/>
                    <a:pt x="842" y="8528"/>
                    <a:pt x="842" y="8437"/>
                  </a:cubicBezTo>
                  <a:lnTo>
                    <a:pt x="842" y="8102"/>
                  </a:lnTo>
                  <a:cubicBezTo>
                    <a:pt x="1039" y="8034"/>
                    <a:pt x="1180" y="7846"/>
                    <a:pt x="1180" y="7625"/>
                  </a:cubicBezTo>
                  <a:lnTo>
                    <a:pt x="1180" y="7111"/>
                  </a:lnTo>
                  <a:lnTo>
                    <a:pt x="1192" y="7111"/>
                  </a:lnTo>
                  <a:cubicBezTo>
                    <a:pt x="1280" y="7111"/>
                    <a:pt x="1353" y="7037"/>
                    <a:pt x="1353" y="6946"/>
                  </a:cubicBezTo>
                  <a:lnTo>
                    <a:pt x="1353" y="2024"/>
                  </a:lnTo>
                  <a:lnTo>
                    <a:pt x="1541" y="2024"/>
                  </a:lnTo>
                  <a:cubicBezTo>
                    <a:pt x="1633" y="2024"/>
                    <a:pt x="1706" y="2097"/>
                    <a:pt x="1706" y="2189"/>
                  </a:cubicBezTo>
                  <a:lnTo>
                    <a:pt x="1706" y="3894"/>
                  </a:lnTo>
                  <a:cubicBezTo>
                    <a:pt x="1706" y="3985"/>
                    <a:pt x="1780" y="4059"/>
                    <a:pt x="1868" y="4059"/>
                  </a:cubicBezTo>
                  <a:cubicBezTo>
                    <a:pt x="1959" y="4059"/>
                    <a:pt x="2033" y="3985"/>
                    <a:pt x="2033" y="3894"/>
                  </a:cubicBezTo>
                  <a:lnTo>
                    <a:pt x="2033" y="2189"/>
                  </a:lnTo>
                  <a:cubicBezTo>
                    <a:pt x="2033" y="1915"/>
                    <a:pt x="1812" y="1695"/>
                    <a:pt x="1541" y="1695"/>
                  </a:cubicBezTo>
                  <a:lnTo>
                    <a:pt x="1353" y="1695"/>
                  </a:lnTo>
                  <a:lnTo>
                    <a:pt x="1353" y="842"/>
                  </a:lnTo>
                  <a:cubicBezTo>
                    <a:pt x="1353" y="751"/>
                    <a:pt x="1280" y="677"/>
                    <a:pt x="1189" y="677"/>
                  </a:cubicBezTo>
                  <a:lnTo>
                    <a:pt x="1180" y="677"/>
                  </a:lnTo>
                  <a:lnTo>
                    <a:pt x="1180" y="504"/>
                  </a:lnTo>
                  <a:cubicBezTo>
                    <a:pt x="1180" y="224"/>
                    <a:pt x="956" y="1"/>
                    <a:pt x="6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4" name="Google Shape;1274;p72"/>
          <p:cNvGrpSpPr/>
          <p:nvPr/>
        </p:nvGrpSpPr>
        <p:grpSpPr>
          <a:xfrm>
            <a:off x="849057" y="3461663"/>
            <a:ext cx="366719" cy="322154"/>
            <a:chOff x="849057" y="3233063"/>
            <a:chExt cx="366719" cy="322154"/>
          </a:xfrm>
        </p:grpSpPr>
        <p:sp>
          <p:nvSpPr>
            <p:cNvPr id="1275" name="Google Shape;1275;p72"/>
            <p:cNvSpPr/>
            <p:nvPr/>
          </p:nvSpPr>
          <p:spPr>
            <a:xfrm>
              <a:off x="849057" y="3233063"/>
              <a:ext cx="366719" cy="322154"/>
            </a:xfrm>
            <a:custGeom>
              <a:rect b="b" l="l" r="r" t="t"/>
              <a:pathLst>
                <a:path extrusionOk="0" h="9824" w="11183">
                  <a:moveTo>
                    <a:pt x="6108" y="8398"/>
                  </a:moveTo>
                  <a:lnTo>
                    <a:pt x="6108" y="9265"/>
                  </a:lnTo>
                  <a:lnTo>
                    <a:pt x="5708" y="8868"/>
                  </a:lnTo>
                  <a:cubicBezTo>
                    <a:pt x="5675" y="8836"/>
                    <a:pt x="5634" y="8820"/>
                    <a:pt x="5592" y="8820"/>
                  </a:cubicBezTo>
                  <a:cubicBezTo>
                    <a:pt x="5550" y="8820"/>
                    <a:pt x="5508" y="8836"/>
                    <a:pt x="5475" y="8868"/>
                  </a:cubicBezTo>
                  <a:lnTo>
                    <a:pt x="5079" y="9265"/>
                  </a:lnTo>
                  <a:lnTo>
                    <a:pt x="5079" y="8398"/>
                  </a:lnTo>
                  <a:cubicBezTo>
                    <a:pt x="5240" y="8445"/>
                    <a:pt x="5414" y="8468"/>
                    <a:pt x="5593" y="8468"/>
                  </a:cubicBezTo>
                  <a:cubicBezTo>
                    <a:pt x="5769" y="8468"/>
                    <a:pt x="5943" y="8445"/>
                    <a:pt x="6108" y="8398"/>
                  </a:cubicBezTo>
                  <a:close/>
                  <a:moveTo>
                    <a:pt x="165" y="0"/>
                  </a:moveTo>
                  <a:cubicBezTo>
                    <a:pt x="74" y="0"/>
                    <a:pt x="1" y="74"/>
                    <a:pt x="1" y="165"/>
                  </a:cubicBezTo>
                  <a:lnTo>
                    <a:pt x="1" y="7627"/>
                  </a:lnTo>
                  <a:cubicBezTo>
                    <a:pt x="1" y="7715"/>
                    <a:pt x="74" y="7789"/>
                    <a:pt x="165" y="7789"/>
                  </a:cubicBezTo>
                  <a:lnTo>
                    <a:pt x="4155" y="7789"/>
                  </a:lnTo>
                  <a:cubicBezTo>
                    <a:pt x="4320" y="7986"/>
                    <a:pt x="4520" y="8151"/>
                    <a:pt x="4749" y="8265"/>
                  </a:cubicBezTo>
                  <a:lnTo>
                    <a:pt x="4749" y="9662"/>
                  </a:lnTo>
                  <a:cubicBezTo>
                    <a:pt x="4745" y="9768"/>
                    <a:pt x="4827" y="9823"/>
                    <a:pt x="4910" y="9823"/>
                  </a:cubicBezTo>
                  <a:cubicBezTo>
                    <a:pt x="4953" y="9823"/>
                    <a:pt x="4997" y="9808"/>
                    <a:pt x="5029" y="9777"/>
                  </a:cubicBezTo>
                  <a:lnTo>
                    <a:pt x="5593" y="9215"/>
                  </a:lnTo>
                  <a:lnTo>
                    <a:pt x="6155" y="9777"/>
                  </a:lnTo>
                  <a:cubicBezTo>
                    <a:pt x="6186" y="9808"/>
                    <a:pt x="6228" y="9823"/>
                    <a:pt x="6270" y="9823"/>
                  </a:cubicBezTo>
                  <a:cubicBezTo>
                    <a:pt x="6353" y="9823"/>
                    <a:pt x="6434" y="9765"/>
                    <a:pt x="6434" y="9662"/>
                  </a:cubicBezTo>
                  <a:lnTo>
                    <a:pt x="6434" y="8265"/>
                  </a:lnTo>
                  <a:cubicBezTo>
                    <a:pt x="6663" y="8151"/>
                    <a:pt x="6866" y="7986"/>
                    <a:pt x="7028" y="7789"/>
                  </a:cubicBezTo>
                  <a:lnTo>
                    <a:pt x="11018" y="7789"/>
                  </a:lnTo>
                  <a:cubicBezTo>
                    <a:pt x="11109" y="7789"/>
                    <a:pt x="11183" y="7715"/>
                    <a:pt x="11183" y="7627"/>
                  </a:cubicBezTo>
                  <a:lnTo>
                    <a:pt x="11183" y="165"/>
                  </a:lnTo>
                  <a:cubicBezTo>
                    <a:pt x="11183" y="74"/>
                    <a:pt x="11109" y="0"/>
                    <a:pt x="11018" y="0"/>
                  </a:cubicBezTo>
                  <a:lnTo>
                    <a:pt x="5949" y="0"/>
                  </a:lnTo>
                  <a:cubicBezTo>
                    <a:pt x="5858" y="0"/>
                    <a:pt x="5784" y="74"/>
                    <a:pt x="5784" y="165"/>
                  </a:cubicBezTo>
                  <a:cubicBezTo>
                    <a:pt x="5784" y="256"/>
                    <a:pt x="5858" y="329"/>
                    <a:pt x="5949" y="329"/>
                  </a:cubicBezTo>
                  <a:lnTo>
                    <a:pt x="10856" y="329"/>
                  </a:lnTo>
                  <a:lnTo>
                    <a:pt x="10856" y="7463"/>
                  </a:lnTo>
                  <a:lnTo>
                    <a:pt x="7246" y="7463"/>
                  </a:lnTo>
                  <a:cubicBezTo>
                    <a:pt x="7301" y="7351"/>
                    <a:pt x="7348" y="7236"/>
                    <a:pt x="7384" y="7113"/>
                  </a:cubicBezTo>
                  <a:lnTo>
                    <a:pt x="9662" y="7113"/>
                  </a:lnTo>
                  <a:cubicBezTo>
                    <a:pt x="9754" y="7113"/>
                    <a:pt x="9827" y="7039"/>
                    <a:pt x="9827" y="6948"/>
                  </a:cubicBezTo>
                  <a:lnTo>
                    <a:pt x="9827" y="6433"/>
                  </a:lnTo>
                  <a:lnTo>
                    <a:pt x="10342" y="6433"/>
                  </a:lnTo>
                  <a:cubicBezTo>
                    <a:pt x="10430" y="6433"/>
                    <a:pt x="10503" y="6360"/>
                    <a:pt x="10503" y="6269"/>
                  </a:cubicBezTo>
                  <a:lnTo>
                    <a:pt x="10503" y="1520"/>
                  </a:lnTo>
                  <a:cubicBezTo>
                    <a:pt x="10503" y="1432"/>
                    <a:pt x="10433" y="1358"/>
                    <a:pt x="10342" y="1358"/>
                  </a:cubicBezTo>
                  <a:lnTo>
                    <a:pt x="9827" y="1358"/>
                  </a:lnTo>
                  <a:lnTo>
                    <a:pt x="9827" y="844"/>
                  </a:lnTo>
                  <a:cubicBezTo>
                    <a:pt x="9827" y="753"/>
                    <a:pt x="9754" y="679"/>
                    <a:pt x="9662" y="679"/>
                  </a:cubicBezTo>
                  <a:lnTo>
                    <a:pt x="1521" y="679"/>
                  </a:lnTo>
                  <a:cubicBezTo>
                    <a:pt x="1433" y="679"/>
                    <a:pt x="1359" y="753"/>
                    <a:pt x="1359" y="844"/>
                  </a:cubicBezTo>
                  <a:lnTo>
                    <a:pt x="1359" y="1358"/>
                  </a:lnTo>
                  <a:lnTo>
                    <a:pt x="844" y="1358"/>
                  </a:lnTo>
                  <a:cubicBezTo>
                    <a:pt x="753" y="1358"/>
                    <a:pt x="680" y="1432"/>
                    <a:pt x="680" y="1520"/>
                  </a:cubicBezTo>
                  <a:lnTo>
                    <a:pt x="680" y="3878"/>
                  </a:lnTo>
                  <a:cubicBezTo>
                    <a:pt x="680" y="3969"/>
                    <a:pt x="753" y="4043"/>
                    <a:pt x="844" y="4043"/>
                  </a:cubicBezTo>
                  <a:cubicBezTo>
                    <a:pt x="933" y="4043"/>
                    <a:pt x="1006" y="3969"/>
                    <a:pt x="1006" y="3878"/>
                  </a:cubicBezTo>
                  <a:lnTo>
                    <a:pt x="1006" y="1685"/>
                  </a:lnTo>
                  <a:lnTo>
                    <a:pt x="1521" y="1685"/>
                  </a:lnTo>
                  <a:cubicBezTo>
                    <a:pt x="1612" y="1685"/>
                    <a:pt x="1685" y="1611"/>
                    <a:pt x="1685" y="1520"/>
                  </a:cubicBezTo>
                  <a:lnTo>
                    <a:pt x="1685" y="1006"/>
                  </a:lnTo>
                  <a:lnTo>
                    <a:pt x="9498" y="1006"/>
                  </a:lnTo>
                  <a:lnTo>
                    <a:pt x="9498" y="1520"/>
                  </a:lnTo>
                  <a:cubicBezTo>
                    <a:pt x="9498" y="1611"/>
                    <a:pt x="9571" y="1685"/>
                    <a:pt x="9662" y="1685"/>
                  </a:cubicBezTo>
                  <a:lnTo>
                    <a:pt x="10177" y="1685"/>
                  </a:lnTo>
                  <a:lnTo>
                    <a:pt x="10177" y="6107"/>
                  </a:lnTo>
                  <a:lnTo>
                    <a:pt x="9662" y="6107"/>
                  </a:lnTo>
                  <a:cubicBezTo>
                    <a:pt x="9571" y="6107"/>
                    <a:pt x="9498" y="6181"/>
                    <a:pt x="9498" y="6269"/>
                  </a:cubicBezTo>
                  <a:lnTo>
                    <a:pt x="9498" y="6783"/>
                  </a:lnTo>
                  <a:lnTo>
                    <a:pt x="7443" y="6783"/>
                  </a:lnTo>
                  <a:cubicBezTo>
                    <a:pt x="7478" y="6431"/>
                    <a:pt x="7395" y="6028"/>
                    <a:pt x="7225" y="5716"/>
                  </a:cubicBezTo>
                  <a:cubicBezTo>
                    <a:pt x="7195" y="5662"/>
                    <a:pt x="7138" y="5631"/>
                    <a:pt x="7080" y="5631"/>
                  </a:cubicBezTo>
                  <a:cubicBezTo>
                    <a:pt x="7054" y="5631"/>
                    <a:pt x="7027" y="5637"/>
                    <a:pt x="7001" y="5651"/>
                  </a:cubicBezTo>
                  <a:cubicBezTo>
                    <a:pt x="6922" y="5695"/>
                    <a:pt x="6893" y="5795"/>
                    <a:pt x="6937" y="5875"/>
                  </a:cubicBezTo>
                  <a:cubicBezTo>
                    <a:pt x="7060" y="6098"/>
                    <a:pt x="7125" y="6351"/>
                    <a:pt x="7125" y="6610"/>
                  </a:cubicBezTo>
                  <a:cubicBezTo>
                    <a:pt x="7125" y="7454"/>
                    <a:pt x="6437" y="8142"/>
                    <a:pt x="5593" y="8142"/>
                  </a:cubicBezTo>
                  <a:cubicBezTo>
                    <a:pt x="4746" y="8142"/>
                    <a:pt x="4058" y="7454"/>
                    <a:pt x="4058" y="6610"/>
                  </a:cubicBezTo>
                  <a:cubicBezTo>
                    <a:pt x="4058" y="5763"/>
                    <a:pt x="4746" y="5075"/>
                    <a:pt x="5593" y="5075"/>
                  </a:cubicBezTo>
                  <a:cubicBezTo>
                    <a:pt x="5928" y="5075"/>
                    <a:pt x="6246" y="5184"/>
                    <a:pt x="6513" y="5384"/>
                  </a:cubicBezTo>
                  <a:cubicBezTo>
                    <a:pt x="6544" y="5407"/>
                    <a:pt x="6579" y="5418"/>
                    <a:pt x="6613" y="5418"/>
                  </a:cubicBezTo>
                  <a:cubicBezTo>
                    <a:pt x="6663" y="5418"/>
                    <a:pt x="6712" y="5395"/>
                    <a:pt x="6743" y="5351"/>
                  </a:cubicBezTo>
                  <a:cubicBezTo>
                    <a:pt x="6799" y="5281"/>
                    <a:pt x="6784" y="5178"/>
                    <a:pt x="6710" y="5122"/>
                  </a:cubicBezTo>
                  <a:cubicBezTo>
                    <a:pt x="6387" y="4878"/>
                    <a:pt x="5999" y="4749"/>
                    <a:pt x="5593" y="4749"/>
                  </a:cubicBezTo>
                  <a:cubicBezTo>
                    <a:pt x="4517" y="4749"/>
                    <a:pt x="3641" y="5716"/>
                    <a:pt x="3741" y="6783"/>
                  </a:cubicBezTo>
                  <a:lnTo>
                    <a:pt x="1685" y="6783"/>
                  </a:lnTo>
                  <a:lnTo>
                    <a:pt x="1685" y="6269"/>
                  </a:lnTo>
                  <a:cubicBezTo>
                    <a:pt x="1685" y="6178"/>
                    <a:pt x="1612" y="6104"/>
                    <a:pt x="1524" y="6104"/>
                  </a:cubicBezTo>
                  <a:lnTo>
                    <a:pt x="1009" y="6104"/>
                  </a:lnTo>
                  <a:lnTo>
                    <a:pt x="1009" y="4590"/>
                  </a:lnTo>
                  <a:cubicBezTo>
                    <a:pt x="1009" y="4502"/>
                    <a:pt x="936" y="4428"/>
                    <a:pt x="844" y="4428"/>
                  </a:cubicBezTo>
                  <a:cubicBezTo>
                    <a:pt x="753" y="4428"/>
                    <a:pt x="680" y="4502"/>
                    <a:pt x="680" y="4590"/>
                  </a:cubicBezTo>
                  <a:lnTo>
                    <a:pt x="680" y="6269"/>
                  </a:lnTo>
                  <a:cubicBezTo>
                    <a:pt x="680" y="6360"/>
                    <a:pt x="753" y="6433"/>
                    <a:pt x="844" y="6433"/>
                  </a:cubicBezTo>
                  <a:lnTo>
                    <a:pt x="1359" y="6433"/>
                  </a:lnTo>
                  <a:lnTo>
                    <a:pt x="1359" y="6948"/>
                  </a:lnTo>
                  <a:cubicBezTo>
                    <a:pt x="1359" y="7039"/>
                    <a:pt x="1433" y="7113"/>
                    <a:pt x="1524" y="7113"/>
                  </a:cubicBezTo>
                  <a:lnTo>
                    <a:pt x="3802" y="7113"/>
                  </a:lnTo>
                  <a:cubicBezTo>
                    <a:pt x="3838" y="7233"/>
                    <a:pt x="3882" y="7351"/>
                    <a:pt x="3941" y="7463"/>
                  </a:cubicBezTo>
                  <a:lnTo>
                    <a:pt x="330" y="7463"/>
                  </a:lnTo>
                  <a:lnTo>
                    <a:pt x="330" y="329"/>
                  </a:lnTo>
                  <a:lnTo>
                    <a:pt x="5234" y="329"/>
                  </a:lnTo>
                  <a:cubicBezTo>
                    <a:pt x="5326" y="329"/>
                    <a:pt x="5399" y="256"/>
                    <a:pt x="5399" y="165"/>
                  </a:cubicBezTo>
                  <a:cubicBezTo>
                    <a:pt x="5399" y="74"/>
                    <a:pt x="5326" y="0"/>
                    <a:pt x="523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72"/>
            <p:cNvSpPr/>
            <p:nvPr/>
          </p:nvSpPr>
          <p:spPr>
            <a:xfrm>
              <a:off x="993868" y="3411028"/>
              <a:ext cx="77194" cy="77194"/>
            </a:xfrm>
            <a:custGeom>
              <a:rect b="b" l="l" r="r" t="t"/>
              <a:pathLst>
                <a:path extrusionOk="0" h="2354" w="2354">
                  <a:moveTo>
                    <a:pt x="1177" y="327"/>
                  </a:moveTo>
                  <a:cubicBezTo>
                    <a:pt x="1645" y="327"/>
                    <a:pt x="2024" y="709"/>
                    <a:pt x="2024" y="1177"/>
                  </a:cubicBezTo>
                  <a:cubicBezTo>
                    <a:pt x="2024" y="1645"/>
                    <a:pt x="1645" y="2027"/>
                    <a:pt x="1177" y="2027"/>
                  </a:cubicBezTo>
                  <a:cubicBezTo>
                    <a:pt x="707" y="2027"/>
                    <a:pt x="327" y="1645"/>
                    <a:pt x="327" y="1177"/>
                  </a:cubicBezTo>
                  <a:cubicBezTo>
                    <a:pt x="327" y="709"/>
                    <a:pt x="707" y="327"/>
                    <a:pt x="1177" y="327"/>
                  </a:cubicBezTo>
                  <a:close/>
                  <a:moveTo>
                    <a:pt x="1177" y="1"/>
                  </a:moveTo>
                  <a:cubicBezTo>
                    <a:pt x="527" y="1"/>
                    <a:pt x="1" y="527"/>
                    <a:pt x="1" y="1177"/>
                  </a:cubicBezTo>
                  <a:cubicBezTo>
                    <a:pt x="1" y="1827"/>
                    <a:pt x="527" y="2353"/>
                    <a:pt x="1177" y="2353"/>
                  </a:cubicBezTo>
                  <a:cubicBezTo>
                    <a:pt x="1824" y="2353"/>
                    <a:pt x="2353" y="1827"/>
                    <a:pt x="2353" y="1177"/>
                  </a:cubicBezTo>
                  <a:cubicBezTo>
                    <a:pt x="2353" y="527"/>
                    <a:pt x="1824" y="1"/>
                    <a:pt x="117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72"/>
            <p:cNvSpPr/>
            <p:nvPr/>
          </p:nvSpPr>
          <p:spPr>
            <a:xfrm>
              <a:off x="938055" y="3299763"/>
              <a:ext cx="188721" cy="33022"/>
            </a:xfrm>
            <a:custGeom>
              <a:rect b="b" l="l" r="r" t="t"/>
              <a:pathLst>
                <a:path extrusionOk="0" h="1007" w="5755">
                  <a:moveTo>
                    <a:pt x="5428" y="327"/>
                  </a:moveTo>
                  <a:lnTo>
                    <a:pt x="5428" y="677"/>
                  </a:lnTo>
                  <a:lnTo>
                    <a:pt x="330" y="677"/>
                  </a:lnTo>
                  <a:lnTo>
                    <a:pt x="330" y="327"/>
                  </a:lnTo>
                  <a:close/>
                  <a:moveTo>
                    <a:pt x="165" y="1"/>
                  </a:moveTo>
                  <a:cubicBezTo>
                    <a:pt x="74" y="1"/>
                    <a:pt x="0" y="71"/>
                    <a:pt x="0" y="162"/>
                  </a:cubicBezTo>
                  <a:lnTo>
                    <a:pt x="0" y="842"/>
                  </a:lnTo>
                  <a:cubicBezTo>
                    <a:pt x="0" y="933"/>
                    <a:pt x="74" y="1006"/>
                    <a:pt x="165" y="1006"/>
                  </a:cubicBezTo>
                  <a:lnTo>
                    <a:pt x="5593" y="1006"/>
                  </a:lnTo>
                  <a:cubicBezTo>
                    <a:pt x="5681" y="1006"/>
                    <a:pt x="5755" y="933"/>
                    <a:pt x="5755" y="842"/>
                  </a:cubicBezTo>
                  <a:lnTo>
                    <a:pt x="5755" y="162"/>
                  </a:lnTo>
                  <a:cubicBezTo>
                    <a:pt x="5755" y="74"/>
                    <a:pt x="5681" y="1"/>
                    <a:pt x="559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72"/>
            <p:cNvSpPr/>
            <p:nvPr/>
          </p:nvSpPr>
          <p:spPr>
            <a:xfrm>
              <a:off x="915789" y="3344328"/>
              <a:ext cx="99820" cy="10723"/>
            </a:xfrm>
            <a:custGeom>
              <a:rect b="b" l="l" r="r" t="t"/>
              <a:pathLst>
                <a:path extrusionOk="0" h="327" w="3044">
                  <a:moveTo>
                    <a:pt x="165" y="0"/>
                  </a:moveTo>
                  <a:cubicBezTo>
                    <a:pt x="74" y="0"/>
                    <a:pt x="0" y="74"/>
                    <a:pt x="0" y="165"/>
                  </a:cubicBezTo>
                  <a:cubicBezTo>
                    <a:pt x="0" y="253"/>
                    <a:pt x="74" y="327"/>
                    <a:pt x="165" y="327"/>
                  </a:cubicBezTo>
                  <a:lnTo>
                    <a:pt x="2879" y="327"/>
                  </a:lnTo>
                  <a:cubicBezTo>
                    <a:pt x="2970" y="327"/>
                    <a:pt x="3044" y="253"/>
                    <a:pt x="3044" y="165"/>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72"/>
            <p:cNvSpPr/>
            <p:nvPr/>
          </p:nvSpPr>
          <p:spPr>
            <a:xfrm>
              <a:off x="1049222" y="3344426"/>
              <a:ext cx="99820" cy="10723"/>
            </a:xfrm>
            <a:custGeom>
              <a:rect b="b" l="l" r="r" t="t"/>
              <a:pathLst>
                <a:path extrusionOk="0" h="327" w="3044">
                  <a:moveTo>
                    <a:pt x="165" y="0"/>
                  </a:moveTo>
                  <a:cubicBezTo>
                    <a:pt x="74" y="0"/>
                    <a:pt x="1" y="71"/>
                    <a:pt x="1" y="162"/>
                  </a:cubicBezTo>
                  <a:cubicBezTo>
                    <a:pt x="1" y="253"/>
                    <a:pt x="74" y="326"/>
                    <a:pt x="165" y="326"/>
                  </a:cubicBezTo>
                  <a:lnTo>
                    <a:pt x="2879" y="326"/>
                  </a:lnTo>
                  <a:cubicBezTo>
                    <a:pt x="2970" y="326"/>
                    <a:pt x="3044" y="253"/>
                    <a:pt x="3044" y="162"/>
                  </a:cubicBezTo>
                  <a:cubicBezTo>
                    <a:pt x="3044" y="74"/>
                    <a:pt x="2970" y="0"/>
                    <a:pt x="28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72"/>
            <p:cNvSpPr/>
            <p:nvPr/>
          </p:nvSpPr>
          <p:spPr>
            <a:xfrm>
              <a:off x="982588" y="3366594"/>
              <a:ext cx="99755" cy="10723"/>
            </a:xfrm>
            <a:custGeom>
              <a:rect b="b" l="l" r="r" t="t"/>
              <a:pathLst>
                <a:path extrusionOk="0" h="327" w="3042">
                  <a:moveTo>
                    <a:pt x="163" y="0"/>
                  </a:moveTo>
                  <a:cubicBezTo>
                    <a:pt x="74" y="0"/>
                    <a:pt x="1" y="71"/>
                    <a:pt x="1" y="162"/>
                  </a:cubicBezTo>
                  <a:cubicBezTo>
                    <a:pt x="1" y="253"/>
                    <a:pt x="74" y="327"/>
                    <a:pt x="163" y="327"/>
                  </a:cubicBezTo>
                  <a:lnTo>
                    <a:pt x="2877" y="327"/>
                  </a:lnTo>
                  <a:cubicBezTo>
                    <a:pt x="2968" y="327"/>
                    <a:pt x="3041" y="253"/>
                    <a:pt x="3041" y="162"/>
                  </a:cubicBezTo>
                  <a:cubicBezTo>
                    <a:pt x="3041" y="74"/>
                    <a:pt x="2968" y="0"/>
                    <a:pt x="28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72"/>
            <p:cNvSpPr/>
            <p:nvPr/>
          </p:nvSpPr>
          <p:spPr>
            <a:xfrm>
              <a:off x="871323" y="3255329"/>
              <a:ext cx="10756" cy="10723"/>
            </a:xfrm>
            <a:custGeom>
              <a:rect b="b" l="l" r="r" t="t"/>
              <a:pathLst>
                <a:path extrusionOk="0" h="327" w="328">
                  <a:moveTo>
                    <a:pt x="165" y="0"/>
                  </a:moveTo>
                  <a:cubicBezTo>
                    <a:pt x="74" y="0"/>
                    <a:pt x="1" y="74"/>
                    <a:pt x="1" y="165"/>
                  </a:cubicBezTo>
                  <a:cubicBezTo>
                    <a:pt x="1" y="253"/>
                    <a:pt x="74" y="327"/>
                    <a:pt x="165" y="327"/>
                  </a:cubicBezTo>
                  <a:cubicBezTo>
                    <a:pt x="257" y="327"/>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72"/>
            <p:cNvSpPr/>
            <p:nvPr/>
          </p:nvSpPr>
          <p:spPr>
            <a:xfrm>
              <a:off x="1182786" y="3255329"/>
              <a:ext cx="10723" cy="10723"/>
            </a:xfrm>
            <a:custGeom>
              <a:rect b="b" l="l" r="r" t="t"/>
              <a:pathLst>
                <a:path extrusionOk="0" h="327" w="327">
                  <a:moveTo>
                    <a:pt x="165" y="0"/>
                  </a:moveTo>
                  <a:cubicBezTo>
                    <a:pt x="74" y="0"/>
                    <a:pt x="0" y="74"/>
                    <a:pt x="0" y="165"/>
                  </a:cubicBezTo>
                  <a:cubicBezTo>
                    <a:pt x="0" y="253"/>
                    <a:pt x="74" y="327"/>
                    <a:pt x="165" y="327"/>
                  </a:cubicBezTo>
                  <a:cubicBezTo>
                    <a:pt x="253" y="327"/>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72"/>
            <p:cNvSpPr/>
            <p:nvPr/>
          </p:nvSpPr>
          <p:spPr>
            <a:xfrm>
              <a:off x="871323" y="3455495"/>
              <a:ext cx="10756" cy="10822"/>
            </a:xfrm>
            <a:custGeom>
              <a:rect b="b" l="l" r="r" t="t"/>
              <a:pathLst>
                <a:path extrusionOk="0" h="330" w="328">
                  <a:moveTo>
                    <a:pt x="165" y="0"/>
                  </a:moveTo>
                  <a:cubicBezTo>
                    <a:pt x="74" y="0"/>
                    <a:pt x="1" y="74"/>
                    <a:pt x="1" y="165"/>
                  </a:cubicBezTo>
                  <a:cubicBezTo>
                    <a:pt x="1" y="256"/>
                    <a:pt x="74" y="330"/>
                    <a:pt x="165" y="330"/>
                  </a:cubicBezTo>
                  <a:cubicBezTo>
                    <a:pt x="257" y="330"/>
                    <a:pt x="327" y="256"/>
                    <a:pt x="327" y="165"/>
                  </a:cubicBezTo>
                  <a:cubicBezTo>
                    <a:pt x="327" y="74"/>
                    <a:pt x="254"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72"/>
            <p:cNvSpPr/>
            <p:nvPr/>
          </p:nvSpPr>
          <p:spPr>
            <a:xfrm>
              <a:off x="1182786" y="3455495"/>
              <a:ext cx="10723" cy="10822"/>
            </a:xfrm>
            <a:custGeom>
              <a:rect b="b" l="l" r="r" t="t"/>
              <a:pathLst>
                <a:path extrusionOk="0" h="330" w="327">
                  <a:moveTo>
                    <a:pt x="165" y="0"/>
                  </a:moveTo>
                  <a:cubicBezTo>
                    <a:pt x="74" y="0"/>
                    <a:pt x="0" y="74"/>
                    <a:pt x="0" y="165"/>
                  </a:cubicBezTo>
                  <a:cubicBezTo>
                    <a:pt x="0" y="256"/>
                    <a:pt x="74" y="330"/>
                    <a:pt x="165" y="330"/>
                  </a:cubicBezTo>
                  <a:cubicBezTo>
                    <a:pt x="253" y="330"/>
                    <a:pt x="326" y="256"/>
                    <a:pt x="326" y="165"/>
                  </a:cubicBezTo>
                  <a:cubicBezTo>
                    <a:pt x="326"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5" name="Google Shape;1285;p72"/>
          <p:cNvGrpSpPr/>
          <p:nvPr/>
        </p:nvGrpSpPr>
        <p:grpSpPr>
          <a:xfrm>
            <a:off x="849057" y="2887565"/>
            <a:ext cx="366719" cy="299166"/>
            <a:chOff x="849057" y="2658965"/>
            <a:chExt cx="366719" cy="299166"/>
          </a:xfrm>
        </p:grpSpPr>
        <p:sp>
          <p:nvSpPr>
            <p:cNvPr id="1286" name="Google Shape;1286;p72"/>
            <p:cNvSpPr/>
            <p:nvPr/>
          </p:nvSpPr>
          <p:spPr>
            <a:xfrm>
              <a:off x="849057" y="2658965"/>
              <a:ext cx="366719" cy="299166"/>
            </a:xfrm>
            <a:custGeom>
              <a:rect b="b" l="l" r="r" t="t"/>
              <a:pathLst>
                <a:path extrusionOk="0" h="9123" w="11183">
                  <a:moveTo>
                    <a:pt x="5755" y="1006"/>
                  </a:moveTo>
                  <a:cubicBezTo>
                    <a:pt x="6969" y="1044"/>
                    <a:pt x="8125" y="1494"/>
                    <a:pt x="9039" y="2291"/>
                  </a:cubicBezTo>
                  <a:lnTo>
                    <a:pt x="8192" y="2926"/>
                  </a:lnTo>
                  <a:cubicBezTo>
                    <a:pt x="7495" y="2382"/>
                    <a:pt x="6640" y="2070"/>
                    <a:pt x="5755" y="2035"/>
                  </a:cubicBezTo>
                  <a:lnTo>
                    <a:pt x="5755" y="1006"/>
                  </a:lnTo>
                  <a:close/>
                  <a:moveTo>
                    <a:pt x="9521" y="2341"/>
                  </a:moveTo>
                  <a:lnTo>
                    <a:pt x="7881" y="4526"/>
                  </a:lnTo>
                  <a:cubicBezTo>
                    <a:pt x="7725" y="4320"/>
                    <a:pt x="7540" y="4134"/>
                    <a:pt x="7337" y="3979"/>
                  </a:cubicBezTo>
                  <a:lnTo>
                    <a:pt x="9521" y="2341"/>
                  </a:lnTo>
                  <a:close/>
                  <a:moveTo>
                    <a:pt x="5867" y="4728"/>
                  </a:moveTo>
                  <a:cubicBezTo>
                    <a:pt x="6108" y="4728"/>
                    <a:pt x="6302" y="4922"/>
                    <a:pt x="6302" y="5164"/>
                  </a:cubicBezTo>
                  <a:lnTo>
                    <a:pt x="6302" y="5543"/>
                  </a:lnTo>
                  <a:lnTo>
                    <a:pt x="6049" y="5543"/>
                  </a:lnTo>
                  <a:cubicBezTo>
                    <a:pt x="6011" y="5543"/>
                    <a:pt x="5978" y="5525"/>
                    <a:pt x="5958" y="5493"/>
                  </a:cubicBezTo>
                  <a:lnTo>
                    <a:pt x="5802" y="5219"/>
                  </a:lnTo>
                  <a:cubicBezTo>
                    <a:pt x="5772" y="5165"/>
                    <a:pt x="5718" y="5138"/>
                    <a:pt x="5663" y="5138"/>
                  </a:cubicBezTo>
                  <a:cubicBezTo>
                    <a:pt x="5620" y="5138"/>
                    <a:pt x="5576" y="5155"/>
                    <a:pt x="5543" y="5190"/>
                  </a:cubicBezTo>
                  <a:cubicBezTo>
                    <a:pt x="5452" y="5316"/>
                    <a:pt x="5234" y="5543"/>
                    <a:pt x="5070" y="5543"/>
                  </a:cubicBezTo>
                  <a:lnTo>
                    <a:pt x="4882" y="5543"/>
                  </a:lnTo>
                  <a:lnTo>
                    <a:pt x="4882" y="5164"/>
                  </a:lnTo>
                  <a:cubicBezTo>
                    <a:pt x="4882" y="4922"/>
                    <a:pt x="5079" y="4728"/>
                    <a:pt x="5317" y="4728"/>
                  </a:cubicBezTo>
                  <a:close/>
                  <a:moveTo>
                    <a:pt x="1756" y="2664"/>
                  </a:moveTo>
                  <a:lnTo>
                    <a:pt x="2485" y="3391"/>
                  </a:lnTo>
                  <a:cubicBezTo>
                    <a:pt x="1794" y="4137"/>
                    <a:pt x="1400" y="5087"/>
                    <a:pt x="1362" y="6104"/>
                  </a:cubicBezTo>
                  <a:lnTo>
                    <a:pt x="333" y="6104"/>
                  </a:lnTo>
                  <a:cubicBezTo>
                    <a:pt x="371" y="4814"/>
                    <a:pt x="871" y="3602"/>
                    <a:pt x="1756" y="2664"/>
                  </a:cubicBezTo>
                  <a:close/>
                  <a:moveTo>
                    <a:pt x="5628" y="5575"/>
                  </a:moveTo>
                  <a:cubicBezTo>
                    <a:pt x="5705" y="5734"/>
                    <a:pt x="5864" y="5872"/>
                    <a:pt x="6049" y="5872"/>
                  </a:cubicBezTo>
                  <a:lnTo>
                    <a:pt x="6302" y="5872"/>
                  </a:lnTo>
                  <a:lnTo>
                    <a:pt x="6302" y="6493"/>
                  </a:lnTo>
                  <a:cubicBezTo>
                    <a:pt x="6302" y="6882"/>
                    <a:pt x="5959" y="7137"/>
                    <a:pt x="5596" y="7137"/>
                  </a:cubicBezTo>
                  <a:cubicBezTo>
                    <a:pt x="5572" y="7137"/>
                    <a:pt x="5549" y="7136"/>
                    <a:pt x="5525" y="7134"/>
                  </a:cubicBezTo>
                  <a:cubicBezTo>
                    <a:pt x="5176" y="7134"/>
                    <a:pt x="4882" y="6843"/>
                    <a:pt x="4882" y="6493"/>
                  </a:cubicBezTo>
                  <a:lnTo>
                    <a:pt x="4882" y="5872"/>
                  </a:lnTo>
                  <a:lnTo>
                    <a:pt x="5070" y="5872"/>
                  </a:lnTo>
                  <a:cubicBezTo>
                    <a:pt x="5293" y="5872"/>
                    <a:pt x="5496" y="5746"/>
                    <a:pt x="5628" y="5575"/>
                  </a:cubicBezTo>
                  <a:close/>
                  <a:moveTo>
                    <a:pt x="5593" y="3717"/>
                  </a:moveTo>
                  <a:cubicBezTo>
                    <a:pt x="6984" y="3717"/>
                    <a:pt x="8142" y="4881"/>
                    <a:pt x="8142" y="6266"/>
                  </a:cubicBezTo>
                  <a:cubicBezTo>
                    <a:pt x="8142" y="6834"/>
                    <a:pt x="7960" y="7372"/>
                    <a:pt x="7622" y="7810"/>
                  </a:cubicBezTo>
                  <a:cubicBezTo>
                    <a:pt x="7616" y="7542"/>
                    <a:pt x="7445" y="7301"/>
                    <a:pt x="7187" y="7216"/>
                  </a:cubicBezTo>
                  <a:lnTo>
                    <a:pt x="6499" y="6978"/>
                  </a:lnTo>
                  <a:cubicBezTo>
                    <a:pt x="6584" y="6831"/>
                    <a:pt x="6631" y="6666"/>
                    <a:pt x="6631" y="6490"/>
                  </a:cubicBezTo>
                  <a:lnTo>
                    <a:pt x="6631" y="5161"/>
                  </a:lnTo>
                  <a:cubicBezTo>
                    <a:pt x="6631" y="4740"/>
                    <a:pt x="6287" y="4399"/>
                    <a:pt x="5867" y="4399"/>
                  </a:cubicBezTo>
                  <a:lnTo>
                    <a:pt x="5317" y="4399"/>
                  </a:lnTo>
                  <a:cubicBezTo>
                    <a:pt x="4896" y="4399"/>
                    <a:pt x="4555" y="4740"/>
                    <a:pt x="4555" y="5161"/>
                  </a:cubicBezTo>
                  <a:lnTo>
                    <a:pt x="4555" y="6490"/>
                  </a:lnTo>
                  <a:cubicBezTo>
                    <a:pt x="4555" y="6666"/>
                    <a:pt x="4599" y="6831"/>
                    <a:pt x="4685" y="6978"/>
                  </a:cubicBezTo>
                  <a:lnTo>
                    <a:pt x="3996" y="7216"/>
                  </a:lnTo>
                  <a:cubicBezTo>
                    <a:pt x="3741" y="7301"/>
                    <a:pt x="3567" y="7542"/>
                    <a:pt x="3561" y="7810"/>
                  </a:cubicBezTo>
                  <a:cubicBezTo>
                    <a:pt x="3226" y="7369"/>
                    <a:pt x="3044" y="6834"/>
                    <a:pt x="3044" y="6266"/>
                  </a:cubicBezTo>
                  <a:cubicBezTo>
                    <a:pt x="3044" y="4861"/>
                    <a:pt x="4188" y="3717"/>
                    <a:pt x="5593" y="3717"/>
                  </a:cubicBezTo>
                  <a:close/>
                  <a:moveTo>
                    <a:pt x="5593" y="0"/>
                  </a:moveTo>
                  <a:cubicBezTo>
                    <a:pt x="5502" y="0"/>
                    <a:pt x="5428" y="74"/>
                    <a:pt x="5428" y="165"/>
                  </a:cubicBezTo>
                  <a:cubicBezTo>
                    <a:pt x="5428" y="253"/>
                    <a:pt x="5502" y="327"/>
                    <a:pt x="5593" y="327"/>
                  </a:cubicBezTo>
                  <a:cubicBezTo>
                    <a:pt x="7084" y="327"/>
                    <a:pt x="8504" y="871"/>
                    <a:pt x="9610" y="1862"/>
                  </a:cubicBezTo>
                  <a:lnTo>
                    <a:pt x="9307" y="2091"/>
                  </a:lnTo>
                  <a:cubicBezTo>
                    <a:pt x="8273" y="1170"/>
                    <a:pt x="6926" y="681"/>
                    <a:pt x="5570" y="681"/>
                  </a:cubicBezTo>
                  <a:cubicBezTo>
                    <a:pt x="4939" y="681"/>
                    <a:pt x="4307" y="787"/>
                    <a:pt x="3702" y="1003"/>
                  </a:cubicBezTo>
                  <a:cubicBezTo>
                    <a:pt x="3617" y="1035"/>
                    <a:pt x="3573" y="1129"/>
                    <a:pt x="3605" y="1215"/>
                  </a:cubicBezTo>
                  <a:cubicBezTo>
                    <a:pt x="3628" y="1281"/>
                    <a:pt x="3690" y="1322"/>
                    <a:pt x="3757" y="1322"/>
                  </a:cubicBezTo>
                  <a:cubicBezTo>
                    <a:pt x="3776" y="1322"/>
                    <a:pt x="3795" y="1319"/>
                    <a:pt x="3814" y="1312"/>
                  </a:cubicBezTo>
                  <a:cubicBezTo>
                    <a:pt x="4332" y="1127"/>
                    <a:pt x="4873" y="1024"/>
                    <a:pt x="5428" y="1006"/>
                  </a:cubicBezTo>
                  <a:lnTo>
                    <a:pt x="5428" y="2038"/>
                  </a:lnTo>
                  <a:cubicBezTo>
                    <a:pt x="4414" y="2076"/>
                    <a:pt x="3461" y="2470"/>
                    <a:pt x="2717" y="3161"/>
                  </a:cubicBezTo>
                  <a:lnTo>
                    <a:pt x="1988" y="2432"/>
                  </a:lnTo>
                  <a:cubicBezTo>
                    <a:pt x="2344" y="2097"/>
                    <a:pt x="2744" y="1815"/>
                    <a:pt x="3179" y="1588"/>
                  </a:cubicBezTo>
                  <a:cubicBezTo>
                    <a:pt x="3258" y="1547"/>
                    <a:pt x="3291" y="1447"/>
                    <a:pt x="3250" y="1368"/>
                  </a:cubicBezTo>
                  <a:cubicBezTo>
                    <a:pt x="3221" y="1312"/>
                    <a:pt x="3162" y="1279"/>
                    <a:pt x="3103" y="1279"/>
                  </a:cubicBezTo>
                  <a:cubicBezTo>
                    <a:pt x="3078" y="1279"/>
                    <a:pt x="3053" y="1285"/>
                    <a:pt x="3029" y="1297"/>
                  </a:cubicBezTo>
                  <a:cubicBezTo>
                    <a:pt x="1188" y="2250"/>
                    <a:pt x="1" y="4190"/>
                    <a:pt x="1" y="6266"/>
                  </a:cubicBezTo>
                  <a:cubicBezTo>
                    <a:pt x="1" y="6357"/>
                    <a:pt x="74" y="6431"/>
                    <a:pt x="165" y="6431"/>
                  </a:cubicBezTo>
                  <a:lnTo>
                    <a:pt x="1521" y="6431"/>
                  </a:lnTo>
                  <a:cubicBezTo>
                    <a:pt x="1612" y="6431"/>
                    <a:pt x="1685" y="6357"/>
                    <a:pt x="1685" y="6266"/>
                  </a:cubicBezTo>
                  <a:cubicBezTo>
                    <a:pt x="1685" y="3986"/>
                    <a:pt x="3631" y="2381"/>
                    <a:pt x="5663" y="2381"/>
                  </a:cubicBezTo>
                  <a:cubicBezTo>
                    <a:pt x="6438" y="2381"/>
                    <a:pt x="7225" y="2614"/>
                    <a:pt x="7922" y="3132"/>
                  </a:cubicBezTo>
                  <a:lnTo>
                    <a:pt x="7049" y="3785"/>
                  </a:lnTo>
                  <a:cubicBezTo>
                    <a:pt x="6607" y="3526"/>
                    <a:pt x="6108" y="3391"/>
                    <a:pt x="5593" y="3391"/>
                  </a:cubicBezTo>
                  <a:cubicBezTo>
                    <a:pt x="4005" y="3391"/>
                    <a:pt x="2714" y="4681"/>
                    <a:pt x="2714" y="6266"/>
                  </a:cubicBezTo>
                  <a:cubicBezTo>
                    <a:pt x="2714" y="7695"/>
                    <a:pt x="3799" y="8933"/>
                    <a:pt x="5214" y="9121"/>
                  </a:cubicBezTo>
                  <a:cubicBezTo>
                    <a:pt x="5221" y="9122"/>
                    <a:pt x="5228" y="9123"/>
                    <a:pt x="5235" y="9123"/>
                  </a:cubicBezTo>
                  <a:cubicBezTo>
                    <a:pt x="5318" y="9123"/>
                    <a:pt x="5388" y="9061"/>
                    <a:pt x="5399" y="8980"/>
                  </a:cubicBezTo>
                  <a:cubicBezTo>
                    <a:pt x="5411" y="8889"/>
                    <a:pt x="5346" y="8807"/>
                    <a:pt x="5258" y="8795"/>
                  </a:cubicBezTo>
                  <a:cubicBezTo>
                    <a:pt x="4743" y="8727"/>
                    <a:pt x="4273" y="8510"/>
                    <a:pt x="3888" y="8166"/>
                  </a:cubicBezTo>
                  <a:lnTo>
                    <a:pt x="3888" y="7822"/>
                  </a:lnTo>
                  <a:cubicBezTo>
                    <a:pt x="3888" y="7689"/>
                    <a:pt x="3976" y="7569"/>
                    <a:pt x="4102" y="7525"/>
                  </a:cubicBezTo>
                  <a:lnTo>
                    <a:pt x="4914" y="7245"/>
                  </a:lnTo>
                  <a:cubicBezTo>
                    <a:pt x="5095" y="7392"/>
                    <a:pt x="5343" y="7466"/>
                    <a:pt x="5592" y="7466"/>
                  </a:cubicBezTo>
                  <a:cubicBezTo>
                    <a:pt x="5840" y="7466"/>
                    <a:pt x="6089" y="7392"/>
                    <a:pt x="6269" y="7245"/>
                  </a:cubicBezTo>
                  <a:lnTo>
                    <a:pt x="7081" y="7525"/>
                  </a:lnTo>
                  <a:cubicBezTo>
                    <a:pt x="7210" y="7569"/>
                    <a:pt x="7296" y="7689"/>
                    <a:pt x="7296" y="7822"/>
                  </a:cubicBezTo>
                  <a:lnTo>
                    <a:pt x="7296" y="8163"/>
                  </a:lnTo>
                  <a:cubicBezTo>
                    <a:pt x="6910" y="8510"/>
                    <a:pt x="6440" y="8727"/>
                    <a:pt x="5928" y="8795"/>
                  </a:cubicBezTo>
                  <a:cubicBezTo>
                    <a:pt x="5837" y="8807"/>
                    <a:pt x="5775" y="8889"/>
                    <a:pt x="5787" y="8977"/>
                  </a:cubicBezTo>
                  <a:cubicBezTo>
                    <a:pt x="5796" y="9058"/>
                    <a:pt x="5863" y="9121"/>
                    <a:pt x="5943" y="9121"/>
                  </a:cubicBezTo>
                  <a:cubicBezTo>
                    <a:pt x="5945" y="9121"/>
                    <a:pt x="5947" y="9121"/>
                    <a:pt x="5949" y="9121"/>
                  </a:cubicBezTo>
                  <a:cubicBezTo>
                    <a:pt x="7137" y="9060"/>
                    <a:pt x="8469" y="7869"/>
                    <a:pt x="8469" y="6266"/>
                  </a:cubicBezTo>
                  <a:cubicBezTo>
                    <a:pt x="8469" y="5752"/>
                    <a:pt x="8333" y="5252"/>
                    <a:pt x="8075" y="4814"/>
                  </a:cubicBezTo>
                  <a:lnTo>
                    <a:pt x="8727" y="3940"/>
                  </a:lnTo>
                  <a:cubicBezTo>
                    <a:pt x="8922" y="4199"/>
                    <a:pt x="9080" y="4478"/>
                    <a:pt x="9204" y="4778"/>
                  </a:cubicBezTo>
                  <a:cubicBezTo>
                    <a:pt x="9247" y="4846"/>
                    <a:pt x="9297" y="4879"/>
                    <a:pt x="9354" y="4879"/>
                  </a:cubicBezTo>
                  <a:cubicBezTo>
                    <a:pt x="9375" y="4879"/>
                    <a:pt x="9396" y="4875"/>
                    <a:pt x="9418" y="4867"/>
                  </a:cubicBezTo>
                  <a:cubicBezTo>
                    <a:pt x="9501" y="4831"/>
                    <a:pt x="9542" y="4737"/>
                    <a:pt x="9507" y="4652"/>
                  </a:cubicBezTo>
                  <a:cubicBezTo>
                    <a:pt x="9360" y="4299"/>
                    <a:pt x="9169" y="3970"/>
                    <a:pt x="8933" y="3667"/>
                  </a:cubicBezTo>
                  <a:lnTo>
                    <a:pt x="9568" y="2820"/>
                  </a:lnTo>
                  <a:cubicBezTo>
                    <a:pt x="10353" y="3726"/>
                    <a:pt x="10815" y="4908"/>
                    <a:pt x="10850" y="6104"/>
                  </a:cubicBezTo>
                  <a:lnTo>
                    <a:pt x="9821" y="6104"/>
                  </a:lnTo>
                  <a:cubicBezTo>
                    <a:pt x="9812" y="5855"/>
                    <a:pt x="9780" y="5605"/>
                    <a:pt x="9727" y="5364"/>
                  </a:cubicBezTo>
                  <a:cubicBezTo>
                    <a:pt x="9712" y="5285"/>
                    <a:pt x="9645" y="5233"/>
                    <a:pt x="9570" y="5233"/>
                  </a:cubicBezTo>
                  <a:cubicBezTo>
                    <a:pt x="9558" y="5233"/>
                    <a:pt x="9545" y="5234"/>
                    <a:pt x="9533" y="5237"/>
                  </a:cubicBezTo>
                  <a:cubicBezTo>
                    <a:pt x="9445" y="5258"/>
                    <a:pt x="9389" y="5343"/>
                    <a:pt x="9410" y="5431"/>
                  </a:cubicBezTo>
                  <a:cubicBezTo>
                    <a:pt x="9468" y="5705"/>
                    <a:pt x="9498" y="5987"/>
                    <a:pt x="9498" y="6266"/>
                  </a:cubicBezTo>
                  <a:cubicBezTo>
                    <a:pt x="9498" y="6357"/>
                    <a:pt x="9571" y="6431"/>
                    <a:pt x="9662" y="6431"/>
                  </a:cubicBezTo>
                  <a:lnTo>
                    <a:pt x="11018" y="6431"/>
                  </a:lnTo>
                  <a:cubicBezTo>
                    <a:pt x="11109" y="6431"/>
                    <a:pt x="11183" y="6357"/>
                    <a:pt x="11183" y="6266"/>
                  </a:cubicBezTo>
                  <a:cubicBezTo>
                    <a:pt x="11183" y="4914"/>
                    <a:pt x="10671" y="3564"/>
                    <a:pt x="9771" y="2553"/>
                  </a:cubicBezTo>
                  <a:lnTo>
                    <a:pt x="10471" y="1618"/>
                  </a:lnTo>
                  <a:cubicBezTo>
                    <a:pt x="10515" y="1453"/>
                    <a:pt x="10477" y="1371"/>
                    <a:pt x="10356" y="1371"/>
                  </a:cubicBezTo>
                  <a:cubicBezTo>
                    <a:pt x="10324" y="1371"/>
                    <a:pt x="10286" y="1376"/>
                    <a:pt x="10242" y="1388"/>
                  </a:cubicBezTo>
                  <a:lnTo>
                    <a:pt x="9877" y="1662"/>
                  </a:lnTo>
                  <a:cubicBezTo>
                    <a:pt x="8704" y="588"/>
                    <a:pt x="7187"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72"/>
            <p:cNvSpPr/>
            <p:nvPr/>
          </p:nvSpPr>
          <p:spPr>
            <a:xfrm>
              <a:off x="849057" y="2903564"/>
              <a:ext cx="55288" cy="10854"/>
            </a:xfrm>
            <a:custGeom>
              <a:rect b="b" l="l" r="r" t="t"/>
              <a:pathLst>
                <a:path extrusionOk="0" h="331" w="1686">
                  <a:moveTo>
                    <a:pt x="165" y="1"/>
                  </a:moveTo>
                  <a:cubicBezTo>
                    <a:pt x="74" y="1"/>
                    <a:pt x="1" y="74"/>
                    <a:pt x="1" y="166"/>
                  </a:cubicBezTo>
                  <a:cubicBezTo>
                    <a:pt x="1" y="257"/>
                    <a:pt x="74" y="330"/>
                    <a:pt x="165" y="330"/>
                  </a:cubicBezTo>
                  <a:lnTo>
                    <a:pt x="1521" y="330"/>
                  </a:lnTo>
                  <a:cubicBezTo>
                    <a:pt x="1612" y="330"/>
                    <a:pt x="1685" y="257"/>
                    <a:pt x="1685" y="166"/>
                  </a:cubicBezTo>
                  <a:cubicBezTo>
                    <a:pt x="1685" y="74"/>
                    <a:pt x="1612" y="1"/>
                    <a:pt x="152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72"/>
            <p:cNvSpPr/>
            <p:nvPr/>
          </p:nvSpPr>
          <p:spPr>
            <a:xfrm>
              <a:off x="1160487" y="2881298"/>
              <a:ext cx="55288" cy="55288"/>
            </a:xfrm>
            <a:custGeom>
              <a:rect b="b" l="l" r="r" t="t"/>
              <a:pathLst>
                <a:path extrusionOk="0" h="1686" w="1686">
                  <a:moveTo>
                    <a:pt x="845" y="1"/>
                  </a:moveTo>
                  <a:cubicBezTo>
                    <a:pt x="754" y="1"/>
                    <a:pt x="680" y="74"/>
                    <a:pt x="680" y="165"/>
                  </a:cubicBezTo>
                  <a:lnTo>
                    <a:pt x="680" y="680"/>
                  </a:lnTo>
                  <a:lnTo>
                    <a:pt x="165" y="680"/>
                  </a:lnTo>
                  <a:cubicBezTo>
                    <a:pt x="74" y="680"/>
                    <a:pt x="1" y="753"/>
                    <a:pt x="1" y="845"/>
                  </a:cubicBezTo>
                  <a:cubicBezTo>
                    <a:pt x="1" y="936"/>
                    <a:pt x="74" y="1009"/>
                    <a:pt x="165" y="1009"/>
                  </a:cubicBezTo>
                  <a:lnTo>
                    <a:pt x="680" y="1009"/>
                  </a:lnTo>
                  <a:lnTo>
                    <a:pt x="680" y="1524"/>
                  </a:lnTo>
                  <a:cubicBezTo>
                    <a:pt x="680" y="1612"/>
                    <a:pt x="754" y="1686"/>
                    <a:pt x="845" y="1686"/>
                  </a:cubicBezTo>
                  <a:cubicBezTo>
                    <a:pt x="933" y="1686"/>
                    <a:pt x="1006" y="1612"/>
                    <a:pt x="1006" y="1524"/>
                  </a:cubicBezTo>
                  <a:lnTo>
                    <a:pt x="1006" y="1009"/>
                  </a:lnTo>
                  <a:lnTo>
                    <a:pt x="1521" y="1009"/>
                  </a:lnTo>
                  <a:cubicBezTo>
                    <a:pt x="1612" y="1009"/>
                    <a:pt x="1686" y="936"/>
                    <a:pt x="1686" y="845"/>
                  </a:cubicBezTo>
                  <a:cubicBezTo>
                    <a:pt x="1686" y="753"/>
                    <a:pt x="1612" y="680"/>
                    <a:pt x="1521" y="680"/>
                  </a:cubicBezTo>
                  <a:lnTo>
                    <a:pt x="1006" y="680"/>
                  </a:lnTo>
                  <a:lnTo>
                    <a:pt x="1006" y="165"/>
                  </a:lnTo>
                  <a:cubicBezTo>
                    <a:pt x="1006" y="74"/>
                    <a:pt x="933" y="1"/>
                    <a:pt x="84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9" name="Google Shape;1289;p72"/>
          <p:cNvGrpSpPr/>
          <p:nvPr/>
        </p:nvGrpSpPr>
        <p:grpSpPr>
          <a:xfrm>
            <a:off x="871126" y="2268147"/>
            <a:ext cx="324219" cy="366620"/>
            <a:chOff x="871126" y="2039547"/>
            <a:chExt cx="324219" cy="366620"/>
          </a:xfrm>
        </p:grpSpPr>
        <p:sp>
          <p:nvSpPr>
            <p:cNvPr id="1290" name="Google Shape;1290;p72"/>
            <p:cNvSpPr/>
            <p:nvPr/>
          </p:nvSpPr>
          <p:spPr>
            <a:xfrm>
              <a:off x="1092049" y="2039613"/>
              <a:ext cx="103296" cy="166488"/>
            </a:xfrm>
            <a:custGeom>
              <a:rect b="b" l="l" r="r" t="t"/>
              <a:pathLst>
                <a:path extrusionOk="0" h="5077" w="3150">
                  <a:moveTo>
                    <a:pt x="1575" y="328"/>
                  </a:moveTo>
                  <a:cubicBezTo>
                    <a:pt x="1617" y="328"/>
                    <a:pt x="1659" y="346"/>
                    <a:pt x="1700" y="381"/>
                  </a:cubicBezTo>
                  <a:lnTo>
                    <a:pt x="2720" y="1404"/>
                  </a:lnTo>
                  <a:cubicBezTo>
                    <a:pt x="2788" y="1490"/>
                    <a:pt x="2788" y="1572"/>
                    <a:pt x="2720" y="1657"/>
                  </a:cubicBezTo>
                  <a:cubicBezTo>
                    <a:pt x="2700" y="1675"/>
                    <a:pt x="2662" y="1713"/>
                    <a:pt x="2603" y="1713"/>
                  </a:cubicBezTo>
                  <a:cubicBezTo>
                    <a:pt x="2564" y="1713"/>
                    <a:pt x="2518" y="1697"/>
                    <a:pt x="2461" y="1651"/>
                  </a:cubicBezTo>
                  <a:lnTo>
                    <a:pt x="2029" y="1216"/>
                  </a:lnTo>
                  <a:cubicBezTo>
                    <a:pt x="1979" y="1187"/>
                    <a:pt x="1936" y="1172"/>
                    <a:pt x="1898" y="1172"/>
                  </a:cubicBezTo>
                  <a:cubicBezTo>
                    <a:pt x="1827" y="1172"/>
                    <a:pt x="1777" y="1226"/>
                    <a:pt x="1750" y="1334"/>
                  </a:cubicBezTo>
                  <a:lnTo>
                    <a:pt x="1750" y="4750"/>
                  </a:lnTo>
                  <a:lnTo>
                    <a:pt x="1400" y="4750"/>
                  </a:lnTo>
                  <a:lnTo>
                    <a:pt x="1400" y="1328"/>
                  </a:lnTo>
                  <a:cubicBezTo>
                    <a:pt x="1373" y="1222"/>
                    <a:pt x="1323" y="1169"/>
                    <a:pt x="1252" y="1169"/>
                  </a:cubicBezTo>
                  <a:cubicBezTo>
                    <a:pt x="1214" y="1169"/>
                    <a:pt x="1170" y="1184"/>
                    <a:pt x="1120" y="1213"/>
                  </a:cubicBezTo>
                  <a:lnTo>
                    <a:pt x="682" y="1651"/>
                  </a:lnTo>
                  <a:cubicBezTo>
                    <a:pt x="647" y="1685"/>
                    <a:pt x="601" y="1702"/>
                    <a:pt x="556" y="1702"/>
                  </a:cubicBezTo>
                  <a:cubicBezTo>
                    <a:pt x="510" y="1702"/>
                    <a:pt x="465" y="1685"/>
                    <a:pt x="429" y="1651"/>
                  </a:cubicBezTo>
                  <a:cubicBezTo>
                    <a:pt x="362" y="1581"/>
                    <a:pt x="362" y="1469"/>
                    <a:pt x="429" y="1398"/>
                  </a:cubicBezTo>
                  <a:lnTo>
                    <a:pt x="1450" y="381"/>
                  </a:lnTo>
                  <a:cubicBezTo>
                    <a:pt x="1491" y="346"/>
                    <a:pt x="1533" y="328"/>
                    <a:pt x="1575" y="328"/>
                  </a:cubicBezTo>
                  <a:close/>
                  <a:moveTo>
                    <a:pt x="1575" y="1"/>
                  </a:moveTo>
                  <a:cubicBezTo>
                    <a:pt x="1456" y="1"/>
                    <a:pt x="1337" y="50"/>
                    <a:pt x="1217" y="149"/>
                  </a:cubicBezTo>
                  <a:lnTo>
                    <a:pt x="197" y="1166"/>
                  </a:lnTo>
                  <a:cubicBezTo>
                    <a:pt x="0" y="1363"/>
                    <a:pt x="0" y="1684"/>
                    <a:pt x="197" y="1884"/>
                  </a:cubicBezTo>
                  <a:cubicBezTo>
                    <a:pt x="297" y="1982"/>
                    <a:pt x="427" y="2031"/>
                    <a:pt x="557" y="2031"/>
                  </a:cubicBezTo>
                  <a:cubicBezTo>
                    <a:pt x="687" y="2031"/>
                    <a:pt x="816" y="1982"/>
                    <a:pt x="915" y="1884"/>
                  </a:cubicBezTo>
                  <a:lnTo>
                    <a:pt x="1070" y="1725"/>
                  </a:lnTo>
                  <a:lnTo>
                    <a:pt x="1070" y="4915"/>
                  </a:lnTo>
                  <a:cubicBezTo>
                    <a:pt x="1070" y="5003"/>
                    <a:pt x="1144" y="5077"/>
                    <a:pt x="1235" y="5077"/>
                  </a:cubicBezTo>
                  <a:lnTo>
                    <a:pt x="1914" y="5077"/>
                  </a:lnTo>
                  <a:cubicBezTo>
                    <a:pt x="2006" y="5077"/>
                    <a:pt x="2079" y="5003"/>
                    <a:pt x="2079" y="4915"/>
                  </a:cubicBezTo>
                  <a:lnTo>
                    <a:pt x="2079" y="1731"/>
                  </a:lnTo>
                  <a:lnTo>
                    <a:pt x="2235" y="1886"/>
                  </a:lnTo>
                  <a:cubicBezTo>
                    <a:pt x="2238" y="1889"/>
                    <a:pt x="2241" y="1892"/>
                    <a:pt x="2244" y="1898"/>
                  </a:cubicBezTo>
                  <a:cubicBezTo>
                    <a:pt x="2357" y="1992"/>
                    <a:pt x="2481" y="2039"/>
                    <a:pt x="2602" y="2039"/>
                  </a:cubicBezTo>
                  <a:cubicBezTo>
                    <a:pt x="2727" y="2039"/>
                    <a:pt x="2848" y="1989"/>
                    <a:pt x="2949" y="1889"/>
                  </a:cubicBezTo>
                  <a:cubicBezTo>
                    <a:pt x="3149" y="1651"/>
                    <a:pt x="3149" y="1413"/>
                    <a:pt x="2952" y="1175"/>
                  </a:cubicBezTo>
                  <a:lnTo>
                    <a:pt x="1932" y="149"/>
                  </a:lnTo>
                  <a:cubicBezTo>
                    <a:pt x="1813" y="50"/>
                    <a:pt x="1694" y="1"/>
                    <a:pt x="157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72"/>
            <p:cNvSpPr/>
            <p:nvPr/>
          </p:nvSpPr>
          <p:spPr>
            <a:xfrm>
              <a:off x="963207" y="2132219"/>
              <a:ext cx="10756" cy="17774"/>
            </a:xfrm>
            <a:custGeom>
              <a:rect b="b" l="l" r="r" t="t"/>
              <a:pathLst>
                <a:path extrusionOk="0" h="542" w="328">
                  <a:moveTo>
                    <a:pt x="166" y="0"/>
                  </a:moveTo>
                  <a:cubicBezTo>
                    <a:pt x="74" y="0"/>
                    <a:pt x="1" y="74"/>
                    <a:pt x="1" y="162"/>
                  </a:cubicBezTo>
                  <a:lnTo>
                    <a:pt x="1" y="377"/>
                  </a:lnTo>
                  <a:cubicBezTo>
                    <a:pt x="1" y="468"/>
                    <a:pt x="74" y="541"/>
                    <a:pt x="166" y="541"/>
                  </a:cubicBezTo>
                  <a:cubicBezTo>
                    <a:pt x="254" y="541"/>
                    <a:pt x="327" y="468"/>
                    <a:pt x="327" y="377"/>
                  </a:cubicBezTo>
                  <a:lnTo>
                    <a:pt x="327" y="162"/>
                  </a:lnTo>
                  <a:cubicBezTo>
                    <a:pt x="327" y="74"/>
                    <a:pt x="254" y="0"/>
                    <a:pt x="1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72"/>
            <p:cNvSpPr/>
            <p:nvPr/>
          </p:nvSpPr>
          <p:spPr>
            <a:xfrm>
              <a:off x="1009510" y="2132219"/>
              <a:ext cx="10822" cy="17774"/>
            </a:xfrm>
            <a:custGeom>
              <a:rect b="b" l="l" r="r" t="t"/>
              <a:pathLst>
                <a:path extrusionOk="0" h="542" w="330">
                  <a:moveTo>
                    <a:pt x="165" y="0"/>
                  </a:moveTo>
                  <a:cubicBezTo>
                    <a:pt x="74" y="0"/>
                    <a:pt x="0" y="74"/>
                    <a:pt x="0" y="162"/>
                  </a:cubicBezTo>
                  <a:lnTo>
                    <a:pt x="0" y="377"/>
                  </a:lnTo>
                  <a:cubicBezTo>
                    <a:pt x="0" y="468"/>
                    <a:pt x="74" y="541"/>
                    <a:pt x="165" y="541"/>
                  </a:cubicBezTo>
                  <a:cubicBezTo>
                    <a:pt x="256" y="541"/>
                    <a:pt x="330" y="468"/>
                    <a:pt x="330" y="377"/>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72"/>
            <p:cNvSpPr/>
            <p:nvPr/>
          </p:nvSpPr>
          <p:spPr>
            <a:xfrm>
              <a:off x="972947" y="2168455"/>
              <a:ext cx="37744" cy="24234"/>
            </a:xfrm>
            <a:custGeom>
              <a:rect b="b" l="l" r="r" t="t"/>
              <a:pathLst>
                <a:path extrusionOk="0" h="739" w="1151">
                  <a:moveTo>
                    <a:pt x="163" y="1"/>
                  </a:moveTo>
                  <a:cubicBezTo>
                    <a:pt x="74" y="1"/>
                    <a:pt x="1" y="74"/>
                    <a:pt x="1" y="166"/>
                  </a:cubicBezTo>
                  <a:cubicBezTo>
                    <a:pt x="1" y="480"/>
                    <a:pt x="257" y="739"/>
                    <a:pt x="574" y="739"/>
                  </a:cubicBezTo>
                  <a:cubicBezTo>
                    <a:pt x="892" y="739"/>
                    <a:pt x="1151" y="480"/>
                    <a:pt x="1151" y="166"/>
                  </a:cubicBezTo>
                  <a:cubicBezTo>
                    <a:pt x="1151" y="74"/>
                    <a:pt x="1077" y="1"/>
                    <a:pt x="986" y="1"/>
                  </a:cubicBezTo>
                  <a:cubicBezTo>
                    <a:pt x="895" y="1"/>
                    <a:pt x="821" y="74"/>
                    <a:pt x="821" y="166"/>
                  </a:cubicBezTo>
                  <a:cubicBezTo>
                    <a:pt x="821" y="301"/>
                    <a:pt x="712" y="413"/>
                    <a:pt x="574" y="413"/>
                  </a:cubicBezTo>
                  <a:cubicBezTo>
                    <a:pt x="439" y="413"/>
                    <a:pt x="327" y="301"/>
                    <a:pt x="327" y="166"/>
                  </a:cubicBezTo>
                  <a:cubicBezTo>
                    <a:pt x="327" y="74"/>
                    <a:pt x="254" y="1"/>
                    <a:pt x="16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72"/>
            <p:cNvSpPr/>
            <p:nvPr/>
          </p:nvSpPr>
          <p:spPr>
            <a:xfrm>
              <a:off x="1127137" y="2217643"/>
              <a:ext cx="33120" cy="33022"/>
            </a:xfrm>
            <a:custGeom>
              <a:rect b="b" l="l" r="r" t="t"/>
              <a:pathLst>
                <a:path extrusionOk="0" h="1007" w="1010">
                  <a:moveTo>
                    <a:pt x="680" y="327"/>
                  </a:moveTo>
                  <a:lnTo>
                    <a:pt x="680" y="680"/>
                  </a:lnTo>
                  <a:lnTo>
                    <a:pt x="330" y="680"/>
                  </a:lnTo>
                  <a:lnTo>
                    <a:pt x="330" y="327"/>
                  </a:lnTo>
                  <a:close/>
                  <a:moveTo>
                    <a:pt x="165" y="1"/>
                  </a:moveTo>
                  <a:cubicBezTo>
                    <a:pt x="74" y="1"/>
                    <a:pt x="0" y="74"/>
                    <a:pt x="0" y="165"/>
                  </a:cubicBezTo>
                  <a:lnTo>
                    <a:pt x="0" y="844"/>
                  </a:lnTo>
                  <a:cubicBezTo>
                    <a:pt x="0" y="933"/>
                    <a:pt x="74" y="1006"/>
                    <a:pt x="165" y="1006"/>
                  </a:cubicBezTo>
                  <a:lnTo>
                    <a:pt x="844" y="1006"/>
                  </a:lnTo>
                  <a:cubicBezTo>
                    <a:pt x="936" y="1006"/>
                    <a:pt x="1009" y="933"/>
                    <a:pt x="1009" y="844"/>
                  </a:cubicBezTo>
                  <a:lnTo>
                    <a:pt x="1009" y="165"/>
                  </a:lnTo>
                  <a:cubicBezTo>
                    <a:pt x="1009" y="74"/>
                    <a:pt x="936" y="1"/>
                    <a:pt x="84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72"/>
            <p:cNvSpPr/>
            <p:nvPr/>
          </p:nvSpPr>
          <p:spPr>
            <a:xfrm>
              <a:off x="871126" y="2039547"/>
              <a:ext cx="241287" cy="366620"/>
            </a:xfrm>
            <a:custGeom>
              <a:rect b="b" l="l" r="r" t="t"/>
              <a:pathLst>
                <a:path extrusionOk="0" h="11180" w="7358">
                  <a:moveTo>
                    <a:pt x="1790" y="2523"/>
                  </a:moveTo>
                  <a:cubicBezTo>
                    <a:pt x="1818" y="2523"/>
                    <a:pt x="1845" y="2526"/>
                    <a:pt x="1871" y="2529"/>
                  </a:cubicBezTo>
                  <a:lnTo>
                    <a:pt x="1871" y="3459"/>
                  </a:lnTo>
                  <a:cubicBezTo>
                    <a:pt x="1844" y="3463"/>
                    <a:pt x="1816" y="3465"/>
                    <a:pt x="1788" y="3465"/>
                  </a:cubicBezTo>
                  <a:cubicBezTo>
                    <a:pt x="1608" y="3465"/>
                    <a:pt x="1415" y="3380"/>
                    <a:pt x="1415" y="3165"/>
                  </a:cubicBezTo>
                  <a:lnTo>
                    <a:pt x="1415" y="2823"/>
                  </a:lnTo>
                  <a:cubicBezTo>
                    <a:pt x="1415" y="2609"/>
                    <a:pt x="1612" y="2523"/>
                    <a:pt x="1790" y="2523"/>
                  </a:cubicBezTo>
                  <a:close/>
                  <a:moveTo>
                    <a:pt x="5519" y="2529"/>
                  </a:moveTo>
                  <a:cubicBezTo>
                    <a:pt x="5735" y="2529"/>
                    <a:pt x="5924" y="2591"/>
                    <a:pt x="5946" y="2823"/>
                  </a:cubicBezTo>
                  <a:lnTo>
                    <a:pt x="5946" y="3165"/>
                  </a:lnTo>
                  <a:cubicBezTo>
                    <a:pt x="5946" y="3380"/>
                    <a:pt x="5751" y="3465"/>
                    <a:pt x="5571" y="3465"/>
                  </a:cubicBezTo>
                  <a:cubicBezTo>
                    <a:pt x="5542" y="3465"/>
                    <a:pt x="5514" y="3463"/>
                    <a:pt x="5488" y="3459"/>
                  </a:cubicBezTo>
                  <a:lnTo>
                    <a:pt x="5488" y="2529"/>
                  </a:lnTo>
                  <a:cubicBezTo>
                    <a:pt x="5498" y="2529"/>
                    <a:pt x="5508" y="2529"/>
                    <a:pt x="5519" y="2529"/>
                  </a:cubicBezTo>
                  <a:close/>
                  <a:moveTo>
                    <a:pt x="4026" y="1665"/>
                  </a:moveTo>
                  <a:cubicBezTo>
                    <a:pt x="4191" y="2165"/>
                    <a:pt x="4638" y="2506"/>
                    <a:pt x="5161" y="2529"/>
                  </a:cubicBezTo>
                  <a:lnTo>
                    <a:pt x="5161" y="3956"/>
                  </a:lnTo>
                  <a:cubicBezTo>
                    <a:pt x="5161" y="4855"/>
                    <a:pt x="4421" y="5305"/>
                    <a:pt x="3681" y="5305"/>
                  </a:cubicBezTo>
                  <a:cubicBezTo>
                    <a:pt x="2940" y="5305"/>
                    <a:pt x="2200" y="4855"/>
                    <a:pt x="2200" y="3956"/>
                  </a:cubicBezTo>
                  <a:lnTo>
                    <a:pt x="2200" y="2529"/>
                  </a:lnTo>
                  <a:lnTo>
                    <a:pt x="2791" y="2529"/>
                  </a:lnTo>
                  <a:cubicBezTo>
                    <a:pt x="3365" y="2529"/>
                    <a:pt x="3765" y="2133"/>
                    <a:pt x="4026" y="1665"/>
                  </a:cubicBezTo>
                  <a:close/>
                  <a:moveTo>
                    <a:pt x="4476" y="5499"/>
                  </a:moveTo>
                  <a:lnTo>
                    <a:pt x="4476" y="6002"/>
                  </a:lnTo>
                  <a:lnTo>
                    <a:pt x="3679" y="6599"/>
                  </a:lnTo>
                  <a:lnTo>
                    <a:pt x="2885" y="6002"/>
                  </a:lnTo>
                  <a:lnTo>
                    <a:pt x="2885" y="5499"/>
                  </a:lnTo>
                  <a:cubicBezTo>
                    <a:pt x="3105" y="5600"/>
                    <a:pt x="3378" y="5640"/>
                    <a:pt x="3643" y="5640"/>
                  </a:cubicBezTo>
                  <a:cubicBezTo>
                    <a:pt x="3972" y="5640"/>
                    <a:pt x="4289" y="5579"/>
                    <a:pt x="4476" y="5499"/>
                  </a:cubicBezTo>
                  <a:close/>
                  <a:moveTo>
                    <a:pt x="2691" y="6267"/>
                  </a:moveTo>
                  <a:lnTo>
                    <a:pt x="3388" y="6790"/>
                  </a:lnTo>
                  <a:lnTo>
                    <a:pt x="2485" y="7343"/>
                  </a:lnTo>
                  <a:lnTo>
                    <a:pt x="2485" y="6334"/>
                  </a:lnTo>
                  <a:lnTo>
                    <a:pt x="2691" y="6267"/>
                  </a:lnTo>
                  <a:close/>
                  <a:moveTo>
                    <a:pt x="4667" y="6267"/>
                  </a:moveTo>
                  <a:lnTo>
                    <a:pt x="4873" y="6334"/>
                  </a:lnTo>
                  <a:lnTo>
                    <a:pt x="4873" y="7343"/>
                  </a:lnTo>
                  <a:lnTo>
                    <a:pt x="3970" y="6790"/>
                  </a:lnTo>
                  <a:lnTo>
                    <a:pt x="4667" y="6267"/>
                  </a:lnTo>
                  <a:close/>
                  <a:moveTo>
                    <a:pt x="3679" y="6996"/>
                  </a:moveTo>
                  <a:lnTo>
                    <a:pt x="4138" y="7275"/>
                  </a:lnTo>
                  <a:lnTo>
                    <a:pt x="3923" y="7657"/>
                  </a:lnTo>
                  <a:lnTo>
                    <a:pt x="3438" y="7657"/>
                  </a:lnTo>
                  <a:lnTo>
                    <a:pt x="3221" y="7275"/>
                  </a:lnTo>
                  <a:lnTo>
                    <a:pt x="3679" y="6996"/>
                  </a:lnTo>
                  <a:close/>
                  <a:moveTo>
                    <a:pt x="3873" y="7987"/>
                  </a:moveTo>
                  <a:lnTo>
                    <a:pt x="4176" y="10853"/>
                  </a:lnTo>
                  <a:lnTo>
                    <a:pt x="3185" y="10853"/>
                  </a:lnTo>
                  <a:lnTo>
                    <a:pt x="3488" y="7987"/>
                  </a:lnTo>
                  <a:close/>
                  <a:moveTo>
                    <a:pt x="3012" y="1"/>
                  </a:moveTo>
                  <a:cubicBezTo>
                    <a:pt x="2197" y="1"/>
                    <a:pt x="1536" y="662"/>
                    <a:pt x="1536" y="1474"/>
                  </a:cubicBezTo>
                  <a:lnTo>
                    <a:pt x="1536" y="2227"/>
                  </a:lnTo>
                  <a:cubicBezTo>
                    <a:pt x="1277" y="2300"/>
                    <a:pt x="1086" y="2538"/>
                    <a:pt x="1086" y="2823"/>
                  </a:cubicBezTo>
                  <a:lnTo>
                    <a:pt x="1086" y="3165"/>
                  </a:lnTo>
                  <a:cubicBezTo>
                    <a:pt x="1086" y="3559"/>
                    <a:pt x="1446" y="3788"/>
                    <a:pt x="1801" y="3788"/>
                  </a:cubicBezTo>
                  <a:cubicBezTo>
                    <a:pt x="1824" y="3788"/>
                    <a:pt x="1848" y="3787"/>
                    <a:pt x="1871" y="3785"/>
                  </a:cubicBezTo>
                  <a:lnTo>
                    <a:pt x="1871" y="3785"/>
                  </a:lnTo>
                  <a:cubicBezTo>
                    <a:pt x="1836" y="4370"/>
                    <a:pt x="2083" y="4958"/>
                    <a:pt x="2556" y="5308"/>
                  </a:cubicBezTo>
                  <a:lnTo>
                    <a:pt x="2556" y="5964"/>
                  </a:lnTo>
                  <a:lnTo>
                    <a:pt x="1647" y="6275"/>
                  </a:lnTo>
                  <a:cubicBezTo>
                    <a:pt x="1562" y="6305"/>
                    <a:pt x="1515" y="6396"/>
                    <a:pt x="1545" y="6484"/>
                  </a:cubicBezTo>
                  <a:cubicBezTo>
                    <a:pt x="1588" y="6557"/>
                    <a:pt x="1638" y="6594"/>
                    <a:pt x="1697" y="6594"/>
                  </a:cubicBezTo>
                  <a:cubicBezTo>
                    <a:pt x="1715" y="6594"/>
                    <a:pt x="1734" y="6591"/>
                    <a:pt x="1753" y="6584"/>
                  </a:cubicBezTo>
                  <a:lnTo>
                    <a:pt x="2159" y="6446"/>
                  </a:lnTo>
                  <a:lnTo>
                    <a:pt x="2159" y="7634"/>
                  </a:lnTo>
                  <a:cubicBezTo>
                    <a:pt x="2159" y="7732"/>
                    <a:pt x="2242" y="7795"/>
                    <a:pt x="2325" y="7795"/>
                  </a:cubicBezTo>
                  <a:cubicBezTo>
                    <a:pt x="2353" y="7795"/>
                    <a:pt x="2381" y="7788"/>
                    <a:pt x="2406" y="7772"/>
                  </a:cubicBezTo>
                  <a:lnTo>
                    <a:pt x="2941" y="7446"/>
                  </a:lnTo>
                  <a:lnTo>
                    <a:pt x="3171" y="7857"/>
                  </a:lnTo>
                  <a:lnTo>
                    <a:pt x="2853" y="10853"/>
                  </a:lnTo>
                  <a:lnTo>
                    <a:pt x="1468" y="10853"/>
                  </a:lnTo>
                  <a:lnTo>
                    <a:pt x="1468" y="8366"/>
                  </a:lnTo>
                  <a:cubicBezTo>
                    <a:pt x="1468" y="8275"/>
                    <a:pt x="1395" y="8201"/>
                    <a:pt x="1303" y="8201"/>
                  </a:cubicBezTo>
                  <a:cubicBezTo>
                    <a:pt x="1212" y="8201"/>
                    <a:pt x="1139" y="8275"/>
                    <a:pt x="1139" y="8366"/>
                  </a:cubicBezTo>
                  <a:lnTo>
                    <a:pt x="1139" y="10853"/>
                  </a:lnTo>
                  <a:lnTo>
                    <a:pt x="330" y="10853"/>
                  </a:lnTo>
                  <a:lnTo>
                    <a:pt x="330" y="7599"/>
                  </a:lnTo>
                  <a:cubicBezTo>
                    <a:pt x="330" y="7178"/>
                    <a:pt x="698" y="6899"/>
                    <a:pt x="1077" y="6816"/>
                  </a:cubicBezTo>
                  <a:cubicBezTo>
                    <a:pt x="1162" y="6787"/>
                    <a:pt x="1209" y="6693"/>
                    <a:pt x="1177" y="6608"/>
                  </a:cubicBezTo>
                  <a:cubicBezTo>
                    <a:pt x="1153" y="6539"/>
                    <a:pt x="1090" y="6497"/>
                    <a:pt x="1021" y="6497"/>
                  </a:cubicBezTo>
                  <a:cubicBezTo>
                    <a:pt x="1005" y="6497"/>
                    <a:pt x="988" y="6500"/>
                    <a:pt x="971" y="6505"/>
                  </a:cubicBezTo>
                  <a:cubicBezTo>
                    <a:pt x="451" y="6631"/>
                    <a:pt x="1" y="7025"/>
                    <a:pt x="1" y="7599"/>
                  </a:cubicBezTo>
                  <a:lnTo>
                    <a:pt x="1" y="11015"/>
                  </a:lnTo>
                  <a:cubicBezTo>
                    <a:pt x="1" y="11106"/>
                    <a:pt x="74" y="11180"/>
                    <a:pt x="166" y="11180"/>
                  </a:cubicBezTo>
                  <a:lnTo>
                    <a:pt x="7193" y="11180"/>
                  </a:lnTo>
                  <a:cubicBezTo>
                    <a:pt x="7284" y="11180"/>
                    <a:pt x="7358" y="11106"/>
                    <a:pt x="7358" y="11015"/>
                  </a:cubicBezTo>
                  <a:lnTo>
                    <a:pt x="7358" y="10148"/>
                  </a:lnTo>
                  <a:cubicBezTo>
                    <a:pt x="7358" y="10060"/>
                    <a:pt x="7284" y="9986"/>
                    <a:pt x="7193" y="9986"/>
                  </a:cubicBezTo>
                  <a:cubicBezTo>
                    <a:pt x="7102" y="9986"/>
                    <a:pt x="7028" y="10060"/>
                    <a:pt x="7028" y="10148"/>
                  </a:cubicBezTo>
                  <a:lnTo>
                    <a:pt x="7028" y="10853"/>
                  </a:lnTo>
                  <a:lnTo>
                    <a:pt x="6220" y="10853"/>
                  </a:lnTo>
                  <a:lnTo>
                    <a:pt x="6220" y="8366"/>
                  </a:lnTo>
                  <a:cubicBezTo>
                    <a:pt x="6220" y="8275"/>
                    <a:pt x="6146" y="8201"/>
                    <a:pt x="6055" y="8201"/>
                  </a:cubicBezTo>
                  <a:cubicBezTo>
                    <a:pt x="5964" y="8201"/>
                    <a:pt x="5890" y="8275"/>
                    <a:pt x="5890" y="8366"/>
                  </a:cubicBezTo>
                  <a:lnTo>
                    <a:pt x="5890" y="10853"/>
                  </a:lnTo>
                  <a:lnTo>
                    <a:pt x="4505" y="10853"/>
                  </a:lnTo>
                  <a:lnTo>
                    <a:pt x="4188" y="7857"/>
                  </a:lnTo>
                  <a:lnTo>
                    <a:pt x="4417" y="7446"/>
                  </a:lnTo>
                  <a:lnTo>
                    <a:pt x="4952" y="7772"/>
                  </a:lnTo>
                  <a:cubicBezTo>
                    <a:pt x="4978" y="7788"/>
                    <a:pt x="5007" y="7795"/>
                    <a:pt x="5035" y="7795"/>
                  </a:cubicBezTo>
                  <a:cubicBezTo>
                    <a:pt x="5119" y="7795"/>
                    <a:pt x="5202" y="7732"/>
                    <a:pt x="5202" y="7634"/>
                  </a:cubicBezTo>
                  <a:lnTo>
                    <a:pt x="5202" y="6446"/>
                  </a:lnTo>
                  <a:lnTo>
                    <a:pt x="6531" y="6902"/>
                  </a:lnTo>
                  <a:cubicBezTo>
                    <a:pt x="6828" y="7002"/>
                    <a:pt x="7028" y="7284"/>
                    <a:pt x="7028" y="7599"/>
                  </a:cubicBezTo>
                  <a:lnTo>
                    <a:pt x="7028" y="9433"/>
                  </a:lnTo>
                  <a:cubicBezTo>
                    <a:pt x="7028" y="9524"/>
                    <a:pt x="7102" y="9598"/>
                    <a:pt x="7193" y="9598"/>
                  </a:cubicBezTo>
                  <a:cubicBezTo>
                    <a:pt x="7284" y="9598"/>
                    <a:pt x="7358" y="9524"/>
                    <a:pt x="7358" y="9433"/>
                  </a:cubicBezTo>
                  <a:lnTo>
                    <a:pt x="7358" y="7599"/>
                  </a:lnTo>
                  <a:cubicBezTo>
                    <a:pt x="7358" y="7143"/>
                    <a:pt x="7069" y="6740"/>
                    <a:pt x="6637" y="6593"/>
                  </a:cubicBezTo>
                  <a:lnTo>
                    <a:pt x="4802" y="5964"/>
                  </a:lnTo>
                  <a:lnTo>
                    <a:pt x="4802" y="5308"/>
                  </a:lnTo>
                  <a:cubicBezTo>
                    <a:pt x="5285" y="4955"/>
                    <a:pt x="5514" y="4373"/>
                    <a:pt x="5488" y="3785"/>
                  </a:cubicBezTo>
                  <a:lnTo>
                    <a:pt x="5488" y="3785"/>
                  </a:lnTo>
                  <a:cubicBezTo>
                    <a:pt x="5510" y="3787"/>
                    <a:pt x="5532" y="3788"/>
                    <a:pt x="5554" y="3788"/>
                  </a:cubicBezTo>
                  <a:cubicBezTo>
                    <a:pt x="5911" y="3788"/>
                    <a:pt x="6276" y="3566"/>
                    <a:pt x="6276" y="3165"/>
                  </a:cubicBezTo>
                  <a:lnTo>
                    <a:pt x="6276" y="2823"/>
                  </a:lnTo>
                  <a:cubicBezTo>
                    <a:pt x="6276" y="2541"/>
                    <a:pt x="6082" y="2300"/>
                    <a:pt x="5823" y="2227"/>
                  </a:cubicBezTo>
                  <a:lnTo>
                    <a:pt x="5823" y="1474"/>
                  </a:lnTo>
                  <a:cubicBezTo>
                    <a:pt x="5823" y="706"/>
                    <a:pt x="5226" y="63"/>
                    <a:pt x="4461" y="4"/>
                  </a:cubicBezTo>
                  <a:cubicBezTo>
                    <a:pt x="4458" y="3"/>
                    <a:pt x="4454" y="3"/>
                    <a:pt x="4450" y="3"/>
                  </a:cubicBezTo>
                  <a:cubicBezTo>
                    <a:pt x="4364" y="3"/>
                    <a:pt x="4291" y="69"/>
                    <a:pt x="4285" y="157"/>
                  </a:cubicBezTo>
                  <a:cubicBezTo>
                    <a:pt x="4279" y="245"/>
                    <a:pt x="4347" y="324"/>
                    <a:pt x="4435" y="330"/>
                  </a:cubicBezTo>
                  <a:cubicBezTo>
                    <a:pt x="5029" y="377"/>
                    <a:pt x="5496" y="877"/>
                    <a:pt x="5496" y="1474"/>
                  </a:cubicBezTo>
                  <a:lnTo>
                    <a:pt x="5496" y="2203"/>
                  </a:lnTo>
                  <a:lnTo>
                    <a:pt x="5220" y="2203"/>
                  </a:lnTo>
                  <a:cubicBezTo>
                    <a:pt x="4676" y="2203"/>
                    <a:pt x="4276" y="1724"/>
                    <a:pt x="4232" y="1224"/>
                  </a:cubicBezTo>
                  <a:cubicBezTo>
                    <a:pt x="4225" y="1141"/>
                    <a:pt x="4159" y="1084"/>
                    <a:pt x="4087" y="1084"/>
                  </a:cubicBezTo>
                  <a:cubicBezTo>
                    <a:pt x="4033" y="1084"/>
                    <a:pt x="3977" y="1115"/>
                    <a:pt x="3938" y="1189"/>
                  </a:cubicBezTo>
                  <a:cubicBezTo>
                    <a:pt x="3694" y="1639"/>
                    <a:pt x="3371" y="2203"/>
                    <a:pt x="2791" y="2203"/>
                  </a:cubicBezTo>
                  <a:lnTo>
                    <a:pt x="1865" y="2203"/>
                  </a:lnTo>
                  <a:lnTo>
                    <a:pt x="1865" y="1474"/>
                  </a:lnTo>
                  <a:cubicBezTo>
                    <a:pt x="1865" y="842"/>
                    <a:pt x="2380" y="327"/>
                    <a:pt x="3012" y="327"/>
                  </a:cubicBezTo>
                  <a:lnTo>
                    <a:pt x="3735" y="327"/>
                  </a:lnTo>
                  <a:cubicBezTo>
                    <a:pt x="3823" y="327"/>
                    <a:pt x="3897" y="254"/>
                    <a:pt x="3897" y="162"/>
                  </a:cubicBezTo>
                  <a:cubicBezTo>
                    <a:pt x="3897" y="74"/>
                    <a:pt x="3823" y="1"/>
                    <a:pt x="37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6" name="Google Shape;1296;p72"/>
          <p:cNvGrpSpPr/>
          <p:nvPr/>
        </p:nvGrpSpPr>
        <p:grpSpPr>
          <a:xfrm>
            <a:off x="7994116" y="1682506"/>
            <a:ext cx="337599" cy="366653"/>
            <a:chOff x="7994116" y="1453906"/>
            <a:chExt cx="337599" cy="366653"/>
          </a:xfrm>
        </p:grpSpPr>
        <p:sp>
          <p:nvSpPr>
            <p:cNvPr id="1297" name="Google Shape;1297;p72"/>
            <p:cNvSpPr/>
            <p:nvPr/>
          </p:nvSpPr>
          <p:spPr>
            <a:xfrm>
              <a:off x="8156701" y="1453906"/>
              <a:ext cx="121988" cy="188622"/>
            </a:xfrm>
            <a:custGeom>
              <a:rect b="b" l="l" r="r" t="t"/>
              <a:pathLst>
                <a:path extrusionOk="0" h="5752" w="3720">
                  <a:moveTo>
                    <a:pt x="3390" y="327"/>
                  </a:moveTo>
                  <a:lnTo>
                    <a:pt x="3390" y="791"/>
                  </a:lnTo>
                  <a:lnTo>
                    <a:pt x="2791" y="1694"/>
                  </a:lnTo>
                  <a:lnTo>
                    <a:pt x="929" y="1694"/>
                  </a:lnTo>
                  <a:lnTo>
                    <a:pt x="329" y="791"/>
                  </a:lnTo>
                  <a:lnTo>
                    <a:pt x="329" y="327"/>
                  </a:lnTo>
                  <a:lnTo>
                    <a:pt x="679" y="327"/>
                  </a:lnTo>
                  <a:lnTo>
                    <a:pt x="679" y="841"/>
                  </a:lnTo>
                  <a:cubicBezTo>
                    <a:pt x="679" y="932"/>
                    <a:pt x="753" y="1006"/>
                    <a:pt x="844" y="1006"/>
                  </a:cubicBezTo>
                  <a:lnTo>
                    <a:pt x="1520" y="1006"/>
                  </a:lnTo>
                  <a:cubicBezTo>
                    <a:pt x="1611" y="1006"/>
                    <a:pt x="1685" y="932"/>
                    <a:pt x="1685" y="841"/>
                  </a:cubicBezTo>
                  <a:lnTo>
                    <a:pt x="1685" y="327"/>
                  </a:lnTo>
                  <a:lnTo>
                    <a:pt x="2035" y="327"/>
                  </a:lnTo>
                  <a:lnTo>
                    <a:pt x="2035" y="841"/>
                  </a:lnTo>
                  <a:cubicBezTo>
                    <a:pt x="2035" y="932"/>
                    <a:pt x="2108" y="1006"/>
                    <a:pt x="2200" y="1006"/>
                  </a:cubicBezTo>
                  <a:lnTo>
                    <a:pt x="2896" y="1006"/>
                  </a:lnTo>
                  <a:cubicBezTo>
                    <a:pt x="2988" y="1006"/>
                    <a:pt x="3061" y="932"/>
                    <a:pt x="3061" y="841"/>
                  </a:cubicBezTo>
                  <a:lnTo>
                    <a:pt x="3061" y="327"/>
                  </a:lnTo>
                  <a:close/>
                  <a:moveTo>
                    <a:pt x="2364" y="2023"/>
                  </a:moveTo>
                  <a:lnTo>
                    <a:pt x="2679" y="3729"/>
                  </a:lnTo>
                  <a:lnTo>
                    <a:pt x="1035" y="3729"/>
                  </a:lnTo>
                  <a:lnTo>
                    <a:pt x="1320" y="2023"/>
                  </a:lnTo>
                  <a:close/>
                  <a:moveTo>
                    <a:pt x="3052" y="4058"/>
                  </a:moveTo>
                  <a:lnTo>
                    <a:pt x="3052" y="4408"/>
                  </a:lnTo>
                  <a:lnTo>
                    <a:pt x="668" y="4408"/>
                  </a:lnTo>
                  <a:lnTo>
                    <a:pt x="668" y="4058"/>
                  </a:lnTo>
                  <a:close/>
                  <a:moveTo>
                    <a:pt x="165" y="0"/>
                  </a:moveTo>
                  <a:cubicBezTo>
                    <a:pt x="74" y="0"/>
                    <a:pt x="0" y="74"/>
                    <a:pt x="0" y="165"/>
                  </a:cubicBezTo>
                  <a:lnTo>
                    <a:pt x="0" y="841"/>
                  </a:lnTo>
                  <a:cubicBezTo>
                    <a:pt x="0" y="874"/>
                    <a:pt x="9" y="906"/>
                    <a:pt x="30" y="932"/>
                  </a:cubicBezTo>
                  <a:lnTo>
                    <a:pt x="706" y="1950"/>
                  </a:lnTo>
                  <a:cubicBezTo>
                    <a:pt x="738" y="1994"/>
                    <a:pt x="788" y="2023"/>
                    <a:pt x="841" y="2023"/>
                  </a:cubicBezTo>
                  <a:lnTo>
                    <a:pt x="988" y="2023"/>
                  </a:lnTo>
                  <a:lnTo>
                    <a:pt x="703" y="3729"/>
                  </a:lnTo>
                  <a:lnTo>
                    <a:pt x="503" y="3729"/>
                  </a:lnTo>
                  <a:cubicBezTo>
                    <a:pt x="412" y="3729"/>
                    <a:pt x="338" y="3802"/>
                    <a:pt x="338" y="3893"/>
                  </a:cubicBezTo>
                  <a:lnTo>
                    <a:pt x="338" y="4408"/>
                  </a:lnTo>
                  <a:lnTo>
                    <a:pt x="165" y="4408"/>
                  </a:lnTo>
                  <a:cubicBezTo>
                    <a:pt x="74" y="4408"/>
                    <a:pt x="0" y="4481"/>
                    <a:pt x="0" y="4572"/>
                  </a:cubicBezTo>
                  <a:lnTo>
                    <a:pt x="0" y="5587"/>
                  </a:lnTo>
                  <a:cubicBezTo>
                    <a:pt x="0" y="5678"/>
                    <a:pt x="74" y="5752"/>
                    <a:pt x="165" y="5752"/>
                  </a:cubicBezTo>
                  <a:lnTo>
                    <a:pt x="1985" y="5752"/>
                  </a:lnTo>
                  <a:cubicBezTo>
                    <a:pt x="2073" y="5752"/>
                    <a:pt x="2147" y="5678"/>
                    <a:pt x="2147" y="5587"/>
                  </a:cubicBezTo>
                  <a:cubicBezTo>
                    <a:pt x="2147" y="5499"/>
                    <a:pt x="2073" y="5425"/>
                    <a:pt x="1985" y="5425"/>
                  </a:cubicBezTo>
                  <a:lnTo>
                    <a:pt x="329" y="5425"/>
                  </a:lnTo>
                  <a:lnTo>
                    <a:pt x="329" y="4734"/>
                  </a:lnTo>
                  <a:lnTo>
                    <a:pt x="3390" y="4734"/>
                  </a:lnTo>
                  <a:lnTo>
                    <a:pt x="3390" y="5425"/>
                  </a:lnTo>
                  <a:lnTo>
                    <a:pt x="2696" y="5425"/>
                  </a:lnTo>
                  <a:cubicBezTo>
                    <a:pt x="2608" y="5425"/>
                    <a:pt x="2535" y="5499"/>
                    <a:pt x="2535" y="5587"/>
                  </a:cubicBezTo>
                  <a:cubicBezTo>
                    <a:pt x="2535" y="5678"/>
                    <a:pt x="2608" y="5752"/>
                    <a:pt x="2696" y="5752"/>
                  </a:cubicBezTo>
                  <a:lnTo>
                    <a:pt x="3555" y="5752"/>
                  </a:lnTo>
                  <a:cubicBezTo>
                    <a:pt x="3646" y="5752"/>
                    <a:pt x="3720" y="5678"/>
                    <a:pt x="3720" y="5587"/>
                  </a:cubicBezTo>
                  <a:lnTo>
                    <a:pt x="3720" y="4572"/>
                  </a:lnTo>
                  <a:cubicBezTo>
                    <a:pt x="3720" y="4481"/>
                    <a:pt x="3646" y="4408"/>
                    <a:pt x="3555" y="4408"/>
                  </a:cubicBezTo>
                  <a:lnTo>
                    <a:pt x="3379" y="4408"/>
                  </a:lnTo>
                  <a:lnTo>
                    <a:pt x="3379" y="3893"/>
                  </a:lnTo>
                  <a:cubicBezTo>
                    <a:pt x="3379" y="3802"/>
                    <a:pt x="3305" y="3729"/>
                    <a:pt x="3217" y="3729"/>
                  </a:cubicBezTo>
                  <a:lnTo>
                    <a:pt x="3014" y="3729"/>
                  </a:lnTo>
                  <a:lnTo>
                    <a:pt x="2696" y="2023"/>
                  </a:lnTo>
                  <a:lnTo>
                    <a:pt x="2876" y="2023"/>
                  </a:lnTo>
                  <a:cubicBezTo>
                    <a:pt x="2932" y="2023"/>
                    <a:pt x="2982" y="1994"/>
                    <a:pt x="3014" y="1950"/>
                  </a:cubicBezTo>
                  <a:lnTo>
                    <a:pt x="3690" y="932"/>
                  </a:lnTo>
                  <a:cubicBezTo>
                    <a:pt x="3708" y="906"/>
                    <a:pt x="3720" y="874"/>
                    <a:pt x="3720" y="841"/>
                  </a:cubicBezTo>
                  <a:lnTo>
                    <a:pt x="3720" y="165"/>
                  </a:lnTo>
                  <a:cubicBezTo>
                    <a:pt x="3720" y="74"/>
                    <a:pt x="3646" y="0"/>
                    <a:pt x="3555" y="0"/>
                  </a:cubicBezTo>
                  <a:lnTo>
                    <a:pt x="2896" y="0"/>
                  </a:lnTo>
                  <a:cubicBezTo>
                    <a:pt x="2805" y="0"/>
                    <a:pt x="2735" y="74"/>
                    <a:pt x="2735" y="165"/>
                  </a:cubicBezTo>
                  <a:lnTo>
                    <a:pt x="2735" y="679"/>
                  </a:lnTo>
                  <a:lnTo>
                    <a:pt x="2361" y="679"/>
                  </a:lnTo>
                  <a:lnTo>
                    <a:pt x="2361" y="165"/>
                  </a:lnTo>
                  <a:cubicBezTo>
                    <a:pt x="2361" y="74"/>
                    <a:pt x="2291" y="0"/>
                    <a:pt x="2200" y="0"/>
                  </a:cubicBezTo>
                  <a:lnTo>
                    <a:pt x="1520" y="0"/>
                  </a:lnTo>
                  <a:cubicBezTo>
                    <a:pt x="1429" y="0"/>
                    <a:pt x="1359" y="74"/>
                    <a:pt x="1359" y="165"/>
                  </a:cubicBezTo>
                  <a:lnTo>
                    <a:pt x="1359" y="679"/>
                  </a:lnTo>
                  <a:lnTo>
                    <a:pt x="1006" y="679"/>
                  </a:lnTo>
                  <a:lnTo>
                    <a:pt x="1006" y="165"/>
                  </a:lnTo>
                  <a:cubicBezTo>
                    <a:pt x="1006" y="74"/>
                    <a:pt x="932" y="0"/>
                    <a:pt x="84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72"/>
            <p:cNvSpPr/>
            <p:nvPr/>
          </p:nvSpPr>
          <p:spPr>
            <a:xfrm>
              <a:off x="7994116" y="1637872"/>
              <a:ext cx="337599" cy="182687"/>
            </a:xfrm>
            <a:custGeom>
              <a:rect b="b" l="l" r="r" t="t"/>
              <a:pathLst>
                <a:path extrusionOk="0" h="5571" w="10295">
                  <a:moveTo>
                    <a:pt x="1921" y="1835"/>
                  </a:moveTo>
                  <a:lnTo>
                    <a:pt x="4050" y="3964"/>
                  </a:lnTo>
                  <a:lnTo>
                    <a:pt x="3814" y="4199"/>
                  </a:lnTo>
                  <a:lnTo>
                    <a:pt x="1686" y="2070"/>
                  </a:lnTo>
                  <a:lnTo>
                    <a:pt x="1921" y="1835"/>
                  </a:lnTo>
                  <a:close/>
                  <a:moveTo>
                    <a:pt x="9630" y="0"/>
                  </a:moveTo>
                  <a:cubicBezTo>
                    <a:pt x="9529" y="0"/>
                    <a:pt x="9427" y="26"/>
                    <a:pt x="9333" y="80"/>
                  </a:cubicBezTo>
                  <a:lnTo>
                    <a:pt x="7240" y="1288"/>
                  </a:lnTo>
                  <a:cubicBezTo>
                    <a:pt x="7172" y="1032"/>
                    <a:pt x="6937" y="844"/>
                    <a:pt x="6661" y="844"/>
                  </a:cubicBezTo>
                  <a:lnTo>
                    <a:pt x="5661" y="844"/>
                  </a:lnTo>
                  <a:cubicBezTo>
                    <a:pt x="5258" y="674"/>
                    <a:pt x="4820" y="506"/>
                    <a:pt x="4376" y="506"/>
                  </a:cubicBezTo>
                  <a:cubicBezTo>
                    <a:pt x="3517" y="506"/>
                    <a:pt x="2785" y="1109"/>
                    <a:pt x="2356" y="1812"/>
                  </a:cubicBezTo>
                  <a:lnTo>
                    <a:pt x="2035" y="1488"/>
                  </a:lnTo>
                  <a:cubicBezTo>
                    <a:pt x="1997" y="1456"/>
                    <a:pt x="1958" y="1440"/>
                    <a:pt x="1919" y="1440"/>
                  </a:cubicBezTo>
                  <a:cubicBezTo>
                    <a:pt x="1880" y="1440"/>
                    <a:pt x="1841" y="1456"/>
                    <a:pt x="1803" y="1488"/>
                  </a:cubicBezTo>
                  <a:lnTo>
                    <a:pt x="1453" y="1838"/>
                  </a:lnTo>
                  <a:lnTo>
                    <a:pt x="1274" y="1659"/>
                  </a:lnTo>
                  <a:cubicBezTo>
                    <a:pt x="1243" y="1626"/>
                    <a:pt x="1201" y="1610"/>
                    <a:pt x="1159" y="1610"/>
                  </a:cubicBezTo>
                  <a:cubicBezTo>
                    <a:pt x="1117" y="1610"/>
                    <a:pt x="1075" y="1626"/>
                    <a:pt x="1045" y="1659"/>
                  </a:cubicBezTo>
                  <a:lnTo>
                    <a:pt x="65" y="2635"/>
                  </a:lnTo>
                  <a:cubicBezTo>
                    <a:pt x="1" y="2700"/>
                    <a:pt x="1" y="2803"/>
                    <a:pt x="65" y="2867"/>
                  </a:cubicBezTo>
                  <a:lnTo>
                    <a:pt x="1236" y="4037"/>
                  </a:lnTo>
                  <a:cubicBezTo>
                    <a:pt x="1268" y="4070"/>
                    <a:pt x="1310" y="4086"/>
                    <a:pt x="1352" y="4086"/>
                  </a:cubicBezTo>
                  <a:cubicBezTo>
                    <a:pt x="1394" y="4086"/>
                    <a:pt x="1436" y="4070"/>
                    <a:pt x="1468" y="4037"/>
                  </a:cubicBezTo>
                  <a:cubicBezTo>
                    <a:pt x="1533" y="3973"/>
                    <a:pt x="1533" y="3870"/>
                    <a:pt x="1468" y="3808"/>
                  </a:cubicBezTo>
                  <a:lnTo>
                    <a:pt x="412" y="2753"/>
                  </a:lnTo>
                  <a:lnTo>
                    <a:pt x="1159" y="2006"/>
                  </a:lnTo>
                  <a:lnTo>
                    <a:pt x="3582" y="4429"/>
                  </a:lnTo>
                  <a:lnTo>
                    <a:pt x="2838" y="5175"/>
                  </a:lnTo>
                  <a:lnTo>
                    <a:pt x="1974" y="4311"/>
                  </a:lnTo>
                  <a:cubicBezTo>
                    <a:pt x="1941" y="4279"/>
                    <a:pt x="1899" y="4262"/>
                    <a:pt x="1858" y="4262"/>
                  </a:cubicBezTo>
                  <a:cubicBezTo>
                    <a:pt x="1816" y="4262"/>
                    <a:pt x="1774" y="4279"/>
                    <a:pt x="1741" y="4311"/>
                  </a:cubicBezTo>
                  <a:cubicBezTo>
                    <a:pt x="1677" y="4376"/>
                    <a:pt x="1677" y="4479"/>
                    <a:pt x="1741" y="4543"/>
                  </a:cubicBezTo>
                  <a:lnTo>
                    <a:pt x="2721" y="5522"/>
                  </a:lnTo>
                  <a:cubicBezTo>
                    <a:pt x="2760" y="5555"/>
                    <a:pt x="2799" y="5571"/>
                    <a:pt x="2838" y="5571"/>
                  </a:cubicBezTo>
                  <a:cubicBezTo>
                    <a:pt x="2876" y="5571"/>
                    <a:pt x="2915" y="5555"/>
                    <a:pt x="2953" y="5522"/>
                  </a:cubicBezTo>
                  <a:lnTo>
                    <a:pt x="4397" y="4082"/>
                  </a:lnTo>
                  <a:cubicBezTo>
                    <a:pt x="4458" y="4017"/>
                    <a:pt x="4458" y="3914"/>
                    <a:pt x="4397" y="3849"/>
                  </a:cubicBezTo>
                  <a:lnTo>
                    <a:pt x="4076" y="3529"/>
                  </a:lnTo>
                  <a:lnTo>
                    <a:pt x="5093" y="3529"/>
                  </a:lnTo>
                  <a:cubicBezTo>
                    <a:pt x="5185" y="3529"/>
                    <a:pt x="5258" y="3455"/>
                    <a:pt x="5258" y="3367"/>
                  </a:cubicBezTo>
                  <a:cubicBezTo>
                    <a:pt x="5258" y="3276"/>
                    <a:pt x="5185" y="3202"/>
                    <a:pt x="5093" y="3202"/>
                  </a:cubicBezTo>
                  <a:lnTo>
                    <a:pt x="3747" y="3202"/>
                  </a:lnTo>
                  <a:lnTo>
                    <a:pt x="2597" y="2050"/>
                  </a:lnTo>
                  <a:cubicBezTo>
                    <a:pt x="2774" y="1744"/>
                    <a:pt x="3382" y="835"/>
                    <a:pt x="4376" y="835"/>
                  </a:cubicBezTo>
                  <a:cubicBezTo>
                    <a:pt x="4788" y="835"/>
                    <a:pt x="5196" y="1000"/>
                    <a:pt x="5570" y="1162"/>
                  </a:cubicBezTo>
                  <a:cubicBezTo>
                    <a:pt x="5590" y="1168"/>
                    <a:pt x="5611" y="1174"/>
                    <a:pt x="5632" y="1174"/>
                  </a:cubicBezTo>
                  <a:lnTo>
                    <a:pt x="6661" y="1174"/>
                  </a:lnTo>
                  <a:cubicBezTo>
                    <a:pt x="6999" y="1174"/>
                    <a:pt x="7025" y="1718"/>
                    <a:pt x="6661" y="1718"/>
                  </a:cubicBezTo>
                  <a:lnTo>
                    <a:pt x="4682" y="1718"/>
                  </a:lnTo>
                  <a:cubicBezTo>
                    <a:pt x="4594" y="1718"/>
                    <a:pt x="4520" y="1791"/>
                    <a:pt x="4520" y="1879"/>
                  </a:cubicBezTo>
                  <a:cubicBezTo>
                    <a:pt x="4520" y="1970"/>
                    <a:pt x="4594" y="2044"/>
                    <a:pt x="4682" y="2044"/>
                  </a:cubicBezTo>
                  <a:lnTo>
                    <a:pt x="6661" y="2044"/>
                  </a:lnTo>
                  <a:cubicBezTo>
                    <a:pt x="6902" y="2044"/>
                    <a:pt x="7113" y="1903"/>
                    <a:pt x="7208" y="1685"/>
                  </a:cubicBezTo>
                  <a:lnTo>
                    <a:pt x="9495" y="365"/>
                  </a:lnTo>
                  <a:cubicBezTo>
                    <a:pt x="9537" y="340"/>
                    <a:pt x="9584" y="328"/>
                    <a:pt x="9630" y="328"/>
                  </a:cubicBezTo>
                  <a:cubicBezTo>
                    <a:pt x="9724" y="328"/>
                    <a:pt x="9817" y="378"/>
                    <a:pt x="9869" y="465"/>
                  </a:cubicBezTo>
                  <a:cubicBezTo>
                    <a:pt x="9930" y="615"/>
                    <a:pt x="9895" y="738"/>
                    <a:pt x="9769" y="835"/>
                  </a:cubicBezTo>
                  <a:cubicBezTo>
                    <a:pt x="9763" y="838"/>
                    <a:pt x="6990" y="3005"/>
                    <a:pt x="6990" y="3005"/>
                  </a:cubicBezTo>
                  <a:cubicBezTo>
                    <a:pt x="6773" y="3176"/>
                    <a:pt x="6471" y="3213"/>
                    <a:pt x="6182" y="3213"/>
                  </a:cubicBezTo>
                  <a:cubicBezTo>
                    <a:pt x="6052" y="3213"/>
                    <a:pt x="5924" y="3206"/>
                    <a:pt x="5808" y="3199"/>
                  </a:cubicBezTo>
                  <a:cubicBezTo>
                    <a:pt x="5717" y="3199"/>
                    <a:pt x="5643" y="3273"/>
                    <a:pt x="5643" y="3364"/>
                  </a:cubicBezTo>
                  <a:cubicBezTo>
                    <a:pt x="5643" y="3455"/>
                    <a:pt x="5717" y="3529"/>
                    <a:pt x="5808" y="3529"/>
                  </a:cubicBezTo>
                  <a:cubicBezTo>
                    <a:pt x="5918" y="3536"/>
                    <a:pt x="6033" y="3541"/>
                    <a:pt x="6150" y="3541"/>
                  </a:cubicBezTo>
                  <a:cubicBezTo>
                    <a:pt x="6520" y="3541"/>
                    <a:pt x="6904" y="3488"/>
                    <a:pt x="7190" y="3264"/>
                  </a:cubicBezTo>
                  <a:lnTo>
                    <a:pt x="9942" y="1112"/>
                  </a:lnTo>
                  <a:cubicBezTo>
                    <a:pt x="10224" y="897"/>
                    <a:pt x="10295" y="627"/>
                    <a:pt x="10151" y="300"/>
                  </a:cubicBezTo>
                  <a:cubicBezTo>
                    <a:pt x="10040" y="108"/>
                    <a:pt x="9837" y="0"/>
                    <a:pt x="963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72"/>
            <p:cNvSpPr/>
            <p:nvPr/>
          </p:nvSpPr>
          <p:spPr>
            <a:xfrm>
              <a:off x="8022777" y="1720542"/>
              <a:ext cx="22955" cy="21643"/>
            </a:xfrm>
            <a:custGeom>
              <a:rect b="b" l="l" r="r" t="t"/>
              <a:pathLst>
                <a:path extrusionOk="0" h="660" w="700">
                  <a:moveTo>
                    <a:pt x="181" y="0"/>
                  </a:moveTo>
                  <a:cubicBezTo>
                    <a:pt x="138" y="0"/>
                    <a:pt x="96" y="17"/>
                    <a:pt x="65" y="49"/>
                  </a:cubicBezTo>
                  <a:cubicBezTo>
                    <a:pt x="0" y="114"/>
                    <a:pt x="3" y="217"/>
                    <a:pt x="68" y="282"/>
                  </a:cubicBezTo>
                  <a:lnTo>
                    <a:pt x="406" y="614"/>
                  </a:lnTo>
                  <a:cubicBezTo>
                    <a:pt x="444" y="644"/>
                    <a:pt x="482" y="660"/>
                    <a:pt x="521" y="660"/>
                  </a:cubicBezTo>
                  <a:cubicBezTo>
                    <a:pt x="560" y="660"/>
                    <a:pt x="599" y="644"/>
                    <a:pt x="638" y="611"/>
                  </a:cubicBezTo>
                  <a:cubicBezTo>
                    <a:pt x="700" y="546"/>
                    <a:pt x="700" y="443"/>
                    <a:pt x="635" y="379"/>
                  </a:cubicBezTo>
                  <a:lnTo>
                    <a:pt x="297" y="46"/>
                  </a:lnTo>
                  <a:cubicBezTo>
                    <a:pt x="265" y="16"/>
                    <a:pt x="223" y="0"/>
                    <a:pt x="1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0" name="Google Shape;1300;p72"/>
          <p:cNvGrpSpPr/>
          <p:nvPr/>
        </p:nvGrpSpPr>
        <p:grpSpPr>
          <a:xfrm>
            <a:off x="7251891" y="1682506"/>
            <a:ext cx="256208" cy="366620"/>
            <a:chOff x="7251891" y="1453906"/>
            <a:chExt cx="256208" cy="366620"/>
          </a:xfrm>
        </p:grpSpPr>
        <p:sp>
          <p:nvSpPr>
            <p:cNvPr id="1301" name="Google Shape;1301;p72"/>
            <p:cNvSpPr/>
            <p:nvPr/>
          </p:nvSpPr>
          <p:spPr>
            <a:xfrm>
              <a:off x="7251891" y="1453906"/>
              <a:ext cx="256208" cy="366620"/>
            </a:xfrm>
            <a:custGeom>
              <a:rect b="b" l="l" r="r" t="t"/>
              <a:pathLst>
                <a:path extrusionOk="0" h="11180" w="7813">
                  <a:moveTo>
                    <a:pt x="5331" y="421"/>
                  </a:moveTo>
                  <a:cubicBezTo>
                    <a:pt x="5252" y="641"/>
                    <a:pt x="5205" y="926"/>
                    <a:pt x="5304" y="1203"/>
                  </a:cubicBezTo>
                  <a:cubicBezTo>
                    <a:pt x="5372" y="1388"/>
                    <a:pt x="5490" y="1500"/>
                    <a:pt x="5593" y="1597"/>
                  </a:cubicBezTo>
                  <a:cubicBezTo>
                    <a:pt x="5754" y="1750"/>
                    <a:pt x="5893" y="1879"/>
                    <a:pt x="5898" y="2323"/>
                  </a:cubicBezTo>
                  <a:cubicBezTo>
                    <a:pt x="5928" y="2428"/>
                    <a:pt x="5977" y="2480"/>
                    <a:pt x="6046" y="2480"/>
                  </a:cubicBezTo>
                  <a:cubicBezTo>
                    <a:pt x="6085" y="2480"/>
                    <a:pt x="6131" y="2463"/>
                    <a:pt x="6184" y="2429"/>
                  </a:cubicBezTo>
                  <a:cubicBezTo>
                    <a:pt x="6192" y="2420"/>
                    <a:pt x="6339" y="2253"/>
                    <a:pt x="6437" y="1959"/>
                  </a:cubicBezTo>
                  <a:cubicBezTo>
                    <a:pt x="6707" y="2273"/>
                    <a:pt x="6857" y="2679"/>
                    <a:pt x="6848" y="3096"/>
                  </a:cubicBezTo>
                  <a:cubicBezTo>
                    <a:pt x="6839" y="3640"/>
                    <a:pt x="6572" y="4120"/>
                    <a:pt x="6166" y="4417"/>
                  </a:cubicBezTo>
                  <a:cubicBezTo>
                    <a:pt x="6287" y="4137"/>
                    <a:pt x="6284" y="3729"/>
                    <a:pt x="6104" y="3464"/>
                  </a:cubicBezTo>
                  <a:cubicBezTo>
                    <a:pt x="5895" y="3164"/>
                    <a:pt x="5707" y="2899"/>
                    <a:pt x="5654" y="2535"/>
                  </a:cubicBezTo>
                  <a:cubicBezTo>
                    <a:pt x="5615" y="2403"/>
                    <a:pt x="5543" y="2339"/>
                    <a:pt x="5437" y="2339"/>
                  </a:cubicBezTo>
                  <a:cubicBezTo>
                    <a:pt x="5401" y="2339"/>
                    <a:pt x="5360" y="2346"/>
                    <a:pt x="5316" y="2361"/>
                  </a:cubicBezTo>
                  <a:cubicBezTo>
                    <a:pt x="5140" y="2458"/>
                    <a:pt x="4758" y="2717"/>
                    <a:pt x="4663" y="3223"/>
                  </a:cubicBezTo>
                  <a:lnTo>
                    <a:pt x="4543" y="3188"/>
                  </a:lnTo>
                  <a:cubicBezTo>
                    <a:pt x="4520" y="3181"/>
                    <a:pt x="4498" y="3177"/>
                    <a:pt x="4475" y="3177"/>
                  </a:cubicBezTo>
                  <a:cubicBezTo>
                    <a:pt x="4384" y="3177"/>
                    <a:pt x="4298" y="3233"/>
                    <a:pt x="4261" y="3323"/>
                  </a:cubicBezTo>
                  <a:cubicBezTo>
                    <a:pt x="4128" y="3655"/>
                    <a:pt x="4061" y="4073"/>
                    <a:pt x="4208" y="4417"/>
                  </a:cubicBezTo>
                  <a:cubicBezTo>
                    <a:pt x="3590" y="3958"/>
                    <a:pt x="3358" y="3099"/>
                    <a:pt x="3664" y="2394"/>
                  </a:cubicBezTo>
                  <a:lnTo>
                    <a:pt x="3664" y="2394"/>
                  </a:lnTo>
                  <a:cubicBezTo>
                    <a:pt x="3793" y="2511"/>
                    <a:pt x="3964" y="2620"/>
                    <a:pt x="4155" y="2629"/>
                  </a:cubicBezTo>
                  <a:cubicBezTo>
                    <a:pt x="4269" y="2620"/>
                    <a:pt x="4328" y="2558"/>
                    <a:pt x="4325" y="2444"/>
                  </a:cubicBezTo>
                  <a:cubicBezTo>
                    <a:pt x="4325" y="2429"/>
                    <a:pt x="4149" y="1082"/>
                    <a:pt x="5331" y="421"/>
                  </a:cubicBezTo>
                  <a:close/>
                  <a:moveTo>
                    <a:pt x="5354" y="2723"/>
                  </a:moveTo>
                  <a:cubicBezTo>
                    <a:pt x="5434" y="3076"/>
                    <a:pt x="5631" y="3358"/>
                    <a:pt x="5834" y="3652"/>
                  </a:cubicBezTo>
                  <a:cubicBezTo>
                    <a:pt x="5893" y="3764"/>
                    <a:pt x="5925" y="3879"/>
                    <a:pt x="5925" y="3999"/>
                  </a:cubicBezTo>
                  <a:cubicBezTo>
                    <a:pt x="5925" y="4431"/>
                    <a:pt x="5557" y="4734"/>
                    <a:pt x="5149" y="4740"/>
                  </a:cubicBezTo>
                  <a:cubicBezTo>
                    <a:pt x="4761" y="4719"/>
                    <a:pt x="4452" y="4396"/>
                    <a:pt x="4452" y="3999"/>
                  </a:cubicBezTo>
                  <a:lnTo>
                    <a:pt x="4452" y="3996"/>
                  </a:lnTo>
                  <a:cubicBezTo>
                    <a:pt x="4449" y="3849"/>
                    <a:pt x="4478" y="3693"/>
                    <a:pt x="4534" y="3526"/>
                  </a:cubicBezTo>
                  <a:lnTo>
                    <a:pt x="4761" y="3593"/>
                  </a:lnTo>
                  <a:cubicBezTo>
                    <a:pt x="4776" y="3596"/>
                    <a:pt x="4790" y="3597"/>
                    <a:pt x="4803" y="3597"/>
                  </a:cubicBezTo>
                  <a:cubicBezTo>
                    <a:pt x="4898" y="3597"/>
                    <a:pt x="4954" y="3543"/>
                    <a:pt x="4969" y="3438"/>
                  </a:cubicBezTo>
                  <a:cubicBezTo>
                    <a:pt x="4978" y="3070"/>
                    <a:pt x="5181" y="2847"/>
                    <a:pt x="5354" y="2723"/>
                  </a:cubicBezTo>
                  <a:close/>
                  <a:moveTo>
                    <a:pt x="6722" y="5069"/>
                  </a:moveTo>
                  <a:lnTo>
                    <a:pt x="6722" y="5419"/>
                  </a:lnTo>
                  <a:lnTo>
                    <a:pt x="5546" y="5419"/>
                  </a:lnTo>
                  <a:cubicBezTo>
                    <a:pt x="5454" y="5419"/>
                    <a:pt x="5381" y="5493"/>
                    <a:pt x="5381" y="5584"/>
                  </a:cubicBezTo>
                  <a:cubicBezTo>
                    <a:pt x="5381" y="5675"/>
                    <a:pt x="5454" y="5749"/>
                    <a:pt x="5546" y="5749"/>
                  </a:cubicBezTo>
                  <a:lnTo>
                    <a:pt x="5948" y="5749"/>
                  </a:lnTo>
                  <a:lnTo>
                    <a:pt x="5751" y="7119"/>
                  </a:lnTo>
                  <a:lnTo>
                    <a:pt x="4696" y="7119"/>
                  </a:lnTo>
                  <a:cubicBezTo>
                    <a:pt x="4543" y="7119"/>
                    <a:pt x="4416" y="7004"/>
                    <a:pt x="4402" y="6851"/>
                  </a:cubicBezTo>
                  <a:lnTo>
                    <a:pt x="4290" y="5749"/>
                  </a:lnTo>
                  <a:lnTo>
                    <a:pt x="4831" y="5749"/>
                  </a:lnTo>
                  <a:cubicBezTo>
                    <a:pt x="4919" y="5749"/>
                    <a:pt x="4993" y="5675"/>
                    <a:pt x="4993" y="5584"/>
                  </a:cubicBezTo>
                  <a:cubicBezTo>
                    <a:pt x="4993" y="5493"/>
                    <a:pt x="4919" y="5419"/>
                    <a:pt x="4831" y="5419"/>
                  </a:cubicBezTo>
                  <a:lnTo>
                    <a:pt x="3652" y="5419"/>
                  </a:lnTo>
                  <a:lnTo>
                    <a:pt x="3652" y="5069"/>
                  </a:lnTo>
                  <a:close/>
                  <a:moveTo>
                    <a:pt x="2026" y="7445"/>
                  </a:moveTo>
                  <a:lnTo>
                    <a:pt x="2026" y="10174"/>
                  </a:lnTo>
                  <a:lnTo>
                    <a:pt x="1691" y="10174"/>
                  </a:lnTo>
                  <a:lnTo>
                    <a:pt x="1691" y="7445"/>
                  </a:lnTo>
                  <a:close/>
                  <a:moveTo>
                    <a:pt x="5266" y="10503"/>
                  </a:moveTo>
                  <a:lnTo>
                    <a:pt x="5213" y="10853"/>
                  </a:lnTo>
                  <a:lnTo>
                    <a:pt x="4805" y="10853"/>
                  </a:lnTo>
                  <a:lnTo>
                    <a:pt x="4769" y="10503"/>
                  </a:lnTo>
                  <a:close/>
                  <a:moveTo>
                    <a:pt x="5512" y="0"/>
                  </a:moveTo>
                  <a:cubicBezTo>
                    <a:pt x="5487" y="0"/>
                    <a:pt x="5460" y="2"/>
                    <a:pt x="5431" y="6"/>
                  </a:cubicBezTo>
                  <a:cubicBezTo>
                    <a:pt x="4522" y="391"/>
                    <a:pt x="3990" y="1253"/>
                    <a:pt x="3987" y="2232"/>
                  </a:cubicBezTo>
                  <a:cubicBezTo>
                    <a:pt x="3928" y="2191"/>
                    <a:pt x="3867" y="2138"/>
                    <a:pt x="3808" y="2073"/>
                  </a:cubicBezTo>
                  <a:cubicBezTo>
                    <a:pt x="3746" y="2023"/>
                    <a:pt x="3687" y="1998"/>
                    <a:pt x="3631" y="1998"/>
                  </a:cubicBezTo>
                  <a:cubicBezTo>
                    <a:pt x="3559" y="1998"/>
                    <a:pt x="3493" y="2039"/>
                    <a:pt x="3431" y="2120"/>
                  </a:cubicBezTo>
                  <a:cubicBezTo>
                    <a:pt x="2952" y="3023"/>
                    <a:pt x="3246" y="4176"/>
                    <a:pt x="4093" y="4740"/>
                  </a:cubicBezTo>
                  <a:lnTo>
                    <a:pt x="3490" y="4740"/>
                  </a:lnTo>
                  <a:cubicBezTo>
                    <a:pt x="3399" y="4740"/>
                    <a:pt x="3326" y="4814"/>
                    <a:pt x="3326" y="4905"/>
                  </a:cubicBezTo>
                  <a:lnTo>
                    <a:pt x="3326" y="5584"/>
                  </a:lnTo>
                  <a:cubicBezTo>
                    <a:pt x="3326" y="5675"/>
                    <a:pt x="3399" y="5749"/>
                    <a:pt x="3490" y="5749"/>
                  </a:cubicBezTo>
                  <a:lnTo>
                    <a:pt x="3961" y="5749"/>
                  </a:lnTo>
                  <a:lnTo>
                    <a:pt x="3996" y="6101"/>
                  </a:lnTo>
                  <a:cubicBezTo>
                    <a:pt x="3731" y="6116"/>
                    <a:pt x="3476" y="6204"/>
                    <a:pt x="3211" y="6695"/>
                  </a:cubicBezTo>
                  <a:cubicBezTo>
                    <a:pt x="3073" y="6948"/>
                    <a:pt x="2949" y="6978"/>
                    <a:pt x="2761" y="7025"/>
                  </a:cubicBezTo>
                  <a:cubicBezTo>
                    <a:pt x="2635" y="7057"/>
                    <a:pt x="2488" y="7092"/>
                    <a:pt x="2335" y="7204"/>
                  </a:cubicBezTo>
                  <a:cubicBezTo>
                    <a:pt x="2308" y="7151"/>
                    <a:pt x="2252" y="7116"/>
                    <a:pt x="2191" y="7116"/>
                  </a:cubicBezTo>
                  <a:lnTo>
                    <a:pt x="1691" y="7116"/>
                  </a:lnTo>
                  <a:lnTo>
                    <a:pt x="1691" y="6898"/>
                  </a:lnTo>
                  <a:cubicBezTo>
                    <a:pt x="1691" y="6807"/>
                    <a:pt x="1617" y="6734"/>
                    <a:pt x="1526" y="6734"/>
                  </a:cubicBezTo>
                  <a:lnTo>
                    <a:pt x="165" y="6734"/>
                  </a:lnTo>
                  <a:cubicBezTo>
                    <a:pt x="74" y="6734"/>
                    <a:pt x="0" y="6807"/>
                    <a:pt x="0" y="6898"/>
                  </a:cubicBezTo>
                  <a:lnTo>
                    <a:pt x="0" y="8845"/>
                  </a:lnTo>
                  <a:cubicBezTo>
                    <a:pt x="0" y="8936"/>
                    <a:pt x="74" y="9009"/>
                    <a:pt x="165" y="9009"/>
                  </a:cubicBezTo>
                  <a:cubicBezTo>
                    <a:pt x="253" y="9009"/>
                    <a:pt x="327" y="8936"/>
                    <a:pt x="327" y="8845"/>
                  </a:cubicBezTo>
                  <a:lnTo>
                    <a:pt x="327" y="7063"/>
                  </a:lnTo>
                  <a:lnTo>
                    <a:pt x="1361" y="7063"/>
                  </a:lnTo>
                  <a:lnTo>
                    <a:pt x="1361" y="10174"/>
                  </a:lnTo>
                  <a:lnTo>
                    <a:pt x="329" y="10174"/>
                  </a:lnTo>
                  <a:lnTo>
                    <a:pt x="329" y="9559"/>
                  </a:lnTo>
                  <a:cubicBezTo>
                    <a:pt x="329" y="9468"/>
                    <a:pt x="256" y="9395"/>
                    <a:pt x="165" y="9395"/>
                  </a:cubicBezTo>
                  <a:cubicBezTo>
                    <a:pt x="74" y="9395"/>
                    <a:pt x="0" y="9468"/>
                    <a:pt x="0" y="9559"/>
                  </a:cubicBezTo>
                  <a:lnTo>
                    <a:pt x="0" y="10338"/>
                  </a:lnTo>
                  <a:cubicBezTo>
                    <a:pt x="0" y="10430"/>
                    <a:pt x="74" y="10503"/>
                    <a:pt x="165" y="10503"/>
                  </a:cubicBezTo>
                  <a:lnTo>
                    <a:pt x="2191" y="10503"/>
                  </a:lnTo>
                  <a:cubicBezTo>
                    <a:pt x="2282" y="10503"/>
                    <a:pt x="2355" y="10430"/>
                    <a:pt x="2355" y="10338"/>
                  </a:cubicBezTo>
                  <a:lnTo>
                    <a:pt x="2355" y="10200"/>
                  </a:lnTo>
                  <a:cubicBezTo>
                    <a:pt x="2541" y="10224"/>
                    <a:pt x="2682" y="10268"/>
                    <a:pt x="2817" y="10374"/>
                  </a:cubicBezTo>
                  <a:cubicBezTo>
                    <a:pt x="2946" y="10471"/>
                    <a:pt x="3163" y="10508"/>
                    <a:pt x="3348" y="10508"/>
                  </a:cubicBezTo>
                  <a:cubicBezTo>
                    <a:pt x="3388" y="10508"/>
                    <a:pt x="3426" y="10506"/>
                    <a:pt x="3461" y="10503"/>
                  </a:cubicBezTo>
                  <a:cubicBezTo>
                    <a:pt x="3552" y="10503"/>
                    <a:pt x="3626" y="10430"/>
                    <a:pt x="3626" y="10338"/>
                  </a:cubicBezTo>
                  <a:cubicBezTo>
                    <a:pt x="3626" y="10247"/>
                    <a:pt x="3552" y="10174"/>
                    <a:pt x="3461" y="10174"/>
                  </a:cubicBezTo>
                  <a:cubicBezTo>
                    <a:pt x="3424" y="10178"/>
                    <a:pt x="3378" y="10181"/>
                    <a:pt x="3328" y="10181"/>
                  </a:cubicBezTo>
                  <a:cubicBezTo>
                    <a:pt x="3214" y="10181"/>
                    <a:pt x="3084" y="10165"/>
                    <a:pt x="3017" y="10112"/>
                  </a:cubicBezTo>
                  <a:cubicBezTo>
                    <a:pt x="2802" y="9947"/>
                    <a:pt x="2576" y="9894"/>
                    <a:pt x="2355" y="9871"/>
                  </a:cubicBezTo>
                  <a:lnTo>
                    <a:pt x="2355" y="7645"/>
                  </a:lnTo>
                  <a:cubicBezTo>
                    <a:pt x="2523" y="7422"/>
                    <a:pt x="2670" y="7386"/>
                    <a:pt x="2840" y="7342"/>
                  </a:cubicBezTo>
                  <a:cubicBezTo>
                    <a:pt x="3052" y="7292"/>
                    <a:pt x="3293" y="7231"/>
                    <a:pt x="3499" y="6851"/>
                  </a:cubicBezTo>
                  <a:cubicBezTo>
                    <a:pt x="3690" y="6498"/>
                    <a:pt x="3823" y="6440"/>
                    <a:pt x="4031" y="6431"/>
                  </a:cubicBezTo>
                  <a:lnTo>
                    <a:pt x="4075" y="6887"/>
                  </a:lnTo>
                  <a:cubicBezTo>
                    <a:pt x="4108" y="7204"/>
                    <a:pt x="4375" y="7445"/>
                    <a:pt x="4696" y="7445"/>
                  </a:cubicBezTo>
                  <a:lnTo>
                    <a:pt x="6004" y="7445"/>
                  </a:lnTo>
                  <a:cubicBezTo>
                    <a:pt x="6289" y="7478"/>
                    <a:pt x="6298" y="7883"/>
                    <a:pt x="6001" y="7883"/>
                  </a:cubicBezTo>
                  <a:lnTo>
                    <a:pt x="5884" y="7883"/>
                  </a:lnTo>
                  <a:cubicBezTo>
                    <a:pt x="5625" y="7895"/>
                    <a:pt x="5654" y="8171"/>
                    <a:pt x="5866" y="8210"/>
                  </a:cubicBezTo>
                  <a:cubicBezTo>
                    <a:pt x="6154" y="8260"/>
                    <a:pt x="6175" y="8645"/>
                    <a:pt x="5872" y="8645"/>
                  </a:cubicBezTo>
                  <a:lnTo>
                    <a:pt x="5757" y="8645"/>
                  </a:lnTo>
                  <a:cubicBezTo>
                    <a:pt x="5522" y="8660"/>
                    <a:pt x="5507" y="8936"/>
                    <a:pt x="5740" y="8974"/>
                  </a:cubicBezTo>
                  <a:cubicBezTo>
                    <a:pt x="6016" y="9018"/>
                    <a:pt x="6057" y="9409"/>
                    <a:pt x="5746" y="9409"/>
                  </a:cubicBezTo>
                  <a:lnTo>
                    <a:pt x="5601" y="9409"/>
                  </a:lnTo>
                  <a:cubicBezTo>
                    <a:pt x="5378" y="9433"/>
                    <a:pt x="5363" y="9674"/>
                    <a:pt x="5587" y="9736"/>
                  </a:cubicBezTo>
                  <a:cubicBezTo>
                    <a:pt x="5734" y="9780"/>
                    <a:pt x="5804" y="9815"/>
                    <a:pt x="5819" y="9965"/>
                  </a:cubicBezTo>
                  <a:cubicBezTo>
                    <a:pt x="5813" y="10080"/>
                    <a:pt x="5713" y="10174"/>
                    <a:pt x="5593" y="10174"/>
                  </a:cubicBezTo>
                  <a:lnTo>
                    <a:pt x="4175" y="10174"/>
                  </a:lnTo>
                  <a:cubicBezTo>
                    <a:pt x="4084" y="10174"/>
                    <a:pt x="4011" y="10247"/>
                    <a:pt x="4011" y="10338"/>
                  </a:cubicBezTo>
                  <a:cubicBezTo>
                    <a:pt x="4011" y="10430"/>
                    <a:pt x="4084" y="10503"/>
                    <a:pt x="4175" y="10503"/>
                  </a:cubicBezTo>
                  <a:lnTo>
                    <a:pt x="4440" y="10503"/>
                  </a:lnTo>
                  <a:lnTo>
                    <a:pt x="4493" y="11032"/>
                  </a:lnTo>
                  <a:cubicBezTo>
                    <a:pt x="4502" y="11118"/>
                    <a:pt x="4572" y="11179"/>
                    <a:pt x="4658" y="11179"/>
                  </a:cubicBezTo>
                  <a:lnTo>
                    <a:pt x="5357" y="11179"/>
                  </a:lnTo>
                  <a:cubicBezTo>
                    <a:pt x="5440" y="11179"/>
                    <a:pt x="5507" y="11121"/>
                    <a:pt x="5519" y="11041"/>
                  </a:cubicBezTo>
                  <a:lnTo>
                    <a:pt x="5599" y="10503"/>
                  </a:lnTo>
                  <a:cubicBezTo>
                    <a:pt x="6028" y="10497"/>
                    <a:pt x="6284" y="10003"/>
                    <a:pt x="6051" y="9647"/>
                  </a:cubicBezTo>
                  <a:cubicBezTo>
                    <a:pt x="6316" y="9477"/>
                    <a:pt x="6378" y="9127"/>
                    <a:pt x="6198" y="8871"/>
                  </a:cubicBezTo>
                  <a:cubicBezTo>
                    <a:pt x="6445" y="8695"/>
                    <a:pt x="6498" y="8357"/>
                    <a:pt x="6325" y="8107"/>
                  </a:cubicBezTo>
                  <a:cubicBezTo>
                    <a:pt x="6728" y="7824"/>
                    <a:pt x="6554" y="7201"/>
                    <a:pt x="6084" y="7125"/>
                  </a:cubicBezTo>
                  <a:lnTo>
                    <a:pt x="6281" y="5749"/>
                  </a:lnTo>
                  <a:lnTo>
                    <a:pt x="6886" y="5749"/>
                  </a:lnTo>
                  <a:cubicBezTo>
                    <a:pt x="6978" y="5749"/>
                    <a:pt x="7048" y="5675"/>
                    <a:pt x="7048" y="5584"/>
                  </a:cubicBezTo>
                  <a:lnTo>
                    <a:pt x="7048" y="4905"/>
                  </a:lnTo>
                  <a:cubicBezTo>
                    <a:pt x="7048" y="4814"/>
                    <a:pt x="6975" y="4740"/>
                    <a:pt x="6886" y="4740"/>
                  </a:cubicBezTo>
                  <a:lnTo>
                    <a:pt x="6278" y="4740"/>
                  </a:lnTo>
                  <a:cubicBezTo>
                    <a:pt x="7813" y="3702"/>
                    <a:pt x="7075" y="2026"/>
                    <a:pt x="6545" y="1600"/>
                  </a:cubicBezTo>
                  <a:cubicBezTo>
                    <a:pt x="6492" y="1557"/>
                    <a:pt x="6441" y="1539"/>
                    <a:pt x="6396" y="1539"/>
                  </a:cubicBezTo>
                  <a:cubicBezTo>
                    <a:pt x="6265" y="1539"/>
                    <a:pt x="6172" y="1687"/>
                    <a:pt x="6140" y="1803"/>
                  </a:cubicBezTo>
                  <a:cubicBezTo>
                    <a:pt x="6031" y="1512"/>
                    <a:pt x="5713" y="1370"/>
                    <a:pt x="5613" y="1091"/>
                  </a:cubicBezTo>
                  <a:cubicBezTo>
                    <a:pt x="5510" y="812"/>
                    <a:pt x="5640" y="491"/>
                    <a:pt x="5728" y="327"/>
                  </a:cubicBezTo>
                  <a:cubicBezTo>
                    <a:pt x="5772" y="109"/>
                    <a:pt x="5702" y="0"/>
                    <a:pt x="551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72"/>
            <p:cNvSpPr/>
            <p:nvPr/>
          </p:nvSpPr>
          <p:spPr>
            <a:xfrm>
              <a:off x="7274255" y="1698505"/>
              <a:ext cx="10723" cy="32629"/>
            </a:xfrm>
            <a:custGeom>
              <a:rect b="b" l="l" r="r" t="t"/>
              <a:pathLst>
                <a:path extrusionOk="0" h="995" w="327">
                  <a:moveTo>
                    <a:pt x="165" y="1"/>
                  </a:moveTo>
                  <a:cubicBezTo>
                    <a:pt x="74" y="1"/>
                    <a:pt x="0" y="74"/>
                    <a:pt x="0" y="163"/>
                  </a:cubicBezTo>
                  <a:lnTo>
                    <a:pt x="0" y="830"/>
                  </a:lnTo>
                  <a:cubicBezTo>
                    <a:pt x="0" y="921"/>
                    <a:pt x="74" y="995"/>
                    <a:pt x="165" y="995"/>
                  </a:cubicBezTo>
                  <a:cubicBezTo>
                    <a:pt x="253" y="995"/>
                    <a:pt x="327" y="921"/>
                    <a:pt x="327" y="830"/>
                  </a:cubicBezTo>
                  <a:lnTo>
                    <a:pt x="327" y="163"/>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3" name="Google Shape;1303;p72"/>
          <p:cNvSpPr/>
          <p:nvPr/>
        </p:nvSpPr>
        <p:spPr>
          <a:xfrm>
            <a:off x="5624399" y="1682506"/>
            <a:ext cx="322252" cy="366719"/>
          </a:xfrm>
          <a:custGeom>
            <a:rect b="b" l="l" r="r" t="t"/>
            <a:pathLst>
              <a:path extrusionOk="0" h="11183" w="9827">
                <a:moveTo>
                  <a:pt x="1697" y="2364"/>
                </a:moveTo>
                <a:lnTo>
                  <a:pt x="1697" y="2538"/>
                </a:lnTo>
                <a:cubicBezTo>
                  <a:pt x="1697" y="2635"/>
                  <a:pt x="1617" y="2714"/>
                  <a:pt x="1520" y="2714"/>
                </a:cubicBezTo>
                <a:cubicBezTo>
                  <a:pt x="1423" y="2714"/>
                  <a:pt x="1347" y="2635"/>
                  <a:pt x="1347" y="2538"/>
                </a:cubicBezTo>
                <a:lnTo>
                  <a:pt x="1347" y="2364"/>
                </a:lnTo>
                <a:close/>
                <a:moveTo>
                  <a:pt x="8480" y="2364"/>
                </a:moveTo>
                <a:lnTo>
                  <a:pt x="8480" y="2538"/>
                </a:lnTo>
                <a:cubicBezTo>
                  <a:pt x="8480" y="2635"/>
                  <a:pt x="8401" y="2714"/>
                  <a:pt x="8304" y="2714"/>
                </a:cubicBezTo>
                <a:cubicBezTo>
                  <a:pt x="8210" y="2714"/>
                  <a:pt x="8130" y="2635"/>
                  <a:pt x="8130" y="2538"/>
                </a:cubicBezTo>
                <a:lnTo>
                  <a:pt x="8130" y="2364"/>
                </a:lnTo>
                <a:close/>
                <a:moveTo>
                  <a:pt x="4914" y="327"/>
                </a:moveTo>
                <a:cubicBezTo>
                  <a:pt x="5019" y="338"/>
                  <a:pt x="5078" y="397"/>
                  <a:pt x="5087" y="503"/>
                </a:cubicBezTo>
                <a:lnTo>
                  <a:pt x="5087" y="2732"/>
                </a:lnTo>
                <a:cubicBezTo>
                  <a:pt x="5030" y="2720"/>
                  <a:pt x="4972" y="2714"/>
                  <a:pt x="4913" y="2714"/>
                </a:cubicBezTo>
                <a:cubicBezTo>
                  <a:pt x="4855" y="2714"/>
                  <a:pt x="4796" y="2720"/>
                  <a:pt x="4737" y="2732"/>
                </a:cubicBezTo>
                <a:lnTo>
                  <a:pt x="4737" y="503"/>
                </a:lnTo>
                <a:cubicBezTo>
                  <a:pt x="4737" y="406"/>
                  <a:pt x="4817" y="327"/>
                  <a:pt x="4914" y="327"/>
                </a:cubicBezTo>
                <a:close/>
                <a:moveTo>
                  <a:pt x="9324" y="1682"/>
                </a:moveTo>
                <a:cubicBezTo>
                  <a:pt x="9421" y="1682"/>
                  <a:pt x="9501" y="1762"/>
                  <a:pt x="9501" y="1859"/>
                </a:cubicBezTo>
                <a:cubicBezTo>
                  <a:pt x="9501" y="1959"/>
                  <a:pt x="9421" y="2038"/>
                  <a:pt x="9324" y="2038"/>
                </a:cubicBezTo>
                <a:lnTo>
                  <a:pt x="7260" y="2038"/>
                </a:lnTo>
                <a:cubicBezTo>
                  <a:pt x="7181" y="2038"/>
                  <a:pt x="7113" y="2097"/>
                  <a:pt x="7098" y="2173"/>
                </a:cubicBezTo>
                <a:cubicBezTo>
                  <a:pt x="6978" y="2894"/>
                  <a:pt x="6437" y="3476"/>
                  <a:pt x="5749" y="3667"/>
                </a:cubicBezTo>
                <a:cubicBezTo>
                  <a:pt x="5763" y="3543"/>
                  <a:pt x="5755" y="3426"/>
                  <a:pt x="5716" y="3305"/>
                </a:cubicBezTo>
                <a:cubicBezTo>
                  <a:pt x="6340" y="3105"/>
                  <a:pt x="6769" y="2529"/>
                  <a:pt x="6769" y="1859"/>
                </a:cubicBezTo>
                <a:cubicBezTo>
                  <a:pt x="6769" y="1762"/>
                  <a:pt x="6851" y="1682"/>
                  <a:pt x="6948" y="1682"/>
                </a:cubicBezTo>
                <a:close/>
                <a:moveTo>
                  <a:pt x="4914" y="3041"/>
                </a:moveTo>
                <a:cubicBezTo>
                  <a:pt x="5196" y="3041"/>
                  <a:pt x="5428" y="3273"/>
                  <a:pt x="5428" y="3555"/>
                </a:cubicBezTo>
                <a:cubicBezTo>
                  <a:pt x="5428" y="3840"/>
                  <a:pt x="5196" y="4070"/>
                  <a:pt x="4914" y="4070"/>
                </a:cubicBezTo>
                <a:cubicBezTo>
                  <a:pt x="4628" y="4070"/>
                  <a:pt x="4399" y="3840"/>
                  <a:pt x="4399" y="3555"/>
                </a:cubicBezTo>
                <a:cubicBezTo>
                  <a:pt x="4399" y="3273"/>
                  <a:pt x="4628" y="3041"/>
                  <a:pt x="4914" y="3041"/>
                </a:cubicBezTo>
                <a:close/>
                <a:moveTo>
                  <a:pt x="1520" y="4023"/>
                </a:moveTo>
                <a:lnTo>
                  <a:pt x="2303" y="6104"/>
                </a:lnTo>
                <a:lnTo>
                  <a:pt x="738" y="6104"/>
                </a:lnTo>
                <a:lnTo>
                  <a:pt x="1520" y="4023"/>
                </a:lnTo>
                <a:close/>
                <a:moveTo>
                  <a:pt x="8304" y="4023"/>
                </a:moveTo>
                <a:lnTo>
                  <a:pt x="9086" y="6104"/>
                </a:lnTo>
                <a:lnTo>
                  <a:pt x="7525" y="6104"/>
                </a:lnTo>
                <a:lnTo>
                  <a:pt x="8304" y="4023"/>
                </a:lnTo>
                <a:close/>
                <a:moveTo>
                  <a:pt x="2538" y="6434"/>
                </a:moveTo>
                <a:cubicBezTo>
                  <a:pt x="2635" y="6434"/>
                  <a:pt x="2714" y="6510"/>
                  <a:pt x="2714" y="6607"/>
                </a:cubicBezTo>
                <a:cubicBezTo>
                  <a:pt x="2714" y="6704"/>
                  <a:pt x="2635" y="6784"/>
                  <a:pt x="2538" y="6784"/>
                </a:cubicBezTo>
                <a:lnTo>
                  <a:pt x="503" y="6784"/>
                </a:lnTo>
                <a:cubicBezTo>
                  <a:pt x="406" y="6784"/>
                  <a:pt x="330" y="6704"/>
                  <a:pt x="330" y="6607"/>
                </a:cubicBezTo>
                <a:cubicBezTo>
                  <a:pt x="330" y="6510"/>
                  <a:pt x="406" y="6434"/>
                  <a:pt x="503" y="6434"/>
                </a:cubicBezTo>
                <a:close/>
                <a:moveTo>
                  <a:pt x="9324" y="6434"/>
                </a:moveTo>
                <a:cubicBezTo>
                  <a:pt x="9418" y="6434"/>
                  <a:pt x="9498" y="6510"/>
                  <a:pt x="9498" y="6607"/>
                </a:cubicBezTo>
                <a:cubicBezTo>
                  <a:pt x="9498" y="6704"/>
                  <a:pt x="9418" y="6784"/>
                  <a:pt x="9321" y="6784"/>
                </a:cubicBezTo>
                <a:lnTo>
                  <a:pt x="7286" y="6784"/>
                </a:lnTo>
                <a:cubicBezTo>
                  <a:pt x="7189" y="6784"/>
                  <a:pt x="7113" y="6704"/>
                  <a:pt x="7113" y="6607"/>
                </a:cubicBezTo>
                <a:cubicBezTo>
                  <a:pt x="7113" y="6510"/>
                  <a:pt x="7189" y="6434"/>
                  <a:pt x="7286" y="6434"/>
                </a:cubicBezTo>
                <a:close/>
                <a:moveTo>
                  <a:pt x="2376" y="7110"/>
                </a:moveTo>
                <a:cubicBezTo>
                  <a:pt x="2388" y="7592"/>
                  <a:pt x="2073" y="8139"/>
                  <a:pt x="1520" y="8139"/>
                </a:cubicBezTo>
                <a:cubicBezTo>
                  <a:pt x="965" y="8139"/>
                  <a:pt x="627" y="7625"/>
                  <a:pt x="668" y="7110"/>
                </a:cubicBezTo>
                <a:close/>
                <a:moveTo>
                  <a:pt x="9159" y="7110"/>
                </a:moveTo>
                <a:cubicBezTo>
                  <a:pt x="9159" y="7722"/>
                  <a:pt x="8856" y="8139"/>
                  <a:pt x="8310" y="8139"/>
                </a:cubicBezTo>
                <a:cubicBezTo>
                  <a:pt x="8308" y="8139"/>
                  <a:pt x="8306" y="8139"/>
                  <a:pt x="8304" y="8139"/>
                </a:cubicBezTo>
                <a:cubicBezTo>
                  <a:pt x="7751" y="8136"/>
                  <a:pt x="7448" y="7657"/>
                  <a:pt x="7451" y="7110"/>
                </a:cubicBezTo>
                <a:close/>
                <a:moveTo>
                  <a:pt x="5428" y="9145"/>
                </a:moveTo>
                <a:lnTo>
                  <a:pt x="5428" y="9498"/>
                </a:lnTo>
                <a:lnTo>
                  <a:pt x="4399" y="9498"/>
                </a:lnTo>
                <a:lnTo>
                  <a:pt x="4399" y="9145"/>
                </a:lnTo>
                <a:close/>
                <a:moveTo>
                  <a:pt x="6104" y="9824"/>
                </a:moveTo>
                <a:lnTo>
                  <a:pt x="6104" y="10174"/>
                </a:lnTo>
                <a:lnTo>
                  <a:pt x="3720" y="10174"/>
                </a:lnTo>
                <a:lnTo>
                  <a:pt x="3720" y="9824"/>
                </a:lnTo>
                <a:close/>
                <a:moveTo>
                  <a:pt x="4914" y="0"/>
                </a:moveTo>
                <a:cubicBezTo>
                  <a:pt x="4637" y="0"/>
                  <a:pt x="4411" y="227"/>
                  <a:pt x="4411" y="503"/>
                </a:cubicBezTo>
                <a:lnTo>
                  <a:pt x="4411" y="2879"/>
                </a:lnTo>
                <a:cubicBezTo>
                  <a:pt x="4361" y="2917"/>
                  <a:pt x="4314" y="2961"/>
                  <a:pt x="4273" y="3011"/>
                </a:cubicBezTo>
                <a:cubicBezTo>
                  <a:pt x="3752" y="2873"/>
                  <a:pt x="3385" y="2405"/>
                  <a:pt x="3385" y="1859"/>
                </a:cubicBezTo>
                <a:cubicBezTo>
                  <a:pt x="3385" y="1582"/>
                  <a:pt x="3158" y="1353"/>
                  <a:pt x="2879" y="1353"/>
                </a:cubicBezTo>
                <a:lnTo>
                  <a:pt x="1879" y="1353"/>
                </a:lnTo>
                <a:cubicBezTo>
                  <a:pt x="1788" y="1353"/>
                  <a:pt x="1715" y="1426"/>
                  <a:pt x="1715" y="1517"/>
                </a:cubicBezTo>
                <a:cubicBezTo>
                  <a:pt x="1715" y="1609"/>
                  <a:pt x="1788" y="1682"/>
                  <a:pt x="1879" y="1682"/>
                </a:cubicBezTo>
                <a:lnTo>
                  <a:pt x="2879" y="1682"/>
                </a:lnTo>
                <a:cubicBezTo>
                  <a:pt x="2976" y="1682"/>
                  <a:pt x="3055" y="1762"/>
                  <a:pt x="3055" y="1859"/>
                </a:cubicBezTo>
                <a:cubicBezTo>
                  <a:pt x="3055" y="2529"/>
                  <a:pt x="3488" y="3105"/>
                  <a:pt x="4108" y="3305"/>
                </a:cubicBezTo>
                <a:cubicBezTo>
                  <a:pt x="4073" y="3423"/>
                  <a:pt x="4061" y="3543"/>
                  <a:pt x="4079" y="3667"/>
                </a:cubicBezTo>
                <a:cubicBezTo>
                  <a:pt x="3388" y="3476"/>
                  <a:pt x="2849" y="2894"/>
                  <a:pt x="2726" y="2173"/>
                </a:cubicBezTo>
                <a:cubicBezTo>
                  <a:pt x="2714" y="2094"/>
                  <a:pt x="2647" y="2038"/>
                  <a:pt x="2564" y="2038"/>
                </a:cubicBezTo>
                <a:lnTo>
                  <a:pt x="503" y="2038"/>
                </a:lnTo>
                <a:cubicBezTo>
                  <a:pt x="406" y="2038"/>
                  <a:pt x="327" y="1959"/>
                  <a:pt x="327" y="1859"/>
                </a:cubicBezTo>
                <a:cubicBezTo>
                  <a:pt x="327" y="1762"/>
                  <a:pt x="406" y="1682"/>
                  <a:pt x="503" y="1682"/>
                </a:cubicBezTo>
                <a:lnTo>
                  <a:pt x="1165" y="1682"/>
                </a:lnTo>
                <a:cubicBezTo>
                  <a:pt x="1256" y="1682"/>
                  <a:pt x="1329" y="1609"/>
                  <a:pt x="1329" y="1517"/>
                </a:cubicBezTo>
                <a:cubicBezTo>
                  <a:pt x="1329" y="1426"/>
                  <a:pt x="1256" y="1353"/>
                  <a:pt x="1165" y="1353"/>
                </a:cubicBezTo>
                <a:lnTo>
                  <a:pt x="503" y="1353"/>
                </a:lnTo>
                <a:cubicBezTo>
                  <a:pt x="227" y="1353"/>
                  <a:pt x="0" y="1579"/>
                  <a:pt x="0" y="1859"/>
                </a:cubicBezTo>
                <a:cubicBezTo>
                  <a:pt x="0" y="2138"/>
                  <a:pt x="227" y="2364"/>
                  <a:pt x="503" y="2364"/>
                </a:cubicBezTo>
                <a:lnTo>
                  <a:pt x="1018" y="2364"/>
                </a:lnTo>
                <a:cubicBezTo>
                  <a:pt x="985" y="2626"/>
                  <a:pt x="1085" y="2917"/>
                  <a:pt x="1359" y="3014"/>
                </a:cubicBezTo>
                <a:lnTo>
                  <a:pt x="1359" y="3526"/>
                </a:lnTo>
                <a:lnTo>
                  <a:pt x="385" y="6119"/>
                </a:lnTo>
                <a:cubicBezTo>
                  <a:pt x="165" y="6172"/>
                  <a:pt x="0" y="6372"/>
                  <a:pt x="0" y="6607"/>
                </a:cubicBezTo>
                <a:cubicBezTo>
                  <a:pt x="0" y="6828"/>
                  <a:pt x="144" y="7016"/>
                  <a:pt x="341" y="7084"/>
                </a:cubicBezTo>
                <a:cubicBezTo>
                  <a:pt x="271" y="7789"/>
                  <a:pt x="777" y="8468"/>
                  <a:pt x="1523" y="8468"/>
                </a:cubicBezTo>
                <a:cubicBezTo>
                  <a:pt x="2267" y="8468"/>
                  <a:pt x="2773" y="7789"/>
                  <a:pt x="2702" y="7084"/>
                </a:cubicBezTo>
                <a:cubicBezTo>
                  <a:pt x="2899" y="7016"/>
                  <a:pt x="3044" y="6828"/>
                  <a:pt x="3044" y="6607"/>
                </a:cubicBezTo>
                <a:cubicBezTo>
                  <a:pt x="3044" y="6372"/>
                  <a:pt x="2879" y="6172"/>
                  <a:pt x="2658" y="6119"/>
                </a:cubicBezTo>
                <a:lnTo>
                  <a:pt x="1685" y="3526"/>
                </a:lnTo>
                <a:lnTo>
                  <a:pt x="1685" y="3014"/>
                </a:lnTo>
                <a:cubicBezTo>
                  <a:pt x="1959" y="2920"/>
                  <a:pt x="2059" y="2626"/>
                  <a:pt x="2026" y="2364"/>
                </a:cubicBezTo>
                <a:lnTo>
                  <a:pt x="2432" y="2364"/>
                </a:lnTo>
                <a:cubicBezTo>
                  <a:pt x="2635" y="3223"/>
                  <a:pt x="3346" y="3890"/>
                  <a:pt x="4220" y="4031"/>
                </a:cubicBezTo>
                <a:cubicBezTo>
                  <a:pt x="4273" y="4108"/>
                  <a:pt x="4337" y="4176"/>
                  <a:pt x="4411" y="4231"/>
                </a:cubicBezTo>
                <a:lnTo>
                  <a:pt x="4411" y="8818"/>
                </a:lnTo>
                <a:lnTo>
                  <a:pt x="4234" y="8818"/>
                </a:lnTo>
                <a:cubicBezTo>
                  <a:pt x="4146" y="8818"/>
                  <a:pt x="4073" y="8892"/>
                  <a:pt x="4073" y="8983"/>
                </a:cubicBezTo>
                <a:lnTo>
                  <a:pt x="4073" y="9498"/>
                </a:lnTo>
                <a:lnTo>
                  <a:pt x="3558" y="9498"/>
                </a:lnTo>
                <a:cubicBezTo>
                  <a:pt x="3467" y="9498"/>
                  <a:pt x="3393" y="9571"/>
                  <a:pt x="3393" y="9659"/>
                </a:cubicBezTo>
                <a:lnTo>
                  <a:pt x="3393" y="10174"/>
                </a:lnTo>
                <a:lnTo>
                  <a:pt x="2200" y="10174"/>
                </a:lnTo>
                <a:cubicBezTo>
                  <a:pt x="2109" y="10174"/>
                  <a:pt x="2035" y="10247"/>
                  <a:pt x="2035" y="10338"/>
                </a:cubicBezTo>
                <a:lnTo>
                  <a:pt x="2035" y="11018"/>
                </a:lnTo>
                <a:cubicBezTo>
                  <a:pt x="2035" y="11109"/>
                  <a:pt x="2109" y="11182"/>
                  <a:pt x="2200" y="11182"/>
                </a:cubicBezTo>
                <a:lnTo>
                  <a:pt x="5913" y="11182"/>
                </a:lnTo>
                <a:cubicBezTo>
                  <a:pt x="6004" y="11182"/>
                  <a:pt x="6078" y="11109"/>
                  <a:pt x="6078" y="11018"/>
                </a:cubicBezTo>
                <a:cubicBezTo>
                  <a:pt x="6078" y="10927"/>
                  <a:pt x="6004" y="10853"/>
                  <a:pt x="5913" y="10853"/>
                </a:cubicBezTo>
                <a:lnTo>
                  <a:pt x="2364" y="10853"/>
                </a:lnTo>
                <a:lnTo>
                  <a:pt x="2364" y="10503"/>
                </a:lnTo>
                <a:lnTo>
                  <a:pt x="7463" y="10503"/>
                </a:lnTo>
                <a:lnTo>
                  <a:pt x="7463" y="10853"/>
                </a:lnTo>
                <a:lnTo>
                  <a:pt x="6628" y="10853"/>
                </a:lnTo>
                <a:cubicBezTo>
                  <a:pt x="6537" y="10853"/>
                  <a:pt x="6463" y="10927"/>
                  <a:pt x="6463" y="11018"/>
                </a:cubicBezTo>
                <a:cubicBezTo>
                  <a:pt x="6463" y="11109"/>
                  <a:pt x="6537" y="11182"/>
                  <a:pt x="6628" y="11182"/>
                </a:cubicBezTo>
                <a:lnTo>
                  <a:pt x="7628" y="11182"/>
                </a:lnTo>
                <a:cubicBezTo>
                  <a:pt x="7719" y="11182"/>
                  <a:pt x="7792" y="11109"/>
                  <a:pt x="7792" y="11018"/>
                </a:cubicBezTo>
                <a:lnTo>
                  <a:pt x="7792" y="10338"/>
                </a:lnTo>
                <a:cubicBezTo>
                  <a:pt x="7792" y="10247"/>
                  <a:pt x="7719" y="10174"/>
                  <a:pt x="7628" y="10174"/>
                </a:cubicBezTo>
                <a:lnTo>
                  <a:pt x="6434" y="10174"/>
                </a:lnTo>
                <a:lnTo>
                  <a:pt x="6434" y="9659"/>
                </a:lnTo>
                <a:cubicBezTo>
                  <a:pt x="6434" y="9571"/>
                  <a:pt x="6360" y="9498"/>
                  <a:pt x="6269" y="9498"/>
                </a:cubicBezTo>
                <a:lnTo>
                  <a:pt x="5755" y="9498"/>
                </a:lnTo>
                <a:lnTo>
                  <a:pt x="5755" y="8983"/>
                </a:lnTo>
                <a:cubicBezTo>
                  <a:pt x="5755" y="8892"/>
                  <a:pt x="5681" y="8818"/>
                  <a:pt x="5593" y="8818"/>
                </a:cubicBezTo>
                <a:lnTo>
                  <a:pt x="5416" y="8818"/>
                </a:lnTo>
                <a:lnTo>
                  <a:pt x="5416" y="6963"/>
                </a:lnTo>
                <a:cubicBezTo>
                  <a:pt x="5416" y="6875"/>
                  <a:pt x="5343" y="6801"/>
                  <a:pt x="5252" y="6801"/>
                </a:cubicBezTo>
                <a:cubicBezTo>
                  <a:pt x="5161" y="6801"/>
                  <a:pt x="5087" y="6875"/>
                  <a:pt x="5087" y="6963"/>
                </a:cubicBezTo>
                <a:lnTo>
                  <a:pt x="5087" y="8818"/>
                </a:lnTo>
                <a:lnTo>
                  <a:pt x="4737" y="8818"/>
                </a:lnTo>
                <a:lnTo>
                  <a:pt x="4737" y="4378"/>
                </a:lnTo>
                <a:cubicBezTo>
                  <a:pt x="4787" y="4389"/>
                  <a:pt x="4839" y="4394"/>
                  <a:pt x="4891" y="4394"/>
                </a:cubicBezTo>
                <a:cubicBezTo>
                  <a:pt x="4957" y="4394"/>
                  <a:pt x="5023" y="4386"/>
                  <a:pt x="5087" y="4370"/>
                </a:cubicBezTo>
                <a:lnTo>
                  <a:pt x="5087" y="6251"/>
                </a:lnTo>
                <a:cubicBezTo>
                  <a:pt x="5087" y="6343"/>
                  <a:pt x="5161" y="6416"/>
                  <a:pt x="5252" y="6416"/>
                </a:cubicBezTo>
                <a:cubicBezTo>
                  <a:pt x="5343" y="6416"/>
                  <a:pt x="5416" y="6343"/>
                  <a:pt x="5416" y="6251"/>
                </a:cubicBezTo>
                <a:lnTo>
                  <a:pt x="5416" y="4223"/>
                </a:lnTo>
                <a:cubicBezTo>
                  <a:pt x="5493" y="4170"/>
                  <a:pt x="5558" y="4105"/>
                  <a:pt x="5608" y="4031"/>
                </a:cubicBezTo>
                <a:cubicBezTo>
                  <a:pt x="6481" y="3890"/>
                  <a:pt x="7192" y="3223"/>
                  <a:pt x="7395" y="2364"/>
                </a:cubicBezTo>
                <a:lnTo>
                  <a:pt x="7801" y="2364"/>
                </a:lnTo>
                <a:cubicBezTo>
                  <a:pt x="7769" y="2626"/>
                  <a:pt x="7869" y="2920"/>
                  <a:pt x="8142" y="3014"/>
                </a:cubicBezTo>
                <a:lnTo>
                  <a:pt x="8142" y="3526"/>
                </a:lnTo>
                <a:lnTo>
                  <a:pt x="7169" y="6119"/>
                </a:lnTo>
                <a:cubicBezTo>
                  <a:pt x="6948" y="6172"/>
                  <a:pt x="6784" y="6372"/>
                  <a:pt x="6784" y="6607"/>
                </a:cubicBezTo>
                <a:cubicBezTo>
                  <a:pt x="6784" y="6828"/>
                  <a:pt x="6928" y="7016"/>
                  <a:pt x="7125" y="7084"/>
                </a:cubicBezTo>
                <a:cubicBezTo>
                  <a:pt x="7054" y="7789"/>
                  <a:pt x="7560" y="8468"/>
                  <a:pt x="8304" y="8468"/>
                </a:cubicBezTo>
                <a:cubicBezTo>
                  <a:pt x="9051" y="8468"/>
                  <a:pt x="9556" y="7789"/>
                  <a:pt x="9486" y="7084"/>
                </a:cubicBezTo>
                <a:cubicBezTo>
                  <a:pt x="9683" y="7016"/>
                  <a:pt x="9827" y="6828"/>
                  <a:pt x="9827" y="6607"/>
                </a:cubicBezTo>
                <a:cubicBezTo>
                  <a:pt x="9827" y="6372"/>
                  <a:pt x="9662" y="6172"/>
                  <a:pt x="9442" y="6119"/>
                </a:cubicBezTo>
                <a:lnTo>
                  <a:pt x="8468" y="3526"/>
                </a:lnTo>
                <a:lnTo>
                  <a:pt x="8468" y="3014"/>
                </a:lnTo>
                <a:cubicBezTo>
                  <a:pt x="8742" y="2920"/>
                  <a:pt x="8842" y="2626"/>
                  <a:pt x="8807" y="2364"/>
                </a:cubicBezTo>
                <a:lnTo>
                  <a:pt x="9321" y="2364"/>
                </a:lnTo>
                <a:cubicBezTo>
                  <a:pt x="9600" y="2364"/>
                  <a:pt x="9827" y="2138"/>
                  <a:pt x="9827" y="1859"/>
                </a:cubicBezTo>
                <a:cubicBezTo>
                  <a:pt x="9827" y="1582"/>
                  <a:pt x="9600" y="1353"/>
                  <a:pt x="9321" y="1353"/>
                </a:cubicBezTo>
                <a:lnTo>
                  <a:pt x="6948" y="1353"/>
                </a:lnTo>
                <a:cubicBezTo>
                  <a:pt x="6669" y="1353"/>
                  <a:pt x="6443" y="1579"/>
                  <a:pt x="6443" y="1859"/>
                </a:cubicBezTo>
                <a:cubicBezTo>
                  <a:pt x="6443" y="2405"/>
                  <a:pt x="6075" y="2876"/>
                  <a:pt x="5555" y="3011"/>
                </a:cubicBezTo>
                <a:cubicBezTo>
                  <a:pt x="5513" y="2961"/>
                  <a:pt x="5466" y="2917"/>
                  <a:pt x="5416" y="2879"/>
                </a:cubicBezTo>
                <a:lnTo>
                  <a:pt x="5416" y="503"/>
                </a:lnTo>
                <a:cubicBezTo>
                  <a:pt x="5387" y="197"/>
                  <a:pt x="5219" y="27"/>
                  <a:pt x="49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04" name="Google Shape;1304;p72"/>
          <p:cNvGrpSpPr/>
          <p:nvPr/>
        </p:nvGrpSpPr>
        <p:grpSpPr>
          <a:xfrm>
            <a:off x="6394301" y="1703132"/>
            <a:ext cx="366719" cy="322186"/>
            <a:chOff x="6394301" y="1474532"/>
            <a:chExt cx="366719" cy="322186"/>
          </a:xfrm>
        </p:grpSpPr>
        <p:sp>
          <p:nvSpPr>
            <p:cNvPr id="1305" name="Google Shape;1305;p72"/>
            <p:cNvSpPr/>
            <p:nvPr/>
          </p:nvSpPr>
          <p:spPr>
            <a:xfrm>
              <a:off x="6394301" y="1474532"/>
              <a:ext cx="366719" cy="322186"/>
            </a:xfrm>
            <a:custGeom>
              <a:rect b="b" l="l" r="r" t="t"/>
              <a:pathLst>
                <a:path extrusionOk="0" h="9825" w="11183">
                  <a:moveTo>
                    <a:pt x="4073" y="1006"/>
                  </a:moveTo>
                  <a:lnTo>
                    <a:pt x="4073" y="1356"/>
                  </a:lnTo>
                  <a:lnTo>
                    <a:pt x="3720" y="1356"/>
                  </a:lnTo>
                  <a:lnTo>
                    <a:pt x="3720" y="1006"/>
                  </a:lnTo>
                  <a:close/>
                  <a:moveTo>
                    <a:pt x="6784" y="1006"/>
                  </a:moveTo>
                  <a:lnTo>
                    <a:pt x="6784" y="1356"/>
                  </a:lnTo>
                  <a:lnTo>
                    <a:pt x="4400" y="1356"/>
                  </a:lnTo>
                  <a:lnTo>
                    <a:pt x="4400" y="1006"/>
                  </a:lnTo>
                  <a:close/>
                  <a:moveTo>
                    <a:pt x="7463" y="1006"/>
                  </a:moveTo>
                  <a:lnTo>
                    <a:pt x="7463" y="1359"/>
                  </a:lnTo>
                  <a:lnTo>
                    <a:pt x="7113" y="1359"/>
                  </a:lnTo>
                  <a:lnTo>
                    <a:pt x="7113" y="1006"/>
                  </a:lnTo>
                  <a:close/>
                  <a:moveTo>
                    <a:pt x="7463" y="4399"/>
                  </a:moveTo>
                  <a:lnTo>
                    <a:pt x="7463" y="4749"/>
                  </a:lnTo>
                  <a:lnTo>
                    <a:pt x="3720" y="4749"/>
                  </a:lnTo>
                  <a:lnTo>
                    <a:pt x="3720" y="4399"/>
                  </a:lnTo>
                  <a:close/>
                  <a:moveTo>
                    <a:pt x="10692" y="1685"/>
                  </a:moveTo>
                  <a:cubicBezTo>
                    <a:pt x="10783" y="1685"/>
                    <a:pt x="10857" y="1759"/>
                    <a:pt x="10857" y="1847"/>
                  </a:cubicBezTo>
                  <a:lnTo>
                    <a:pt x="10857" y="4584"/>
                  </a:lnTo>
                  <a:cubicBezTo>
                    <a:pt x="10857" y="4676"/>
                    <a:pt x="10783" y="4749"/>
                    <a:pt x="10692" y="4749"/>
                  </a:cubicBezTo>
                  <a:lnTo>
                    <a:pt x="9148" y="4749"/>
                  </a:lnTo>
                  <a:lnTo>
                    <a:pt x="9148" y="4399"/>
                  </a:lnTo>
                  <a:lnTo>
                    <a:pt x="10342" y="4399"/>
                  </a:lnTo>
                  <a:cubicBezTo>
                    <a:pt x="10430" y="4399"/>
                    <a:pt x="10504" y="4326"/>
                    <a:pt x="10504" y="4235"/>
                  </a:cubicBezTo>
                  <a:lnTo>
                    <a:pt x="10504" y="2200"/>
                  </a:lnTo>
                  <a:cubicBezTo>
                    <a:pt x="10504" y="2109"/>
                    <a:pt x="10433" y="2035"/>
                    <a:pt x="10342" y="2035"/>
                  </a:cubicBezTo>
                  <a:lnTo>
                    <a:pt x="8663" y="2035"/>
                  </a:lnTo>
                  <a:cubicBezTo>
                    <a:pt x="8572" y="2035"/>
                    <a:pt x="8498" y="2109"/>
                    <a:pt x="8498" y="2200"/>
                  </a:cubicBezTo>
                  <a:cubicBezTo>
                    <a:pt x="8498" y="2291"/>
                    <a:pt x="8572" y="2365"/>
                    <a:pt x="8663" y="2365"/>
                  </a:cubicBezTo>
                  <a:lnTo>
                    <a:pt x="10177" y="2365"/>
                  </a:lnTo>
                  <a:lnTo>
                    <a:pt x="10177" y="4070"/>
                  </a:lnTo>
                  <a:lnTo>
                    <a:pt x="1009" y="4070"/>
                  </a:lnTo>
                  <a:lnTo>
                    <a:pt x="1009" y="2365"/>
                  </a:lnTo>
                  <a:lnTo>
                    <a:pt x="7949" y="2365"/>
                  </a:lnTo>
                  <a:cubicBezTo>
                    <a:pt x="8040" y="2365"/>
                    <a:pt x="8113" y="2291"/>
                    <a:pt x="8113" y="2200"/>
                  </a:cubicBezTo>
                  <a:cubicBezTo>
                    <a:pt x="8113" y="2109"/>
                    <a:pt x="8040" y="2035"/>
                    <a:pt x="7949" y="2035"/>
                  </a:cubicBezTo>
                  <a:lnTo>
                    <a:pt x="845" y="2035"/>
                  </a:lnTo>
                  <a:cubicBezTo>
                    <a:pt x="754" y="2035"/>
                    <a:pt x="680" y="2109"/>
                    <a:pt x="680" y="2200"/>
                  </a:cubicBezTo>
                  <a:lnTo>
                    <a:pt x="680" y="4235"/>
                  </a:lnTo>
                  <a:cubicBezTo>
                    <a:pt x="680" y="4326"/>
                    <a:pt x="754" y="4399"/>
                    <a:pt x="845" y="4399"/>
                  </a:cubicBezTo>
                  <a:lnTo>
                    <a:pt x="2038" y="4399"/>
                  </a:lnTo>
                  <a:lnTo>
                    <a:pt x="2038" y="4749"/>
                  </a:lnTo>
                  <a:lnTo>
                    <a:pt x="495" y="4749"/>
                  </a:lnTo>
                  <a:cubicBezTo>
                    <a:pt x="404" y="4749"/>
                    <a:pt x="330" y="4676"/>
                    <a:pt x="330" y="4584"/>
                  </a:cubicBezTo>
                  <a:lnTo>
                    <a:pt x="330" y="1847"/>
                  </a:lnTo>
                  <a:cubicBezTo>
                    <a:pt x="330" y="1759"/>
                    <a:pt x="404" y="1685"/>
                    <a:pt x="495" y="1685"/>
                  </a:cubicBezTo>
                  <a:close/>
                  <a:moveTo>
                    <a:pt x="3394" y="4399"/>
                  </a:moveTo>
                  <a:lnTo>
                    <a:pt x="3394" y="6105"/>
                  </a:lnTo>
                  <a:lnTo>
                    <a:pt x="2365" y="6105"/>
                  </a:lnTo>
                  <a:lnTo>
                    <a:pt x="2365" y="4399"/>
                  </a:lnTo>
                  <a:close/>
                  <a:moveTo>
                    <a:pt x="8822" y="4399"/>
                  </a:moveTo>
                  <a:lnTo>
                    <a:pt x="8822" y="6105"/>
                  </a:lnTo>
                  <a:lnTo>
                    <a:pt x="7793" y="6105"/>
                  </a:lnTo>
                  <a:lnTo>
                    <a:pt x="7793" y="4399"/>
                  </a:lnTo>
                  <a:close/>
                  <a:moveTo>
                    <a:pt x="10515" y="5076"/>
                  </a:moveTo>
                  <a:lnTo>
                    <a:pt x="10515" y="9333"/>
                  </a:lnTo>
                  <a:cubicBezTo>
                    <a:pt x="10515" y="9424"/>
                    <a:pt x="10442" y="9498"/>
                    <a:pt x="10354" y="9498"/>
                  </a:cubicBezTo>
                  <a:lnTo>
                    <a:pt x="833" y="9498"/>
                  </a:lnTo>
                  <a:cubicBezTo>
                    <a:pt x="742" y="9498"/>
                    <a:pt x="668" y="9424"/>
                    <a:pt x="668" y="9333"/>
                  </a:cubicBezTo>
                  <a:lnTo>
                    <a:pt x="668" y="5076"/>
                  </a:lnTo>
                  <a:lnTo>
                    <a:pt x="1018" y="5076"/>
                  </a:lnTo>
                  <a:lnTo>
                    <a:pt x="1018" y="7269"/>
                  </a:lnTo>
                  <a:cubicBezTo>
                    <a:pt x="1018" y="7360"/>
                    <a:pt x="1092" y="7434"/>
                    <a:pt x="1183" y="7434"/>
                  </a:cubicBezTo>
                  <a:cubicBezTo>
                    <a:pt x="1274" y="7434"/>
                    <a:pt x="1348" y="7360"/>
                    <a:pt x="1348" y="7269"/>
                  </a:cubicBezTo>
                  <a:lnTo>
                    <a:pt x="1348" y="5076"/>
                  </a:lnTo>
                  <a:lnTo>
                    <a:pt x="2036" y="5076"/>
                  </a:lnTo>
                  <a:lnTo>
                    <a:pt x="2036" y="6269"/>
                  </a:lnTo>
                  <a:cubicBezTo>
                    <a:pt x="2036" y="6360"/>
                    <a:pt x="2109" y="6434"/>
                    <a:pt x="2200" y="6434"/>
                  </a:cubicBezTo>
                  <a:lnTo>
                    <a:pt x="3559" y="6434"/>
                  </a:lnTo>
                  <a:cubicBezTo>
                    <a:pt x="3647" y="6434"/>
                    <a:pt x="3720" y="6360"/>
                    <a:pt x="3720" y="6269"/>
                  </a:cubicBezTo>
                  <a:lnTo>
                    <a:pt x="3720" y="5076"/>
                  </a:lnTo>
                  <a:lnTo>
                    <a:pt x="7463" y="5076"/>
                  </a:lnTo>
                  <a:lnTo>
                    <a:pt x="7463" y="6269"/>
                  </a:lnTo>
                  <a:cubicBezTo>
                    <a:pt x="7463" y="6360"/>
                    <a:pt x="7537" y="6434"/>
                    <a:pt x="7628" y="6434"/>
                  </a:cubicBezTo>
                  <a:lnTo>
                    <a:pt x="8984" y="6434"/>
                  </a:lnTo>
                  <a:cubicBezTo>
                    <a:pt x="9075" y="6434"/>
                    <a:pt x="9148" y="6360"/>
                    <a:pt x="9148" y="6269"/>
                  </a:cubicBezTo>
                  <a:lnTo>
                    <a:pt x="9148" y="5076"/>
                  </a:lnTo>
                  <a:lnTo>
                    <a:pt x="9839" y="5076"/>
                  </a:lnTo>
                  <a:lnTo>
                    <a:pt x="9839" y="8819"/>
                  </a:lnTo>
                  <a:lnTo>
                    <a:pt x="1348" y="8819"/>
                  </a:lnTo>
                  <a:lnTo>
                    <a:pt x="1348" y="7983"/>
                  </a:lnTo>
                  <a:cubicBezTo>
                    <a:pt x="1348" y="7892"/>
                    <a:pt x="1274" y="7819"/>
                    <a:pt x="1183" y="7819"/>
                  </a:cubicBezTo>
                  <a:cubicBezTo>
                    <a:pt x="1092" y="7819"/>
                    <a:pt x="1018" y="7892"/>
                    <a:pt x="1018" y="7983"/>
                  </a:cubicBezTo>
                  <a:lnTo>
                    <a:pt x="1018" y="8983"/>
                  </a:lnTo>
                  <a:cubicBezTo>
                    <a:pt x="1018" y="9074"/>
                    <a:pt x="1092" y="9148"/>
                    <a:pt x="1183" y="9148"/>
                  </a:cubicBezTo>
                  <a:lnTo>
                    <a:pt x="10001" y="9148"/>
                  </a:lnTo>
                  <a:cubicBezTo>
                    <a:pt x="10092" y="9148"/>
                    <a:pt x="10166" y="9074"/>
                    <a:pt x="10166" y="8983"/>
                  </a:cubicBezTo>
                  <a:lnTo>
                    <a:pt x="10166" y="5076"/>
                  </a:lnTo>
                  <a:close/>
                  <a:moveTo>
                    <a:pt x="3218" y="1"/>
                  </a:moveTo>
                  <a:cubicBezTo>
                    <a:pt x="2912" y="30"/>
                    <a:pt x="2744" y="198"/>
                    <a:pt x="2715" y="503"/>
                  </a:cubicBezTo>
                  <a:cubicBezTo>
                    <a:pt x="2715" y="853"/>
                    <a:pt x="3017" y="1010"/>
                    <a:pt x="3311" y="1010"/>
                  </a:cubicBezTo>
                  <a:cubicBezTo>
                    <a:pt x="3339" y="1010"/>
                    <a:pt x="3367" y="1009"/>
                    <a:pt x="3394" y="1006"/>
                  </a:cubicBezTo>
                  <a:lnTo>
                    <a:pt x="3394" y="1359"/>
                  </a:lnTo>
                  <a:lnTo>
                    <a:pt x="495" y="1359"/>
                  </a:lnTo>
                  <a:cubicBezTo>
                    <a:pt x="221" y="1359"/>
                    <a:pt x="1" y="1579"/>
                    <a:pt x="1" y="1850"/>
                  </a:cubicBezTo>
                  <a:lnTo>
                    <a:pt x="1" y="4584"/>
                  </a:lnTo>
                  <a:cubicBezTo>
                    <a:pt x="1" y="4805"/>
                    <a:pt x="145" y="4987"/>
                    <a:pt x="342" y="5052"/>
                  </a:cubicBezTo>
                  <a:lnTo>
                    <a:pt x="342" y="9333"/>
                  </a:lnTo>
                  <a:cubicBezTo>
                    <a:pt x="342" y="9604"/>
                    <a:pt x="562" y="9824"/>
                    <a:pt x="833" y="9824"/>
                  </a:cubicBezTo>
                  <a:lnTo>
                    <a:pt x="10354" y="9824"/>
                  </a:lnTo>
                  <a:cubicBezTo>
                    <a:pt x="10624" y="9824"/>
                    <a:pt x="10845" y="9604"/>
                    <a:pt x="10845" y="9333"/>
                  </a:cubicBezTo>
                  <a:lnTo>
                    <a:pt x="10845" y="5052"/>
                  </a:lnTo>
                  <a:cubicBezTo>
                    <a:pt x="11042" y="4987"/>
                    <a:pt x="11183" y="4802"/>
                    <a:pt x="11183" y="4584"/>
                  </a:cubicBezTo>
                  <a:lnTo>
                    <a:pt x="11183" y="1847"/>
                  </a:lnTo>
                  <a:cubicBezTo>
                    <a:pt x="11183" y="1577"/>
                    <a:pt x="10962" y="1359"/>
                    <a:pt x="10692" y="1359"/>
                  </a:cubicBezTo>
                  <a:lnTo>
                    <a:pt x="7793" y="1359"/>
                  </a:lnTo>
                  <a:lnTo>
                    <a:pt x="7793" y="1006"/>
                  </a:lnTo>
                  <a:cubicBezTo>
                    <a:pt x="7820" y="1009"/>
                    <a:pt x="7847" y="1010"/>
                    <a:pt x="7875" y="1010"/>
                  </a:cubicBezTo>
                  <a:cubicBezTo>
                    <a:pt x="8167" y="1010"/>
                    <a:pt x="8469" y="853"/>
                    <a:pt x="8469" y="503"/>
                  </a:cubicBezTo>
                  <a:cubicBezTo>
                    <a:pt x="8469" y="227"/>
                    <a:pt x="8246" y="1"/>
                    <a:pt x="7966" y="1"/>
                  </a:cubicBezTo>
                  <a:lnTo>
                    <a:pt x="5949" y="1"/>
                  </a:lnTo>
                  <a:cubicBezTo>
                    <a:pt x="5858" y="1"/>
                    <a:pt x="5784" y="74"/>
                    <a:pt x="5784" y="165"/>
                  </a:cubicBezTo>
                  <a:cubicBezTo>
                    <a:pt x="5784" y="256"/>
                    <a:pt x="5858" y="330"/>
                    <a:pt x="5949" y="330"/>
                  </a:cubicBezTo>
                  <a:lnTo>
                    <a:pt x="7966" y="330"/>
                  </a:lnTo>
                  <a:cubicBezTo>
                    <a:pt x="8193" y="330"/>
                    <a:pt x="8193" y="680"/>
                    <a:pt x="7966" y="680"/>
                  </a:cubicBezTo>
                  <a:lnTo>
                    <a:pt x="3218" y="680"/>
                  </a:lnTo>
                  <a:cubicBezTo>
                    <a:pt x="2991" y="680"/>
                    <a:pt x="2991" y="330"/>
                    <a:pt x="3218" y="330"/>
                  </a:cubicBezTo>
                  <a:lnTo>
                    <a:pt x="5235" y="330"/>
                  </a:lnTo>
                  <a:cubicBezTo>
                    <a:pt x="5326" y="330"/>
                    <a:pt x="5399" y="256"/>
                    <a:pt x="5399" y="165"/>
                  </a:cubicBezTo>
                  <a:cubicBezTo>
                    <a:pt x="5399" y="74"/>
                    <a:pt x="5326" y="1"/>
                    <a:pt x="52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72"/>
            <p:cNvSpPr/>
            <p:nvPr/>
          </p:nvSpPr>
          <p:spPr>
            <a:xfrm>
              <a:off x="6483300" y="1630264"/>
              <a:ext cx="10854" cy="32989"/>
            </a:xfrm>
            <a:custGeom>
              <a:rect b="b" l="l" r="r" t="t"/>
              <a:pathLst>
                <a:path extrusionOk="0" h="1006" w="331">
                  <a:moveTo>
                    <a:pt x="165" y="0"/>
                  </a:moveTo>
                  <a:cubicBezTo>
                    <a:pt x="74" y="0"/>
                    <a:pt x="1" y="74"/>
                    <a:pt x="1" y="165"/>
                  </a:cubicBezTo>
                  <a:lnTo>
                    <a:pt x="1" y="841"/>
                  </a:lnTo>
                  <a:cubicBezTo>
                    <a:pt x="1" y="932"/>
                    <a:pt x="74" y="1006"/>
                    <a:pt x="165" y="1006"/>
                  </a:cubicBezTo>
                  <a:cubicBezTo>
                    <a:pt x="257" y="1006"/>
                    <a:pt x="330" y="932"/>
                    <a:pt x="330" y="841"/>
                  </a:cubicBezTo>
                  <a:lnTo>
                    <a:pt x="330" y="165"/>
                  </a:lnTo>
                  <a:cubicBezTo>
                    <a:pt x="330" y="74"/>
                    <a:pt x="257"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72"/>
            <p:cNvSpPr/>
            <p:nvPr/>
          </p:nvSpPr>
          <p:spPr>
            <a:xfrm>
              <a:off x="6661298" y="1630264"/>
              <a:ext cx="10723" cy="32989"/>
            </a:xfrm>
            <a:custGeom>
              <a:rect b="b" l="l" r="r" t="t"/>
              <a:pathLst>
                <a:path extrusionOk="0" h="1006" w="327">
                  <a:moveTo>
                    <a:pt x="165" y="0"/>
                  </a:moveTo>
                  <a:cubicBezTo>
                    <a:pt x="74" y="0"/>
                    <a:pt x="1" y="74"/>
                    <a:pt x="1" y="165"/>
                  </a:cubicBezTo>
                  <a:lnTo>
                    <a:pt x="1" y="841"/>
                  </a:lnTo>
                  <a:cubicBezTo>
                    <a:pt x="1" y="932"/>
                    <a:pt x="74" y="1006"/>
                    <a:pt x="165" y="1006"/>
                  </a:cubicBezTo>
                  <a:cubicBezTo>
                    <a:pt x="253" y="1006"/>
                    <a:pt x="327" y="932"/>
                    <a:pt x="327" y="841"/>
                  </a:cubicBezTo>
                  <a:lnTo>
                    <a:pt x="327" y="165"/>
                  </a:lnTo>
                  <a:cubicBezTo>
                    <a:pt x="327" y="74"/>
                    <a:pt x="253"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72"/>
            <p:cNvSpPr/>
            <p:nvPr/>
          </p:nvSpPr>
          <p:spPr>
            <a:xfrm>
              <a:off x="6550033" y="1719263"/>
              <a:ext cx="55288" cy="32989"/>
            </a:xfrm>
            <a:custGeom>
              <a:rect b="b" l="l" r="r" t="t"/>
              <a:pathLst>
                <a:path extrusionOk="0" h="1006" w="1686">
                  <a:moveTo>
                    <a:pt x="1359" y="326"/>
                  </a:moveTo>
                  <a:lnTo>
                    <a:pt x="1359" y="679"/>
                  </a:lnTo>
                  <a:lnTo>
                    <a:pt x="330" y="679"/>
                  </a:lnTo>
                  <a:lnTo>
                    <a:pt x="330" y="326"/>
                  </a:lnTo>
                  <a:close/>
                  <a:moveTo>
                    <a:pt x="165" y="0"/>
                  </a:moveTo>
                  <a:cubicBezTo>
                    <a:pt x="74" y="0"/>
                    <a:pt x="0" y="74"/>
                    <a:pt x="0" y="162"/>
                  </a:cubicBezTo>
                  <a:lnTo>
                    <a:pt x="0" y="841"/>
                  </a:lnTo>
                  <a:cubicBezTo>
                    <a:pt x="0" y="932"/>
                    <a:pt x="74" y="1006"/>
                    <a:pt x="165" y="1006"/>
                  </a:cubicBezTo>
                  <a:lnTo>
                    <a:pt x="1521" y="1006"/>
                  </a:lnTo>
                  <a:cubicBezTo>
                    <a:pt x="1612" y="1006"/>
                    <a:pt x="1685" y="932"/>
                    <a:pt x="1685" y="841"/>
                  </a:cubicBezTo>
                  <a:lnTo>
                    <a:pt x="1685" y="162"/>
                  </a:lnTo>
                  <a:cubicBezTo>
                    <a:pt x="1685" y="74"/>
                    <a:pt x="1612" y="0"/>
                    <a:pt x="15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9" name="Google Shape;1309;p72"/>
          <p:cNvSpPr/>
          <p:nvPr/>
        </p:nvSpPr>
        <p:spPr>
          <a:xfrm>
            <a:off x="4809932" y="1682408"/>
            <a:ext cx="366719" cy="366719"/>
          </a:xfrm>
          <a:custGeom>
            <a:rect b="b" l="l" r="r" t="t"/>
            <a:pathLst>
              <a:path extrusionOk="0" h="11183" w="11183">
                <a:moveTo>
                  <a:pt x="9501" y="671"/>
                </a:moveTo>
                <a:lnTo>
                  <a:pt x="9501" y="1021"/>
                </a:lnTo>
                <a:lnTo>
                  <a:pt x="8813" y="1021"/>
                </a:lnTo>
                <a:lnTo>
                  <a:pt x="8813" y="671"/>
                </a:lnTo>
                <a:close/>
                <a:moveTo>
                  <a:pt x="10177" y="1347"/>
                </a:moveTo>
                <a:lnTo>
                  <a:pt x="10177" y="1700"/>
                </a:lnTo>
                <a:lnTo>
                  <a:pt x="9827" y="1700"/>
                </a:lnTo>
                <a:lnTo>
                  <a:pt x="9827" y="1347"/>
                </a:lnTo>
                <a:close/>
                <a:moveTo>
                  <a:pt x="6948" y="1685"/>
                </a:moveTo>
                <a:cubicBezTo>
                  <a:pt x="7139" y="1685"/>
                  <a:pt x="7295" y="1841"/>
                  <a:pt x="7295" y="2032"/>
                </a:cubicBezTo>
                <a:lnTo>
                  <a:pt x="7295" y="2370"/>
                </a:lnTo>
                <a:cubicBezTo>
                  <a:pt x="7295" y="2590"/>
                  <a:pt x="7119" y="2703"/>
                  <a:pt x="6945" y="2703"/>
                </a:cubicBezTo>
                <a:cubicBezTo>
                  <a:pt x="6774" y="2703"/>
                  <a:pt x="6604" y="2594"/>
                  <a:pt x="6604" y="2370"/>
                </a:cubicBezTo>
                <a:lnTo>
                  <a:pt x="6604" y="2032"/>
                </a:lnTo>
                <a:cubicBezTo>
                  <a:pt x="6604" y="1841"/>
                  <a:pt x="6760" y="1685"/>
                  <a:pt x="6948" y="1685"/>
                </a:cubicBezTo>
                <a:close/>
                <a:moveTo>
                  <a:pt x="2200" y="3044"/>
                </a:moveTo>
                <a:cubicBezTo>
                  <a:pt x="2391" y="3044"/>
                  <a:pt x="2547" y="3196"/>
                  <a:pt x="2547" y="3388"/>
                </a:cubicBezTo>
                <a:lnTo>
                  <a:pt x="2547" y="3729"/>
                </a:lnTo>
                <a:cubicBezTo>
                  <a:pt x="2547" y="3947"/>
                  <a:pt x="2370" y="4061"/>
                  <a:pt x="2195" y="4061"/>
                </a:cubicBezTo>
                <a:cubicBezTo>
                  <a:pt x="2024" y="4061"/>
                  <a:pt x="1856" y="3952"/>
                  <a:pt x="1856" y="3729"/>
                </a:cubicBezTo>
                <a:lnTo>
                  <a:pt x="1856" y="3388"/>
                </a:lnTo>
                <a:cubicBezTo>
                  <a:pt x="1856" y="3199"/>
                  <a:pt x="2012" y="3044"/>
                  <a:pt x="2200" y="3044"/>
                </a:cubicBezTo>
                <a:close/>
                <a:moveTo>
                  <a:pt x="7581" y="5416"/>
                </a:moveTo>
                <a:cubicBezTo>
                  <a:pt x="7581" y="5416"/>
                  <a:pt x="8715" y="6107"/>
                  <a:pt x="8721" y="6110"/>
                </a:cubicBezTo>
                <a:cubicBezTo>
                  <a:pt x="8783" y="6140"/>
                  <a:pt x="8824" y="6201"/>
                  <a:pt x="8824" y="6272"/>
                </a:cubicBezTo>
                <a:lnTo>
                  <a:pt x="8824" y="7804"/>
                </a:lnTo>
                <a:lnTo>
                  <a:pt x="8468" y="7804"/>
                </a:lnTo>
                <a:lnTo>
                  <a:pt x="8468" y="6487"/>
                </a:lnTo>
                <a:cubicBezTo>
                  <a:pt x="8468" y="6425"/>
                  <a:pt x="8430" y="6366"/>
                  <a:pt x="8374" y="6340"/>
                </a:cubicBezTo>
                <a:lnTo>
                  <a:pt x="7019" y="5696"/>
                </a:lnTo>
                <a:cubicBezTo>
                  <a:pt x="6983" y="5681"/>
                  <a:pt x="6950" y="5673"/>
                  <a:pt x="6921" y="5673"/>
                </a:cubicBezTo>
                <a:cubicBezTo>
                  <a:pt x="6837" y="5673"/>
                  <a:pt x="6784" y="5734"/>
                  <a:pt x="6787" y="5846"/>
                </a:cubicBezTo>
                <a:lnTo>
                  <a:pt x="6787" y="8480"/>
                </a:lnTo>
                <a:lnTo>
                  <a:pt x="6434" y="8480"/>
                </a:lnTo>
                <a:lnTo>
                  <a:pt x="6434" y="5416"/>
                </a:lnTo>
                <a:close/>
                <a:moveTo>
                  <a:pt x="7113" y="6104"/>
                </a:moveTo>
                <a:lnTo>
                  <a:pt x="8139" y="6593"/>
                </a:lnTo>
                <a:lnTo>
                  <a:pt x="8148" y="8483"/>
                </a:lnTo>
                <a:lnTo>
                  <a:pt x="7113" y="8483"/>
                </a:lnTo>
                <a:lnTo>
                  <a:pt x="7113" y="6104"/>
                </a:lnTo>
                <a:close/>
                <a:moveTo>
                  <a:pt x="6107" y="3758"/>
                </a:moveTo>
                <a:lnTo>
                  <a:pt x="6107" y="8483"/>
                </a:lnTo>
                <a:lnTo>
                  <a:pt x="5593" y="8483"/>
                </a:lnTo>
                <a:cubicBezTo>
                  <a:pt x="5502" y="8483"/>
                  <a:pt x="5428" y="8557"/>
                  <a:pt x="5428" y="8645"/>
                </a:cubicBezTo>
                <a:lnTo>
                  <a:pt x="5428" y="9159"/>
                </a:lnTo>
                <a:lnTo>
                  <a:pt x="4402" y="9159"/>
                </a:lnTo>
                <a:lnTo>
                  <a:pt x="4402" y="7628"/>
                </a:lnTo>
                <a:cubicBezTo>
                  <a:pt x="4402" y="7436"/>
                  <a:pt x="4293" y="7260"/>
                  <a:pt x="4123" y="7175"/>
                </a:cubicBezTo>
                <a:lnTo>
                  <a:pt x="3044" y="6519"/>
                </a:lnTo>
                <a:lnTo>
                  <a:pt x="3044" y="6107"/>
                </a:lnTo>
                <a:cubicBezTo>
                  <a:pt x="3044" y="6016"/>
                  <a:pt x="2970" y="5943"/>
                  <a:pt x="2879" y="5943"/>
                </a:cubicBezTo>
                <a:cubicBezTo>
                  <a:pt x="2788" y="5943"/>
                  <a:pt x="2714" y="6016"/>
                  <a:pt x="2714" y="6107"/>
                </a:cubicBezTo>
                <a:lnTo>
                  <a:pt x="2714" y="6446"/>
                </a:lnTo>
                <a:lnTo>
                  <a:pt x="1685" y="6446"/>
                </a:lnTo>
                <a:lnTo>
                  <a:pt x="1685" y="5246"/>
                </a:lnTo>
                <a:cubicBezTo>
                  <a:pt x="1685" y="5158"/>
                  <a:pt x="1612" y="5084"/>
                  <a:pt x="1523" y="5084"/>
                </a:cubicBezTo>
                <a:cubicBezTo>
                  <a:pt x="1432" y="5084"/>
                  <a:pt x="1359" y="5158"/>
                  <a:pt x="1359" y="5246"/>
                </a:cubicBezTo>
                <a:lnTo>
                  <a:pt x="1359" y="7125"/>
                </a:lnTo>
                <a:cubicBezTo>
                  <a:pt x="1153" y="7125"/>
                  <a:pt x="1006" y="7060"/>
                  <a:pt x="1009" y="6831"/>
                </a:cubicBezTo>
                <a:lnTo>
                  <a:pt x="1009" y="4905"/>
                </a:lnTo>
                <a:cubicBezTo>
                  <a:pt x="1009" y="4625"/>
                  <a:pt x="1235" y="4399"/>
                  <a:pt x="1512" y="4399"/>
                </a:cubicBezTo>
                <a:lnTo>
                  <a:pt x="3817" y="4399"/>
                </a:lnTo>
                <a:cubicBezTo>
                  <a:pt x="3840" y="4399"/>
                  <a:pt x="3867" y="4390"/>
                  <a:pt x="3890" y="4381"/>
                </a:cubicBezTo>
                <a:lnTo>
                  <a:pt x="4358" y="4146"/>
                </a:lnTo>
                <a:lnTo>
                  <a:pt x="4358" y="4543"/>
                </a:lnTo>
                <a:lnTo>
                  <a:pt x="3976" y="4734"/>
                </a:lnTo>
                <a:cubicBezTo>
                  <a:pt x="3952" y="4746"/>
                  <a:pt x="3923" y="4752"/>
                  <a:pt x="3896" y="4752"/>
                </a:cubicBezTo>
                <a:lnTo>
                  <a:pt x="2879" y="4752"/>
                </a:lnTo>
                <a:cubicBezTo>
                  <a:pt x="2788" y="4752"/>
                  <a:pt x="2714" y="4825"/>
                  <a:pt x="2714" y="4917"/>
                </a:cubicBezTo>
                <a:lnTo>
                  <a:pt x="2714" y="5393"/>
                </a:lnTo>
                <a:cubicBezTo>
                  <a:pt x="2714" y="5484"/>
                  <a:pt x="2788" y="5558"/>
                  <a:pt x="2879" y="5558"/>
                </a:cubicBezTo>
                <a:cubicBezTo>
                  <a:pt x="2970" y="5558"/>
                  <a:pt x="3044" y="5484"/>
                  <a:pt x="3044" y="5393"/>
                </a:cubicBezTo>
                <a:lnTo>
                  <a:pt x="3044" y="5081"/>
                </a:lnTo>
                <a:lnTo>
                  <a:pt x="3896" y="5081"/>
                </a:lnTo>
                <a:cubicBezTo>
                  <a:pt x="3976" y="5081"/>
                  <a:pt x="4052" y="5064"/>
                  <a:pt x="4123" y="5028"/>
                </a:cubicBezTo>
                <a:lnTo>
                  <a:pt x="5481" y="4349"/>
                </a:lnTo>
                <a:cubicBezTo>
                  <a:pt x="5528" y="4326"/>
                  <a:pt x="5572" y="4293"/>
                  <a:pt x="5610" y="4255"/>
                </a:cubicBezTo>
                <a:lnTo>
                  <a:pt x="6107" y="3758"/>
                </a:lnTo>
                <a:close/>
                <a:moveTo>
                  <a:pt x="2832" y="6775"/>
                </a:moveTo>
                <a:cubicBezTo>
                  <a:pt x="2832" y="6775"/>
                  <a:pt x="3967" y="7466"/>
                  <a:pt x="3973" y="7469"/>
                </a:cubicBezTo>
                <a:cubicBezTo>
                  <a:pt x="4034" y="7498"/>
                  <a:pt x="4076" y="7560"/>
                  <a:pt x="4076" y="7628"/>
                </a:cubicBezTo>
                <a:lnTo>
                  <a:pt x="4076" y="9159"/>
                </a:lnTo>
                <a:lnTo>
                  <a:pt x="3720" y="9159"/>
                </a:lnTo>
                <a:lnTo>
                  <a:pt x="3720" y="7845"/>
                </a:lnTo>
                <a:cubicBezTo>
                  <a:pt x="3720" y="7780"/>
                  <a:pt x="3682" y="7725"/>
                  <a:pt x="3626" y="7695"/>
                </a:cubicBezTo>
                <a:lnTo>
                  <a:pt x="2270" y="7054"/>
                </a:lnTo>
                <a:cubicBezTo>
                  <a:pt x="2237" y="7041"/>
                  <a:pt x="2207" y="7034"/>
                  <a:pt x="2179" y="7034"/>
                </a:cubicBezTo>
                <a:cubicBezTo>
                  <a:pt x="2094" y="7034"/>
                  <a:pt x="2038" y="7097"/>
                  <a:pt x="2038" y="7201"/>
                </a:cubicBezTo>
                <a:lnTo>
                  <a:pt x="2038" y="9839"/>
                </a:lnTo>
                <a:lnTo>
                  <a:pt x="1685" y="9839"/>
                </a:lnTo>
                <a:lnTo>
                  <a:pt x="1685" y="6775"/>
                </a:lnTo>
                <a:close/>
                <a:moveTo>
                  <a:pt x="2364" y="7460"/>
                </a:moveTo>
                <a:lnTo>
                  <a:pt x="3391" y="7948"/>
                </a:lnTo>
                <a:lnTo>
                  <a:pt x="3391" y="9159"/>
                </a:lnTo>
                <a:lnTo>
                  <a:pt x="2879" y="9159"/>
                </a:lnTo>
                <a:cubicBezTo>
                  <a:pt x="2788" y="9159"/>
                  <a:pt x="2714" y="9233"/>
                  <a:pt x="2714" y="9324"/>
                </a:cubicBezTo>
                <a:lnTo>
                  <a:pt x="2714" y="9842"/>
                </a:lnTo>
                <a:lnTo>
                  <a:pt x="2364" y="9842"/>
                </a:lnTo>
                <a:lnTo>
                  <a:pt x="2364" y="7460"/>
                </a:lnTo>
                <a:close/>
                <a:moveTo>
                  <a:pt x="2714" y="10171"/>
                </a:moveTo>
                <a:lnTo>
                  <a:pt x="2714" y="10856"/>
                </a:lnTo>
                <a:lnTo>
                  <a:pt x="330" y="10856"/>
                </a:lnTo>
                <a:lnTo>
                  <a:pt x="330" y="10171"/>
                </a:lnTo>
                <a:close/>
                <a:moveTo>
                  <a:pt x="5428" y="9489"/>
                </a:moveTo>
                <a:lnTo>
                  <a:pt x="5428" y="10856"/>
                </a:lnTo>
                <a:lnTo>
                  <a:pt x="3044" y="10856"/>
                </a:lnTo>
                <a:lnTo>
                  <a:pt x="3044" y="9489"/>
                </a:lnTo>
                <a:close/>
                <a:moveTo>
                  <a:pt x="8148" y="8810"/>
                </a:moveTo>
                <a:lnTo>
                  <a:pt x="8148" y="10856"/>
                </a:lnTo>
                <a:lnTo>
                  <a:pt x="5758" y="10856"/>
                </a:lnTo>
                <a:lnTo>
                  <a:pt x="5758" y="8810"/>
                </a:lnTo>
                <a:close/>
                <a:moveTo>
                  <a:pt x="8648" y="0"/>
                </a:moveTo>
                <a:cubicBezTo>
                  <a:pt x="8560" y="0"/>
                  <a:pt x="8486" y="74"/>
                  <a:pt x="8486" y="165"/>
                </a:cubicBezTo>
                <a:lnTo>
                  <a:pt x="8486" y="1726"/>
                </a:lnTo>
                <a:cubicBezTo>
                  <a:pt x="8289" y="1794"/>
                  <a:pt x="8148" y="1979"/>
                  <a:pt x="8148" y="2200"/>
                </a:cubicBezTo>
                <a:lnTo>
                  <a:pt x="8148" y="2714"/>
                </a:lnTo>
                <a:lnTo>
                  <a:pt x="7528" y="2714"/>
                </a:lnTo>
                <a:cubicBezTo>
                  <a:pt x="7586" y="2614"/>
                  <a:pt x="7622" y="2497"/>
                  <a:pt x="7622" y="2370"/>
                </a:cubicBezTo>
                <a:lnTo>
                  <a:pt x="7622" y="2032"/>
                </a:lnTo>
                <a:cubicBezTo>
                  <a:pt x="7622" y="1659"/>
                  <a:pt x="7319" y="1359"/>
                  <a:pt x="6948" y="1359"/>
                </a:cubicBezTo>
                <a:cubicBezTo>
                  <a:pt x="6578" y="1359"/>
                  <a:pt x="6278" y="1659"/>
                  <a:pt x="6278" y="2032"/>
                </a:cubicBezTo>
                <a:lnTo>
                  <a:pt x="6278" y="2370"/>
                </a:lnTo>
                <a:cubicBezTo>
                  <a:pt x="6278" y="2494"/>
                  <a:pt x="6310" y="2611"/>
                  <a:pt x="6372" y="2714"/>
                </a:cubicBezTo>
                <a:lnTo>
                  <a:pt x="5931" y="2711"/>
                </a:lnTo>
                <a:cubicBezTo>
                  <a:pt x="5796" y="2711"/>
                  <a:pt x="5669" y="2764"/>
                  <a:pt x="5575" y="2861"/>
                </a:cubicBezTo>
                <a:lnTo>
                  <a:pt x="4955" y="3482"/>
                </a:lnTo>
                <a:lnTo>
                  <a:pt x="3776" y="4070"/>
                </a:lnTo>
                <a:lnTo>
                  <a:pt x="2779" y="4070"/>
                </a:lnTo>
                <a:cubicBezTo>
                  <a:pt x="2838" y="3970"/>
                  <a:pt x="2873" y="3852"/>
                  <a:pt x="2873" y="3726"/>
                </a:cubicBezTo>
                <a:lnTo>
                  <a:pt x="2873" y="3388"/>
                </a:lnTo>
                <a:cubicBezTo>
                  <a:pt x="2873" y="3017"/>
                  <a:pt x="2570" y="2714"/>
                  <a:pt x="2200" y="2714"/>
                </a:cubicBezTo>
                <a:cubicBezTo>
                  <a:pt x="1829" y="2714"/>
                  <a:pt x="1529" y="3017"/>
                  <a:pt x="1529" y="3388"/>
                </a:cubicBezTo>
                <a:lnTo>
                  <a:pt x="1529" y="3726"/>
                </a:lnTo>
                <a:cubicBezTo>
                  <a:pt x="1529" y="3852"/>
                  <a:pt x="1562" y="3970"/>
                  <a:pt x="1623" y="4073"/>
                </a:cubicBezTo>
                <a:lnTo>
                  <a:pt x="1512" y="4073"/>
                </a:lnTo>
                <a:cubicBezTo>
                  <a:pt x="1053" y="4073"/>
                  <a:pt x="680" y="4443"/>
                  <a:pt x="680" y="4902"/>
                </a:cubicBezTo>
                <a:lnTo>
                  <a:pt x="680" y="6831"/>
                </a:lnTo>
                <a:cubicBezTo>
                  <a:pt x="680" y="7222"/>
                  <a:pt x="1000" y="7442"/>
                  <a:pt x="1359" y="7451"/>
                </a:cubicBezTo>
                <a:lnTo>
                  <a:pt x="1359" y="9842"/>
                </a:lnTo>
                <a:lnTo>
                  <a:pt x="165" y="9842"/>
                </a:lnTo>
                <a:cubicBezTo>
                  <a:pt x="74" y="9842"/>
                  <a:pt x="0" y="9915"/>
                  <a:pt x="0" y="10006"/>
                </a:cubicBezTo>
                <a:lnTo>
                  <a:pt x="0" y="11021"/>
                </a:lnTo>
                <a:cubicBezTo>
                  <a:pt x="0" y="11109"/>
                  <a:pt x="74" y="11182"/>
                  <a:pt x="165" y="11182"/>
                </a:cubicBezTo>
                <a:lnTo>
                  <a:pt x="11021" y="11182"/>
                </a:lnTo>
                <a:cubicBezTo>
                  <a:pt x="11109" y="11182"/>
                  <a:pt x="11182" y="11109"/>
                  <a:pt x="11182" y="11021"/>
                </a:cubicBezTo>
                <a:lnTo>
                  <a:pt x="11182" y="7966"/>
                </a:lnTo>
                <a:cubicBezTo>
                  <a:pt x="11182" y="7877"/>
                  <a:pt x="11109" y="7804"/>
                  <a:pt x="11021" y="7804"/>
                </a:cubicBezTo>
                <a:lnTo>
                  <a:pt x="10359" y="7804"/>
                </a:lnTo>
                <a:cubicBezTo>
                  <a:pt x="10268" y="7804"/>
                  <a:pt x="10194" y="7877"/>
                  <a:pt x="10194" y="7969"/>
                </a:cubicBezTo>
                <a:cubicBezTo>
                  <a:pt x="10194" y="8057"/>
                  <a:pt x="10268" y="8130"/>
                  <a:pt x="10359" y="8130"/>
                </a:cubicBezTo>
                <a:lnTo>
                  <a:pt x="10856" y="8130"/>
                </a:lnTo>
                <a:lnTo>
                  <a:pt x="10856" y="10856"/>
                </a:lnTo>
                <a:lnTo>
                  <a:pt x="8474" y="10856"/>
                </a:lnTo>
                <a:lnTo>
                  <a:pt x="8474" y="8130"/>
                </a:lnTo>
                <a:lnTo>
                  <a:pt x="9645" y="8130"/>
                </a:lnTo>
                <a:cubicBezTo>
                  <a:pt x="9736" y="8130"/>
                  <a:pt x="9809" y="8057"/>
                  <a:pt x="9809" y="7969"/>
                </a:cubicBezTo>
                <a:cubicBezTo>
                  <a:pt x="9809" y="7877"/>
                  <a:pt x="9736" y="7804"/>
                  <a:pt x="9645" y="7804"/>
                </a:cubicBezTo>
                <a:lnTo>
                  <a:pt x="9151" y="7804"/>
                </a:lnTo>
                <a:lnTo>
                  <a:pt x="9151" y="6272"/>
                </a:lnTo>
                <a:cubicBezTo>
                  <a:pt x="9151" y="6081"/>
                  <a:pt x="9042" y="5905"/>
                  <a:pt x="8871" y="5819"/>
                </a:cubicBezTo>
                <a:lnTo>
                  <a:pt x="7792" y="5161"/>
                </a:lnTo>
                <a:lnTo>
                  <a:pt x="7792" y="4764"/>
                </a:lnTo>
                <a:cubicBezTo>
                  <a:pt x="7792" y="4673"/>
                  <a:pt x="7719" y="4599"/>
                  <a:pt x="7628" y="4599"/>
                </a:cubicBezTo>
                <a:cubicBezTo>
                  <a:pt x="7536" y="4599"/>
                  <a:pt x="7463" y="4673"/>
                  <a:pt x="7463" y="4764"/>
                </a:cubicBezTo>
                <a:lnTo>
                  <a:pt x="7463" y="5090"/>
                </a:lnTo>
                <a:lnTo>
                  <a:pt x="6434" y="5090"/>
                </a:lnTo>
                <a:lnTo>
                  <a:pt x="6434" y="3561"/>
                </a:lnTo>
                <a:cubicBezTo>
                  <a:pt x="6434" y="3470"/>
                  <a:pt x="6360" y="3396"/>
                  <a:pt x="6272" y="3396"/>
                </a:cubicBezTo>
                <a:lnTo>
                  <a:pt x="6072" y="3396"/>
                </a:lnTo>
                <a:cubicBezTo>
                  <a:pt x="6031" y="3396"/>
                  <a:pt x="5990" y="3414"/>
                  <a:pt x="5957" y="3443"/>
                </a:cubicBezTo>
                <a:lnTo>
                  <a:pt x="5381" y="4023"/>
                </a:lnTo>
                <a:cubicBezTo>
                  <a:pt x="5366" y="4034"/>
                  <a:pt x="5352" y="4046"/>
                  <a:pt x="5334" y="4055"/>
                </a:cubicBezTo>
                <a:lnTo>
                  <a:pt x="4687" y="4378"/>
                </a:lnTo>
                <a:lnTo>
                  <a:pt x="4687" y="3982"/>
                </a:lnTo>
                <a:lnTo>
                  <a:pt x="5125" y="3761"/>
                </a:lnTo>
                <a:cubicBezTo>
                  <a:pt x="5140" y="3755"/>
                  <a:pt x="5155" y="3743"/>
                  <a:pt x="5167" y="3732"/>
                </a:cubicBezTo>
                <a:lnTo>
                  <a:pt x="5807" y="3094"/>
                </a:lnTo>
                <a:cubicBezTo>
                  <a:pt x="5840" y="3058"/>
                  <a:pt x="5884" y="3041"/>
                  <a:pt x="5931" y="3041"/>
                </a:cubicBezTo>
                <a:lnTo>
                  <a:pt x="8310" y="3044"/>
                </a:lnTo>
                <a:cubicBezTo>
                  <a:pt x="8410" y="3035"/>
                  <a:pt x="8466" y="2979"/>
                  <a:pt x="8474" y="2879"/>
                </a:cubicBezTo>
                <a:lnTo>
                  <a:pt x="8474" y="2200"/>
                </a:lnTo>
                <a:cubicBezTo>
                  <a:pt x="8474" y="2103"/>
                  <a:pt x="8554" y="2026"/>
                  <a:pt x="8651" y="2026"/>
                </a:cubicBezTo>
                <a:cubicBezTo>
                  <a:pt x="8745" y="2026"/>
                  <a:pt x="8824" y="2103"/>
                  <a:pt x="8824" y="2200"/>
                </a:cubicBezTo>
                <a:lnTo>
                  <a:pt x="8824" y="3099"/>
                </a:lnTo>
                <a:cubicBezTo>
                  <a:pt x="8815" y="3267"/>
                  <a:pt x="8718" y="3367"/>
                  <a:pt x="8530" y="3393"/>
                </a:cubicBezTo>
                <a:lnTo>
                  <a:pt x="7628" y="3393"/>
                </a:lnTo>
                <a:cubicBezTo>
                  <a:pt x="7536" y="3393"/>
                  <a:pt x="7463" y="3467"/>
                  <a:pt x="7463" y="3558"/>
                </a:cubicBezTo>
                <a:lnTo>
                  <a:pt x="7463" y="4049"/>
                </a:lnTo>
                <a:cubicBezTo>
                  <a:pt x="7463" y="4140"/>
                  <a:pt x="7536" y="4214"/>
                  <a:pt x="7628" y="4214"/>
                </a:cubicBezTo>
                <a:cubicBezTo>
                  <a:pt x="7719" y="4214"/>
                  <a:pt x="7792" y="4140"/>
                  <a:pt x="7792" y="4049"/>
                </a:cubicBezTo>
                <a:lnTo>
                  <a:pt x="7792" y="3720"/>
                </a:lnTo>
                <a:lnTo>
                  <a:pt x="8527" y="3720"/>
                </a:lnTo>
                <a:cubicBezTo>
                  <a:pt x="8857" y="3720"/>
                  <a:pt x="9151" y="3429"/>
                  <a:pt x="9151" y="3099"/>
                </a:cubicBezTo>
                <a:lnTo>
                  <a:pt x="9151" y="2200"/>
                </a:lnTo>
                <a:cubicBezTo>
                  <a:pt x="9151" y="1982"/>
                  <a:pt x="9010" y="1794"/>
                  <a:pt x="8813" y="1726"/>
                </a:cubicBezTo>
                <a:lnTo>
                  <a:pt x="8813" y="1347"/>
                </a:lnTo>
                <a:lnTo>
                  <a:pt x="9501" y="1347"/>
                </a:lnTo>
                <a:lnTo>
                  <a:pt x="9501" y="1862"/>
                </a:lnTo>
                <a:cubicBezTo>
                  <a:pt x="9501" y="1953"/>
                  <a:pt x="9574" y="2026"/>
                  <a:pt x="9662" y="2026"/>
                </a:cubicBezTo>
                <a:lnTo>
                  <a:pt x="10341" y="2026"/>
                </a:lnTo>
                <a:cubicBezTo>
                  <a:pt x="10433" y="2026"/>
                  <a:pt x="10506" y="1953"/>
                  <a:pt x="10506" y="1862"/>
                </a:cubicBezTo>
                <a:lnTo>
                  <a:pt x="10506" y="1182"/>
                </a:lnTo>
                <a:cubicBezTo>
                  <a:pt x="10506" y="1094"/>
                  <a:pt x="10433" y="1021"/>
                  <a:pt x="10341" y="1021"/>
                </a:cubicBezTo>
                <a:lnTo>
                  <a:pt x="9827" y="1021"/>
                </a:lnTo>
                <a:lnTo>
                  <a:pt x="9827" y="506"/>
                </a:lnTo>
                <a:cubicBezTo>
                  <a:pt x="9827" y="415"/>
                  <a:pt x="9753" y="341"/>
                  <a:pt x="9662" y="341"/>
                </a:cubicBezTo>
                <a:lnTo>
                  <a:pt x="8813" y="341"/>
                </a:lnTo>
                <a:lnTo>
                  <a:pt x="8813" y="165"/>
                </a:lnTo>
                <a:cubicBezTo>
                  <a:pt x="8813" y="74"/>
                  <a:pt x="8739" y="0"/>
                  <a:pt x="864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0" name="Google Shape;1310;p72"/>
          <p:cNvGrpSpPr/>
          <p:nvPr/>
        </p:nvGrpSpPr>
        <p:grpSpPr>
          <a:xfrm>
            <a:off x="4039996" y="1682506"/>
            <a:ext cx="322285" cy="366620"/>
            <a:chOff x="4039996" y="1453906"/>
            <a:chExt cx="322285" cy="366620"/>
          </a:xfrm>
        </p:grpSpPr>
        <p:sp>
          <p:nvSpPr>
            <p:cNvPr id="1311" name="Google Shape;1311;p72"/>
            <p:cNvSpPr/>
            <p:nvPr/>
          </p:nvSpPr>
          <p:spPr>
            <a:xfrm>
              <a:off x="4162378" y="1548184"/>
              <a:ext cx="77554" cy="77554"/>
            </a:xfrm>
            <a:custGeom>
              <a:rect b="b" l="l" r="r" t="t"/>
              <a:pathLst>
                <a:path extrusionOk="0" h="2365" w="2365">
                  <a:moveTo>
                    <a:pt x="1182" y="330"/>
                  </a:moveTo>
                  <a:cubicBezTo>
                    <a:pt x="1653" y="330"/>
                    <a:pt x="2035" y="712"/>
                    <a:pt x="2035" y="1183"/>
                  </a:cubicBezTo>
                  <a:cubicBezTo>
                    <a:pt x="2035" y="1653"/>
                    <a:pt x="1653" y="2039"/>
                    <a:pt x="1182" y="2039"/>
                  </a:cubicBezTo>
                  <a:cubicBezTo>
                    <a:pt x="712" y="2039"/>
                    <a:pt x="329" y="1653"/>
                    <a:pt x="329" y="1183"/>
                  </a:cubicBezTo>
                  <a:cubicBezTo>
                    <a:pt x="329" y="712"/>
                    <a:pt x="712" y="330"/>
                    <a:pt x="1182" y="330"/>
                  </a:cubicBezTo>
                  <a:close/>
                  <a:moveTo>
                    <a:pt x="1182" y="1"/>
                  </a:moveTo>
                  <a:cubicBezTo>
                    <a:pt x="532" y="1"/>
                    <a:pt x="0" y="533"/>
                    <a:pt x="0" y="1183"/>
                  </a:cubicBezTo>
                  <a:cubicBezTo>
                    <a:pt x="0" y="1836"/>
                    <a:pt x="532" y="2365"/>
                    <a:pt x="1182" y="2365"/>
                  </a:cubicBezTo>
                  <a:cubicBezTo>
                    <a:pt x="1835" y="2365"/>
                    <a:pt x="2364" y="1836"/>
                    <a:pt x="2364" y="1183"/>
                  </a:cubicBezTo>
                  <a:cubicBezTo>
                    <a:pt x="2364" y="533"/>
                    <a:pt x="1835" y="1"/>
                    <a:pt x="118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72"/>
            <p:cNvSpPr/>
            <p:nvPr/>
          </p:nvSpPr>
          <p:spPr>
            <a:xfrm>
              <a:off x="4039996" y="1453906"/>
              <a:ext cx="322285" cy="366620"/>
            </a:xfrm>
            <a:custGeom>
              <a:rect b="b" l="l" r="r" t="t"/>
              <a:pathLst>
                <a:path extrusionOk="0" h="11180" w="9828">
                  <a:moveTo>
                    <a:pt x="4914" y="350"/>
                  </a:moveTo>
                  <a:cubicBezTo>
                    <a:pt x="5355" y="594"/>
                    <a:pt x="5737" y="941"/>
                    <a:pt x="6026" y="1356"/>
                  </a:cubicBezTo>
                  <a:lnTo>
                    <a:pt x="5273" y="1356"/>
                  </a:lnTo>
                  <a:cubicBezTo>
                    <a:pt x="5182" y="1356"/>
                    <a:pt x="5108" y="1429"/>
                    <a:pt x="5108" y="1520"/>
                  </a:cubicBezTo>
                  <a:cubicBezTo>
                    <a:pt x="5108" y="1612"/>
                    <a:pt x="5182" y="1685"/>
                    <a:pt x="5273" y="1685"/>
                  </a:cubicBezTo>
                  <a:lnTo>
                    <a:pt x="6225" y="1685"/>
                  </a:lnTo>
                  <a:cubicBezTo>
                    <a:pt x="6478" y="2156"/>
                    <a:pt x="6617" y="2691"/>
                    <a:pt x="6617" y="3246"/>
                  </a:cubicBezTo>
                  <a:lnTo>
                    <a:pt x="6617" y="6784"/>
                  </a:lnTo>
                  <a:lnTo>
                    <a:pt x="3212" y="6784"/>
                  </a:lnTo>
                  <a:lnTo>
                    <a:pt x="3212" y="3246"/>
                  </a:lnTo>
                  <a:cubicBezTo>
                    <a:pt x="3212" y="2688"/>
                    <a:pt x="3350" y="2156"/>
                    <a:pt x="3603" y="1685"/>
                  </a:cubicBezTo>
                  <a:lnTo>
                    <a:pt x="4558" y="1685"/>
                  </a:lnTo>
                  <a:cubicBezTo>
                    <a:pt x="4649" y="1685"/>
                    <a:pt x="4723" y="1612"/>
                    <a:pt x="4723" y="1520"/>
                  </a:cubicBezTo>
                  <a:cubicBezTo>
                    <a:pt x="4723" y="1429"/>
                    <a:pt x="4649" y="1356"/>
                    <a:pt x="4558" y="1356"/>
                  </a:cubicBezTo>
                  <a:lnTo>
                    <a:pt x="3803" y="1356"/>
                  </a:lnTo>
                  <a:cubicBezTo>
                    <a:pt x="4085" y="947"/>
                    <a:pt x="4464" y="600"/>
                    <a:pt x="4914" y="350"/>
                  </a:cubicBezTo>
                  <a:close/>
                  <a:moveTo>
                    <a:pt x="6617" y="7110"/>
                  </a:moveTo>
                  <a:lnTo>
                    <a:pt x="6617" y="7475"/>
                  </a:lnTo>
                  <a:lnTo>
                    <a:pt x="3212" y="7475"/>
                  </a:lnTo>
                  <a:lnTo>
                    <a:pt x="3212" y="7110"/>
                  </a:lnTo>
                  <a:close/>
                  <a:moveTo>
                    <a:pt x="6943" y="5266"/>
                  </a:moveTo>
                  <a:lnTo>
                    <a:pt x="7804" y="6004"/>
                  </a:lnTo>
                  <a:lnTo>
                    <a:pt x="7804" y="8021"/>
                  </a:lnTo>
                  <a:lnTo>
                    <a:pt x="6943" y="7530"/>
                  </a:lnTo>
                  <a:lnTo>
                    <a:pt x="6943" y="5266"/>
                  </a:lnTo>
                  <a:close/>
                  <a:moveTo>
                    <a:pt x="5831" y="7801"/>
                  </a:moveTo>
                  <a:lnTo>
                    <a:pt x="6005" y="8142"/>
                  </a:lnTo>
                  <a:lnTo>
                    <a:pt x="3826" y="8142"/>
                  </a:lnTo>
                  <a:lnTo>
                    <a:pt x="3997" y="7801"/>
                  </a:lnTo>
                  <a:close/>
                  <a:moveTo>
                    <a:pt x="4915" y="0"/>
                  </a:moveTo>
                  <a:cubicBezTo>
                    <a:pt x="4889" y="0"/>
                    <a:pt x="4863" y="6"/>
                    <a:pt x="4838" y="18"/>
                  </a:cubicBezTo>
                  <a:cubicBezTo>
                    <a:pt x="3635" y="650"/>
                    <a:pt x="2885" y="1885"/>
                    <a:pt x="2885" y="3246"/>
                  </a:cubicBezTo>
                  <a:lnTo>
                    <a:pt x="2885" y="4837"/>
                  </a:lnTo>
                  <a:lnTo>
                    <a:pt x="1756" y="5804"/>
                  </a:lnTo>
                  <a:cubicBezTo>
                    <a:pt x="1718" y="5837"/>
                    <a:pt x="1697" y="5881"/>
                    <a:pt x="1697" y="5931"/>
                  </a:cubicBezTo>
                  <a:lnTo>
                    <a:pt x="1697" y="6590"/>
                  </a:lnTo>
                  <a:cubicBezTo>
                    <a:pt x="1697" y="6681"/>
                    <a:pt x="1771" y="6754"/>
                    <a:pt x="1862" y="6754"/>
                  </a:cubicBezTo>
                  <a:cubicBezTo>
                    <a:pt x="1953" y="6754"/>
                    <a:pt x="2027" y="6681"/>
                    <a:pt x="2027" y="6590"/>
                  </a:cubicBezTo>
                  <a:lnTo>
                    <a:pt x="2027" y="6004"/>
                  </a:lnTo>
                  <a:lnTo>
                    <a:pt x="2885" y="5266"/>
                  </a:lnTo>
                  <a:lnTo>
                    <a:pt x="2885" y="7530"/>
                  </a:lnTo>
                  <a:lnTo>
                    <a:pt x="2027" y="8021"/>
                  </a:lnTo>
                  <a:lnTo>
                    <a:pt x="2027" y="7304"/>
                  </a:lnTo>
                  <a:cubicBezTo>
                    <a:pt x="2027" y="7213"/>
                    <a:pt x="1953" y="7139"/>
                    <a:pt x="1862" y="7139"/>
                  </a:cubicBezTo>
                  <a:cubicBezTo>
                    <a:pt x="1771" y="7139"/>
                    <a:pt x="1697" y="7213"/>
                    <a:pt x="1697" y="7304"/>
                  </a:cubicBezTo>
                  <a:lnTo>
                    <a:pt x="1697" y="8304"/>
                  </a:lnTo>
                  <a:cubicBezTo>
                    <a:pt x="1697" y="8402"/>
                    <a:pt x="1782" y="8466"/>
                    <a:pt x="1866" y="8466"/>
                  </a:cubicBezTo>
                  <a:cubicBezTo>
                    <a:pt x="1893" y="8466"/>
                    <a:pt x="1920" y="8459"/>
                    <a:pt x="1944" y="8445"/>
                  </a:cubicBezTo>
                  <a:lnTo>
                    <a:pt x="3071" y="7801"/>
                  </a:lnTo>
                  <a:lnTo>
                    <a:pt x="3629" y="7801"/>
                  </a:lnTo>
                  <a:lnTo>
                    <a:pt x="3453" y="8148"/>
                  </a:lnTo>
                  <a:cubicBezTo>
                    <a:pt x="3112" y="8198"/>
                    <a:pt x="2809" y="8480"/>
                    <a:pt x="2735" y="8818"/>
                  </a:cubicBezTo>
                  <a:lnTo>
                    <a:pt x="2200" y="8818"/>
                  </a:lnTo>
                  <a:cubicBezTo>
                    <a:pt x="1821" y="8818"/>
                    <a:pt x="1459" y="9133"/>
                    <a:pt x="1377" y="9503"/>
                  </a:cubicBezTo>
                  <a:cubicBezTo>
                    <a:pt x="607" y="9577"/>
                    <a:pt x="1" y="10227"/>
                    <a:pt x="1" y="11018"/>
                  </a:cubicBezTo>
                  <a:cubicBezTo>
                    <a:pt x="1" y="11106"/>
                    <a:pt x="74" y="11179"/>
                    <a:pt x="165" y="11179"/>
                  </a:cubicBezTo>
                  <a:lnTo>
                    <a:pt x="5238" y="11179"/>
                  </a:lnTo>
                  <a:cubicBezTo>
                    <a:pt x="5326" y="11179"/>
                    <a:pt x="5399" y="11106"/>
                    <a:pt x="5399" y="11018"/>
                  </a:cubicBezTo>
                  <a:cubicBezTo>
                    <a:pt x="5399" y="10927"/>
                    <a:pt x="5326" y="10853"/>
                    <a:pt x="5238" y="10853"/>
                  </a:cubicBezTo>
                  <a:lnTo>
                    <a:pt x="342" y="10853"/>
                  </a:lnTo>
                  <a:cubicBezTo>
                    <a:pt x="421" y="10274"/>
                    <a:pt x="921" y="9824"/>
                    <a:pt x="1524" y="9824"/>
                  </a:cubicBezTo>
                  <a:cubicBezTo>
                    <a:pt x="1612" y="9824"/>
                    <a:pt x="1686" y="9750"/>
                    <a:pt x="1686" y="9662"/>
                  </a:cubicBezTo>
                  <a:cubicBezTo>
                    <a:pt x="1686" y="9412"/>
                    <a:pt x="1950" y="9148"/>
                    <a:pt x="2200" y="9148"/>
                  </a:cubicBezTo>
                  <a:lnTo>
                    <a:pt x="2879" y="9148"/>
                  </a:lnTo>
                  <a:cubicBezTo>
                    <a:pt x="2971" y="9148"/>
                    <a:pt x="3044" y="9074"/>
                    <a:pt x="3044" y="8983"/>
                  </a:cubicBezTo>
                  <a:cubicBezTo>
                    <a:pt x="3044" y="8724"/>
                    <a:pt x="3297" y="8468"/>
                    <a:pt x="3559" y="8468"/>
                  </a:cubicBezTo>
                  <a:lnTo>
                    <a:pt x="4752" y="8468"/>
                  </a:lnTo>
                  <a:lnTo>
                    <a:pt x="4752" y="10341"/>
                  </a:lnTo>
                  <a:cubicBezTo>
                    <a:pt x="4752" y="10433"/>
                    <a:pt x="4826" y="10506"/>
                    <a:pt x="4914" y="10506"/>
                  </a:cubicBezTo>
                  <a:cubicBezTo>
                    <a:pt x="5005" y="10506"/>
                    <a:pt x="5079" y="10433"/>
                    <a:pt x="5079" y="10341"/>
                  </a:cubicBezTo>
                  <a:lnTo>
                    <a:pt x="5079" y="8471"/>
                  </a:lnTo>
                  <a:cubicBezTo>
                    <a:pt x="5529" y="8471"/>
                    <a:pt x="6273" y="8465"/>
                    <a:pt x="6273" y="8465"/>
                  </a:cubicBezTo>
                  <a:cubicBezTo>
                    <a:pt x="6590" y="8468"/>
                    <a:pt x="6787" y="8733"/>
                    <a:pt x="6787" y="8983"/>
                  </a:cubicBezTo>
                  <a:cubicBezTo>
                    <a:pt x="6787" y="9071"/>
                    <a:pt x="6861" y="9145"/>
                    <a:pt x="6952" y="9145"/>
                  </a:cubicBezTo>
                  <a:lnTo>
                    <a:pt x="7628" y="9145"/>
                  </a:lnTo>
                  <a:cubicBezTo>
                    <a:pt x="7878" y="9145"/>
                    <a:pt x="8143" y="9409"/>
                    <a:pt x="8143" y="9659"/>
                  </a:cubicBezTo>
                  <a:cubicBezTo>
                    <a:pt x="8143" y="9750"/>
                    <a:pt x="8219" y="9824"/>
                    <a:pt x="8307" y="9824"/>
                  </a:cubicBezTo>
                  <a:cubicBezTo>
                    <a:pt x="8625" y="9824"/>
                    <a:pt x="8925" y="9947"/>
                    <a:pt x="9151" y="10174"/>
                  </a:cubicBezTo>
                  <a:cubicBezTo>
                    <a:pt x="9336" y="10359"/>
                    <a:pt x="9454" y="10597"/>
                    <a:pt x="9489" y="10853"/>
                  </a:cubicBezTo>
                  <a:lnTo>
                    <a:pt x="5949" y="10853"/>
                  </a:lnTo>
                  <a:cubicBezTo>
                    <a:pt x="5861" y="10853"/>
                    <a:pt x="5787" y="10927"/>
                    <a:pt x="5787" y="11018"/>
                  </a:cubicBezTo>
                  <a:cubicBezTo>
                    <a:pt x="5787" y="11106"/>
                    <a:pt x="5858" y="11179"/>
                    <a:pt x="5949" y="11179"/>
                  </a:cubicBezTo>
                  <a:lnTo>
                    <a:pt x="9663" y="11179"/>
                  </a:lnTo>
                  <a:cubicBezTo>
                    <a:pt x="9754" y="11179"/>
                    <a:pt x="9827" y="11106"/>
                    <a:pt x="9827" y="11018"/>
                  </a:cubicBezTo>
                  <a:cubicBezTo>
                    <a:pt x="9827" y="10612"/>
                    <a:pt x="9669" y="10230"/>
                    <a:pt x="9380" y="9944"/>
                  </a:cubicBezTo>
                  <a:cubicBezTo>
                    <a:pt x="9131" y="9692"/>
                    <a:pt x="8804" y="9539"/>
                    <a:pt x="8451" y="9506"/>
                  </a:cubicBezTo>
                  <a:cubicBezTo>
                    <a:pt x="8369" y="9136"/>
                    <a:pt x="8007" y="8818"/>
                    <a:pt x="7628" y="8818"/>
                  </a:cubicBezTo>
                  <a:lnTo>
                    <a:pt x="7099" y="8818"/>
                  </a:lnTo>
                  <a:cubicBezTo>
                    <a:pt x="7028" y="8468"/>
                    <a:pt x="6737" y="8192"/>
                    <a:pt x="6375" y="8148"/>
                  </a:cubicBezTo>
                  <a:lnTo>
                    <a:pt x="6199" y="7801"/>
                  </a:lnTo>
                  <a:lnTo>
                    <a:pt x="6758" y="7801"/>
                  </a:lnTo>
                  <a:lnTo>
                    <a:pt x="7887" y="8445"/>
                  </a:lnTo>
                  <a:cubicBezTo>
                    <a:pt x="7911" y="8459"/>
                    <a:pt x="7938" y="8466"/>
                    <a:pt x="7965" y="8466"/>
                  </a:cubicBezTo>
                  <a:cubicBezTo>
                    <a:pt x="8048" y="8466"/>
                    <a:pt x="8131" y="8402"/>
                    <a:pt x="8131" y="8304"/>
                  </a:cubicBezTo>
                  <a:lnTo>
                    <a:pt x="8131" y="5931"/>
                  </a:lnTo>
                  <a:cubicBezTo>
                    <a:pt x="8131" y="5881"/>
                    <a:pt x="8110" y="5837"/>
                    <a:pt x="8075" y="5804"/>
                  </a:cubicBezTo>
                  <a:lnTo>
                    <a:pt x="6943" y="4837"/>
                  </a:lnTo>
                  <a:lnTo>
                    <a:pt x="6943" y="3246"/>
                  </a:lnTo>
                  <a:cubicBezTo>
                    <a:pt x="6943" y="1909"/>
                    <a:pt x="6176" y="638"/>
                    <a:pt x="4991" y="18"/>
                  </a:cubicBezTo>
                  <a:cubicBezTo>
                    <a:pt x="4967" y="6"/>
                    <a:pt x="4941" y="0"/>
                    <a:pt x="49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72"/>
            <p:cNvSpPr/>
            <p:nvPr/>
          </p:nvSpPr>
          <p:spPr>
            <a:xfrm>
              <a:off x="4173560" y="1743562"/>
              <a:ext cx="10723" cy="40400"/>
            </a:xfrm>
            <a:custGeom>
              <a:rect b="b" l="l" r="r" t="t"/>
              <a:pathLst>
                <a:path extrusionOk="0" h="1232" w="327">
                  <a:moveTo>
                    <a:pt x="162" y="0"/>
                  </a:moveTo>
                  <a:cubicBezTo>
                    <a:pt x="74" y="0"/>
                    <a:pt x="0" y="74"/>
                    <a:pt x="0" y="162"/>
                  </a:cubicBezTo>
                  <a:lnTo>
                    <a:pt x="0" y="1070"/>
                  </a:lnTo>
                  <a:cubicBezTo>
                    <a:pt x="0" y="1158"/>
                    <a:pt x="74" y="1232"/>
                    <a:pt x="162" y="1232"/>
                  </a:cubicBezTo>
                  <a:cubicBezTo>
                    <a:pt x="253" y="1232"/>
                    <a:pt x="327" y="1161"/>
                    <a:pt x="327" y="1070"/>
                  </a:cubicBezTo>
                  <a:lnTo>
                    <a:pt x="327" y="162"/>
                  </a:lnTo>
                  <a:cubicBezTo>
                    <a:pt x="327"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72"/>
            <p:cNvSpPr/>
            <p:nvPr/>
          </p:nvSpPr>
          <p:spPr>
            <a:xfrm>
              <a:off x="4217994" y="1743562"/>
              <a:ext cx="10822" cy="40400"/>
            </a:xfrm>
            <a:custGeom>
              <a:rect b="b" l="l" r="r" t="t"/>
              <a:pathLst>
                <a:path extrusionOk="0" h="1232" w="330">
                  <a:moveTo>
                    <a:pt x="165" y="0"/>
                  </a:moveTo>
                  <a:cubicBezTo>
                    <a:pt x="74" y="0"/>
                    <a:pt x="1" y="74"/>
                    <a:pt x="1" y="162"/>
                  </a:cubicBezTo>
                  <a:lnTo>
                    <a:pt x="1" y="1070"/>
                  </a:lnTo>
                  <a:cubicBezTo>
                    <a:pt x="1" y="1158"/>
                    <a:pt x="74" y="1232"/>
                    <a:pt x="165" y="1232"/>
                  </a:cubicBezTo>
                  <a:cubicBezTo>
                    <a:pt x="256" y="1232"/>
                    <a:pt x="330" y="1161"/>
                    <a:pt x="330" y="1070"/>
                  </a:cubicBezTo>
                  <a:lnTo>
                    <a:pt x="330" y="162"/>
                  </a:lnTo>
                  <a:cubicBezTo>
                    <a:pt x="330" y="74"/>
                    <a:pt x="256" y="0"/>
                    <a:pt x="16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5" name="Google Shape;1315;p72"/>
          <p:cNvGrpSpPr/>
          <p:nvPr/>
        </p:nvGrpSpPr>
        <p:grpSpPr>
          <a:xfrm>
            <a:off x="3247828" y="1682506"/>
            <a:ext cx="322252" cy="366719"/>
            <a:chOff x="3247828" y="1453906"/>
            <a:chExt cx="322252" cy="366719"/>
          </a:xfrm>
        </p:grpSpPr>
        <p:sp>
          <p:nvSpPr>
            <p:cNvPr id="1316" name="Google Shape;1316;p72"/>
            <p:cNvSpPr/>
            <p:nvPr/>
          </p:nvSpPr>
          <p:spPr>
            <a:xfrm>
              <a:off x="3380408" y="1546742"/>
              <a:ext cx="10723" cy="17872"/>
            </a:xfrm>
            <a:custGeom>
              <a:rect b="b" l="l" r="r" t="t"/>
              <a:pathLst>
                <a:path extrusionOk="0" h="545" w="327">
                  <a:moveTo>
                    <a:pt x="165" y="1"/>
                  </a:moveTo>
                  <a:cubicBezTo>
                    <a:pt x="74" y="1"/>
                    <a:pt x="0" y="74"/>
                    <a:pt x="0" y="165"/>
                  </a:cubicBezTo>
                  <a:lnTo>
                    <a:pt x="0" y="380"/>
                  </a:lnTo>
                  <a:cubicBezTo>
                    <a:pt x="0" y="471"/>
                    <a:pt x="74" y="545"/>
                    <a:pt x="165" y="545"/>
                  </a:cubicBezTo>
                  <a:cubicBezTo>
                    <a:pt x="253" y="545"/>
                    <a:pt x="326" y="471"/>
                    <a:pt x="326" y="380"/>
                  </a:cubicBezTo>
                  <a:lnTo>
                    <a:pt x="326" y="165"/>
                  </a:lnTo>
                  <a:cubicBezTo>
                    <a:pt x="326"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72"/>
            <p:cNvSpPr/>
            <p:nvPr/>
          </p:nvSpPr>
          <p:spPr>
            <a:xfrm>
              <a:off x="3426678" y="1546742"/>
              <a:ext cx="10723" cy="17872"/>
            </a:xfrm>
            <a:custGeom>
              <a:rect b="b" l="l" r="r" t="t"/>
              <a:pathLst>
                <a:path extrusionOk="0" h="545" w="327">
                  <a:moveTo>
                    <a:pt x="165" y="1"/>
                  </a:moveTo>
                  <a:cubicBezTo>
                    <a:pt x="74" y="1"/>
                    <a:pt x="0" y="74"/>
                    <a:pt x="0" y="165"/>
                  </a:cubicBezTo>
                  <a:lnTo>
                    <a:pt x="0" y="380"/>
                  </a:lnTo>
                  <a:cubicBezTo>
                    <a:pt x="0" y="471"/>
                    <a:pt x="74" y="545"/>
                    <a:pt x="165" y="545"/>
                  </a:cubicBezTo>
                  <a:cubicBezTo>
                    <a:pt x="253" y="545"/>
                    <a:pt x="327" y="471"/>
                    <a:pt x="327" y="380"/>
                  </a:cubicBezTo>
                  <a:lnTo>
                    <a:pt x="327" y="165"/>
                  </a:lnTo>
                  <a:cubicBezTo>
                    <a:pt x="327" y="74"/>
                    <a:pt x="256"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72"/>
            <p:cNvSpPr/>
            <p:nvPr/>
          </p:nvSpPr>
          <p:spPr>
            <a:xfrm>
              <a:off x="3390147" y="1583010"/>
              <a:ext cx="37711" cy="24234"/>
            </a:xfrm>
            <a:custGeom>
              <a:rect b="b" l="l" r="r" t="t"/>
              <a:pathLst>
                <a:path extrusionOk="0" h="739" w="1150">
                  <a:moveTo>
                    <a:pt x="162" y="0"/>
                  </a:moveTo>
                  <a:cubicBezTo>
                    <a:pt x="74" y="0"/>
                    <a:pt x="0" y="74"/>
                    <a:pt x="0" y="165"/>
                  </a:cubicBezTo>
                  <a:cubicBezTo>
                    <a:pt x="0" y="483"/>
                    <a:pt x="259" y="738"/>
                    <a:pt x="573" y="738"/>
                  </a:cubicBezTo>
                  <a:cubicBezTo>
                    <a:pt x="891" y="738"/>
                    <a:pt x="1150" y="483"/>
                    <a:pt x="1150" y="165"/>
                  </a:cubicBezTo>
                  <a:cubicBezTo>
                    <a:pt x="1150" y="74"/>
                    <a:pt x="1076" y="0"/>
                    <a:pt x="985" y="0"/>
                  </a:cubicBezTo>
                  <a:cubicBezTo>
                    <a:pt x="894" y="0"/>
                    <a:pt x="820" y="74"/>
                    <a:pt x="820" y="165"/>
                  </a:cubicBezTo>
                  <a:cubicBezTo>
                    <a:pt x="820" y="300"/>
                    <a:pt x="712" y="412"/>
                    <a:pt x="573" y="412"/>
                  </a:cubicBezTo>
                  <a:cubicBezTo>
                    <a:pt x="438" y="412"/>
                    <a:pt x="326" y="300"/>
                    <a:pt x="326" y="165"/>
                  </a:cubicBezTo>
                  <a:cubicBezTo>
                    <a:pt x="326" y="74"/>
                    <a:pt x="253" y="0"/>
                    <a:pt x="1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72"/>
            <p:cNvSpPr/>
            <p:nvPr/>
          </p:nvSpPr>
          <p:spPr>
            <a:xfrm>
              <a:off x="3247828" y="1453906"/>
              <a:ext cx="322252" cy="366719"/>
            </a:xfrm>
            <a:custGeom>
              <a:rect b="b" l="l" r="r" t="t"/>
              <a:pathLst>
                <a:path extrusionOk="0" h="11183" w="9827">
                  <a:moveTo>
                    <a:pt x="3023" y="2532"/>
                  </a:moveTo>
                  <a:cubicBezTo>
                    <a:pt x="3051" y="2532"/>
                    <a:pt x="3079" y="2534"/>
                    <a:pt x="3105" y="2538"/>
                  </a:cubicBezTo>
                  <a:lnTo>
                    <a:pt x="3105" y="3467"/>
                  </a:lnTo>
                  <a:cubicBezTo>
                    <a:pt x="3086" y="3467"/>
                    <a:pt x="3067" y="3467"/>
                    <a:pt x="3049" y="3467"/>
                  </a:cubicBezTo>
                  <a:cubicBezTo>
                    <a:pt x="2842" y="3467"/>
                    <a:pt x="2649" y="3443"/>
                    <a:pt x="2649" y="3173"/>
                  </a:cubicBezTo>
                  <a:lnTo>
                    <a:pt x="2649" y="2832"/>
                  </a:lnTo>
                  <a:cubicBezTo>
                    <a:pt x="2649" y="2616"/>
                    <a:pt x="2845" y="2532"/>
                    <a:pt x="3023" y="2532"/>
                  </a:cubicBezTo>
                  <a:close/>
                  <a:moveTo>
                    <a:pt x="6805" y="2532"/>
                  </a:moveTo>
                  <a:cubicBezTo>
                    <a:pt x="6985" y="2532"/>
                    <a:pt x="7180" y="2616"/>
                    <a:pt x="7180" y="2832"/>
                  </a:cubicBezTo>
                  <a:lnTo>
                    <a:pt x="7180" y="3173"/>
                  </a:lnTo>
                  <a:cubicBezTo>
                    <a:pt x="7180" y="3385"/>
                    <a:pt x="6988" y="3471"/>
                    <a:pt x="6809" y="3471"/>
                  </a:cubicBezTo>
                  <a:cubicBezTo>
                    <a:pt x="6779" y="3471"/>
                    <a:pt x="6750" y="3469"/>
                    <a:pt x="6722" y="3464"/>
                  </a:cubicBezTo>
                  <a:lnTo>
                    <a:pt x="6722" y="2538"/>
                  </a:lnTo>
                  <a:cubicBezTo>
                    <a:pt x="6749" y="2534"/>
                    <a:pt x="6777" y="2532"/>
                    <a:pt x="6805" y="2532"/>
                  </a:cubicBezTo>
                  <a:close/>
                  <a:moveTo>
                    <a:pt x="2173" y="4396"/>
                  </a:moveTo>
                  <a:cubicBezTo>
                    <a:pt x="2270" y="4396"/>
                    <a:pt x="2349" y="4475"/>
                    <a:pt x="2349" y="4572"/>
                  </a:cubicBezTo>
                  <a:cubicBezTo>
                    <a:pt x="2349" y="4672"/>
                    <a:pt x="2270" y="4749"/>
                    <a:pt x="2173" y="4749"/>
                  </a:cubicBezTo>
                  <a:lnTo>
                    <a:pt x="1835" y="4749"/>
                  </a:lnTo>
                  <a:cubicBezTo>
                    <a:pt x="1738" y="4749"/>
                    <a:pt x="1658" y="4672"/>
                    <a:pt x="1658" y="4572"/>
                  </a:cubicBezTo>
                  <a:cubicBezTo>
                    <a:pt x="1658" y="4475"/>
                    <a:pt x="1738" y="4396"/>
                    <a:pt x="1835" y="4396"/>
                  </a:cubicBezTo>
                  <a:close/>
                  <a:moveTo>
                    <a:pt x="8021" y="4399"/>
                  </a:moveTo>
                  <a:cubicBezTo>
                    <a:pt x="8118" y="4399"/>
                    <a:pt x="8198" y="4475"/>
                    <a:pt x="8198" y="4575"/>
                  </a:cubicBezTo>
                  <a:cubicBezTo>
                    <a:pt x="8198" y="4672"/>
                    <a:pt x="8118" y="4752"/>
                    <a:pt x="8021" y="4752"/>
                  </a:cubicBezTo>
                  <a:lnTo>
                    <a:pt x="7683" y="4752"/>
                  </a:lnTo>
                  <a:cubicBezTo>
                    <a:pt x="7586" y="4752"/>
                    <a:pt x="7507" y="4672"/>
                    <a:pt x="7507" y="4575"/>
                  </a:cubicBezTo>
                  <a:cubicBezTo>
                    <a:pt x="7507" y="4475"/>
                    <a:pt x="7586" y="4399"/>
                    <a:pt x="7683" y="4399"/>
                  </a:cubicBezTo>
                  <a:close/>
                  <a:moveTo>
                    <a:pt x="5260" y="1665"/>
                  </a:moveTo>
                  <a:cubicBezTo>
                    <a:pt x="5422" y="2164"/>
                    <a:pt x="5872" y="2502"/>
                    <a:pt x="6392" y="2526"/>
                  </a:cubicBezTo>
                  <a:lnTo>
                    <a:pt x="6392" y="3961"/>
                  </a:lnTo>
                  <a:cubicBezTo>
                    <a:pt x="6392" y="4861"/>
                    <a:pt x="5653" y="5311"/>
                    <a:pt x="4913" y="5311"/>
                  </a:cubicBezTo>
                  <a:cubicBezTo>
                    <a:pt x="4174" y="5311"/>
                    <a:pt x="3434" y="4861"/>
                    <a:pt x="3434" y="3961"/>
                  </a:cubicBezTo>
                  <a:lnTo>
                    <a:pt x="3434" y="2529"/>
                  </a:lnTo>
                  <a:lnTo>
                    <a:pt x="4025" y="2529"/>
                  </a:lnTo>
                  <a:cubicBezTo>
                    <a:pt x="4599" y="2529"/>
                    <a:pt x="4996" y="2129"/>
                    <a:pt x="5260" y="1665"/>
                  </a:cubicBezTo>
                  <a:close/>
                  <a:moveTo>
                    <a:pt x="5707" y="5505"/>
                  </a:moveTo>
                  <a:lnTo>
                    <a:pt x="5707" y="6007"/>
                  </a:lnTo>
                  <a:lnTo>
                    <a:pt x="4913" y="6604"/>
                  </a:lnTo>
                  <a:lnTo>
                    <a:pt x="4119" y="6007"/>
                  </a:lnTo>
                  <a:lnTo>
                    <a:pt x="4119" y="5505"/>
                  </a:lnTo>
                  <a:cubicBezTo>
                    <a:pt x="4347" y="5595"/>
                    <a:pt x="4631" y="5632"/>
                    <a:pt x="4904" y="5632"/>
                  </a:cubicBezTo>
                  <a:cubicBezTo>
                    <a:pt x="5221" y="5632"/>
                    <a:pt x="5523" y="5582"/>
                    <a:pt x="5707" y="5505"/>
                  </a:cubicBezTo>
                  <a:close/>
                  <a:moveTo>
                    <a:pt x="3925" y="6272"/>
                  </a:moveTo>
                  <a:lnTo>
                    <a:pt x="4622" y="6795"/>
                  </a:lnTo>
                  <a:lnTo>
                    <a:pt x="3723" y="7345"/>
                  </a:lnTo>
                  <a:lnTo>
                    <a:pt x="3723" y="6340"/>
                  </a:lnTo>
                  <a:lnTo>
                    <a:pt x="3925" y="6272"/>
                  </a:lnTo>
                  <a:close/>
                  <a:moveTo>
                    <a:pt x="5901" y="6272"/>
                  </a:moveTo>
                  <a:lnTo>
                    <a:pt x="6107" y="6340"/>
                  </a:lnTo>
                  <a:lnTo>
                    <a:pt x="6107" y="7348"/>
                  </a:lnTo>
                  <a:lnTo>
                    <a:pt x="5204" y="6795"/>
                  </a:lnTo>
                  <a:lnTo>
                    <a:pt x="5901" y="6272"/>
                  </a:lnTo>
                  <a:close/>
                  <a:moveTo>
                    <a:pt x="4913" y="7001"/>
                  </a:moveTo>
                  <a:lnTo>
                    <a:pt x="5372" y="7281"/>
                  </a:lnTo>
                  <a:lnTo>
                    <a:pt x="5157" y="7663"/>
                  </a:lnTo>
                  <a:lnTo>
                    <a:pt x="4672" y="7663"/>
                  </a:lnTo>
                  <a:lnTo>
                    <a:pt x="4455" y="7281"/>
                  </a:lnTo>
                  <a:lnTo>
                    <a:pt x="4913" y="7001"/>
                  </a:lnTo>
                  <a:close/>
                  <a:moveTo>
                    <a:pt x="3393" y="6451"/>
                  </a:moveTo>
                  <a:lnTo>
                    <a:pt x="3393" y="7639"/>
                  </a:lnTo>
                  <a:cubicBezTo>
                    <a:pt x="3393" y="7738"/>
                    <a:pt x="3476" y="7800"/>
                    <a:pt x="3560" y="7800"/>
                  </a:cubicBezTo>
                  <a:cubicBezTo>
                    <a:pt x="3589" y="7800"/>
                    <a:pt x="3618" y="7793"/>
                    <a:pt x="3643" y="7777"/>
                  </a:cubicBezTo>
                  <a:lnTo>
                    <a:pt x="4175" y="7451"/>
                  </a:lnTo>
                  <a:lnTo>
                    <a:pt x="4399" y="7848"/>
                  </a:lnTo>
                  <a:lnTo>
                    <a:pt x="4114" y="8818"/>
                  </a:lnTo>
                  <a:lnTo>
                    <a:pt x="2702" y="8818"/>
                  </a:lnTo>
                  <a:lnTo>
                    <a:pt x="2702" y="8313"/>
                  </a:lnTo>
                  <a:cubicBezTo>
                    <a:pt x="2702" y="8221"/>
                    <a:pt x="2629" y="8148"/>
                    <a:pt x="2541" y="8148"/>
                  </a:cubicBezTo>
                  <a:cubicBezTo>
                    <a:pt x="2449" y="8148"/>
                    <a:pt x="2376" y="8221"/>
                    <a:pt x="2376" y="8313"/>
                  </a:cubicBezTo>
                  <a:lnTo>
                    <a:pt x="2376" y="8818"/>
                  </a:lnTo>
                  <a:lnTo>
                    <a:pt x="1564" y="8818"/>
                  </a:lnTo>
                  <a:lnTo>
                    <a:pt x="1564" y="7604"/>
                  </a:lnTo>
                  <a:lnTo>
                    <a:pt x="1567" y="7604"/>
                  </a:lnTo>
                  <a:cubicBezTo>
                    <a:pt x="1567" y="7289"/>
                    <a:pt x="1767" y="7010"/>
                    <a:pt x="2064" y="6907"/>
                  </a:cubicBezTo>
                  <a:lnTo>
                    <a:pt x="3393" y="6451"/>
                  </a:lnTo>
                  <a:close/>
                  <a:moveTo>
                    <a:pt x="5131" y="7992"/>
                  </a:moveTo>
                  <a:lnTo>
                    <a:pt x="5375" y="8818"/>
                  </a:lnTo>
                  <a:lnTo>
                    <a:pt x="4455" y="8818"/>
                  </a:lnTo>
                  <a:lnTo>
                    <a:pt x="4699" y="7992"/>
                  </a:lnTo>
                  <a:close/>
                  <a:moveTo>
                    <a:pt x="6434" y="6451"/>
                  </a:moveTo>
                  <a:lnTo>
                    <a:pt x="7763" y="6907"/>
                  </a:lnTo>
                  <a:cubicBezTo>
                    <a:pt x="8062" y="7010"/>
                    <a:pt x="8262" y="7289"/>
                    <a:pt x="8262" y="7604"/>
                  </a:cubicBezTo>
                  <a:lnTo>
                    <a:pt x="8262" y="8818"/>
                  </a:lnTo>
                  <a:lnTo>
                    <a:pt x="7451" y="8818"/>
                  </a:lnTo>
                  <a:lnTo>
                    <a:pt x="7451" y="8313"/>
                  </a:lnTo>
                  <a:cubicBezTo>
                    <a:pt x="7451" y="8221"/>
                    <a:pt x="7377" y="8148"/>
                    <a:pt x="7289" y="8148"/>
                  </a:cubicBezTo>
                  <a:cubicBezTo>
                    <a:pt x="7198" y="8148"/>
                    <a:pt x="7124" y="8221"/>
                    <a:pt x="7124" y="8313"/>
                  </a:cubicBezTo>
                  <a:lnTo>
                    <a:pt x="7124" y="8818"/>
                  </a:lnTo>
                  <a:lnTo>
                    <a:pt x="5713" y="8818"/>
                  </a:lnTo>
                  <a:lnTo>
                    <a:pt x="5428" y="7848"/>
                  </a:lnTo>
                  <a:lnTo>
                    <a:pt x="5651" y="7451"/>
                  </a:lnTo>
                  <a:lnTo>
                    <a:pt x="6184" y="7777"/>
                  </a:lnTo>
                  <a:cubicBezTo>
                    <a:pt x="6209" y="7793"/>
                    <a:pt x="6238" y="7800"/>
                    <a:pt x="6266" y="7800"/>
                  </a:cubicBezTo>
                  <a:cubicBezTo>
                    <a:pt x="6350" y="7800"/>
                    <a:pt x="6434" y="7738"/>
                    <a:pt x="6434" y="7639"/>
                  </a:cubicBezTo>
                  <a:lnTo>
                    <a:pt x="6434" y="6451"/>
                  </a:lnTo>
                  <a:close/>
                  <a:moveTo>
                    <a:pt x="4246" y="0"/>
                  </a:moveTo>
                  <a:cubicBezTo>
                    <a:pt x="3431" y="0"/>
                    <a:pt x="2770" y="662"/>
                    <a:pt x="2770" y="1473"/>
                  </a:cubicBezTo>
                  <a:lnTo>
                    <a:pt x="2770" y="2235"/>
                  </a:lnTo>
                  <a:cubicBezTo>
                    <a:pt x="2511" y="2308"/>
                    <a:pt x="2320" y="2547"/>
                    <a:pt x="2320" y="2832"/>
                  </a:cubicBezTo>
                  <a:lnTo>
                    <a:pt x="2320" y="3173"/>
                  </a:lnTo>
                  <a:cubicBezTo>
                    <a:pt x="2320" y="3514"/>
                    <a:pt x="2599" y="3793"/>
                    <a:pt x="2940" y="3793"/>
                  </a:cubicBezTo>
                  <a:lnTo>
                    <a:pt x="3105" y="3793"/>
                  </a:lnTo>
                  <a:cubicBezTo>
                    <a:pt x="3070" y="4378"/>
                    <a:pt x="3317" y="4964"/>
                    <a:pt x="3790" y="5316"/>
                  </a:cubicBezTo>
                  <a:lnTo>
                    <a:pt x="3790" y="5969"/>
                  </a:lnTo>
                  <a:lnTo>
                    <a:pt x="1958" y="6598"/>
                  </a:lnTo>
                  <a:cubicBezTo>
                    <a:pt x="1526" y="6745"/>
                    <a:pt x="1238" y="7148"/>
                    <a:pt x="1238" y="7604"/>
                  </a:cubicBezTo>
                  <a:lnTo>
                    <a:pt x="1238" y="8818"/>
                  </a:lnTo>
                  <a:lnTo>
                    <a:pt x="694" y="8818"/>
                  </a:lnTo>
                  <a:lnTo>
                    <a:pt x="694" y="5637"/>
                  </a:lnTo>
                  <a:cubicBezTo>
                    <a:pt x="694" y="5228"/>
                    <a:pt x="1003" y="4902"/>
                    <a:pt x="1379" y="4787"/>
                  </a:cubicBezTo>
                  <a:cubicBezTo>
                    <a:pt x="1458" y="4961"/>
                    <a:pt x="1632" y="5078"/>
                    <a:pt x="1835" y="5078"/>
                  </a:cubicBezTo>
                  <a:lnTo>
                    <a:pt x="2170" y="5078"/>
                  </a:lnTo>
                  <a:cubicBezTo>
                    <a:pt x="2449" y="5078"/>
                    <a:pt x="2676" y="4852"/>
                    <a:pt x="2676" y="4575"/>
                  </a:cubicBezTo>
                  <a:cubicBezTo>
                    <a:pt x="2676" y="4296"/>
                    <a:pt x="2449" y="4070"/>
                    <a:pt x="2170" y="4070"/>
                  </a:cubicBezTo>
                  <a:lnTo>
                    <a:pt x="1835" y="4070"/>
                  </a:lnTo>
                  <a:cubicBezTo>
                    <a:pt x="1600" y="4070"/>
                    <a:pt x="1400" y="4234"/>
                    <a:pt x="1347" y="4452"/>
                  </a:cubicBezTo>
                  <a:cubicBezTo>
                    <a:pt x="803" y="4596"/>
                    <a:pt x="368" y="5052"/>
                    <a:pt x="368" y="5637"/>
                  </a:cubicBezTo>
                  <a:lnTo>
                    <a:pt x="368" y="8818"/>
                  </a:lnTo>
                  <a:lnTo>
                    <a:pt x="165" y="8818"/>
                  </a:lnTo>
                  <a:cubicBezTo>
                    <a:pt x="74" y="8818"/>
                    <a:pt x="0" y="8892"/>
                    <a:pt x="0" y="8983"/>
                  </a:cubicBezTo>
                  <a:lnTo>
                    <a:pt x="0" y="10341"/>
                  </a:lnTo>
                  <a:cubicBezTo>
                    <a:pt x="0" y="10430"/>
                    <a:pt x="74" y="10503"/>
                    <a:pt x="165" y="10503"/>
                  </a:cubicBezTo>
                  <a:lnTo>
                    <a:pt x="679" y="10503"/>
                  </a:lnTo>
                  <a:lnTo>
                    <a:pt x="679" y="11018"/>
                  </a:lnTo>
                  <a:cubicBezTo>
                    <a:pt x="679" y="11109"/>
                    <a:pt x="753" y="11182"/>
                    <a:pt x="844" y="11182"/>
                  </a:cubicBezTo>
                  <a:lnTo>
                    <a:pt x="6930" y="11182"/>
                  </a:lnTo>
                  <a:cubicBezTo>
                    <a:pt x="7022" y="11182"/>
                    <a:pt x="7095" y="11109"/>
                    <a:pt x="7095" y="11018"/>
                  </a:cubicBezTo>
                  <a:cubicBezTo>
                    <a:pt x="7095" y="10929"/>
                    <a:pt x="7022" y="10856"/>
                    <a:pt x="6930" y="10856"/>
                  </a:cubicBezTo>
                  <a:lnTo>
                    <a:pt x="1006" y="10856"/>
                  </a:lnTo>
                  <a:lnTo>
                    <a:pt x="1006" y="10503"/>
                  </a:lnTo>
                  <a:lnTo>
                    <a:pt x="2182" y="10503"/>
                  </a:lnTo>
                  <a:cubicBezTo>
                    <a:pt x="2273" y="10503"/>
                    <a:pt x="2346" y="10430"/>
                    <a:pt x="2346" y="10341"/>
                  </a:cubicBezTo>
                  <a:cubicBezTo>
                    <a:pt x="2346" y="10250"/>
                    <a:pt x="2273" y="10177"/>
                    <a:pt x="2182" y="10177"/>
                  </a:cubicBezTo>
                  <a:lnTo>
                    <a:pt x="329" y="10177"/>
                  </a:lnTo>
                  <a:lnTo>
                    <a:pt x="329" y="9148"/>
                  </a:lnTo>
                  <a:lnTo>
                    <a:pt x="9497" y="9148"/>
                  </a:lnTo>
                  <a:lnTo>
                    <a:pt x="9497" y="10177"/>
                  </a:lnTo>
                  <a:lnTo>
                    <a:pt x="2896" y="10177"/>
                  </a:lnTo>
                  <a:cubicBezTo>
                    <a:pt x="2805" y="10177"/>
                    <a:pt x="2732" y="10250"/>
                    <a:pt x="2732" y="10341"/>
                  </a:cubicBezTo>
                  <a:cubicBezTo>
                    <a:pt x="2732" y="10430"/>
                    <a:pt x="2805" y="10503"/>
                    <a:pt x="2896" y="10503"/>
                  </a:cubicBezTo>
                  <a:lnTo>
                    <a:pt x="8818" y="10503"/>
                  </a:lnTo>
                  <a:lnTo>
                    <a:pt x="8818" y="10856"/>
                  </a:lnTo>
                  <a:lnTo>
                    <a:pt x="7645" y="10856"/>
                  </a:lnTo>
                  <a:cubicBezTo>
                    <a:pt x="7554" y="10856"/>
                    <a:pt x="7480" y="10929"/>
                    <a:pt x="7480" y="11018"/>
                  </a:cubicBezTo>
                  <a:cubicBezTo>
                    <a:pt x="7480" y="11109"/>
                    <a:pt x="7554" y="11182"/>
                    <a:pt x="7645" y="11182"/>
                  </a:cubicBezTo>
                  <a:lnTo>
                    <a:pt x="8983" y="11182"/>
                  </a:lnTo>
                  <a:cubicBezTo>
                    <a:pt x="9074" y="11182"/>
                    <a:pt x="9147" y="11109"/>
                    <a:pt x="9147" y="11018"/>
                  </a:cubicBezTo>
                  <a:lnTo>
                    <a:pt x="9147" y="10503"/>
                  </a:lnTo>
                  <a:lnTo>
                    <a:pt x="9662" y="10503"/>
                  </a:lnTo>
                  <a:cubicBezTo>
                    <a:pt x="9753" y="10503"/>
                    <a:pt x="9827" y="10430"/>
                    <a:pt x="9827" y="10341"/>
                  </a:cubicBezTo>
                  <a:lnTo>
                    <a:pt x="9827" y="8983"/>
                  </a:lnTo>
                  <a:cubicBezTo>
                    <a:pt x="9827" y="8892"/>
                    <a:pt x="9753" y="8818"/>
                    <a:pt x="9662" y="8818"/>
                  </a:cubicBezTo>
                  <a:lnTo>
                    <a:pt x="9489" y="8818"/>
                  </a:lnTo>
                  <a:lnTo>
                    <a:pt x="9489" y="5637"/>
                  </a:lnTo>
                  <a:cubicBezTo>
                    <a:pt x="9489" y="5052"/>
                    <a:pt x="9047" y="4602"/>
                    <a:pt x="8509" y="4452"/>
                  </a:cubicBezTo>
                  <a:cubicBezTo>
                    <a:pt x="8454" y="4231"/>
                    <a:pt x="8257" y="4070"/>
                    <a:pt x="8021" y="4070"/>
                  </a:cubicBezTo>
                  <a:lnTo>
                    <a:pt x="7683" y="4070"/>
                  </a:lnTo>
                  <a:cubicBezTo>
                    <a:pt x="7404" y="4070"/>
                    <a:pt x="7180" y="4296"/>
                    <a:pt x="7180" y="4572"/>
                  </a:cubicBezTo>
                  <a:cubicBezTo>
                    <a:pt x="7180" y="4852"/>
                    <a:pt x="7404" y="5078"/>
                    <a:pt x="7683" y="5078"/>
                  </a:cubicBezTo>
                  <a:lnTo>
                    <a:pt x="8021" y="5078"/>
                  </a:lnTo>
                  <a:cubicBezTo>
                    <a:pt x="8221" y="5078"/>
                    <a:pt x="8395" y="4958"/>
                    <a:pt x="8477" y="4787"/>
                  </a:cubicBezTo>
                  <a:cubicBezTo>
                    <a:pt x="8850" y="4905"/>
                    <a:pt x="9159" y="5222"/>
                    <a:pt x="9159" y="5637"/>
                  </a:cubicBezTo>
                  <a:lnTo>
                    <a:pt x="9159" y="8818"/>
                  </a:lnTo>
                  <a:lnTo>
                    <a:pt x="8589" y="8818"/>
                  </a:lnTo>
                  <a:lnTo>
                    <a:pt x="8589" y="7604"/>
                  </a:lnTo>
                  <a:cubicBezTo>
                    <a:pt x="8589" y="7148"/>
                    <a:pt x="8301" y="6742"/>
                    <a:pt x="7868" y="6595"/>
                  </a:cubicBezTo>
                  <a:lnTo>
                    <a:pt x="6037" y="5969"/>
                  </a:lnTo>
                  <a:lnTo>
                    <a:pt x="6037" y="5316"/>
                  </a:lnTo>
                  <a:cubicBezTo>
                    <a:pt x="6516" y="4961"/>
                    <a:pt x="6745" y="4378"/>
                    <a:pt x="6722" y="3793"/>
                  </a:cubicBezTo>
                  <a:lnTo>
                    <a:pt x="6886" y="3793"/>
                  </a:lnTo>
                  <a:cubicBezTo>
                    <a:pt x="7227" y="3793"/>
                    <a:pt x="7507" y="3514"/>
                    <a:pt x="7507" y="3173"/>
                  </a:cubicBezTo>
                  <a:lnTo>
                    <a:pt x="7507" y="2832"/>
                  </a:lnTo>
                  <a:cubicBezTo>
                    <a:pt x="7507" y="2547"/>
                    <a:pt x="7316" y="2308"/>
                    <a:pt x="7057" y="2235"/>
                  </a:cubicBezTo>
                  <a:lnTo>
                    <a:pt x="7057" y="1473"/>
                  </a:lnTo>
                  <a:cubicBezTo>
                    <a:pt x="7057" y="706"/>
                    <a:pt x="6457" y="62"/>
                    <a:pt x="5693" y="3"/>
                  </a:cubicBezTo>
                  <a:cubicBezTo>
                    <a:pt x="5689" y="3"/>
                    <a:pt x="5685" y="3"/>
                    <a:pt x="5682" y="3"/>
                  </a:cubicBezTo>
                  <a:cubicBezTo>
                    <a:pt x="5598" y="3"/>
                    <a:pt x="5525" y="69"/>
                    <a:pt x="5519" y="156"/>
                  </a:cubicBezTo>
                  <a:cubicBezTo>
                    <a:pt x="5510" y="244"/>
                    <a:pt x="5578" y="324"/>
                    <a:pt x="5669" y="330"/>
                  </a:cubicBezTo>
                  <a:cubicBezTo>
                    <a:pt x="6263" y="377"/>
                    <a:pt x="6728" y="877"/>
                    <a:pt x="6728" y="1473"/>
                  </a:cubicBezTo>
                  <a:lnTo>
                    <a:pt x="6728" y="2203"/>
                  </a:lnTo>
                  <a:lnTo>
                    <a:pt x="6454" y="2203"/>
                  </a:lnTo>
                  <a:cubicBezTo>
                    <a:pt x="5907" y="2203"/>
                    <a:pt x="5575" y="1714"/>
                    <a:pt x="5466" y="1226"/>
                  </a:cubicBezTo>
                  <a:cubicBezTo>
                    <a:pt x="5447" y="1138"/>
                    <a:pt x="5384" y="1090"/>
                    <a:pt x="5317" y="1090"/>
                  </a:cubicBezTo>
                  <a:cubicBezTo>
                    <a:pt x="5263" y="1090"/>
                    <a:pt x="5207" y="1121"/>
                    <a:pt x="5169" y="1188"/>
                  </a:cubicBezTo>
                  <a:cubicBezTo>
                    <a:pt x="4916" y="1632"/>
                    <a:pt x="4605" y="2203"/>
                    <a:pt x="4025" y="2203"/>
                  </a:cubicBezTo>
                  <a:lnTo>
                    <a:pt x="3099" y="2203"/>
                  </a:lnTo>
                  <a:lnTo>
                    <a:pt x="3099" y="1473"/>
                  </a:lnTo>
                  <a:cubicBezTo>
                    <a:pt x="3099" y="841"/>
                    <a:pt x="3614" y="327"/>
                    <a:pt x="4246" y="327"/>
                  </a:cubicBezTo>
                  <a:lnTo>
                    <a:pt x="4966" y="327"/>
                  </a:lnTo>
                  <a:cubicBezTo>
                    <a:pt x="5057" y="327"/>
                    <a:pt x="5131" y="253"/>
                    <a:pt x="5131" y="165"/>
                  </a:cubicBezTo>
                  <a:cubicBezTo>
                    <a:pt x="5131" y="74"/>
                    <a:pt x="5057" y="0"/>
                    <a:pt x="496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0" name="Google Shape;1320;p72"/>
          <p:cNvGrpSpPr/>
          <p:nvPr/>
        </p:nvGrpSpPr>
        <p:grpSpPr>
          <a:xfrm>
            <a:off x="2433459" y="1733597"/>
            <a:ext cx="366719" cy="255552"/>
            <a:chOff x="2433459" y="1504997"/>
            <a:chExt cx="366719" cy="255552"/>
          </a:xfrm>
        </p:grpSpPr>
        <p:sp>
          <p:nvSpPr>
            <p:cNvPr id="1321" name="Google Shape;1321;p72"/>
            <p:cNvSpPr/>
            <p:nvPr/>
          </p:nvSpPr>
          <p:spPr>
            <a:xfrm>
              <a:off x="2500159" y="1617770"/>
              <a:ext cx="99755" cy="98246"/>
            </a:xfrm>
            <a:custGeom>
              <a:rect b="b" l="l" r="r" t="t"/>
              <a:pathLst>
                <a:path extrusionOk="0" h="2996" w="3042">
                  <a:moveTo>
                    <a:pt x="1869" y="1"/>
                  </a:moveTo>
                  <a:cubicBezTo>
                    <a:pt x="1798" y="1"/>
                    <a:pt x="1734" y="50"/>
                    <a:pt x="1715" y="122"/>
                  </a:cubicBezTo>
                  <a:cubicBezTo>
                    <a:pt x="1691" y="211"/>
                    <a:pt x="1744" y="299"/>
                    <a:pt x="1830" y="322"/>
                  </a:cubicBezTo>
                  <a:cubicBezTo>
                    <a:pt x="2350" y="461"/>
                    <a:pt x="2715" y="937"/>
                    <a:pt x="2715" y="1475"/>
                  </a:cubicBezTo>
                  <a:cubicBezTo>
                    <a:pt x="2715" y="2134"/>
                    <a:pt x="2180" y="2669"/>
                    <a:pt x="1521" y="2669"/>
                  </a:cubicBezTo>
                  <a:cubicBezTo>
                    <a:pt x="865" y="2669"/>
                    <a:pt x="330" y="2134"/>
                    <a:pt x="330" y="1475"/>
                  </a:cubicBezTo>
                  <a:cubicBezTo>
                    <a:pt x="330" y="940"/>
                    <a:pt x="689" y="469"/>
                    <a:pt x="1203" y="325"/>
                  </a:cubicBezTo>
                  <a:cubicBezTo>
                    <a:pt x="1289" y="302"/>
                    <a:pt x="1342" y="211"/>
                    <a:pt x="1315" y="125"/>
                  </a:cubicBezTo>
                  <a:cubicBezTo>
                    <a:pt x="1295" y="52"/>
                    <a:pt x="1229" y="5"/>
                    <a:pt x="1158" y="5"/>
                  </a:cubicBezTo>
                  <a:cubicBezTo>
                    <a:pt x="1144" y="5"/>
                    <a:pt x="1129" y="7"/>
                    <a:pt x="1115" y="11"/>
                  </a:cubicBezTo>
                  <a:cubicBezTo>
                    <a:pt x="459" y="193"/>
                    <a:pt x="1" y="796"/>
                    <a:pt x="1" y="1475"/>
                  </a:cubicBezTo>
                  <a:cubicBezTo>
                    <a:pt x="1" y="2313"/>
                    <a:pt x="683" y="2995"/>
                    <a:pt x="1521" y="2995"/>
                  </a:cubicBezTo>
                  <a:cubicBezTo>
                    <a:pt x="2359" y="2995"/>
                    <a:pt x="3041" y="2313"/>
                    <a:pt x="3041" y="1475"/>
                  </a:cubicBezTo>
                  <a:cubicBezTo>
                    <a:pt x="3041" y="787"/>
                    <a:pt x="2579" y="184"/>
                    <a:pt x="1915" y="8"/>
                  </a:cubicBezTo>
                  <a:cubicBezTo>
                    <a:pt x="1899" y="3"/>
                    <a:pt x="1884" y="1"/>
                    <a:pt x="186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72"/>
            <p:cNvSpPr/>
            <p:nvPr/>
          </p:nvSpPr>
          <p:spPr>
            <a:xfrm>
              <a:off x="2433459" y="1571828"/>
              <a:ext cx="366719" cy="188721"/>
            </a:xfrm>
            <a:custGeom>
              <a:rect b="b" l="l" r="r" t="t"/>
              <a:pathLst>
                <a:path extrusionOk="0" h="5755" w="11183">
                  <a:moveTo>
                    <a:pt x="723" y="2376"/>
                  </a:moveTo>
                  <a:lnTo>
                    <a:pt x="723" y="2376"/>
                  </a:lnTo>
                  <a:cubicBezTo>
                    <a:pt x="665" y="2708"/>
                    <a:pt x="665" y="3044"/>
                    <a:pt x="723" y="3376"/>
                  </a:cubicBezTo>
                  <a:cubicBezTo>
                    <a:pt x="497" y="3323"/>
                    <a:pt x="326" y="3120"/>
                    <a:pt x="326" y="2876"/>
                  </a:cubicBezTo>
                  <a:cubicBezTo>
                    <a:pt x="350" y="2611"/>
                    <a:pt x="482" y="2444"/>
                    <a:pt x="723" y="2376"/>
                  </a:cubicBezTo>
                  <a:close/>
                  <a:moveTo>
                    <a:pt x="3555" y="0"/>
                  </a:moveTo>
                  <a:cubicBezTo>
                    <a:pt x="2261" y="0"/>
                    <a:pt x="1164" y="859"/>
                    <a:pt x="803" y="2035"/>
                  </a:cubicBezTo>
                  <a:cubicBezTo>
                    <a:pt x="359" y="2056"/>
                    <a:pt x="0" y="2432"/>
                    <a:pt x="0" y="2876"/>
                  </a:cubicBezTo>
                  <a:cubicBezTo>
                    <a:pt x="0" y="3329"/>
                    <a:pt x="356" y="3699"/>
                    <a:pt x="803" y="3717"/>
                  </a:cubicBezTo>
                  <a:cubicBezTo>
                    <a:pt x="1164" y="4896"/>
                    <a:pt x="2261" y="5754"/>
                    <a:pt x="3555" y="5754"/>
                  </a:cubicBezTo>
                  <a:cubicBezTo>
                    <a:pt x="4613" y="5754"/>
                    <a:pt x="5607" y="5155"/>
                    <a:pt x="6101" y="4220"/>
                  </a:cubicBezTo>
                  <a:lnTo>
                    <a:pt x="11076" y="2353"/>
                  </a:lnTo>
                  <a:cubicBezTo>
                    <a:pt x="11138" y="2329"/>
                    <a:pt x="11182" y="2267"/>
                    <a:pt x="11182" y="2200"/>
                  </a:cubicBezTo>
                  <a:lnTo>
                    <a:pt x="11182" y="165"/>
                  </a:lnTo>
                  <a:cubicBezTo>
                    <a:pt x="11182" y="71"/>
                    <a:pt x="11109" y="0"/>
                    <a:pt x="11017" y="0"/>
                  </a:cubicBezTo>
                  <a:lnTo>
                    <a:pt x="9847" y="0"/>
                  </a:lnTo>
                  <a:cubicBezTo>
                    <a:pt x="9756" y="0"/>
                    <a:pt x="9683" y="74"/>
                    <a:pt x="9683" y="162"/>
                  </a:cubicBezTo>
                  <a:cubicBezTo>
                    <a:pt x="9683" y="253"/>
                    <a:pt x="9756" y="327"/>
                    <a:pt x="9847" y="327"/>
                  </a:cubicBezTo>
                  <a:lnTo>
                    <a:pt x="10853" y="327"/>
                  </a:lnTo>
                  <a:lnTo>
                    <a:pt x="10853" y="2085"/>
                  </a:lnTo>
                  <a:lnTo>
                    <a:pt x="5928" y="3934"/>
                  </a:lnTo>
                  <a:cubicBezTo>
                    <a:pt x="5890" y="3949"/>
                    <a:pt x="5857" y="3976"/>
                    <a:pt x="5840" y="4014"/>
                  </a:cubicBezTo>
                  <a:cubicBezTo>
                    <a:pt x="5404" y="4884"/>
                    <a:pt x="4528" y="5425"/>
                    <a:pt x="3555" y="5425"/>
                  </a:cubicBezTo>
                  <a:cubicBezTo>
                    <a:pt x="2149" y="5425"/>
                    <a:pt x="1006" y="4281"/>
                    <a:pt x="1006" y="2876"/>
                  </a:cubicBezTo>
                  <a:cubicBezTo>
                    <a:pt x="1006" y="1470"/>
                    <a:pt x="2149" y="327"/>
                    <a:pt x="3555" y="327"/>
                  </a:cubicBezTo>
                  <a:lnTo>
                    <a:pt x="6107" y="327"/>
                  </a:lnTo>
                  <a:lnTo>
                    <a:pt x="6107" y="682"/>
                  </a:lnTo>
                  <a:lnTo>
                    <a:pt x="3555" y="682"/>
                  </a:lnTo>
                  <a:cubicBezTo>
                    <a:pt x="2346" y="682"/>
                    <a:pt x="1361" y="1667"/>
                    <a:pt x="1361" y="2876"/>
                  </a:cubicBezTo>
                  <a:cubicBezTo>
                    <a:pt x="1361" y="4087"/>
                    <a:pt x="2346" y="5069"/>
                    <a:pt x="3555" y="5069"/>
                  </a:cubicBezTo>
                  <a:cubicBezTo>
                    <a:pt x="4472" y="5069"/>
                    <a:pt x="5251" y="4499"/>
                    <a:pt x="5610" y="3673"/>
                  </a:cubicBezTo>
                  <a:lnTo>
                    <a:pt x="7548" y="2946"/>
                  </a:lnTo>
                  <a:cubicBezTo>
                    <a:pt x="7630" y="2914"/>
                    <a:pt x="7674" y="2820"/>
                    <a:pt x="7642" y="2735"/>
                  </a:cubicBezTo>
                  <a:cubicBezTo>
                    <a:pt x="7617" y="2668"/>
                    <a:pt x="7553" y="2628"/>
                    <a:pt x="7486" y="2628"/>
                  </a:cubicBezTo>
                  <a:cubicBezTo>
                    <a:pt x="7468" y="2628"/>
                    <a:pt x="7449" y="2631"/>
                    <a:pt x="7430" y="2638"/>
                  </a:cubicBezTo>
                  <a:lnTo>
                    <a:pt x="5437" y="3388"/>
                  </a:lnTo>
                  <a:cubicBezTo>
                    <a:pt x="5398" y="3402"/>
                    <a:pt x="5366" y="3432"/>
                    <a:pt x="5349" y="3467"/>
                  </a:cubicBezTo>
                  <a:cubicBezTo>
                    <a:pt x="5046" y="4205"/>
                    <a:pt x="4375" y="4743"/>
                    <a:pt x="3555" y="4743"/>
                  </a:cubicBezTo>
                  <a:cubicBezTo>
                    <a:pt x="2526" y="4743"/>
                    <a:pt x="1691" y="3905"/>
                    <a:pt x="1691" y="2876"/>
                  </a:cubicBezTo>
                  <a:cubicBezTo>
                    <a:pt x="1691" y="1847"/>
                    <a:pt x="2529" y="1012"/>
                    <a:pt x="3555" y="1012"/>
                  </a:cubicBezTo>
                  <a:lnTo>
                    <a:pt x="10171" y="1012"/>
                  </a:lnTo>
                  <a:lnTo>
                    <a:pt x="10171" y="1612"/>
                  </a:lnTo>
                  <a:lnTo>
                    <a:pt x="8101" y="2388"/>
                  </a:lnTo>
                  <a:cubicBezTo>
                    <a:pt x="8015" y="2420"/>
                    <a:pt x="7974" y="2514"/>
                    <a:pt x="8004" y="2600"/>
                  </a:cubicBezTo>
                  <a:cubicBezTo>
                    <a:pt x="8029" y="2666"/>
                    <a:pt x="8092" y="2706"/>
                    <a:pt x="8159" y="2706"/>
                  </a:cubicBezTo>
                  <a:cubicBezTo>
                    <a:pt x="8178" y="2706"/>
                    <a:pt x="8197" y="2703"/>
                    <a:pt x="8215" y="2697"/>
                  </a:cubicBezTo>
                  <a:lnTo>
                    <a:pt x="10391" y="1879"/>
                  </a:lnTo>
                  <a:cubicBezTo>
                    <a:pt x="10456" y="1856"/>
                    <a:pt x="10497" y="1794"/>
                    <a:pt x="10497" y="1726"/>
                  </a:cubicBezTo>
                  <a:lnTo>
                    <a:pt x="10497" y="847"/>
                  </a:lnTo>
                  <a:cubicBezTo>
                    <a:pt x="10497" y="756"/>
                    <a:pt x="10424" y="682"/>
                    <a:pt x="10335" y="682"/>
                  </a:cubicBezTo>
                  <a:lnTo>
                    <a:pt x="7792" y="682"/>
                  </a:lnTo>
                  <a:lnTo>
                    <a:pt x="7792" y="327"/>
                  </a:lnTo>
                  <a:lnTo>
                    <a:pt x="9133" y="327"/>
                  </a:lnTo>
                  <a:cubicBezTo>
                    <a:pt x="9224" y="327"/>
                    <a:pt x="9297" y="253"/>
                    <a:pt x="9297" y="165"/>
                  </a:cubicBezTo>
                  <a:cubicBezTo>
                    <a:pt x="9297" y="74"/>
                    <a:pt x="9224" y="0"/>
                    <a:pt x="9133" y="0"/>
                  </a:cubicBezTo>
                  <a:lnTo>
                    <a:pt x="7627" y="0"/>
                  </a:lnTo>
                  <a:cubicBezTo>
                    <a:pt x="7539" y="0"/>
                    <a:pt x="7466" y="74"/>
                    <a:pt x="7466" y="165"/>
                  </a:cubicBezTo>
                  <a:lnTo>
                    <a:pt x="7466" y="680"/>
                  </a:lnTo>
                  <a:lnTo>
                    <a:pt x="6433" y="680"/>
                  </a:lnTo>
                  <a:lnTo>
                    <a:pt x="6433" y="165"/>
                  </a:lnTo>
                  <a:cubicBezTo>
                    <a:pt x="6433" y="74"/>
                    <a:pt x="6360" y="0"/>
                    <a:pt x="626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72"/>
            <p:cNvSpPr/>
            <p:nvPr/>
          </p:nvSpPr>
          <p:spPr>
            <a:xfrm>
              <a:off x="2655891" y="1504997"/>
              <a:ext cx="10723" cy="44204"/>
            </a:xfrm>
            <a:custGeom>
              <a:rect b="b" l="l" r="r" t="t"/>
              <a:pathLst>
                <a:path extrusionOk="0" h="1348" w="327">
                  <a:moveTo>
                    <a:pt x="165" y="1"/>
                  </a:moveTo>
                  <a:cubicBezTo>
                    <a:pt x="74" y="1"/>
                    <a:pt x="0" y="74"/>
                    <a:pt x="0" y="165"/>
                  </a:cubicBezTo>
                  <a:lnTo>
                    <a:pt x="0" y="1183"/>
                  </a:lnTo>
                  <a:cubicBezTo>
                    <a:pt x="0" y="1274"/>
                    <a:pt x="74" y="1347"/>
                    <a:pt x="165" y="1347"/>
                  </a:cubicBezTo>
                  <a:cubicBezTo>
                    <a:pt x="253" y="1347"/>
                    <a:pt x="327" y="1274"/>
                    <a:pt x="327" y="1183"/>
                  </a:cubicBezTo>
                  <a:lnTo>
                    <a:pt x="327" y="165"/>
                  </a:lnTo>
                  <a:cubicBezTo>
                    <a:pt x="327" y="74"/>
                    <a:pt x="253" y="1"/>
                    <a:pt x="1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72"/>
            <p:cNvSpPr/>
            <p:nvPr/>
          </p:nvSpPr>
          <p:spPr>
            <a:xfrm>
              <a:off x="2610178" y="1509981"/>
              <a:ext cx="35416" cy="34334"/>
            </a:xfrm>
            <a:custGeom>
              <a:rect b="b" l="l" r="r" t="t"/>
              <a:pathLst>
                <a:path extrusionOk="0" h="1047" w="1080">
                  <a:moveTo>
                    <a:pt x="182" y="0"/>
                  </a:moveTo>
                  <a:cubicBezTo>
                    <a:pt x="140" y="0"/>
                    <a:pt x="98" y="16"/>
                    <a:pt x="65" y="49"/>
                  </a:cubicBezTo>
                  <a:cubicBezTo>
                    <a:pt x="1" y="110"/>
                    <a:pt x="1" y="216"/>
                    <a:pt x="65" y="278"/>
                  </a:cubicBezTo>
                  <a:lnTo>
                    <a:pt x="786" y="998"/>
                  </a:lnTo>
                  <a:cubicBezTo>
                    <a:pt x="824" y="1031"/>
                    <a:pt x="862" y="1047"/>
                    <a:pt x="900" y="1047"/>
                  </a:cubicBezTo>
                  <a:cubicBezTo>
                    <a:pt x="939" y="1047"/>
                    <a:pt x="977" y="1031"/>
                    <a:pt x="1015" y="998"/>
                  </a:cubicBezTo>
                  <a:cubicBezTo>
                    <a:pt x="1080" y="934"/>
                    <a:pt x="1080" y="831"/>
                    <a:pt x="1015" y="766"/>
                  </a:cubicBezTo>
                  <a:lnTo>
                    <a:pt x="298" y="49"/>
                  </a:lnTo>
                  <a:cubicBezTo>
                    <a:pt x="265" y="16"/>
                    <a:pt x="223" y="0"/>
                    <a:pt x="1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72"/>
            <p:cNvSpPr/>
            <p:nvPr/>
          </p:nvSpPr>
          <p:spPr>
            <a:xfrm>
              <a:off x="2674681" y="1509948"/>
              <a:ext cx="37646" cy="34760"/>
            </a:xfrm>
            <a:custGeom>
              <a:rect b="b" l="l" r="r" t="t"/>
              <a:pathLst>
                <a:path extrusionOk="0" h="1060" w="1148">
                  <a:moveTo>
                    <a:pt x="970" y="0"/>
                  </a:moveTo>
                  <a:cubicBezTo>
                    <a:pt x="928" y="0"/>
                    <a:pt x="886" y="16"/>
                    <a:pt x="853" y="47"/>
                  </a:cubicBezTo>
                  <a:lnTo>
                    <a:pt x="133" y="767"/>
                  </a:lnTo>
                  <a:cubicBezTo>
                    <a:pt x="1" y="919"/>
                    <a:pt x="108" y="1059"/>
                    <a:pt x="234" y="1059"/>
                  </a:cubicBezTo>
                  <a:cubicBezTo>
                    <a:pt x="279" y="1059"/>
                    <a:pt x="326" y="1041"/>
                    <a:pt x="365" y="999"/>
                  </a:cubicBezTo>
                  <a:lnTo>
                    <a:pt x="1086" y="279"/>
                  </a:lnTo>
                  <a:cubicBezTo>
                    <a:pt x="1147" y="214"/>
                    <a:pt x="1147" y="111"/>
                    <a:pt x="1086" y="47"/>
                  </a:cubicBezTo>
                  <a:cubicBezTo>
                    <a:pt x="1053" y="16"/>
                    <a:pt x="1011" y="0"/>
                    <a:pt x="97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6" name="Google Shape;1326;p72"/>
          <p:cNvGrpSpPr/>
          <p:nvPr/>
        </p:nvGrpSpPr>
        <p:grpSpPr>
          <a:xfrm>
            <a:off x="1707991" y="1682506"/>
            <a:ext cx="233253" cy="366719"/>
            <a:chOff x="1707991" y="1453906"/>
            <a:chExt cx="233253" cy="366719"/>
          </a:xfrm>
        </p:grpSpPr>
        <p:sp>
          <p:nvSpPr>
            <p:cNvPr id="1327" name="Google Shape;1327;p72"/>
            <p:cNvSpPr/>
            <p:nvPr/>
          </p:nvSpPr>
          <p:spPr>
            <a:xfrm>
              <a:off x="1771116" y="1654793"/>
              <a:ext cx="107461" cy="97754"/>
            </a:xfrm>
            <a:custGeom>
              <a:rect b="b" l="l" r="r" t="t"/>
              <a:pathLst>
                <a:path extrusionOk="0" h="2981" w="3277">
                  <a:moveTo>
                    <a:pt x="1633" y="364"/>
                  </a:moveTo>
                  <a:cubicBezTo>
                    <a:pt x="1633" y="364"/>
                    <a:pt x="1633" y="364"/>
                    <a:pt x="1633" y="367"/>
                  </a:cubicBezTo>
                  <a:lnTo>
                    <a:pt x="1924" y="955"/>
                  </a:lnTo>
                  <a:cubicBezTo>
                    <a:pt x="1971" y="1052"/>
                    <a:pt x="2065" y="1119"/>
                    <a:pt x="2171" y="1137"/>
                  </a:cubicBezTo>
                  <a:lnTo>
                    <a:pt x="2824" y="1231"/>
                  </a:lnTo>
                  <a:cubicBezTo>
                    <a:pt x="2824" y="1231"/>
                    <a:pt x="2824" y="1234"/>
                    <a:pt x="2824" y="1234"/>
                  </a:cubicBezTo>
                  <a:lnTo>
                    <a:pt x="2353" y="1693"/>
                  </a:lnTo>
                  <a:cubicBezTo>
                    <a:pt x="2274" y="1769"/>
                    <a:pt x="2239" y="1878"/>
                    <a:pt x="2259" y="1984"/>
                  </a:cubicBezTo>
                  <a:lnTo>
                    <a:pt x="2371" y="2633"/>
                  </a:lnTo>
                  <a:lnTo>
                    <a:pt x="2368" y="2633"/>
                  </a:lnTo>
                  <a:lnTo>
                    <a:pt x="1786" y="2328"/>
                  </a:lnTo>
                  <a:cubicBezTo>
                    <a:pt x="1737" y="2303"/>
                    <a:pt x="1684" y="2290"/>
                    <a:pt x="1632" y="2290"/>
                  </a:cubicBezTo>
                  <a:cubicBezTo>
                    <a:pt x="1579" y="2290"/>
                    <a:pt x="1527" y="2303"/>
                    <a:pt x="1480" y="2328"/>
                  </a:cubicBezTo>
                  <a:lnTo>
                    <a:pt x="895" y="2633"/>
                  </a:lnTo>
                  <a:lnTo>
                    <a:pt x="1007" y="1984"/>
                  </a:lnTo>
                  <a:cubicBezTo>
                    <a:pt x="1024" y="1878"/>
                    <a:pt x="989" y="1769"/>
                    <a:pt x="909" y="1693"/>
                  </a:cubicBezTo>
                  <a:lnTo>
                    <a:pt x="439" y="1234"/>
                  </a:lnTo>
                  <a:cubicBezTo>
                    <a:pt x="439" y="1231"/>
                    <a:pt x="439" y="1231"/>
                    <a:pt x="439" y="1231"/>
                  </a:cubicBezTo>
                  <a:lnTo>
                    <a:pt x="1092" y="1137"/>
                  </a:lnTo>
                  <a:cubicBezTo>
                    <a:pt x="1198" y="1119"/>
                    <a:pt x="1292" y="1052"/>
                    <a:pt x="1339" y="955"/>
                  </a:cubicBezTo>
                  <a:lnTo>
                    <a:pt x="1630" y="367"/>
                  </a:lnTo>
                  <a:cubicBezTo>
                    <a:pt x="1630" y="364"/>
                    <a:pt x="1633" y="364"/>
                    <a:pt x="1633" y="364"/>
                  </a:cubicBezTo>
                  <a:close/>
                  <a:moveTo>
                    <a:pt x="1624" y="0"/>
                  </a:moveTo>
                  <a:cubicBezTo>
                    <a:pt x="1511" y="0"/>
                    <a:pt x="1401" y="74"/>
                    <a:pt x="1336" y="219"/>
                  </a:cubicBezTo>
                  <a:lnTo>
                    <a:pt x="1045" y="810"/>
                  </a:lnTo>
                  <a:lnTo>
                    <a:pt x="392" y="905"/>
                  </a:lnTo>
                  <a:cubicBezTo>
                    <a:pt x="36" y="987"/>
                    <a:pt x="1" y="1225"/>
                    <a:pt x="210" y="1466"/>
                  </a:cubicBezTo>
                  <a:lnTo>
                    <a:pt x="683" y="1928"/>
                  </a:lnTo>
                  <a:lnTo>
                    <a:pt x="571" y="2578"/>
                  </a:lnTo>
                  <a:cubicBezTo>
                    <a:pt x="523" y="2856"/>
                    <a:pt x="692" y="2980"/>
                    <a:pt x="862" y="2980"/>
                  </a:cubicBezTo>
                  <a:cubicBezTo>
                    <a:pt x="928" y="2980"/>
                    <a:pt x="995" y="2961"/>
                    <a:pt x="1048" y="2925"/>
                  </a:cubicBezTo>
                  <a:lnTo>
                    <a:pt x="1633" y="2619"/>
                  </a:lnTo>
                  <a:lnTo>
                    <a:pt x="2215" y="2925"/>
                  </a:lnTo>
                  <a:cubicBezTo>
                    <a:pt x="2259" y="2948"/>
                    <a:pt x="2307" y="2958"/>
                    <a:pt x="2356" y="2958"/>
                  </a:cubicBezTo>
                  <a:cubicBezTo>
                    <a:pt x="2543" y="2958"/>
                    <a:pt x="2731" y="2799"/>
                    <a:pt x="2691" y="2578"/>
                  </a:cubicBezTo>
                  <a:lnTo>
                    <a:pt x="2583" y="1928"/>
                  </a:lnTo>
                  <a:lnTo>
                    <a:pt x="3053" y="1466"/>
                  </a:lnTo>
                  <a:cubicBezTo>
                    <a:pt x="3276" y="1240"/>
                    <a:pt x="3147" y="972"/>
                    <a:pt x="2871" y="908"/>
                  </a:cubicBezTo>
                  <a:lnTo>
                    <a:pt x="2218" y="810"/>
                  </a:lnTo>
                  <a:lnTo>
                    <a:pt x="1927" y="219"/>
                  </a:lnTo>
                  <a:cubicBezTo>
                    <a:pt x="1850" y="72"/>
                    <a:pt x="1735" y="0"/>
                    <a:pt x="162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72"/>
            <p:cNvSpPr/>
            <p:nvPr/>
          </p:nvSpPr>
          <p:spPr>
            <a:xfrm>
              <a:off x="1707991" y="1453906"/>
              <a:ext cx="233253" cy="366719"/>
            </a:xfrm>
            <a:custGeom>
              <a:rect b="b" l="l" r="r" t="t"/>
              <a:pathLst>
                <a:path extrusionOk="0" h="11183" w="7113">
                  <a:moveTo>
                    <a:pt x="5593" y="327"/>
                  </a:moveTo>
                  <a:cubicBezTo>
                    <a:pt x="5875" y="327"/>
                    <a:pt x="6107" y="559"/>
                    <a:pt x="6107" y="841"/>
                  </a:cubicBezTo>
                  <a:lnTo>
                    <a:pt x="6107" y="2538"/>
                  </a:lnTo>
                  <a:cubicBezTo>
                    <a:pt x="6107" y="2600"/>
                    <a:pt x="6116" y="2658"/>
                    <a:pt x="6136" y="2714"/>
                  </a:cubicBezTo>
                  <a:lnTo>
                    <a:pt x="5078" y="2714"/>
                  </a:lnTo>
                  <a:lnTo>
                    <a:pt x="5078" y="841"/>
                  </a:lnTo>
                  <a:cubicBezTo>
                    <a:pt x="5078" y="559"/>
                    <a:pt x="5307" y="327"/>
                    <a:pt x="5593" y="327"/>
                  </a:cubicBezTo>
                  <a:close/>
                  <a:moveTo>
                    <a:pt x="6783" y="1006"/>
                  </a:moveTo>
                  <a:lnTo>
                    <a:pt x="6783" y="2538"/>
                  </a:lnTo>
                  <a:cubicBezTo>
                    <a:pt x="6783" y="2635"/>
                    <a:pt x="6707" y="2714"/>
                    <a:pt x="6610" y="2714"/>
                  </a:cubicBezTo>
                  <a:cubicBezTo>
                    <a:pt x="6513" y="2714"/>
                    <a:pt x="6433" y="2635"/>
                    <a:pt x="6433" y="2538"/>
                  </a:cubicBezTo>
                  <a:lnTo>
                    <a:pt x="6433" y="1006"/>
                  </a:lnTo>
                  <a:close/>
                  <a:moveTo>
                    <a:pt x="4072" y="3041"/>
                  </a:moveTo>
                  <a:lnTo>
                    <a:pt x="4072" y="5425"/>
                  </a:lnTo>
                  <a:lnTo>
                    <a:pt x="3043" y="5425"/>
                  </a:lnTo>
                  <a:lnTo>
                    <a:pt x="3043" y="3041"/>
                  </a:lnTo>
                  <a:close/>
                  <a:moveTo>
                    <a:pt x="2879" y="0"/>
                  </a:moveTo>
                  <a:cubicBezTo>
                    <a:pt x="2414" y="0"/>
                    <a:pt x="2035" y="377"/>
                    <a:pt x="2035" y="841"/>
                  </a:cubicBezTo>
                  <a:lnTo>
                    <a:pt x="2035" y="1459"/>
                  </a:lnTo>
                  <a:cubicBezTo>
                    <a:pt x="2035" y="1550"/>
                    <a:pt x="2108" y="1623"/>
                    <a:pt x="2199" y="1623"/>
                  </a:cubicBezTo>
                  <a:cubicBezTo>
                    <a:pt x="2291" y="1623"/>
                    <a:pt x="2364" y="1550"/>
                    <a:pt x="2364" y="1459"/>
                  </a:cubicBezTo>
                  <a:lnTo>
                    <a:pt x="2364" y="841"/>
                  </a:lnTo>
                  <a:cubicBezTo>
                    <a:pt x="2364" y="556"/>
                    <a:pt x="2593" y="327"/>
                    <a:pt x="2879" y="327"/>
                  </a:cubicBezTo>
                  <a:lnTo>
                    <a:pt x="4925" y="327"/>
                  </a:lnTo>
                  <a:cubicBezTo>
                    <a:pt x="4816" y="468"/>
                    <a:pt x="4749" y="647"/>
                    <a:pt x="4749" y="841"/>
                  </a:cubicBezTo>
                  <a:lnTo>
                    <a:pt x="4749" y="3390"/>
                  </a:lnTo>
                  <a:lnTo>
                    <a:pt x="4399" y="3390"/>
                  </a:lnTo>
                  <a:lnTo>
                    <a:pt x="4399" y="2876"/>
                  </a:lnTo>
                  <a:cubicBezTo>
                    <a:pt x="4399" y="2785"/>
                    <a:pt x="4325" y="2711"/>
                    <a:pt x="4234" y="2711"/>
                  </a:cubicBezTo>
                  <a:lnTo>
                    <a:pt x="2879" y="2711"/>
                  </a:lnTo>
                  <a:cubicBezTo>
                    <a:pt x="2787" y="2711"/>
                    <a:pt x="2714" y="2785"/>
                    <a:pt x="2714" y="2876"/>
                  </a:cubicBezTo>
                  <a:lnTo>
                    <a:pt x="2714" y="3390"/>
                  </a:lnTo>
                  <a:lnTo>
                    <a:pt x="2364" y="3390"/>
                  </a:lnTo>
                  <a:lnTo>
                    <a:pt x="2364" y="2173"/>
                  </a:lnTo>
                  <a:cubicBezTo>
                    <a:pt x="2364" y="2082"/>
                    <a:pt x="2291" y="2009"/>
                    <a:pt x="2199" y="2009"/>
                  </a:cubicBezTo>
                  <a:cubicBezTo>
                    <a:pt x="2111" y="2009"/>
                    <a:pt x="2038" y="2082"/>
                    <a:pt x="2038" y="2173"/>
                  </a:cubicBezTo>
                  <a:lnTo>
                    <a:pt x="2038" y="3555"/>
                  </a:lnTo>
                  <a:cubicBezTo>
                    <a:pt x="2038" y="3646"/>
                    <a:pt x="2111" y="3720"/>
                    <a:pt x="2199" y="3720"/>
                  </a:cubicBezTo>
                  <a:lnTo>
                    <a:pt x="2714" y="3720"/>
                  </a:lnTo>
                  <a:lnTo>
                    <a:pt x="2714" y="4170"/>
                  </a:lnTo>
                  <a:cubicBezTo>
                    <a:pt x="1147" y="4552"/>
                    <a:pt x="0" y="6010"/>
                    <a:pt x="0" y="7625"/>
                  </a:cubicBezTo>
                  <a:cubicBezTo>
                    <a:pt x="0" y="9586"/>
                    <a:pt x="1597" y="11182"/>
                    <a:pt x="3558" y="11182"/>
                  </a:cubicBezTo>
                  <a:cubicBezTo>
                    <a:pt x="5516" y="11182"/>
                    <a:pt x="7113" y="9586"/>
                    <a:pt x="7113" y="7625"/>
                  </a:cubicBezTo>
                  <a:cubicBezTo>
                    <a:pt x="7113" y="6834"/>
                    <a:pt x="6857" y="6084"/>
                    <a:pt x="6378" y="5458"/>
                  </a:cubicBezTo>
                  <a:cubicBezTo>
                    <a:pt x="6345" y="5416"/>
                    <a:pt x="6296" y="5394"/>
                    <a:pt x="6246" y="5394"/>
                  </a:cubicBezTo>
                  <a:cubicBezTo>
                    <a:pt x="6211" y="5394"/>
                    <a:pt x="6176" y="5405"/>
                    <a:pt x="6145" y="5428"/>
                  </a:cubicBezTo>
                  <a:cubicBezTo>
                    <a:pt x="6075" y="5484"/>
                    <a:pt x="6063" y="5587"/>
                    <a:pt x="6116" y="5657"/>
                  </a:cubicBezTo>
                  <a:cubicBezTo>
                    <a:pt x="6554" y="6225"/>
                    <a:pt x="6786" y="6907"/>
                    <a:pt x="6786" y="7625"/>
                  </a:cubicBezTo>
                  <a:cubicBezTo>
                    <a:pt x="6786" y="9406"/>
                    <a:pt x="5337" y="10853"/>
                    <a:pt x="3558" y="10853"/>
                  </a:cubicBezTo>
                  <a:cubicBezTo>
                    <a:pt x="1779" y="10853"/>
                    <a:pt x="329" y="9403"/>
                    <a:pt x="329" y="7625"/>
                  </a:cubicBezTo>
                  <a:cubicBezTo>
                    <a:pt x="329" y="6163"/>
                    <a:pt x="1320" y="4884"/>
                    <a:pt x="2714" y="4508"/>
                  </a:cubicBezTo>
                  <a:lnTo>
                    <a:pt x="2714" y="4872"/>
                  </a:lnTo>
                  <a:cubicBezTo>
                    <a:pt x="1511" y="5240"/>
                    <a:pt x="679" y="6354"/>
                    <a:pt x="679" y="7625"/>
                  </a:cubicBezTo>
                  <a:cubicBezTo>
                    <a:pt x="679" y="9065"/>
                    <a:pt x="1755" y="10291"/>
                    <a:pt x="3179" y="10477"/>
                  </a:cubicBezTo>
                  <a:cubicBezTo>
                    <a:pt x="3186" y="10478"/>
                    <a:pt x="3194" y="10478"/>
                    <a:pt x="3203" y="10478"/>
                  </a:cubicBezTo>
                  <a:cubicBezTo>
                    <a:pt x="3279" y="10478"/>
                    <a:pt x="3358" y="10429"/>
                    <a:pt x="3364" y="10336"/>
                  </a:cubicBezTo>
                  <a:cubicBezTo>
                    <a:pt x="3367" y="10244"/>
                    <a:pt x="3311" y="10165"/>
                    <a:pt x="3223" y="10153"/>
                  </a:cubicBezTo>
                  <a:cubicBezTo>
                    <a:pt x="1958" y="9986"/>
                    <a:pt x="1009" y="8901"/>
                    <a:pt x="1009" y="7625"/>
                  </a:cubicBezTo>
                  <a:cubicBezTo>
                    <a:pt x="1009" y="6534"/>
                    <a:pt x="1700" y="5572"/>
                    <a:pt x="2714" y="5216"/>
                  </a:cubicBezTo>
                  <a:lnTo>
                    <a:pt x="2714" y="5590"/>
                  </a:lnTo>
                  <a:cubicBezTo>
                    <a:pt x="2714" y="5681"/>
                    <a:pt x="2787" y="5754"/>
                    <a:pt x="2879" y="5754"/>
                  </a:cubicBezTo>
                  <a:lnTo>
                    <a:pt x="4234" y="5754"/>
                  </a:lnTo>
                  <a:cubicBezTo>
                    <a:pt x="4325" y="5754"/>
                    <a:pt x="4399" y="5681"/>
                    <a:pt x="4399" y="5590"/>
                  </a:cubicBezTo>
                  <a:lnTo>
                    <a:pt x="4399" y="5216"/>
                  </a:lnTo>
                  <a:cubicBezTo>
                    <a:pt x="5413" y="5572"/>
                    <a:pt x="6107" y="6534"/>
                    <a:pt x="6107" y="7625"/>
                  </a:cubicBezTo>
                  <a:cubicBezTo>
                    <a:pt x="6107" y="8901"/>
                    <a:pt x="5154" y="9986"/>
                    <a:pt x="3893" y="10153"/>
                  </a:cubicBezTo>
                  <a:cubicBezTo>
                    <a:pt x="3802" y="10165"/>
                    <a:pt x="3737" y="10247"/>
                    <a:pt x="3752" y="10336"/>
                  </a:cubicBezTo>
                  <a:cubicBezTo>
                    <a:pt x="3768" y="10435"/>
                    <a:pt x="3837" y="10479"/>
                    <a:pt x="3908" y="10479"/>
                  </a:cubicBezTo>
                  <a:cubicBezTo>
                    <a:pt x="3917" y="10479"/>
                    <a:pt x="3926" y="10478"/>
                    <a:pt x="3934" y="10477"/>
                  </a:cubicBezTo>
                  <a:cubicBezTo>
                    <a:pt x="5360" y="10291"/>
                    <a:pt x="6433" y="9062"/>
                    <a:pt x="6433" y="7625"/>
                  </a:cubicBezTo>
                  <a:cubicBezTo>
                    <a:pt x="6433" y="6354"/>
                    <a:pt x="5604" y="5240"/>
                    <a:pt x="4399" y="4872"/>
                  </a:cubicBezTo>
                  <a:lnTo>
                    <a:pt x="4399" y="4508"/>
                  </a:lnTo>
                  <a:cubicBezTo>
                    <a:pt x="4857" y="4631"/>
                    <a:pt x="5284" y="4858"/>
                    <a:pt x="5648" y="5166"/>
                  </a:cubicBezTo>
                  <a:cubicBezTo>
                    <a:pt x="5684" y="5191"/>
                    <a:pt x="5719" y="5204"/>
                    <a:pt x="5753" y="5204"/>
                  </a:cubicBezTo>
                  <a:cubicBezTo>
                    <a:pt x="5796" y="5204"/>
                    <a:pt x="5838" y="5185"/>
                    <a:pt x="5881" y="5146"/>
                  </a:cubicBezTo>
                  <a:cubicBezTo>
                    <a:pt x="5937" y="5078"/>
                    <a:pt x="5931" y="4975"/>
                    <a:pt x="5860" y="4916"/>
                  </a:cubicBezTo>
                  <a:cubicBezTo>
                    <a:pt x="5440" y="4558"/>
                    <a:pt x="4937" y="4299"/>
                    <a:pt x="4399" y="4170"/>
                  </a:cubicBezTo>
                  <a:lnTo>
                    <a:pt x="4399" y="3717"/>
                  </a:lnTo>
                  <a:lnTo>
                    <a:pt x="4913" y="3717"/>
                  </a:lnTo>
                  <a:lnTo>
                    <a:pt x="4913" y="3720"/>
                  </a:lnTo>
                  <a:cubicBezTo>
                    <a:pt x="5004" y="3720"/>
                    <a:pt x="5078" y="3646"/>
                    <a:pt x="5078" y="3555"/>
                  </a:cubicBezTo>
                  <a:lnTo>
                    <a:pt x="5078" y="3041"/>
                  </a:lnTo>
                  <a:lnTo>
                    <a:pt x="6610" y="3041"/>
                  </a:lnTo>
                  <a:cubicBezTo>
                    <a:pt x="6886" y="3041"/>
                    <a:pt x="7113" y="2814"/>
                    <a:pt x="7113" y="2538"/>
                  </a:cubicBezTo>
                  <a:lnTo>
                    <a:pt x="7113" y="841"/>
                  </a:lnTo>
                  <a:cubicBezTo>
                    <a:pt x="7113" y="750"/>
                    <a:pt x="7039" y="677"/>
                    <a:pt x="6948" y="677"/>
                  </a:cubicBezTo>
                  <a:lnTo>
                    <a:pt x="6419" y="677"/>
                  </a:lnTo>
                  <a:cubicBezTo>
                    <a:pt x="6342" y="291"/>
                    <a:pt x="6001" y="0"/>
                    <a:pt x="559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29" name="Google Shape;1329;p72"/>
          <p:cNvSpPr txBox="1"/>
          <p:nvPr>
            <p:ph type="title"/>
          </p:nvPr>
        </p:nvSpPr>
        <p:spPr>
          <a:xfrm>
            <a:off x="715050" y="213425"/>
            <a:ext cx="7713900" cy="25611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b="1" lang="en" sz="3000">
                <a:solidFill>
                  <a:srgbClr val="000000"/>
                </a:solidFill>
                <a:latin typeface="Arial"/>
                <a:ea typeface="Arial"/>
                <a:cs typeface="Arial"/>
                <a:sym typeface="Arial"/>
              </a:rPr>
              <a:t>EIGHT GENERAL SYLLOGISTIC LAWS OR CANONS</a:t>
            </a:r>
            <a:endParaRPr b="1"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accent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3" name="Shape 1333"/>
        <p:cNvGrpSpPr/>
        <p:nvPr/>
      </p:nvGrpSpPr>
      <p:grpSpPr>
        <a:xfrm>
          <a:off x="0" y="0"/>
          <a:ext cx="0" cy="0"/>
          <a:chOff x="0" y="0"/>
          <a:chExt cx="0" cy="0"/>
        </a:xfrm>
      </p:grpSpPr>
      <p:sp>
        <p:nvSpPr>
          <p:cNvPr id="1334" name="Google Shape;1334;p73"/>
          <p:cNvSpPr txBox="1"/>
          <p:nvPr>
            <p:ph type="title"/>
          </p:nvPr>
        </p:nvSpPr>
        <p:spPr>
          <a:xfrm>
            <a:off x="640275" y="1307100"/>
            <a:ext cx="7115700" cy="2529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chemeClr val="accent1"/>
                </a:solidFill>
              </a:rPr>
              <a:t>In order to master these laws, the following mnemonic lines have been devised:</a:t>
            </a:r>
            <a:endParaRPr sz="2100">
              <a:solidFill>
                <a:schemeClr val="accent1"/>
              </a:solidFill>
            </a:endParaRPr>
          </a:p>
          <a:p>
            <a:pPr indent="0" lvl="0" marL="0" rtl="0" algn="l">
              <a:lnSpc>
                <a:spcPct val="115000"/>
              </a:lnSpc>
              <a:spcBef>
                <a:spcPts val="1200"/>
              </a:spcBef>
              <a:spcAft>
                <a:spcPts val="0"/>
              </a:spcAft>
              <a:buNone/>
            </a:pPr>
            <a:r>
              <a:rPr lang="en" sz="2100">
                <a:solidFill>
                  <a:schemeClr val="accent1"/>
                </a:solidFill>
              </a:rPr>
              <a:t> The terms are only three, to this attend;</a:t>
            </a:r>
            <a:br>
              <a:rPr lang="en" sz="2100">
                <a:solidFill>
                  <a:schemeClr val="accent1"/>
                </a:solidFill>
              </a:rPr>
            </a:br>
            <a:r>
              <a:rPr lang="en" sz="2100">
                <a:solidFill>
                  <a:schemeClr val="accent1"/>
                </a:solidFill>
              </a:rPr>
              <a:t> Nor let the consequent a term extend.</a:t>
            </a:r>
            <a:br>
              <a:rPr lang="en" sz="2100">
                <a:solidFill>
                  <a:schemeClr val="accent1"/>
                </a:solidFill>
              </a:rPr>
            </a:br>
            <a:r>
              <a:rPr lang="en" sz="2100">
                <a:solidFill>
                  <a:schemeClr val="accent1"/>
                </a:solidFill>
              </a:rPr>
              <a:t> Conclusion ne'er the middle term admit;</a:t>
            </a:r>
            <a:br>
              <a:rPr lang="en" sz="2100">
                <a:solidFill>
                  <a:schemeClr val="accent1"/>
                </a:solidFill>
              </a:rPr>
            </a:br>
            <a:r>
              <a:rPr lang="en" sz="2100">
                <a:solidFill>
                  <a:schemeClr val="accent1"/>
                </a:solidFill>
              </a:rPr>
              <a:t> At least one premise must distribute it.</a:t>
            </a:r>
            <a:br>
              <a:rPr lang="en" sz="2100">
                <a:solidFill>
                  <a:schemeClr val="accent1"/>
                </a:solidFill>
              </a:rPr>
            </a:br>
            <a:r>
              <a:rPr lang="en" sz="2100">
                <a:solidFill>
                  <a:schemeClr val="accent1"/>
                </a:solidFill>
              </a:rPr>
              <a:t> Two negatives no consequent can show;</a:t>
            </a:r>
            <a:br>
              <a:rPr lang="en" sz="2100">
                <a:solidFill>
                  <a:schemeClr val="accent1"/>
                </a:solidFill>
              </a:rPr>
            </a:br>
            <a:r>
              <a:rPr lang="en" sz="2100">
                <a:solidFill>
                  <a:schemeClr val="accent1"/>
                </a:solidFill>
              </a:rPr>
              <a:t> From affirmative no negation flow.</a:t>
            </a:r>
            <a:br>
              <a:rPr lang="en" sz="2100">
                <a:solidFill>
                  <a:schemeClr val="accent1"/>
                </a:solidFill>
              </a:rPr>
            </a:br>
            <a:r>
              <a:rPr lang="en" sz="2100">
                <a:solidFill>
                  <a:schemeClr val="accent1"/>
                </a:solidFill>
              </a:rPr>
              <a:t> A universal premise you'll provide;</a:t>
            </a:r>
            <a:br>
              <a:rPr lang="en" sz="2100">
                <a:solidFill>
                  <a:schemeClr val="accent1"/>
                </a:solidFill>
              </a:rPr>
            </a:br>
            <a:r>
              <a:rPr lang="en" sz="2100">
                <a:solidFill>
                  <a:schemeClr val="accent1"/>
                </a:solidFill>
              </a:rPr>
              <a:t> And let conclusions take the weaker side.</a:t>
            </a:r>
            <a:endParaRPr sz="2100">
              <a:solidFill>
                <a:schemeClr val="accent1"/>
              </a:solidFill>
            </a:endParaRPr>
          </a:p>
          <a:p>
            <a:pPr indent="0" lvl="0" marL="0" rtl="0" algn="ctr">
              <a:spcBef>
                <a:spcPts val="1200"/>
              </a:spcBef>
              <a:spcAft>
                <a:spcPts val="0"/>
              </a:spcAft>
              <a:buNone/>
            </a:pPr>
            <a:r>
              <a:t/>
            </a:r>
            <a:endParaRPr sz="1800">
              <a:solidFill>
                <a:schemeClr val="accent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8" name="Shape 1338"/>
        <p:cNvGrpSpPr/>
        <p:nvPr/>
      </p:nvGrpSpPr>
      <p:grpSpPr>
        <a:xfrm>
          <a:off x="0" y="0"/>
          <a:ext cx="0" cy="0"/>
          <a:chOff x="0" y="0"/>
          <a:chExt cx="0" cy="0"/>
        </a:xfrm>
      </p:grpSpPr>
      <p:sp>
        <p:nvSpPr>
          <p:cNvPr id="1339" name="Google Shape;1339;p74"/>
          <p:cNvSpPr/>
          <p:nvPr/>
        </p:nvSpPr>
        <p:spPr>
          <a:xfrm>
            <a:off x="8428950" y="305050"/>
            <a:ext cx="474600" cy="474600"/>
          </a:xfrm>
          <a:prstGeom prst="ellipse">
            <a:avLst/>
          </a:prstGeom>
          <a:solidFill>
            <a:srgbClr val="01083A">
              <a:alpha val="106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74"/>
          <p:cNvSpPr/>
          <p:nvPr/>
        </p:nvSpPr>
        <p:spPr>
          <a:xfrm>
            <a:off x="8501000" y="4466799"/>
            <a:ext cx="474600" cy="474600"/>
          </a:xfrm>
          <a:prstGeom prst="ellipse">
            <a:avLst/>
          </a:prstGeom>
          <a:solidFill>
            <a:srgbClr val="97A4FF">
              <a:alpha val="51120"/>
            </a:srgbClr>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74"/>
          <p:cNvSpPr/>
          <p:nvPr/>
        </p:nvSpPr>
        <p:spPr>
          <a:xfrm>
            <a:off x="339075" y="2125876"/>
            <a:ext cx="188100" cy="188100"/>
          </a:xfrm>
          <a:prstGeom prst="ellipse">
            <a:avLst/>
          </a:prstGeom>
          <a:solidFill>
            <a:srgbClr val="01083A">
              <a:alpha val="106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42" name="Google Shape;1342;p74"/>
          <p:cNvCxnSpPr/>
          <p:nvPr/>
        </p:nvCxnSpPr>
        <p:spPr>
          <a:xfrm>
            <a:off x="6239200" y="3265660"/>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343" name="Google Shape;1343;p74"/>
          <p:cNvCxnSpPr/>
          <p:nvPr/>
        </p:nvCxnSpPr>
        <p:spPr>
          <a:xfrm>
            <a:off x="6239200" y="2125873"/>
            <a:ext cx="421800" cy="0"/>
          </a:xfrm>
          <a:prstGeom prst="straightConnector1">
            <a:avLst/>
          </a:prstGeom>
          <a:noFill/>
          <a:ln cap="flat" cmpd="sng" w="9525">
            <a:solidFill>
              <a:schemeClr val="lt2"/>
            </a:solidFill>
            <a:prstDash val="solid"/>
            <a:round/>
            <a:headEnd len="med" w="med" type="none"/>
            <a:tailEnd len="med" w="med" type="none"/>
          </a:ln>
        </p:spPr>
      </p:cxnSp>
      <p:sp>
        <p:nvSpPr>
          <p:cNvPr id="1344" name="Google Shape;1344;p74"/>
          <p:cNvSpPr/>
          <p:nvPr/>
        </p:nvSpPr>
        <p:spPr>
          <a:xfrm>
            <a:off x="339075" y="3299874"/>
            <a:ext cx="188100" cy="188100"/>
          </a:xfrm>
          <a:prstGeom prst="ellipse">
            <a:avLst/>
          </a:prstGeom>
          <a:solidFill>
            <a:srgbClr val="97A4FF">
              <a:alpha val="51120"/>
            </a:srgbClr>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74"/>
          <p:cNvSpPr txBox="1"/>
          <p:nvPr/>
        </p:nvSpPr>
        <p:spPr>
          <a:xfrm>
            <a:off x="629600" y="426850"/>
            <a:ext cx="6658800" cy="40974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rPr lang="en" sz="2100"/>
              <a:t>Translated into the </a:t>
            </a:r>
            <a:r>
              <a:rPr b="1" lang="en" sz="2100"/>
              <a:t>Eight General Laws or Canons</a:t>
            </a:r>
            <a:r>
              <a:rPr lang="en" sz="2100"/>
              <a:t>, we now have the following.</a:t>
            </a:r>
            <a:endParaRPr sz="2100"/>
          </a:p>
          <a:p>
            <a:pPr indent="0" lvl="0" marL="0" rtl="0" algn="l">
              <a:lnSpc>
                <a:spcPct val="115000"/>
              </a:lnSpc>
              <a:spcBef>
                <a:spcPts val="1200"/>
              </a:spcBef>
              <a:spcAft>
                <a:spcPts val="0"/>
              </a:spcAft>
              <a:buNone/>
            </a:pPr>
            <a:r>
              <a:rPr lang="en" sz="2100"/>
              <a:t>1. Only three terms must exist in the syllogism;</a:t>
            </a:r>
            <a:endParaRPr sz="2100"/>
          </a:p>
          <a:p>
            <a:pPr indent="0" lvl="0" marL="0" rtl="0" algn="l">
              <a:lnSpc>
                <a:spcPct val="115000"/>
              </a:lnSpc>
              <a:spcBef>
                <a:spcPts val="1200"/>
              </a:spcBef>
              <a:spcAft>
                <a:spcPts val="0"/>
              </a:spcAft>
              <a:buNone/>
            </a:pPr>
            <a:r>
              <a:rPr lang="en" sz="2100"/>
              <a:t>2. Neither the major nor the minor term may be a universal term in the conclusion, if it was treated as a particular term in the premises;</a:t>
            </a:r>
            <a:endParaRPr sz="2100"/>
          </a:p>
          <a:p>
            <a:pPr indent="0" lvl="0" marL="0" rtl="0" algn="l">
              <a:lnSpc>
                <a:spcPct val="115000"/>
              </a:lnSpc>
              <a:spcBef>
                <a:spcPts val="1200"/>
              </a:spcBef>
              <a:spcAft>
                <a:spcPts val="0"/>
              </a:spcAft>
              <a:buNone/>
            </a:pPr>
            <a:r>
              <a:rPr lang="en" sz="2100"/>
              <a:t>3. The middle term may not appear in the conclusion;</a:t>
            </a:r>
            <a:endParaRPr sz="2100"/>
          </a:p>
          <a:p>
            <a:pPr indent="0" lvl="0" marL="0" rtl="0" algn="l">
              <a:lnSpc>
                <a:spcPct val="115000"/>
              </a:lnSpc>
              <a:spcBef>
                <a:spcPts val="1200"/>
              </a:spcBef>
              <a:spcAft>
                <a:spcPts val="1200"/>
              </a:spcAft>
              <a:buNone/>
            </a:pPr>
            <a:r>
              <a:rPr lang="en" sz="2100"/>
              <a:t>4. The middle term must be used at least once distributively, i.e., as a universal term, in the premises;</a:t>
            </a:r>
            <a:endParaRPr sz="21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9" name="Shape 1349"/>
        <p:cNvGrpSpPr/>
        <p:nvPr/>
      </p:nvGrpSpPr>
      <p:grpSpPr>
        <a:xfrm>
          <a:off x="0" y="0"/>
          <a:ext cx="0" cy="0"/>
          <a:chOff x="0" y="0"/>
          <a:chExt cx="0" cy="0"/>
        </a:xfrm>
      </p:grpSpPr>
      <p:sp>
        <p:nvSpPr>
          <p:cNvPr id="1350" name="Google Shape;1350;p75"/>
          <p:cNvSpPr/>
          <p:nvPr/>
        </p:nvSpPr>
        <p:spPr>
          <a:xfrm>
            <a:off x="8428950" y="305050"/>
            <a:ext cx="474600" cy="474600"/>
          </a:xfrm>
          <a:prstGeom prst="ellipse">
            <a:avLst/>
          </a:prstGeom>
          <a:solidFill>
            <a:srgbClr val="01083A">
              <a:alpha val="106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75"/>
          <p:cNvSpPr/>
          <p:nvPr/>
        </p:nvSpPr>
        <p:spPr>
          <a:xfrm>
            <a:off x="8501000" y="4466799"/>
            <a:ext cx="474600" cy="474600"/>
          </a:xfrm>
          <a:prstGeom prst="ellipse">
            <a:avLst/>
          </a:prstGeom>
          <a:solidFill>
            <a:srgbClr val="97A4FF">
              <a:alpha val="51120"/>
            </a:srgbClr>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75"/>
          <p:cNvSpPr/>
          <p:nvPr/>
        </p:nvSpPr>
        <p:spPr>
          <a:xfrm>
            <a:off x="339075" y="2125876"/>
            <a:ext cx="188100" cy="188100"/>
          </a:xfrm>
          <a:prstGeom prst="ellipse">
            <a:avLst/>
          </a:prstGeom>
          <a:solidFill>
            <a:srgbClr val="01083A">
              <a:alpha val="106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53" name="Google Shape;1353;p75"/>
          <p:cNvCxnSpPr/>
          <p:nvPr/>
        </p:nvCxnSpPr>
        <p:spPr>
          <a:xfrm>
            <a:off x="6239200" y="3265660"/>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354" name="Google Shape;1354;p75"/>
          <p:cNvCxnSpPr/>
          <p:nvPr/>
        </p:nvCxnSpPr>
        <p:spPr>
          <a:xfrm>
            <a:off x="6239200" y="2125873"/>
            <a:ext cx="421800" cy="0"/>
          </a:xfrm>
          <a:prstGeom prst="straightConnector1">
            <a:avLst/>
          </a:prstGeom>
          <a:noFill/>
          <a:ln cap="flat" cmpd="sng" w="9525">
            <a:solidFill>
              <a:schemeClr val="lt2"/>
            </a:solidFill>
            <a:prstDash val="solid"/>
            <a:round/>
            <a:headEnd len="med" w="med" type="none"/>
            <a:tailEnd len="med" w="med" type="none"/>
          </a:ln>
        </p:spPr>
      </p:cxnSp>
      <p:sp>
        <p:nvSpPr>
          <p:cNvPr id="1355" name="Google Shape;1355;p75"/>
          <p:cNvSpPr/>
          <p:nvPr/>
        </p:nvSpPr>
        <p:spPr>
          <a:xfrm>
            <a:off x="339075" y="3299874"/>
            <a:ext cx="188100" cy="188100"/>
          </a:xfrm>
          <a:prstGeom prst="ellipse">
            <a:avLst/>
          </a:prstGeom>
          <a:solidFill>
            <a:srgbClr val="97A4FF">
              <a:alpha val="51120"/>
            </a:srgbClr>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75"/>
          <p:cNvSpPr txBox="1"/>
          <p:nvPr/>
        </p:nvSpPr>
        <p:spPr>
          <a:xfrm>
            <a:off x="339075" y="74700"/>
            <a:ext cx="7728300" cy="5121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0"/>
              </a:spcAft>
              <a:buNone/>
            </a:pPr>
            <a:r>
              <a:t/>
            </a:r>
            <a:endParaRPr sz="1800"/>
          </a:p>
          <a:p>
            <a:pPr indent="0" lvl="0" marL="0" rtl="0" algn="l">
              <a:lnSpc>
                <a:spcPct val="115000"/>
              </a:lnSpc>
              <a:spcBef>
                <a:spcPts val="1200"/>
              </a:spcBef>
              <a:spcAft>
                <a:spcPts val="0"/>
              </a:spcAft>
              <a:buNone/>
            </a:pPr>
            <a:r>
              <a:rPr lang="en" sz="2000"/>
              <a:t>5. If both premises are affirmative, the conclusion must also be affirmative.</a:t>
            </a:r>
            <a:endParaRPr sz="2000"/>
          </a:p>
          <a:p>
            <a:pPr indent="0" lvl="0" marL="0" rtl="0" algn="l">
              <a:lnSpc>
                <a:spcPct val="115000"/>
              </a:lnSpc>
              <a:spcBef>
                <a:spcPts val="1200"/>
              </a:spcBef>
              <a:spcAft>
                <a:spcPts val="0"/>
              </a:spcAft>
              <a:buNone/>
            </a:pPr>
            <a:r>
              <a:rPr lang="en" sz="2000"/>
              <a:t>6. Both premises may not be negative; one at least must be affirmative.</a:t>
            </a:r>
            <a:endParaRPr sz="2000"/>
          </a:p>
          <a:p>
            <a:pPr indent="0" lvl="0" marL="0" rtl="0" algn="l">
              <a:lnSpc>
                <a:spcPct val="115000"/>
              </a:lnSpc>
              <a:spcBef>
                <a:spcPts val="1200"/>
              </a:spcBef>
              <a:spcAft>
                <a:spcPts val="0"/>
              </a:spcAft>
              <a:buNone/>
            </a:pPr>
            <a:r>
              <a:rPr lang="en" sz="2000"/>
              <a:t>7. No conclusion can be drawn from two particular premises; at least, one must be a universal proposition:</a:t>
            </a:r>
            <a:endParaRPr sz="2000"/>
          </a:p>
          <a:p>
            <a:pPr indent="0" lvl="0" marL="0" rtl="0" algn="l">
              <a:lnSpc>
                <a:spcPct val="115000"/>
              </a:lnSpc>
              <a:spcBef>
                <a:spcPts val="1200"/>
              </a:spcBef>
              <a:spcAft>
                <a:spcPts val="0"/>
              </a:spcAft>
              <a:buNone/>
            </a:pPr>
            <a:r>
              <a:rPr lang="en" sz="2000"/>
              <a:t>8. The conclusion takes the weaker side, that is, (a) if one of the premises is negative, the conclusion must be negative; and (b) if one of the premises is particular, the conclusion must also be particular.</a:t>
            </a:r>
            <a:endParaRPr sz="2000"/>
          </a:p>
          <a:p>
            <a:pPr indent="0" lvl="0" marL="0" rtl="0" algn="l">
              <a:lnSpc>
                <a:spcPct val="115000"/>
              </a:lnSpc>
              <a:spcBef>
                <a:spcPts val="1200"/>
              </a:spcBef>
              <a:spcAft>
                <a:spcPts val="1200"/>
              </a:spcAft>
              <a:buNone/>
            </a:pPr>
            <a:r>
              <a:t/>
            </a:r>
            <a:endParaRPr sz="2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0" name="Shape 1360"/>
        <p:cNvGrpSpPr/>
        <p:nvPr/>
      </p:nvGrpSpPr>
      <p:grpSpPr>
        <a:xfrm>
          <a:off x="0" y="0"/>
          <a:ext cx="0" cy="0"/>
          <a:chOff x="0" y="0"/>
          <a:chExt cx="0" cy="0"/>
        </a:xfrm>
      </p:grpSpPr>
      <p:sp>
        <p:nvSpPr>
          <p:cNvPr id="1361" name="Google Shape;1361;p76"/>
          <p:cNvSpPr txBox="1"/>
          <p:nvPr>
            <p:ph idx="1" type="subTitle"/>
          </p:nvPr>
        </p:nvSpPr>
        <p:spPr>
          <a:xfrm>
            <a:off x="554900" y="629600"/>
            <a:ext cx="6776100" cy="3027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CATEGORICAL SYLLOGISMS</a:t>
            </a:r>
            <a:endParaRPr b="1"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 </a:t>
            </a:r>
            <a:endParaRPr b="1"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A </a:t>
            </a:r>
            <a:r>
              <a:rPr b="1" lang="en" sz="2100">
                <a:solidFill>
                  <a:srgbClr val="000000"/>
                </a:solidFill>
                <a:latin typeface="Arial"/>
                <a:ea typeface="Arial"/>
                <a:cs typeface="Arial"/>
                <a:sym typeface="Arial"/>
              </a:rPr>
              <a:t>syllogism</a:t>
            </a:r>
            <a:r>
              <a:rPr lang="en" sz="2100">
                <a:solidFill>
                  <a:srgbClr val="000000"/>
                </a:solidFill>
                <a:latin typeface="Arial"/>
                <a:ea typeface="Arial"/>
                <a:cs typeface="Arial"/>
                <a:sym typeface="Arial"/>
              </a:rPr>
              <a:t> is a two-premise deductive argument. A </a:t>
            </a:r>
            <a:r>
              <a:rPr b="1" lang="en" sz="2100">
                <a:solidFill>
                  <a:srgbClr val="000000"/>
                </a:solidFill>
                <a:latin typeface="Arial"/>
                <a:ea typeface="Arial"/>
                <a:cs typeface="Arial"/>
                <a:sym typeface="Arial"/>
              </a:rPr>
              <a:t>categorical syllogism</a:t>
            </a:r>
            <a:r>
              <a:rPr lang="en" sz="2100">
                <a:solidFill>
                  <a:srgbClr val="000000"/>
                </a:solidFill>
                <a:latin typeface="Arial"/>
                <a:ea typeface="Arial"/>
                <a:cs typeface="Arial"/>
                <a:sym typeface="Arial"/>
              </a:rPr>
              <a:t> (in standard form) is a syllogism whose every claim is a standard-form categorical claim and in which three terms each occur exactly twice in exactly two of the claims.</a:t>
            </a:r>
            <a:r>
              <a:rPr lang="en" sz="1200">
                <a:solidFill>
                  <a:srgbClr val="000000"/>
                </a:solidFill>
                <a:latin typeface="Arial"/>
                <a:ea typeface="Arial"/>
                <a:cs typeface="Arial"/>
                <a:sym typeface="Arial"/>
              </a:rPr>
              <a:t> </a:t>
            </a:r>
            <a:endParaRPr/>
          </a:p>
        </p:txBody>
      </p:sp>
      <p:cxnSp>
        <p:nvCxnSpPr>
          <p:cNvPr id="1362" name="Google Shape;1362;p76"/>
          <p:cNvCxnSpPr/>
          <p:nvPr/>
        </p:nvCxnSpPr>
        <p:spPr>
          <a:xfrm>
            <a:off x="4148257" y="283894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6" name="Shape 1366"/>
        <p:cNvGrpSpPr/>
        <p:nvPr/>
      </p:nvGrpSpPr>
      <p:grpSpPr>
        <a:xfrm>
          <a:off x="0" y="0"/>
          <a:ext cx="0" cy="0"/>
          <a:chOff x="0" y="0"/>
          <a:chExt cx="0" cy="0"/>
        </a:xfrm>
      </p:grpSpPr>
      <p:sp>
        <p:nvSpPr>
          <p:cNvPr id="1367" name="Google Shape;1367;p77"/>
          <p:cNvSpPr txBox="1"/>
          <p:nvPr>
            <p:ph idx="1" type="subTitle"/>
          </p:nvPr>
        </p:nvSpPr>
        <p:spPr>
          <a:xfrm>
            <a:off x="554900" y="629600"/>
            <a:ext cx="6776100" cy="3027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Major term</a:t>
            </a:r>
            <a:r>
              <a:rPr lang="en" sz="2100">
                <a:solidFill>
                  <a:srgbClr val="000000"/>
                </a:solidFill>
                <a:latin typeface="Arial"/>
                <a:ea typeface="Arial"/>
                <a:cs typeface="Arial"/>
                <a:sym typeface="Arial"/>
              </a:rPr>
              <a:t>: the term that occurs as the predicate term of the </a:t>
            </a:r>
            <a:r>
              <a:rPr lang="en" sz="2100">
                <a:solidFill>
                  <a:srgbClr val="000000"/>
                </a:solidFill>
                <a:latin typeface="Arial"/>
                <a:ea typeface="Arial"/>
                <a:cs typeface="Arial"/>
                <a:sym typeface="Arial"/>
              </a:rPr>
              <a:t>syllogism</a:t>
            </a:r>
            <a:r>
              <a:rPr lang="en" sz="2100">
                <a:solidFill>
                  <a:srgbClr val="000000"/>
                </a:solidFill>
                <a:latin typeface="Arial"/>
                <a:ea typeface="Arial"/>
                <a:cs typeface="Arial"/>
                <a:sym typeface="Arial"/>
              </a:rPr>
              <a:t> conclusion</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Minor term</a:t>
            </a:r>
            <a:r>
              <a:rPr lang="en" sz="2100">
                <a:solidFill>
                  <a:srgbClr val="000000"/>
                </a:solidFill>
                <a:latin typeface="Arial"/>
                <a:ea typeface="Arial"/>
                <a:cs typeface="Arial"/>
                <a:sym typeface="Arial"/>
              </a:rPr>
              <a:t>: the term that occurs as the subject term of the </a:t>
            </a:r>
            <a:r>
              <a:rPr lang="en" sz="2100">
                <a:solidFill>
                  <a:srgbClr val="000000"/>
                </a:solidFill>
                <a:latin typeface="Arial"/>
                <a:ea typeface="Arial"/>
                <a:cs typeface="Arial"/>
                <a:sym typeface="Arial"/>
              </a:rPr>
              <a:t>syllogism</a:t>
            </a:r>
            <a:r>
              <a:rPr lang="en" sz="2100">
                <a:solidFill>
                  <a:srgbClr val="000000"/>
                </a:solidFill>
                <a:latin typeface="Arial"/>
                <a:ea typeface="Arial"/>
                <a:cs typeface="Arial"/>
                <a:sym typeface="Arial"/>
              </a:rPr>
              <a:t> conclusion</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Middle term</a:t>
            </a:r>
            <a:r>
              <a:rPr lang="en" sz="2100">
                <a:solidFill>
                  <a:srgbClr val="000000"/>
                </a:solidFill>
                <a:latin typeface="Arial"/>
                <a:ea typeface="Arial"/>
                <a:cs typeface="Arial"/>
                <a:sym typeface="Arial"/>
              </a:rPr>
              <a:t>: the term that occurs in both of the premises but not at all in the conclusion</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p:txBody>
      </p:sp>
      <p:cxnSp>
        <p:nvCxnSpPr>
          <p:cNvPr id="1368" name="Google Shape;1368;p77"/>
          <p:cNvCxnSpPr/>
          <p:nvPr/>
        </p:nvCxnSpPr>
        <p:spPr>
          <a:xfrm>
            <a:off x="4148257" y="283894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2" name="Shape 1372"/>
        <p:cNvGrpSpPr/>
        <p:nvPr/>
      </p:nvGrpSpPr>
      <p:grpSpPr>
        <a:xfrm>
          <a:off x="0" y="0"/>
          <a:ext cx="0" cy="0"/>
          <a:chOff x="0" y="0"/>
          <a:chExt cx="0" cy="0"/>
        </a:xfrm>
      </p:grpSpPr>
      <p:sp>
        <p:nvSpPr>
          <p:cNvPr id="1373" name="Google Shape;1373;p78"/>
          <p:cNvSpPr txBox="1"/>
          <p:nvPr>
            <p:ph idx="1" type="subTitle"/>
          </p:nvPr>
        </p:nvSpPr>
        <p:spPr>
          <a:xfrm>
            <a:off x="554900" y="629600"/>
            <a:ext cx="6776100" cy="3027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In a categorical syllogism, each of the premises states a relationship between the middle term and one of the other terms . If both premises do their jobs correctly—that is, if the proper connections between S and P are established via the middle term, M—then the relationship between S and P stated by the conclusion will have to follow—that is, the argument is valid.</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p:txBody>
      </p:sp>
      <p:cxnSp>
        <p:nvCxnSpPr>
          <p:cNvPr id="1374" name="Google Shape;1374;p78"/>
          <p:cNvCxnSpPr/>
          <p:nvPr/>
        </p:nvCxnSpPr>
        <p:spPr>
          <a:xfrm>
            <a:off x="4148257" y="283894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8" name="Shape 1378"/>
        <p:cNvGrpSpPr/>
        <p:nvPr/>
      </p:nvGrpSpPr>
      <p:grpSpPr>
        <a:xfrm>
          <a:off x="0" y="0"/>
          <a:ext cx="0" cy="0"/>
          <a:chOff x="0" y="0"/>
          <a:chExt cx="0" cy="0"/>
        </a:xfrm>
      </p:grpSpPr>
      <p:sp>
        <p:nvSpPr>
          <p:cNvPr id="1379" name="Google Shape;1379;p79"/>
          <p:cNvSpPr txBox="1"/>
          <p:nvPr>
            <p:ph idx="1" type="subTitle"/>
          </p:nvPr>
        </p:nvSpPr>
        <p:spPr>
          <a:xfrm>
            <a:off x="554900" y="629600"/>
            <a:ext cx="6776100" cy="288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First,</a:t>
            </a:r>
            <a:r>
              <a:rPr lang="en" sz="2100">
                <a:solidFill>
                  <a:srgbClr val="000000"/>
                </a:solidFill>
                <a:latin typeface="Arial"/>
                <a:ea typeface="Arial"/>
                <a:cs typeface="Arial"/>
                <a:sym typeface="Arial"/>
              </a:rPr>
              <a:t> though, let’s look at some candidates for syllogisms. In fact, only one of the following qualifies as a categorical syllogism. Can you identify which one? What is wrong with the other two?</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b="1" sz="2100">
              <a:solidFill>
                <a:srgbClr val="000000"/>
              </a:solidFill>
              <a:latin typeface="Arial"/>
              <a:ea typeface="Arial"/>
              <a:cs typeface="Arial"/>
              <a:sym typeface="Arial"/>
            </a:endParaRPr>
          </a:p>
        </p:txBody>
      </p:sp>
      <p:cxnSp>
        <p:nvCxnSpPr>
          <p:cNvPr id="1380" name="Google Shape;1380;p79"/>
          <p:cNvCxnSpPr/>
          <p:nvPr/>
        </p:nvCxnSpPr>
        <p:spPr>
          <a:xfrm>
            <a:off x="4148257" y="283894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4" name="Shape 1384"/>
        <p:cNvGrpSpPr/>
        <p:nvPr/>
      </p:nvGrpSpPr>
      <p:grpSpPr>
        <a:xfrm>
          <a:off x="0" y="0"/>
          <a:ext cx="0" cy="0"/>
          <a:chOff x="0" y="0"/>
          <a:chExt cx="0" cy="0"/>
        </a:xfrm>
      </p:grpSpPr>
      <p:sp>
        <p:nvSpPr>
          <p:cNvPr id="1385" name="Google Shape;1385;p80"/>
          <p:cNvSpPr txBox="1"/>
          <p:nvPr>
            <p:ph idx="1" type="subTitle"/>
          </p:nvPr>
        </p:nvSpPr>
        <p:spPr>
          <a:xfrm>
            <a:off x="352150" y="736300"/>
            <a:ext cx="7096200" cy="4215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rgbClr val="000000"/>
                </a:solidFill>
                <a:latin typeface="Arial"/>
                <a:ea typeface="Arial"/>
                <a:cs typeface="Arial"/>
                <a:sym typeface="Arial"/>
              </a:rPr>
              <a:t>We hope it was fairly obvious that the second argument is the only proper syllogism. The </a:t>
            </a:r>
            <a:r>
              <a:rPr b="1" lang="en" sz="2100">
                <a:solidFill>
                  <a:srgbClr val="000000"/>
                </a:solidFill>
                <a:latin typeface="Arial"/>
                <a:ea typeface="Arial"/>
                <a:cs typeface="Arial"/>
                <a:sym typeface="Arial"/>
              </a:rPr>
              <a:t>first example</a:t>
            </a:r>
            <a:r>
              <a:rPr lang="en" sz="2100">
                <a:solidFill>
                  <a:srgbClr val="000000"/>
                </a:solidFill>
                <a:latin typeface="Arial"/>
                <a:ea typeface="Arial"/>
                <a:cs typeface="Arial"/>
                <a:sym typeface="Arial"/>
              </a:rPr>
              <a:t> has a couple of things wrong with it: Neither the second premise nor the conclusion is in standard form—no standard-form categorical claim begins with the word “not”—and the predicate term must be a noun or noun phrase. The </a:t>
            </a:r>
            <a:r>
              <a:rPr b="1" lang="en" sz="2100">
                <a:solidFill>
                  <a:srgbClr val="000000"/>
                </a:solidFill>
                <a:latin typeface="Arial"/>
                <a:ea typeface="Arial"/>
                <a:cs typeface="Arial"/>
                <a:sym typeface="Arial"/>
              </a:rPr>
              <a:t>second premise</a:t>
            </a:r>
            <a:r>
              <a:rPr lang="en" sz="2100">
                <a:solidFill>
                  <a:srgbClr val="000000"/>
                </a:solidFill>
                <a:latin typeface="Arial"/>
                <a:ea typeface="Arial"/>
                <a:cs typeface="Arial"/>
                <a:sym typeface="Arial"/>
              </a:rPr>
              <a:t> can be translated into “Some cats are not domestic creatures” and the conclusion into “Some mammals are not domestic creatures,” and the result is a syllogism. </a:t>
            </a:r>
            <a:endParaRPr sz="2100"/>
          </a:p>
        </p:txBody>
      </p:sp>
      <p:cxnSp>
        <p:nvCxnSpPr>
          <p:cNvPr id="1386" name="Google Shape;1386;p80"/>
          <p:cNvCxnSpPr/>
          <p:nvPr/>
        </p:nvCxnSpPr>
        <p:spPr>
          <a:xfrm>
            <a:off x="4116757" y="316739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90" name="Shape 1390"/>
        <p:cNvGrpSpPr/>
        <p:nvPr/>
      </p:nvGrpSpPr>
      <p:grpSpPr>
        <a:xfrm>
          <a:off x="0" y="0"/>
          <a:ext cx="0" cy="0"/>
          <a:chOff x="0" y="0"/>
          <a:chExt cx="0" cy="0"/>
        </a:xfrm>
      </p:grpSpPr>
      <p:sp>
        <p:nvSpPr>
          <p:cNvPr id="1391" name="Google Shape;1391;p81"/>
          <p:cNvSpPr txBox="1"/>
          <p:nvPr>
            <p:ph idx="1" type="subTitle"/>
          </p:nvPr>
        </p:nvSpPr>
        <p:spPr>
          <a:xfrm>
            <a:off x="811000" y="736300"/>
            <a:ext cx="6637500" cy="4215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third argument</a:t>
            </a:r>
            <a:r>
              <a:rPr lang="en" sz="2100">
                <a:solidFill>
                  <a:srgbClr val="000000"/>
                </a:solidFill>
                <a:latin typeface="Arial"/>
                <a:ea typeface="Arial"/>
                <a:cs typeface="Arial"/>
                <a:sym typeface="Arial"/>
              </a:rPr>
              <a:t> is okay up to the conclusion, which contains a term that does not occur anywhere in the premises: “</a:t>
            </a:r>
            <a:r>
              <a:rPr lang="en" sz="2100">
                <a:solidFill>
                  <a:srgbClr val="000000"/>
                </a:solidFill>
                <a:latin typeface="Arial"/>
                <a:ea typeface="Arial"/>
                <a:cs typeface="Arial"/>
                <a:sym typeface="Arial"/>
              </a:rPr>
              <a:t>non students</a:t>
            </a:r>
            <a:r>
              <a:rPr lang="en" sz="2100">
                <a:solidFill>
                  <a:srgbClr val="000000"/>
                </a:solidFill>
                <a:latin typeface="Arial"/>
                <a:ea typeface="Arial"/>
                <a:cs typeface="Arial"/>
                <a:sym typeface="Arial"/>
              </a:rPr>
              <a:t>.” However, because “</a:t>
            </a:r>
            <a:r>
              <a:rPr lang="en" sz="2100">
                <a:solidFill>
                  <a:srgbClr val="000000"/>
                </a:solidFill>
                <a:latin typeface="Arial"/>
                <a:ea typeface="Arial"/>
                <a:cs typeface="Arial"/>
                <a:sym typeface="Arial"/>
              </a:rPr>
              <a:t>non students</a:t>
            </a:r>
            <a:r>
              <a:rPr lang="en" sz="2100">
                <a:solidFill>
                  <a:srgbClr val="000000"/>
                </a:solidFill>
                <a:latin typeface="Arial"/>
                <a:ea typeface="Arial"/>
                <a:cs typeface="Arial"/>
                <a:sym typeface="Arial"/>
              </a:rPr>
              <a:t>” is the complement of “students,” this argument can be turned into a proper syllogism by obverting the conclusion, producing “Some local people are not students.”</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2100">
              <a:solidFill>
                <a:srgbClr val="000000"/>
              </a:solidFill>
              <a:latin typeface="Arial"/>
              <a:ea typeface="Arial"/>
              <a:cs typeface="Arial"/>
              <a:sym typeface="Arial"/>
            </a:endParaRPr>
          </a:p>
        </p:txBody>
      </p:sp>
      <p:cxnSp>
        <p:nvCxnSpPr>
          <p:cNvPr id="1392" name="Google Shape;1392;p81"/>
          <p:cNvCxnSpPr/>
          <p:nvPr/>
        </p:nvCxnSpPr>
        <p:spPr>
          <a:xfrm>
            <a:off x="4116757" y="3167395"/>
            <a:ext cx="9105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6" name="Shape 1396"/>
        <p:cNvGrpSpPr/>
        <p:nvPr/>
      </p:nvGrpSpPr>
      <p:grpSpPr>
        <a:xfrm>
          <a:off x="0" y="0"/>
          <a:ext cx="0" cy="0"/>
          <a:chOff x="0" y="0"/>
          <a:chExt cx="0" cy="0"/>
        </a:xfrm>
      </p:grpSpPr>
      <p:sp>
        <p:nvSpPr>
          <p:cNvPr id="1397" name="Google Shape;1397;p82"/>
          <p:cNvSpPr txBox="1"/>
          <p:nvPr>
            <p:ph type="title"/>
          </p:nvPr>
        </p:nvSpPr>
        <p:spPr>
          <a:xfrm>
            <a:off x="1099450" y="535000"/>
            <a:ext cx="6348900" cy="3274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i="1" lang="en" sz="2100">
                <a:solidFill>
                  <a:srgbClr val="000000"/>
                </a:solidFill>
                <a:latin typeface="Arial"/>
                <a:ea typeface="Arial"/>
                <a:cs typeface="Arial"/>
                <a:sym typeface="Arial"/>
              </a:rPr>
              <a:t>Categorical Syllogisms</a:t>
            </a:r>
            <a:r>
              <a:rPr i="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are two-premise arguments consisting of categorical statements with exactly three class terms: the subject and predicate term of the conclusion (these are, respectively, the </a:t>
            </a:r>
            <a:r>
              <a:rPr i="1" lang="en" sz="2100">
                <a:solidFill>
                  <a:srgbClr val="000000"/>
                </a:solidFill>
                <a:latin typeface="Arial"/>
                <a:ea typeface="Arial"/>
                <a:cs typeface="Arial"/>
                <a:sym typeface="Arial"/>
              </a:rPr>
              <a:t>minor </a:t>
            </a:r>
            <a:r>
              <a:rPr lang="en" sz="2100">
                <a:solidFill>
                  <a:srgbClr val="000000"/>
                </a:solidFill>
                <a:latin typeface="Arial"/>
                <a:ea typeface="Arial"/>
                <a:cs typeface="Arial"/>
                <a:sym typeface="Arial"/>
              </a:rPr>
              <a:t> and </a:t>
            </a:r>
            <a:r>
              <a:rPr i="1" lang="en" sz="2100">
                <a:solidFill>
                  <a:srgbClr val="000000"/>
                </a:solidFill>
                <a:latin typeface="Arial"/>
                <a:ea typeface="Arial"/>
                <a:cs typeface="Arial"/>
                <a:sym typeface="Arial"/>
              </a:rPr>
              <a:t> major </a:t>
            </a:r>
            <a:r>
              <a:rPr lang="en" sz="2100">
                <a:solidFill>
                  <a:srgbClr val="000000"/>
                </a:solidFill>
                <a:latin typeface="Arial"/>
                <a:ea typeface="Arial"/>
                <a:cs typeface="Arial"/>
                <a:sym typeface="Arial"/>
              </a:rPr>
              <a:t>terms of the syllogism) and a third term (the </a:t>
            </a:r>
            <a:r>
              <a:rPr i="1" lang="en" sz="2100">
                <a:solidFill>
                  <a:srgbClr val="000000"/>
                </a:solidFill>
                <a:latin typeface="Arial"/>
                <a:ea typeface="Arial"/>
                <a:cs typeface="Arial"/>
                <a:sym typeface="Arial"/>
              </a:rPr>
              <a:t> middle </a:t>
            </a:r>
            <a:r>
              <a:rPr lang="en" sz="2100">
                <a:solidFill>
                  <a:srgbClr val="000000"/>
                </a:solidFill>
                <a:latin typeface="Arial"/>
                <a:ea typeface="Arial"/>
                <a:cs typeface="Arial"/>
                <a:sym typeface="Arial"/>
              </a:rPr>
              <a:t> term) which occurs in both premises. In addition, the major and minor terms must each occur exactly once in a premise. </a:t>
            </a:r>
            <a:endParaRPr sz="2100"/>
          </a:p>
        </p:txBody>
      </p:sp>
      <p:sp>
        <p:nvSpPr>
          <p:cNvPr id="1398" name="Google Shape;1398;p82"/>
          <p:cNvSpPr/>
          <p:nvPr/>
        </p:nvSpPr>
        <p:spPr>
          <a:xfrm>
            <a:off x="715103" y="1397978"/>
            <a:ext cx="188100" cy="188100"/>
          </a:xfrm>
          <a:prstGeom prst="ellipse">
            <a:avLst/>
          </a:prstGeom>
          <a:solidFill>
            <a:srgbClr val="01083A">
              <a:alpha val="1061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82"/>
          <p:cNvSpPr/>
          <p:nvPr/>
        </p:nvSpPr>
        <p:spPr>
          <a:xfrm>
            <a:off x="715103" y="2536327"/>
            <a:ext cx="188100" cy="188100"/>
          </a:xfrm>
          <a:prstGeom prst="ellipse">
            <a:avLst/>
          </a:prstGeom>
          <a:solidFill>
            <a:srgbClr val="97A4FF">
              <a:alpha val="16760"/>
            </a:srgbClr>
          </a:solid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82"/>
          <p:cNvSpPr/>
          <p:nvPr/>
        </p:nvSpPr>
        <p:spPr>
          <a:xfrm>
            <a:off x="715103" y="3674675"/>
            <a:ext cx="188100" cy="188100"/>
          </a:xfrm>
          <a:prstGeom prst="ellipse">
            <a:avLst/>
          </a:prstGeom>
          <a:solidFill>
            <a:srgbClr val="B9C2FF">
              <a:alpha val="15080"/>
            </a:srgbClr>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01" name="Google Shape;1401;p82"/>
          <p:cNvCxnSpPr/>
          <p:nvPr/>
        </p:nvCxnSpPr>
        <p:spPr>
          <a:xfrm>
            <a:off x="1099457" y="2860438"/>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402" name="Google Shape;1402;p82"/>
          <p:cNvCxnSpPr/>
          <p:nvPr/>
        </p:nvCxnSpPr>
        <p:spPr>
          <a:xfrm>
            <a:off x="1099457" y="1720651"/>
            <a:ext cx="421800" cy="0"/>
          </a:xfrm>
          <a:prstGeom prst="straightConnector1">
            <a:avLst/>
          </a:prstGeom>
          <a:noFill/>
          <a:ln cap="flat" cmpd="sng" w="9525">
            <a:solidFill>
              <a:schemeClr val="lt2"/>
            </a:solidFill>
            <a:prstDash val="solid"/>
            <a:round/>
            <a:headEnd len="med" w="med" type="none"/>
            <a:tailEnd len="med" w="med" type="none"/>
          </a:ln>
        </p:spPr>
      </p:cxnSp>
      <p:cxnSp>
        <p:nvCxnSpPr>
          <p:cNvPr id="1403" name="Google Shape;1403;p82"/>
          <p:cNvCxnSpPr/>
          <p:nvPr/>
        </p:nvCxnSpPr>
        <p:spPr>
          <a:xfrm>
            <a:off x="1099457" y="4001438"/>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7" name="Shape 1407"/>
        <p:cNvGrpSpPr/>
        <p:nvPr/>
      </p:nvGrpSpPr>
      <p:grpSpPr>
        <a:xfrm>
          <a:off x="0" y="0"/>
          <a:ext cx="0" cy="0"/>
          <a:chOff x="0" y="0"/>
          <a:chExt cx="0" cy="0"/>
        </a:xfrm>
      </p:grpSpPr>
      <p:grpSp>
        <p:nvGrpSpPr>
          <p:cNvPr id="1408" name="Google Shape;1408;p83"/>
          <p:cNvGrpSpPr/>
          <p:nvPr/>
        </p:nvGrpSpPr>
        <p:grpSpPr>
          <a:xfrm>
            <a:off x="467054" y="948750"/>
            <a:ext cx="2030170" cy="3672673"/>
            <a:chOff x="-734425" y="725975"/>
            <a:chExt cx="2684700" cy="3691500"/>
          </a:xfrm>
        </p:grpSpPr>
        <p:sp>
          <p:nvSpPr>
            <p:cNvPr id="1409" name="Google Shape;1409;p83"/>
            <p:cNvSpPr/>
            <p:nvPr/>
          </p:nvSpPr>
          <p:spPr>
            <a:xfrm>
              <a:off x="-734425" y="725975"/>
              <a:ext cx="2684700" cy="3691500"/>
            </a:xfrm>
            <a:prstGeom prst="roundRect">
              <a:avLst>
                <a:gd fmla="val 4846"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83"/>
            <p:cNvSpPr/>
            <p:nvPr/>
          </p:nvSpPr>
          <p:spPr>
            <a:xfrm>
              <a:off x="515525" y="4253150"/>
              <a:ext cx="184800" cy="109500"/>
            </a:xfrm>
            <a:prstGeom prst="roundRect">
              <a:avLst>
                <a:gd fmla="val 50000"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83"/>
            <p:cNvSpPr/>
            <p:nvPr/>
          </p:nvSpPr>
          <p:spPr>
            <a:xfrm>
              <a:off x="577175" y="801325"/>
              <a:ext cx="61500" cy="615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83"/>
            <p:cNvSpPr/>
            <p:nvPr/>
          </p:nvSpPr>
          <p:spPr>
            <a:xfrm>
              <a:off x="-537625" y="945150"/>
              <a:ext cx="2291100" cy="3270000"/>
            </a:xfrm>
            <a:prstGeom prst="rect">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413" name="Google Shape;1413;p83"/>
          <p:cNvPicPr preferRelativeResize="0"/>
          <p:nvPr/>
        </p:nvPicPr>
        <p:blipFill rotWithShape="1">
          <a:blip r:embed="rId3">
            <a:alphaModFix/>
          </a:blip>
          <a:srcRect b="0" l="27765" r="33034" t="0"/>
          <a:stretch/>
        </p:blipFill>
        <p:spPr>
          <a:xfrm>
            <a:off x="522875" y="1157175"/>
            <a:ext cx="1846123" cy="3255825"/>
          </a:xfrm>
          <a:prstGeom prst="rect">
            <a:avLst/>
          </a:prstGeom>
          <a:noFill/>
          <a:ln cap="flat" cmpd="sng" w="9525">
            <a:solidFill>
              <a:schemeClr val="lt2"/>
            </a:solidFill>
            <a:prstDash val="solid"/>
            <a:round/>
            <a:headEnd len="sm" w="sm" type="none"/>
            <a:tailEnd len="sm" w="sm" type="none"/>
          </a:ln>
        </p:spPr>
      </p:pic>
      <p:sp>
        <p:nvSpPr>
          <p:cNvPr id="1414" name="Google Shape;1414;p83"/>
          <p:cNvSpPr/>
          <p:nvPr/>
        </p:nvSpPr>
        <p:spPr>
          <a:xfrm>
            <a:off x="467075" y="1157150"/>
            <a:ext cx="2030100" cy="3255900"/>
          </a:xfrm>
          <a:prstGeom prst="rect">
            <a:avLst/>
          </a:prstGeom>
          <a:solidFill>
            <a:srgbClr val="233294">
              <a:alpha val="305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83"/>
          <p:cNvSpPr txBox="1"/>
          <p:nvPr>
            <p:ph idx="1" type="subTitle"/>
          </p:nvPr>
        </p:nvSpPr>
        <p:spPr>
          <a:xfrm>
            <a:off x="2763825" y="597575"/>
            <a:ext cx="4674000" cy="4140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000000"/>
                </a:solidFill>
                <a:latin typeface="Arial"/>
                <a:ea typeface="Arial"/>
                <a:cs typeface="Arial"/>
                <a:sym typeface="Arial"/>
              </a:rPr>
              <a:t>We test for the validity of categorical syllogisms with Venn diagrams. The diagram of a syllogistic form uses three overlapping circles to represent the three terms in the premises. The circles are labeled (in any order) with letters standing for these terms. For the above syllogism, we use </a:t>
            </a:r>
            <a:r>
              <a:rPr i="1" lang="en" sz="2100">
                <a:solidFill>
                  <a:srgbClr val="000000"/>
                </a:solidFill>
                <a:latin typeface="Arial"/>
                <a:ea typeface="Arial"/>
                <a:cs typeface="Arial"/>
                <a:sym typeface="Arial"/>
              </a:rPr>
              <a:t>H </a:t>
            </a:r>
            <a:r>
              <a:rPr lang="en" sz="2100">
                <a:solidFill>
                  <a:srgbClr val="000000"/>
                </a:solidFill>
                <a:latin typeface="Arial"/>
                <a:ea typeface="Arial"/>
                <a:cs typeface="Arial"/>
                <a:sym typeface="Arial"/>
              </a:rPr>
              <a:t>for “herbivores”, </a:t>
            </a:r>
            <a:r>
              <a:rPr i="1" lang="en" sz="2100">
                <a:solidFill>
                  <a:srgbClr val="000000"/>
                </a:solidFill>
                <a:latin typeface="Arial"/>
                <a:ea typeface="Arial"/>
                <a:cs typeface="Arial"/>
                <a:sym typeface="Arial"/>
              </a:rPr>
              <a:t>F</a:t>
            </a:r>
            <a:r>
              <a:rPr lang="en" sz="2100">
                <a:solidFill>
                  <a:srgbClr val="000000"/>
                </a:solidFill>
                <a:latin typeface="Arial"/>
                <a:ea typeface="Arial"/>
                <a:cs typeface="Arial"/>
                <a:sym typeface="Arial"/>
              </a:rPr>
              <a:t> for “four-legged creatures”, and </a:t>
            </a:r>
            <a:r>
              <a:rPr i="1" lang="en" sz="2100">
                <a:solidFill>
                  <a:srgbClr val="000000"/>
                </a:solidFill>
                <a:latin typeface="Arial"/>
                <a:ea typeface="Arial"/>
                <a:cs typeface="Arial"/>
                <a:sym typeface="Arial"/>
              </a:rPr>
              <a:t>G</a:t>
            </a:r>
            <a:r>
              <a:rPr lang="en" sz="2100">
                <a:solidFill>
                  <a:srgbClr val="000000"/>
                </a:solidFill>
                <a:latin typeface="Arial"/>
                <a:ea typeface="Arial"/>
                <a:cs typeface="Arial"/>
                <a:sym typeface="Arial"/>
              </a:rPr>
              <a:t> for “gnus” to obtain. </a:t>
            </a:r>
            <a:endParaRPr sz="2100"/>
          </a:p>
        </p:txBody>
      </p:sp>
      <p:cxnSp>
        <p:nvCxnSpPr>
          <p:cNvPr id="1416" name="Google Shape;1416;p83"/>
          <p:cNvCxnSpPr/>
          <p:nvPr/>
        </p:nvCxnSpPr>
        <p:spPr>
          <a:xfrm>
            <a:off x="4361099" y="2632450"/>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0" name="Shape 1420"/>
        <p:cNvGrpSpPr/>
        <p:nvPr/>
      </p:nvGrpSpPr>
      <p:grpSpPr>
        <a:xfrm>
          <a:off x="0" y="0"/>
          <a:ext cx="0" cy="0"/>
          <a:chOff x="0" y="0"/>
          <a:chExt cx="0" cy="0"/>
        </a:xfrm>
      </p:grpSpPr>
      <p:grpSp>
        <p:nvGrpSpPr>
          <p:cNvPr id="1421" name="Google Shape;1421;p84"/>
          <p:cNvGrpSpPr/>
          <p:nvPr/>
        </p:nvGrpSpPr>
        <p:grpSpPr>
          <a:xfrm>
            <a:off x="467054" y="948750"/>
            <a:ext cx="2030170" cy="3672673"/>
            <a:chOff x="-734425" y="725975"/>
            <a:chExt cx="2684700" cy="3691500"/>
          </a:xfrm>
        </p:grpSpPr>
        <p:sp>
          <p:nvSpPr>
            <p:cNvPr id="1422" name="Google Shape;1422;p84"/>
            <p:cNvSpPr/>
            <p:nvPr/>
          </p:nvSpPr>
          <p:spPr>
            <a:xfrm>
              <a:off x="-734425" y="725975"/>
              <a:ext cx="2684700" cy="3691500"/>
            </a:xfrm>
            <a:prstGeom prst="roundRect">
              <a:avLst>
                <a:gd fmla="val 4846"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84"/>
            <p:cNvSpPr/>
            <p:nvPr/>
          </p:nvSpPr>
          <p:spPr>
            <a:xfrm>
              <a:off x="515525" y="4253150"/>
              <a:ext cx="184800" cy="109500"/>
            </a:xfrm>
            <a:prstGeom prst="roundRect">
              <a:avLst>
                <a:gd fmla="val 50000"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84"/>
            <p:cNvSpPr/>
            <p:nvPr/>
          </p:nvSpPr>
          <p:spPr>
            <a:xfrm>
              <a:off x="577175" y="801325"/>
              <a:ext cx="61500" cy="615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84"/>
            <p:cNvSpPr/>
            <p:nvPr/>
          </p:nvSpPr>
          <p:spPr>
            <a:xfrm>
              <a:off x="-537625" y="945150"/>
              <a:ext cx="2291100" cy="3270000"/>
            </a:xfrm>
            <a:prstGeom prst="rect">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426" name="Google Shape;1426;p84"/>
          <p:cNvPicPr preferRelativeResize="0"/>
          <p:nvPr/>
        </p:nvPicPr>
        <p:blipFill rotWithShape="1">
          <a:blip r:embed="rId3">
            <a:alphaModFix/>
          </a:blip>
          <a:srcRect b="0" l="27765" r="33034" t="0"/>
          <a:stretch/>
        </p:blipFill>
        <p:spPr>
          <a:xfrm>
            <a:off x="522875" y="1157175"/>
            <a:ext cx="1846123" cy="3255825"/>
          </a:xfrm>
          <a:prstGeom prst="rect">
            <a:avLst/>
          </a:prstGeom>
          <a:noFill/>
          <a:ln cap="flat" cmpd="sng" w="9525">
            <a:solidFill>
              <a:schemeClr val="lt2"/>
            </a:solidFill>
            <a:prstDash val="solid"/>
            <a:round/>
            <a:headEnd len="sm" w="sm" type="none"/>
            <a:tailEnd len="sm" w="sm" type="none"/>
          </a:ln>
        </p:spPr>
      </p:pic>
      <p:sp>
        <p:nvSpPr>
          <p:cNvPr id="1427" name="Google Shape;1427;p84"/>
          <p:cNvSpPr/>
          <p:nvPr/>
        </p:nvSpPr>
        <p:spPr>
          <a:xfrm>
            <a:off x="467075" y="1157150"/>
            <a:ext cx="2030100" cy="3255900"/>
          </a:xfrm>
          <a:prstGeom prst="rect">
            <a:avLst/>
          </a:prstGeom>
          <a:solidFill>
            <a:srgbClr val="233294">
              <a:alpha val="305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84"/>
          <p:cNvSpPr txBox="1"/>
          <p:nvPr>
            <p:ph idx="1" type="subTitle"/>
          </p:nvPr>
        </p:nvSpPr>
        <p:spPr>
          <a:xfrm>
            <a:off x="2763825" y="597575"/>
            <a:ext cx="4674000" cy="4140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Example 1.</a:t>
            </a:r>
            <a:r>
              <a:rPr lang="en" sz="2400">
                <a:solidFill>
                  <a:srgbClr val="000000"/>
                </a:solidFill>
                <a:latin typeface="Arial"/>
                <a:ea typeface="Arial"/>
                <a:cs typeface="Arial"/>
                <a:sym typeface="Arial"/>
              </a:rPr>
              <a:t>  Use a Venn diagram to test the validity of the following categorical syllogism:</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No </a:t>
            </a:r>
            <a:r>
              <a:rPr b="1" i="1" lang="en" sz="2400">
                <a:solidFill>
                  <a:srgbClr val="000000"/>
                </a:solidFill>
                <a:latin typeface="Arial"/>
                <a:ea typeface="Arial"/>
                <a:cs typeface="Arial"/>
                <a:sym typeface="Arial"/>
              </a:rPr>
              <a:t>F</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are </a:t>
            </a:r>
            <a:r>
              <a:rPr b="1" i="1" lang="en" sz="2400">
                <a:solidFill>
                  <a:srgbClr val="000000"/>
                </a:solidFill>
                <a:latin typeface="Arial"/>
                <a:ea typeface="Arial"/>
                <a:cs typeface="Arial"/>
                <a:sym typeface="Arial"/>
              </a:rPr>
              <a:t>G</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All </a:t>
            </a:r>
            <a:r>
              <a:rPr b="1" i="1" lang="en" sz="2400">
                <a:solidFill>
                  <a:srgbClr val="000000"/>
                </a:solidFill>
                <a:latin typeface="Arial"/>
                <a:ea typeface="Arial"/>
                <a:cs typeface="Arial"/>
                <a:sym typeface="Arial"/>
              </a:rPr>
              <a:t>G</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are </a:t>
            </a:r>
            <a:r>
              <a:rPr b="1" i="1" lang="en" sz="2400">
                <a:solidFill>
                  <a:srgbClr val="000000"/>
                </a:solidFill>
                <a:latin typeface="Arial"/>
                <a:ea typeface="Arial"/>
                <a:cs typeface="Arial"/>
                <a:sym typeface="Arial"/>
              </a:rPr>
              <a:t>H</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914400" rtl="0" algn="just">
              <a:lnSpc>
                <a:spcPct val="115000"/>
              </a:lnSpc>
              <a:spcBef>
                <a:spcPts val="0"/>
              </a:spcBef>
              <a:spcAft>
                <a:spcPts val="0"/>
              </a:spcAft>
              <a:buNone/>
            </a:pPr>
            <a:r>
              <a:rPr lang="en" sz="2400">
                <a:solidFill>
                  <a:srgbClr val="000000"/>
                </a:solidFill>
                <a:latin typeface="Arial"/>
                <a:ea typeface="Arial"/>
                <a:cs typeface="Arial"/>
                <a:sym typeface="Arial"/>
              </a:rPr>
              <a:t>v</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No </a:t>
            </a:r>
            <a:r>
              <a:rPr b="1" i="1" lang="en" sz="2400">
                <a:solidFill>
                  <a:srgbClr val="000000"/>
                </a:solidFill>
                <a:latin typeface="Arial"/>
                <a:ea typeface="Arial"/>
                <a:cs typeface="Arial"/>
                <a:sym typeface="Arial"/>
              </a:rPr>
              <a:t>F</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are </a:t>
            </a:r>
            <a:r>
              <a:rPr b="1" i="1" lang="en" sz="2400">
                <a:solidFill>
                  <a:srgbClr val="000000"/>
                </a:solidFill>
                <a:latin typeface="Arial"/>
                <a:ea typeface="Arial"/>
                <a:cs typeface="Arial"/>
                <a:sym typeface="Arial"/>
              </a:rPr>
              <a:t>H</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 </a:t>
            </a:r>
            <a:endParaRPr sz="2100"/>
          </a:p>
        </p:txBody>
      </p:sp>
      <p:cxnSp>
        <p:nvCxnSpPr>
          <p:cNvPr id="1429" name="Google Shape;1429;p84"/>
          <p:cNvCxnSpPr/>
          <p:nvPr/>
        </p:nvCxnSpPr>
        <p:spPr>
          <a:xfrm>
            <a:off x="4361099" y="2632450"/>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3" name="Shape 1433"/>
        <p:cNvGrpSpPr/>
        <p:nvPr/>
      </p:nvGrpSpPr>
      <p:grpSpPr>
        <a:xfrm>
          <a:off x="0" y="0"/>
          <a:ext cx="0" cy="0"/>
          <a:chOff x="0" y="0"/>
          <a:chExt cx="0" cy="0"/>
        </a:xfrm>
      </p:grpSpPr>
      <p:grpSp>
        <p:nvGrpSpPr>
          <p:cNvPr id="1434" name="Google Shape;1434;p85"/>
          <p:cNvGrpSpPr/>
          <p:nvPr/>
        </p:nvGrpSpPr>
        <p:grpSpPr>
          <a:xfrm>
            <a:off x="467054" y="948750"/>
            <a:ext cx="2030170" cy="3672673"/>
            <a:chOff x="-734425" y="725975"/>
            <a:chExt cx="2684700" cy="3691500"/>
          </a:xfrm>
        </p:grpSpPr>
        <p:sp>
          <p:nvSpPr>
            <p:cNvPr id="1435" name="Google Shape;1435;p85"/>
            <p:cNvSpPr/>
            <p:nvPr/>
          </p:nvSpPr>
          <p:spPr>
            <a:xfrm>
              <a:off x="-734425" y="725975"/>
              <a:ext cx="2684700" cy="3691500"/>
            </a:xfrm>
            <a:prstGeom prst="roundRect">
              <a:avLst>
                <a:gd fmla="val 4846"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85"/>
            <p:cNvSpPr/>
            <p:nvPr/>
          </p:nvSpPr>
          <p:spPr>
            <a:xfrm>
              <a:off x="515525" y="4253150"/>
              <a:ext cx="184800" cy="109500"/>
            </a:xfrm>
            <a:prstGeom prst="roundRect">
              <a:avLst>
                <a:gd fmla="val 50000" name="adj"/>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85"/>
            <p:cNvSpPr/>
            <p:nvPr/>
          </p:nvSpPr>
          <p:spPr>
            <a:xfrm>
              <a:off x="577175" y="801325"/>
              <a:ext cx="61500" cy="61500"/>
            </a:xfrm>
            <a:prstGeom prst="ellipse">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85"/>
            <p:cNvSpPr/>
            <p:nvPr/>
          </p:nvSpPr>
          <p:spPr>
            <a:xfrm>
              <a:off x="-537625" y="945150"/>
              <a:ext cx="2291100" cy="3270000"/>
            </a:xfrm>
            <a:prstGeom prst="rect">
              <a:avLst/>
            </a:prstGeom>
            <a:noFill/>
            <a:ln cap="flat" cmpd="sng" w="9525">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439" name="Google Shape;1439;p85"/>
          <p:cNvPicPr preferRelativeResize="0"/>
          <p:nvPr/>
        </p:nvPicPr>
        <p:blipFill rotWithShape="1">
          <a:blip r:embed="rId3">
            <a:alphaModFix/>
          </a:blip>
          <a:srcRect b="0" l="27765" r="33034" t="0"/>
          <a:stretch/>
        </p:blipFill>
        <p:spPr>
          <a:xfrm>
            <a:off x="522875" y="1157175"/>
            <a:ext cx="1846123" cy="3255825"/>
          </a:xfrm>
          <a:prstGeom prst="rect">
            <a:avLst/>
          </a:prstGeom>
          <a:noFill/>
          <a:ln cap="flat" cmpd="sng" w="9525">
            <a:solidFill>
              <a:schemeClr val="lt2"/>
            </a:solidFill>
            <a:prstDash val="solid"/>
            <a:round/>
            <a:headEnd len="sm" w="sm" type="none"/>
            <a:tailEnd len="sm" w="sm" type="none"/>
          </a:ln>
        </p:spPr>
      </p:pic>
      <p:sp>
        <p:nvSpPr>
          <p:cNvPr id="1440" name="Google Shape;1440;p85"/>
          <p:cNvSpPr/>
          <p:nvPr/>
        </p:nvSpPr>
        <p:spPr>
          <a:xfrm>
            <a:off x="467075" y="1157150"/>
            <a:ext cx="2030100" cy="3255900"/>
          </a:xfrm>
          <a:prstGeom prst="rect">
            <a:avLst/>
          </a:prstGeom>
          <a:solidFill>
            <a:srgbClr val="233294">
              <a:alpha val="305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85"/>
          <p:cNvSpPr txBox="1"/>
          <p:nvPr>
            <p:ph idx="1" type="subTitle"/>
          </p:nvPr>
        </p:nvSpPr>
        <p:spPr>
          <a:xfrm>
            <a:off x="2763825" y="597575"/>
            <a:ext cx="4674000" cy="4140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Example 2. </a:t>
            </a:r>
            <a:r>
              <a:rPr lang="en" sz="2400">
                <a:solidFill>
                  <a:srgbClr val="000000"/>
                </a:solidFill>
                <a:latin typeface="Arial"/>
                <a:ea typeface="Arial"/>
                <a:cs typeface="Arial"/>
                <a:sym typeface="Arial"/>
              </a:rPr>
              <a:t>Use a Venn diagram to test the validity of the following categorical syllogism:</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All </a:t>
            </a:r>
            <a:r>
              <a:rPr b="1" i="1" lang="en" sz="2400">
                <a:solidFill>
                  <a:srgbClr val="000000"/>
                </a:solidFill>
                <a:latin typeface="Arial"/>
                <a:ea typeface="Arial"/>
                <a:cs typeface="Arial"/>
                <a:sym typeface="Arial"/>
              </a:rPr>
              <a:t>F</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are</a:t>
            </a:r>
            <a:r>
              <a:rPr i="1" lang="en" sz="2400">
                <a:solidFill>
                  <a:srgbClr val="000000"/>
                </a:solidFill>
                <a:latin typeface="Arial"/>
                <a:ea typeface="Arial"/>
                <a:cs typeface="Arial"/>
                <a:sym typeface="Arial"/>
              </a:rPr>
              <a:t> </a:t>
            </a:r>
            <a:r>
              <a:rPr b="1" i="1" lang="en" sz="2400">
                <a:solidFill>
                  <a:srgbClr val="000000"/>
                </a:solidFill>
                <a:latin typeface="Arial"/>
                <a:ea typeface="Arial"/>
                <a:cs typeface="Arial"/>
                <a:sym typeface="Arial"/>
              </a:rPr>
              <a:t>G</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No </a:t>
            </a:r>
            <a:r>
              <a:rPr b="1" i="1" lang="en" sz="2400">
                <a:solidFill>
                  <a:srgbClr val="000000"/>
                </a:solidFill>
                <a:latin typeface="Arial"/>
                <a:ea typeface="Arial"/>
                <a:cs typeface="Arial"/>
                <a:sym typeface="Arial"/>
              </a:rPr>
              <a:t>G</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are </a:t>
            </a:r>
            <a:r>
              <a:rPr b="1" i="1" lang="en" sz="2400">
                <a:solidFill>
                  <a:srgbClr val="000000"/>
                </a:solidFill>
                <a:latin typeface="Arial"/>
                <a:ea typeface="Arial"/>
                <a:cs typeface="Arial"/>
                <a:sym typeface="Arial"/>
              </a:rPr>
              <a:t>H</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914400" rtl="0" algn="just">
              <a:lnSpc>
                <a:spcPct val="115000"/>
              </a:lnSpc>
              <a:spcBef>
                <a:spcPts val="0"/>
              </a:spcBef>
              <a:spcAft>
                <a:spcPts val="0"/>
              </a:spcAft>
              <a:buNone/>
            </a:pPr>
            <a:r>
              <a:rPr lang="en" sz="2400">
                <a:solidFill>
                  <a:srgbClr val="000000"/>
                </a:solidFill>
                <a:latin typeface="Arial"/>
                <a:ea typeface="Arial"/>
                <a:cs typeface="Arial"/>
                <a:sym typeface="Arial"/>
              </a:rPr>
              <a:t>v</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No </a:t>
            </a:r>
            <a:r>
              <a:rPr b="1" i="1" lang="en" sz="2400">
                <a:solidFill>
                  <a:srgbClr val="000000"/>
                </a:solidFill>
                <a:latin typeface="Arial"/>
                <a:ea typeface="Arial"/>
                <a:cs typeface="Arial"/>
                <a:sym typeface="Arial"/>
              </a:rPr>
              <a:t>F</a:t>
            </a:r>
            <a:r>
              <a:rPr lang="en" sz="2400">
                <a:solidFill>
                  <a:srgbClr val="000000"/>
                </a:solidFill>
                <a:latin typeface="Arial"/>
                <a:ea typeface="Arial"/>
                <a:cs typeface="Arial"/>
                <a:sym typeface="Arial"/>
              </a:rPr>
              <a:t> are </a:t>
            </a:r>
            <a:r>
              <a:rPr b="1" i="1" lang="en" sz="2400">
                <a:solidFill>
                  <a:srgbClr val="000000"/>
                </a:solidFill>
                <a:latin typeface="Arial"/>
                <a:ea typeface="Arial"/>
                <a:cs typeface="Arial"/>
                <a:sym typeface="Arial"/>
              </a:rPr>
              <a:t>H</a:t>
            </a:r>
            <a:r>
              <a:rPr i="1" lang="en" sz="2400">
                <a:solidFill>
                  <a:srgbClr val="000000"/>
                </a:solidFill>
                <a:latin typeface="Arial"/>
                <a:ea typeface="Arial"/>
                <a:cs typeface="Arial"/>
                <a:sym typeface="Arial"/>
              </a:rPr>
              <a:t>.</a:t>
            </a:r>
            <a:endParaRPr i="1" sz="2400">
              <a:solidFill>
                <a:srgbClr val="000000"/>
              </a:solidFill>
              <a:latin typeface="Arial"/>
              <a:ea typeface="Arial"/>
              <a:cs typeface="Arial"/>
              <a:sym typeface="Arial"/>
            </a:endParaRPr>
          </a:p>
          <a:p>
            <a:pPr indent="0" lvl="0" marL="914400" rtl="0" algn="just">
              <a:lnSpc>
                <a:spcPct val="115000"/>
              </a:lnSpc>
              <a:spcBef>
                <a:spcPts val="0"/>
              </a:spcBef>
              <a:spcAft>
                <a:spcPts val="0"/>
              </a:spcAft>
              <a:buNone/>
            </a:pPr>
            <a:r>
              <a:t/>
            </a:r>
            <a:endParaRPr b="1" sz="24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 </a:t>
            </a:r>
            <a:endParaRPr sz="2100"/>
          </a:p>
        </p:txBody>
      </p:sp>
      <p:cxnSp>
        <p:nvCxnSpPr>
          <p:cNvPr id="1442" name="Google Shape;1442;p85"/>
          <p:cNvCxnSpPr/>
          <p:nvPr/>
        </p:nvCxnSpPr>
        <p:spPr>
          <a:xfrm>
            <a:off x="4361099" y="2632450"/>
            <a:ext cx="4218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6" name="Shape 1446"/>
        <p:cNvGrpSpPr/>
        <p:nvPr/>
      </p:nvGrpSpPr>
      <p:grpSpPr>
        <a:xfrm>
          <a:off x="0" y="0"/>
          <a:ext cx="0" cy="0"/>
          <a:chOff x="0" y="0"/>
          <a:chExt cx="0" cy="0"/>
        </a:xfrm>
      </p:grpSpPr>
      <p:sp>
        <p:nvSpPr>
          <p:cNvPr id="1447" name="Google Shape;1447;p86"/>
          <p:cNvSpPr txBox="1"/>
          <p:nvPr>
            <p:ph type="title"/>
          </p:nvPr>
        </p:nvSpPr>
        <p:spPr>
          <a:xfrm>
            <a:off x="352150" y="535000"/>
            <a:ext cx="7213800" cy="39540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b="1" lang="en" sz="1800">
                <a:solidFill>
                  <a:srgbClr val="000000"/>
                </a:solidFill>
                <a:latin typeface="Arial"/>
                <a:ea typeface="Arial"/>
                <a:cs typeface="Arial"/>
                <a:sym typeface="Arial"/>
              </a:rPr>
              <a:t>The Venn Diagram Method of Testing for Validity</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No Republicans are collectivists.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All socialists are collectivists.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Therefore, no socialists are Republicans.</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First:</a:t>
            </a:r>
            <a:r>
              <a:rPr lang="en" sz="1800">
                <a:solidFill>
                  <a:srgbClr val="000000"/>
                </a:solidFill>
                <a:latin typeface="Arial"/>
                <a:ea typeface="Arial"/>
                <a:cs typeface="Arial"/>
                <a:sym typeface="Arial"/>
              </a:rPr>
              <a:t> No Republicans are collectivists. Notice that in this figure we have shaded the entire area where the Republican and collectivist circles overlap.</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Second</a:t>
            </a:r>
            <a:r>
              <a:rPr lang="en" sz="1800">
                <a:solidFill>
                  <a:srgbClr val="000000"/>
                </a:solidFill>
                <a:latin typeface="Arial"/>
                <a:ea typeface="Arial"/>
                <a:cs typeface="Arial"/>
                <a:sym typeface="Arial"/>
              </a:rPr>
              <a:t>: All socialists are collectivists . </a:t>
            </a:r>
            <a:endParaRPr b="1" sz="1800">
              <a:solidFill>
                <a:srgbClr val="000000"/>
              </a:solidFill>
              <a:latin typeface="Arial"/>
              <a:ea typeface="Arial"/>
              <a:cs typeface="Arial"/>
              <a:sym typeface="Arial"/>
            </a:endParaRPr>
          </a:p>
          <a:p>
            <a:pPr indent="0" lvl="0" marL="0" rtl="0" algn="ctr">
              <a:spcBef>
                <a:spcPts val="0"/>
              </a:spcBef>
              <a:spcAft>
                <a:spcPts val="0"/>
              </a:spcAft>
              <a:buNone/>
            </a:pPr>
            <a:r>
              <a:t/>
            </a:r>
            <a:endParaRPr>
              <a:solidFill>
                <a:schemeClr val="accent1"/>
              </a:solidFill>
            </a:endParaRPr>
          </a:p>
        </p:txBody>
      </p:sp>
      <p:grpSp>
        <p:nvGrpSpPr>
          <p:cNvPr id="1448" name="Google Shape;1448;p86"/>
          <p:cNvGrpSpPr/>
          <p:nvPr/>
        </p:nvGrpSpPr>
        <p:grpSpPr>
          <a:xfrm>
            <a:off x="284596" y="4298806"/>
            <a:ext cx="615558" cy="587750"/>
            <a:chOff x="7390435" y="3680868"/>
            <a:chExt cx="372073" cy="355243"/>
          </a:xfrm>
        </p:grpSpPr>
        <p:sp>
          <p:nvSpPr>
            <p:cNvPr id="1449" name="Google Shape;1449;p86"/>
            <p:cNvSpPr/>
            <p:nvPr/>
          </p:nvSpPr>
          <p:spPr>
            <a:xfrm>
              <a:off x="7390435" y="3744950"/>
              <a:ext cx="294178" cy="291162"/>
            </a:xfrm>
            <a:custGeom>
              <a:rect b="b" l="l" r="r" t="t"/>
              <a:pathLst>
                <a:path extrusionOk="0" h="9169" w="9264">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86"/>
            <p:cNvSpPr/>
            <p:nvPr/>
          </p:nvSpPr>
          <p:spPr>
            <a:xfrm>
              <a:off x="7408948" y="3772259"/>
              <a:ext cx="259407" cy="236257"/>
            </a:xfrm>
            <a:custGeom>
              <a:rect b="b" l="l" r="r" t="t"/>
              <a:pathLst>
                <a:path extrusionOk="0" h="7440" w="8169">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86"/>
            <p:cNvSpPr/>
            <p:nvPr/>
          </p:nvSpPr>
          <p:spPr>
            <a:xfrm>
              <a:off x="7487986" y="3680868"/>
              <a:ext cx="274522" cy="259565"/>
            </a:xfrm>
            <a:custGeom>
              <a:rect b="b" l="l" r="r" t="t"/>
              <a:pathLst>
                <a:path extrusionOk="0" h="8174" w="8645">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86"/>
            <p:cNvSpPr/>
            <p:nvPr/>
          </p:nvSpPr>
          <p:spPr>
            <a:xfrm>
              <a:off x="7691758" y="3789502"/>
              <a:ext cx="34073" cy="102918"/>
            </a:xfrm>
            <a:custGeom>
              <a:rect b="b" l="l" r="r" t="t"/>
              <a:pathLst>
                <a:path extrusionOk="0" h="3241" w="1073">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86"/>
            <p:cNvSpPr/>
            <p:nvPr/>
          </p:nvSpPr>
          <p:spPr>
            <a:xfrm>
              <a:off x="7536000" y="3708082"/>
              <a:ext cx="173192" cy="72052"/>
            </a:xfrm>
            <a:custGeom>
              <a:rect b="b" l="l" r="r" t="t"/>
              <a:pathLst>
                <a:path extrusionOk="0" h="2269" w="5454">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86"/>
            <p:cNvSpPr/>
            <p:nvPr/>
          </p:nvSpPr>
          <p:spPr>
            <a:xfrm>
              <a:off x="7501228" y="3819415"/>
              <a:ext cx="75640" cy="141437"/>
            </a:xfrm>
            <a:custGeom>
              <a:rect b="b" l="l" r="r" t="t"/>
              <a:pathLst>
                <a:path extrusionOk="0" h="4454" w="2382">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5" name="Google Shape;1455;p86"/>
          <p:cNvGrpSpPr/>
          <p:nvPr/>
        </p:nvGrpSpPr>
        <p:grpSpPr>
          <a:xfrm>
            <a:off x="7218285" y="4488970"/>
            <a:ext cx="585581" cy="527587"/>
            <a:chOff x="3988156" y="3380210"/>
            <a:chExt cx="353954" cy="318880"/>
          </a:xfrm>
        </p:grpSpPr>
        <p:sp>
          <p:nvSpPr>
            <p:cNvPr id="1456" name="Google Shape;1456;p86"/>
            <p:cNvSpPr/>
            <p:nvPr/>
          </p:nvSpPr>
          <p:spPr>
            <a:xfrm>
              <a:off x="4134053" y="3446156"/>
              <a:ext cx="28454" cy="49269"/>
            </a:xfrm>
            <a:custGeom>
              <a:rect b="b" l="l" r="r" t="t"/>
              <a:pathLst>
                <a:path extrusionOk="0" h="1548" w="894">
                  <a:moveTo>
                    <a:pt x="417" y="286"/>
                  </a:moveTo>
                  <a:lnTo>
                    <a:pt x="417" y="572"/>
                  </a:lnTo>
                  <a:cubicBezTo>
                    <a:pt x="298" y="524"/>
                    <a:pt x="274" y="500"/>
                    <a:pt x="274" y="417"/>
                  </a:cubicBezTo>
                  <a:cubicBezTo>
                    <a:pt x="274" y="345"/>
                    <a:pt x="346" y="298"/>
                    <a:pt x="417" y="286"/>
                  </a:cubicBezTo>
                  <a:close/>
                  <a:moveTo>
                    <a:pt x="524" y="869"/>
                  </a:moveTo>
                  <a:cubicBezTo>
                    <a:pt x="643" y="917"/>
                    <a:pt x="655" y="976"/>
                    <a:pt x="655" y="1048"/>
                  </a:cubicBezTo>
                  <a:cubicBezTo>
                    <a:pt x="655" y="1119"/>
                    <a:pt x="596" y="1179"/>
                    <a:pt x="524" y="1191"/>
                  </a:cubicBezTo>
                  <a:lnTo>
                    <a:pt x="524" y="869"/>
                  </a:lnTo>
                  <a:close/>
                  <a:moveTo>
                    <a:pt x="477" y="0"/>
                  </a:moveTo>
                  <a:cubicBezTo>
                    <a:pt x="453" y="0"/>
                    <a:pt x="417" y="24"/>
                    <a:pt x="417" y="48"/>
                  </a:cubicBezTo>
                  <a:lnTo>
                    <a:pt x="417" y="107"/>
                  </a:lnTo>
                  <a:cubicBezTo>
                    <a:pt x="191" y="131"/>
                    <a:pt x="60" y="250"/>
                    <a:pt x="60" y="476"/>
                  </a:cubicBezTo>
                  <a:cubicBezTo>
                    <a:pt x="60" y="703"/>
                    <a:pt x="227" y="774"/>
                    <a:pt x="417" y="845"/>
                  </a:cubicBezTo>
                  <a:lnTo>
                    <a:pt x="417" y="1226"/>
                  </a:lnTo>
                  <a:cubicBezTo>
                    <a:pt x="310" y="1203"/>
                    <a:pt x="274" y="1179"/>
                    <a:pt x="179" y="1107"/>
                  </a:cubicBezTo>
                  <a:cubicBezTo>
                    <a:pt x="160" y="1093"/>
                    <a:pt x="143" y="1087"/>
                    <a:pt x="127" y="1087"/>
                  </a:cubicBezTo>
                  <a:cubicBezTo>
                    <a:pt x="101" y="1087"/>
                    <a:pt x="77" y="1102"/>
                    <a:pt x="48" y="1131"/>
                  </a:cubicBezTo>
                  <a:cubicBezTo>
                    <a:pt x="0" y="1191"/>
                    <a:pt x="0" y="1250"/>
                    <a:pt x="48" y="1298"/>
                  </a:cubicBezTo>
                  <a:cubicBezTo>
                    <a:pt x="120" y="1405"/>
                    <a:pt x="274" y="1453"/>
                    <a:pt x="417" y="1453"/>
                  </a:cubicBezTo>
                  <a:lnTo>
                    <a:pt x="417" y="1512"/>
                  </a:lnTo>
                  <a:cubicBezTo>
                    <a:pt x="417" y="1536"/>
                    <a:pt x="453" y="1548"/>
                    <a:pt x="477" y="1548"/>
                  </a:cubicBezTo>
                  <a:cubicBezTo>
                    <a:pt x="512" y="1548"/>
                    <a:pt x="536" y="1536"/>
                    <a:pt x="536" y="1512"/>
                  </a:cubicBezTo>
                  <a:lnTo>
                    <a:pt x="536" y="1453"/>
                  </a:lnTo>
                  <a:cubicBezTo>
                    <a:pt x="727" y="1417"/>
                    <a:pt x="893" y="1298"/>
                    <a:pt x="893" y="1048"/>
                  </a:cubicBezTo>
                  <a:cubicBezTo>
                    <a:pt x="893" y="798"/>
                    <a:pt x="751" y="691"/>
                    <a:pt x="536" y="619"/>
                  </a:cubicBezTo>
                  <a:lnTo>
                    <a:pt x="536" y="286"/>
                  </a:lnTo>
                  <a:cubicBezTo>
                    <a:pt x="584" y="286"/>
                    <a:pt x="631" y="298"/>
                    <a:pt x="667" y="333"/>
                  </a:cubicBezTo>
                  <a:cubicBezTo>
                    <a:pt x="694" y="340"/>
                    <a:pt x="726" y="363"/>
                    <a:pt x="759" y="363"/>
                  </a:cubicBezTo>
                  <a:cubicBezTo>
                    <a:pt x="783" y="363"/>
                    <a:pt x="808" y="350"/>
                    <a:pt x="834" y="310"/>
                  </a:cubicBezTo>
                  <a:cubicBezTo>
                    <a:pt x="870" y="274"/>
                    <a:pt x="882" y="214"/>
                    <a:pt x="822" y="167"/>
                  </a:cubicBezTo>
                  <a:cubicBezTo>
                    <a:pt x="751" y="107"/>
                    <a:pt x="631" y="95"/>
                    <a:pt x="536" y="95"/>
                  </a:cubicBezTo>
                  <a:lnTo>
                    <a:pt x="536" y="48"/>
                  </a:lnTo>
                  <a:cubicBezTo>
                    <a:pt x="536" y="12"/>
                    <a:pt x="501" y="0"/>
                    <a:pt x="4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86"/>
            <p:cNvSpPr/>
            <p:nvPr/>
          </p:nvSpPr>
          <p:spPr>
            <a:xfrm>
              <a:off x="4188988" y="3398001"/>
              <a:ext cx="81510" cy="81510"/>
            </a:xfrm>
            <a:custGeom>
              <a:rect b="b" l="l" r="r" t="t"/>
              <a:pathLst>
                <a:path extrusionOk="0" h="2561" w="2561">
                  <a:moveTo>
                    <a:pt x="1287" y="311"/>
                  </a:moveTo>
                  <a:cubicBezTo>
                    <a:pt x="1823" y="311"/>
                    <a:pt x="2251" y="739"/>
                    <a:pt x="2251" y="1275"/>
                  </a:cubicBezTo>
                  <a:cubicBezTo>
                    <a:pt x="2251" y="1811"/>
                    <a:pt x="1823" y="2251"/>
                    <a:pt x="1287" y="2251"/>
                  </a:cubicBezTo>
                  <a:cubicBezTo>
                    <a:pt x="751" y="2251"/>
                    <a:pt x="310" y="1811"/>
                    <a:pt x="310" y="1275"/>
                  </a:cubicBezTo>
                  <a:cubicBezTo>
                    <a:pt x="310" y="739"/>
                    <a:pt x="751" y="311"/>
                    <a:pt x="1287" y="311"/>
                  </a:cubicBezTo>
                  <a:close/>
                  <a:moveTo>
                    <a:pt x="1287" y="1"/>
                  </a:moveTo>
                  <a:cubicBezTo>
                    <a:pt x="572" y="1"/>
                    <a:pt x="1" y="584"/>
                    <a:pt x="1" y="1275"/>
                  </a:cubicBezTo>
                  <a:cubicBezTo>
                    <a:pt x="1" y="1989"/>
                    <a:pt x="584" y="2561"/>
                    <a:pt x="1287" y="2561"/>
                  </a:cubicBezTo>
                  <a:cubicBezTo>
                    <a:pt x="2001" y="2561"/>
                    <a:pt x="2561" y="1977"/>
                    <a:pt x="2561" y="1275"/>
                  </a:cubicBezTo>
                  <a:cubicBezTo>
                    <a:pt x="2561" y="584"/>
                    <a:pt x="2001" y="1"/>
                    <a:pt x="128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86"/>
            <p:cNvSpPr/>
            <p:nvPr/>
          </p:nvSpPr>
          <p:spPr>
            <a:xfrm>
              <a:off x="4090863" y="3380210"/>
              <a:ext cx="195930" cy="146311"/>
            </a:xfrm>
            <a:custGeom>
              <a:rect b="b" l="l" r="r" t="t"/>
              <a:pathLst>
                <a:path extrusionOk="0" h="4597" w="6156">
                  <a:moveTo>
                    <a:pt x="1810" y="1834"/>
                  </a:moveTo>
                  <a:cubicBezTo>
                    <a:pt x="2131" y="1834"/>
                    <a:pt x="2429" y="2001"/>
                    <a:pt x="2608" y="2274"/>
                  </a:cubicBezTo>
                  <a:cubicBezTo>
                    <a:pt x="2643" y="2405"/>
                    <a:pt x="2703" y="2536"/>
                    <a:pt x="2762" y="2667"/>
                  </a:cubicBezTo>
                  <a:cubicBezTo>
                    <a:pt x="2762" y="2715"/>
                    <a:pt x="2774" y="2763"/>
                    <a:pt x="2774" y="2810"/>
                  </a:cubicBezTo>
                  <a:cubicBezTo>
                    <a:pt x="2774" y="3346"/>
                    <a:pt x="2346" y="3775"/>
                    <a:pt x="1810" y="3775"/>
                  </a:cubicBezTo>
                  <a:cubicBezTo>
                    <a:pt x="1274" y="3775"/>
                    <a:pt x="834" y="3346"/>
                    <a:pt x="834" y="2810"/>
                  </a:cubicBezTo>
                  <a:cubicBezTo>
                    <a:pt x="834" y="2274"/>
                    <a:pt x="1274" y="1834"/>
                    <a:pt x="1810" y="1834"/>
                  </a:cubicBezTo>
                  <a:close/>
                  <a:moveTo>
                    <a:pt x="1810" y="1322"/>
                  </a:moveTo>
                  <a:cubicBezTo>
                    <a:pt x="2084" y="1322"/>
                    <a:pt x="2346" y="1393"/>
                    <a:pt x="2584" y="1536"/>
                  </a:cubicBezTo>
                  <a:cubicBezTo>
                    <a:pt x="2560" y="1620"/>
                    <a:pt x="2560" y="1703"/>
                    <a:pt x="2548" y="1774"/>
                  </a:cubicBezTo>
                  <a:cubicBezTo>
                    <a:pt x="2346" y="1632"/>
                    <a:pt x="2072" y="1536"/>
                    <a:pt x="1810" y="1536"/>
                  </a:cubicBezTo>
                  <a:cubicBezTo>
                    <a:pt x="1096" y="1536"/>
                    <a:pt x="524" y="2120"/>
                    <a:pt x="524" y="2822"/>
                  </a:cubicBezTo>
                  <a:cubicBezTo>
                    <a:pt x="524" y="3537"/>
                    <a:pt x="1107" y="4096"/>
                    <a:pt x="1810" y="4096"/>
                  </a:cubicBezTo>
                  <a:cubicBezTo>
                    <a:pt x="2417" y="4096"/>
                    <a:pt x="2917" y="3668"/>
                    <a:pt x="3060" y="3108"/>
                  </a:cubicBezTo>
                  <a:cubicBezTo>
                    <a:pt x="3120" y="3167"/>
                    <a:pt x="3155" y="3203"/>
                    <a:pt x="3239" y="3263"/>
                  </a:cubicBezTo>
                  <a:cubicBezTo>
                    <a:pt x="3036" y="3882"/>
                    <a:pt x="2477" y="4299"/>
                    <a:pt x="1810" y="4299"/>
                  </a:cubicBezTo>
                  <a:cubicBezTo>
                    <a:pt x="988" y="4299"/>
                    <a:pt x="322" y="3620"/>
                    <a:pt x="322" y="2810"/>
                  </a:cubicBezTo>
                  <a:cubicBezTo>
                    <a:pt x="322" y="1989"/>
                    <a:pt x="988" y="1322"/>
                    <a:pt x="1810" y="1322"/>
                  </a:cubicBezTo>
                  <a:close/>
                  <a:moveTo>
                    <a:pt x="4382" y="0"/>
                  </a:moveTo>
                  <a:cubicBezTo>
                    <a:pt x="3608" y="0"/>
                    <a:pt x="2929" y="500"/>
                    <a:pt x="2679" y="1179"/>
                  </a:cubicBezTo>
                  <a:cubicBezTo>
                    <a:pt x="2417" y="1036"/>
                    <a:pt x="2131" y="953"/>
                    <a:pt x="1822" y="953"/>
                  </a:cubicBezTo>
                  <a:cubicBezTo>
                    <a:pt x="822" y="953"/>
                    <a:pt x="0" y="1774"/>
                    <a:pt x="0" y="2775"/>
                  </a:cubicBezTo>
                  <a:cubicBezTo>
                    <a:pt x="0" y="3775"/>
                    <a:pt x="822" y="4596"/>
                    <a:pt x="1822" y="4596"/>
                  </a:cubicBezTo>
                  <a:cubicBezTo>
                    <a:pt x="2596" y="4596"/>
                    <a:pt x="3262" y="4120"/>
                    <a:pt x="3512" y="3417"/>
                  </a:cubicBezTo>
                  <a:cubicBezTo>
                    <a:pt x="3763" y="3548"/>
                    <a:pt x="4060" y="3644"/>
                    <a:pt x="4382" y="3644"/>
                  </a:cubicBezTo>
                  <a:cubicBezTo>
                    <a:pt x="4798" y="3644"/>
                    <a:pt x="5191" y="3489"/>
                    <a:pt x="5513" y="3239"/>
                  </a:cubicBezTo>
                  <a:cubicBezTo>
                    <a:pt x="5822" y="2989"/>
                    <a:pt x="6049" y="2632"/>
                    <a:pt x="6132" y="2239"/>
                  </a:cubicBezTo>
                  <a:cubicBezTo>
                    <a:pt x="6156" y="2167"/>
                    <a:pt x="6096" y="2072"/>
                    <a:pt x="6013" y="2060"/>
                  </a:cubicBezTo>
                  <a:cubicBezTo>
                    <a:pt x="6004" y="2059"/>
                    <a:pt x="5996" y="2058"/>
                    <a:pt x="5987" y="2058"/>
                  </a:cubicBezTo>
                  <a:cubicBezTo>
                    <a:pt x="5911" y="2058"/>
                    <a:pt x="5833" y="2104"/>
                    <a:pt x="5822" y="2179"/>
                  </a:cubicBezTo>
                  <a:cubicBezTo>
                    <a:pt x="5656" y="2870"/>
                    <a:pt x="5060" y="3322"/>
                    <a:pt x="4370" y="3322"/>
                  </a:cubicBezTo>
                  <a:cubicBezTo>
                    <a:pt x="3834" y="3322"/>
                    <a:pt x="3334" y="3048"/>
                    <a:pt x="3072" y="2572"/>
                  </a:cubicBezTo>
                  <a:cubicBezTo>
                    <a:pt x="3036" y="2417"/>
                    <a:pt x="2977" y="2274"/>
                    <a:pt x="2905" y="2132"/>
                  </a:cubicBezTo>
                  <a:cubicBezTo>
                    <a:pt x="2715" y="1215"/>
                    <a:pt x="3429" y="334"/>
                    <a:pt x="4370" y="334"/>
                  </a:cubicBezTo>
                  <a:cubicBezTo>
                    <a:pt x="5060" y="334"/>
                    <a:pt x="5656" y="810"/>
                    <a:pt x="5822" y="1477"/>
                  </a:cubicBezTo>
                  <a:cubicBezTo>
                    <a:pt x="5832" y="1556"/>
                    <a:pt x="5899" y="1602"/>
                    <a:pt x="5969" y="1602"/>
                  </a:cubicBezTo>
                  <a:cubicBezTo>
                    <a:pt x="5984" y="1602"/>
                    <a:pt x="5998" y="1600"/>
                    <a:pt x="6013" y="1596"/>
                  </a:cubicBezTo>
                  <a:cubicBezTo>
                    <a:pt x="6108" y="1584"/>
                    <a:pt x="6144" y="1489"/>
                    <a:pt x="6132" y="1405"/>
                  </a:cubicBezTo>
                  <a:cubicBezTo>
                    <a:pt x="6049" y="1024"/>
                    <a:pt x="5822" y="667"/>
                    <a:pt x="5513" y="405"/>
                  </a:cubicBezTo>
                  <a:cubicBezTo>
                    <a:pt x="5191" y="155"/>
                    <a:pt x="4775" y="0"/>
                    <a:pt x="43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86"/>
            <p:cNvSpPr/>
            <p:nvPr/>
          </p:nvSpPr>
          <p:spPr>
            <a:xfrm>
              <a:off x="4215914" y="3415061"/>
              <a:ext cx="28072" cy="49301"/>
            </a:xfrm>
            <a:custGeom>
              <a:rect b="b" l="l" r="r" t="t"/>
              <a:pathLst>
                <a:path extrusionOk="0" h="1549" w="882">
                  <a:moveTo>
                    <a:pt x="405" y="298"/>
                  </a:moveTo>
                  <a:lnTo>
                    <a:pt x="405" y="584"/>
                  </a:lnTo>
                  <a:cubicBezTo>
                    <a:pt x="286" y="537"/>
                    <a:pt x="262" y="501"/>
                    <a:pt x="262" y="429"/>
                  </a:cubicBezTo>
                  <a:cubicBezTo>
                    <a:pt x="262" y="358"/>
                    <a:pt x="334" y="310"/>
                    <a:pt x="405" y="298"/>
                  </a:cubicBezTo>
                  <a:close/>
                  <a:moveTo>
                    <a:pt x="512" y="882"/>
                  </a:moveTo>
                  <a:cubicBezTo>
                    <a:pt x="631" y="918"/>
                    <a:pt x="643" y="977"/>
                    <a:pt x="643" y="1060"/>
                  </a:cubicBezTo>
                  <a:cubicBezTo>
                    <a:pt x="643" y="1144"/>
                    <a:pt x="584" y="1191"/>
                    <a:pt x="512" y="1203"/>
                  </a:cubicBezTo>
                  <a:lnTo>
                    <a:pt x="512" y="882"/>
                  </a:lnTo>
                  <a:close/>
                  <a:moveTo>
                    <a:pt x="465" y="1"/>
                  </a:moveTo>
                  <a:cubicBezTo>
                    <a:pt x="441" y="1"/>
                    <a:pt x="405" y="13"/>
                    <a:pt x="405" y="48"/>
                  </a:cubicBezTo>
                  <a:lnTo>
                    <a:pt x="405" y="96"/>
                  </a:lnTo>
                  <a:cubicBezTo>
                    <a:pt x="179" y="132"/>
                    <a:pt x="48" y="251"/>
                    <a:pt x="48" y="477"/>
                  </a:cubicBezTo>
                  <a:cubicBezTo>
                    <a:pt x="48" y="715"/>
                    <a:pt x="226" y="787"/>
                    <a:pt x="405" y="846"/>
                  </a:cubicBezTo>
                  <a:lnTo>
                    <a:pt x="405" y="1215"/>
                  </a:lnTo>
                  <a:cubicBezTo>
                    <a:pt x="298" y="1203"/>
                    <a:pt x="262" y="1156"/>
                    <a:pt x="167" y="1096"/>
                  </a:cubicBezTo>
                  <a:cubicBezTo>
                    <a:pt x="150" y="1084"/>
                    <a:pt x="133" y="1079"/>
                    <a:pt x="117" y="1079"/>
                  </a:cubicBezTo>
                  <a:cubicBezTo>
                    <a:pt x="53" y="1079"/>
                    <a:pt x="0" y="1158"/>
                    <a:pt x="0" y="1215"/>
                  </a:cubicBezTo>
                  <a:cubicBezTo>
                    <a:pt x="0" y="1251"/>
                    <a:pt x="24" y="1275"/>
                    <a:pt x="36" y="1299"/>
                  </a:cubicBezTo>
                  <a:cubicBezTo>
                    <a:pt x="107" y="1394"/>
                    <a:pt x="274" y="1441"/>
                    <a:pt x="405" y="1441"/>
                  </a:cubicBezTo>
                  <a:lnTo>
                    <a:pt x="405" y="1501"/>
                  </a:lnTo>
                  <a:cubicBezTo>
                    <a:pt x="405" y="1537"/>
                    <a:pt x="441" y="1549"/>
                    <a:pt x="465" y="1549"/>
                  </a:cubicBezTo>
                  <a:cubicBezTo>
                    <a:pt x="500" y="1549"/>
                    <a:pt x="524" y="1525"/>
                    <a:pt x="524" y="1501"/>
                  </a:cubicBezTo>
                  <a:lnTo>
                    <a:pt x="524" y="1441"/>
                  </a:lnTo>
                  <a:cubicBezTo>
                    <a:pt x="715" y="1406"/>
                    <a:pt x="881" y="1299"/>
                    <a:pt x="881" y="1037"/>
                  </a:cubicBezTo>
                  <a:cubicBezTo>
                    <a:pt x="881" y="787"/>
                    <a:pt x="715" y="703"/>
                    <a:pt x="524" y="620"/>
                  </a:cubicBezTo>
                  <a:lnTo>
                    <a:pt x="524" y="298"/>
                  </a:lnTo>
                  <a:cubicBezTo>
                    <a:pt x="596" y="298"/>
                    <a:pt x="631" y="310"/>
                    <a:pt x="703" y="358"/>
                  </a:cubicBezTo>
                  <a:cubicBezTo>
                    <a:pt x="717" y="362"/>
                    <a:pt x="732" y="364"/>
                    <a:pt x="746" y="364"/>
                  </a:cubicBezTo>
                  <a:cubicBezTo>
                    <a:pt x="777" y="364"/>
                    <a:pt x="805" y="351"/>
                    <a:pt x="822" y="310"/>
                  </a:cubicBezTo>
                  <a:cubicBezTo>
                    <a:pt x="857" y="263"/>
                    <a:pt x="869" y="203"/>
                    <a:pt x="810" y="156"/>
                  </a:cubicBezTo>
                  <a:cubicBezTo>
                    <a:pt x="738" y="96"/>
                    <a:pt x="619" y="84"/>
                    <a:pt x="524" y="84"/>
                  </a:cubicBezTo>
                  <a:lnTo>
                    <a:pt x="524" y="48"/>
                  </a:lnTo>
                  <a:cubicBezTo>
                    <a:pt x="524" y="13"/>
                    <a:pt x="500" y="1"/>
                    <a:pt x="4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86"/>
            <p:cNvSpPr/>
            <p:nvPr/>
          </p:nvSpPr>
          <p:spPr>
            <a:xfrm>
              <a:off x="3988156" y="3495935"/>
              <a:ext cx="353954" cy="203155"/>
            </a:xfrm>
            <a:custGeom>
              <a:rect b="b" l="l" r="r" t="t"/>
              <a:pathLst>
                <a:path extrusionOk="0" h="6383" w="11121">
                  <a:moveTo>
                    <a:pt x="3525" y="1884"/>
                  </a:moveTo>
                  <a:cubicBezTo>
                    <a:pt x="3540" y="1884"/>
                    <a:pt x="3561" y="1898"/>
                    <a:pt x="3561" y="1925"/>
                  </a:cubicBezTo>
                  <a:cubicBezTo>
                    <a:pt x="3632" y="2103"/>
                    <a:pt x="4632" y="4770"/>
                    <a:pt x="4680" y="4854"/>
                  </a:cubicBezTo>
                  <a:cubicBezTo>
                    <a:pt x="4692" y="4865"/>
                    <a:pt x="4680" y="4901"/>
                    <a:pt x="4644" y="4901"/>
                  </a:cubicBezTo>
                  <a:lnTo>
                    <a:pt x="3930" y="5163"/>
                  </a:lnTo>
                  <a:cubicBezTo>
                    <a:pt x="3882" y="5032"/>
                    <a:pt x="2870" y="2341"/>
                    <a:pt x="2799" y="2163"/>
                  </a:cubicBezTo>
                  <a:lnTo>
                    <a:pt x="3513" y="1889"/>
                  </a:lnTo>
                  <a:cubicBezTo>
                    <a:pt x="3516" y="1886"/>
                    <a:pt x="3520" y="1884"/>
                    <a:pt x="3525" y="1884"/>
                  </a:cubicBezTo>
                  <a:close/>
                  <a:moveTo>
                    <a:pt x="2501" y="2294"/>
                  </a:moveTo>
                  <a:lnTo>
                    <a:pt x="3632" y="5306"/>
                  </a:lnTo>
                  <a:cubicBezTo>
                    <a:pt x="3096" y="5496"/>
                    <a:pt x="1763" y="5997"/>
                    <a:pt x="1536" y="6092"/>
                  </a:cubicBezTo>
                  <a:cubicBezTo>
                    <a:pt x="1528" y="6095"/>
                    <a:pt x="1520" y="6096"/>
                    <a:pt x="1511" y="6096"/>
                  </a:cubicBezTo>
                  <a:cubicBezTo>
                    <a:pt x="1485" y="6096"/>
                    <a:pt x="1459" y="6081"/>
                    <a:pt x="1441" y="6044"/>
                  </a:cubicBezTo>
                  <a:lnTo>
                    <a:pt x="358" y="3175"/>
                  </a:lnTo>
                  <a:cubicBezTo>
                    <a:pt x="346" y="3139"/>
                    <a:pt x="358" y="3103"/>
                    <a:pt x="405" y="3080"/>
                  </a:cubicBezTo>
                  <a:cubicBezTo>
                    <a:pt x="1084" y="2829"/>
                    <a:pt x="2025" y="2472"/>
                    <a:pt x="2501" y="2294"/>
                  </a:cubicBezTo>
                  <a:close/>
                  <a:moveTo>
                    <a:pt x="10195" y="0"/>
                  </a:moveTo>
                  <a:cubicBezTo>
                    <a:pt x="9949" y="0"/>
                    <a:pt x="9714" y="126"/>
                    <a:pt x="9537" y="282"/>
                  </a:cubicBezTo>
                  <a:lnTo>
                    <a:pt x="7835" y="1698"/>
                  </a:lnTo>
                  <a:cubicBezTo>
                    <a:pt x="7740" y="1496"/>
                    <a:pt x="7537" y="1282"/>
                    <a:pt x="7144" y="1282"/>
                  </a:cubicBezTo>
                  <a:cubicBezTo>
                    <a:pt x="6745" y="1282"/>
                    <a:pt x="6434" y="1280"/>
                    <a:pt x="6185" y="1280"/>
                  </a:cubicBezTo>
                  <a:cubicBezTo>
                    <a:pt x="5437" y="1280"/>
                    <a:pt x="5254" y="1294"/>
                    <a:pt x="4977" y="1401"/>
                  </a:cubicBezTo>
                  <a:lnTo>
                    <a:pt x="3882" y="1853"/>
                  </a:lnTo>
                  <a:lnTo>
                    <a:pt x="3870" y="1806"/>
                  </a:lnTo>
                  <a:cubicBezTo>
                    <a:pt x="3814" y="1665"/>
                    <a:pt x="3669" y="1569"/>
                    <a:pt x="3523" y="1569"/>
                  </a:cubicBezTo>
                  <a:cubicBezTo>
                    <a:pt x="3484" y="1569"/>
                    <a:pt x="3444" y="1576"/>
                    <a:pt x="3406" y="1591"/>
                  </a:cubicBezTo>
                  <a:lnTo>
                    <a:pt x="2596" y="1913"/>
                  </a:lnTo>
                  <a:cubicBezTo>
                    <a:pt x="2239" y="2044"/>
                    <a:pt x="1084" y="2472"/>
                    <a:pt x="298" y="2770"/>
                  </a:cubicBezTo>
                  <a:cubicBezTo>
                    <a:pt x="108" y="2841"/>
                    <a:pt x="1" y="3068"/>
                    <a:pt x="72" y="3258"/>
                  </a:cubicBezTo>
                  <a:lnTo>
                    <a:pt x="1167" y="6139"/>
                  </a:lnTo>
                  <a:cubicBezTo>
                    <a:pt x="1222" y="6285"/>
                    <a:pt x="1368" y="6382"/>
                    <a:pt x="1518" y="6382"/>
                  </a:cubicBezTo>
                  <a:cubicBezTo>
                    <a:pt x="1564" y="6382"/>
                    <a:pt x="1611" y="6373"/>
                    <a:pt x="1656" y="6354"/>
                  </a:cubicBezTo>
                  <a:cubicBezTo>
                    <a:pt x="1906" y="6270"/>
                    <a:pt x="3549" y="5639"/>
                    <a:pt x="3894" y="5508"/>
                  </a:cubicBezTo>
                  <a:lnTo>
                    <a:pt x="4763" y="5175"/>
                  </a:lnTo>
                  <a:cubicBezTo>
                    <a:pt x="4942" y="5104"/>
                    <a:pt x="5049" y="4901"/>
                    <a:pt x="4965" y="4723"/>
                  </a:cubicBezTo>
                  <a:lnTo>
                    <a:pt x="4954" y="4675"/>
                  </a:lnTo>
                  <a:cubicBezTo>
                    <a:pt x="5525" y="4437"/>
                    <a:pt x="5537" y="4413"/>
                    <a:pt x="6120" y="4413"/>
                  </a:cubicBezTo>
                  <a:cubicBezTo>
                    <a:pt x="6204" y="4413"/>
                    <a:pt x="6275" y="4330"/>
                    <a:pt x="6275" y="4246"/>
                  </a:cubicBezTo>
                  <a:cubicBezTo>
                    <a:pt x="6275" y="4151"/>
                    <a:pt x="6204" y="4080"/>
                    <a:pt x="6120" y="4080"/>
                  </a:cubicBezTo>
                  <a:cubicBezTo>
                    <a:pt x="5477" y="4080"/>
                    <a:pt x="5418" y="4127"/>
                    <a:pt x="4834" y="4377"/>
                  </a:cubicBezTo>
                  <a:lnTo>
                    <a:pt x="3989" y="2127"/>
                  </a:lnTo>
                  <a:lnTo>
                    <a:pt x="5073" y="1686"/>
                  </a:lnTo>
                  <a:cubicBezTo>
                    <a:pt x="5294" y="1601"/>
                    <a:pt x="5460" y="1589"/>
                    <a:pt x="6106" y="1589"/>
                  </a:cubicBezTo>
                  <a:cubicBezTo>
                    <a:pt x="6364" y="1589"/>
                    <a:pt x="6699" y="1591"/>
                    <a:pt x="7144" y="1591"/>
                  </a:cubicBezTo>
                  <a:cubicBezTo>
                    <a:pt x="7323" y="1591"/>
                    <a:pt x="7442" y="1651"/>
                    <a:pt x="7513" y="1770"/>
                  </a:cubicBezTo>
                  <a:cubicBezTo>
                    <a:pt x="7573" y="1865"/>
                    <a:pt x="7573" y="1948"/>
                    <a:pt x="7585" y="1984"/>
                  </a:cubicBezTo>
                  <a:cubicBezTo>
                    <a:pt x="7585" y="2044"/>
                    <a:pt x="7549" y="2341"/>
                    <a:pt x="7263" y="2389"/>
                  </a:cubicBezTo>
                  <a:cubicBezTo>
                    <a:pt x="6835" y="2460"/>
                    <a:pt x="5882" y="2591"/>
                    <a:pt x="5882" y="2591"/>
                  </a:cubicBezTo>
                  <a:cubicBezTo>
                    <a:pt x="5787" y="2603"/>
                    <a:pt x="5727" y="2687"/>
                    <a:pt x="5739" y="2770"/>
                  </a:cubicBezTo>
                  <a:cubicBezTo>
                    <a:pt x="5763" y="2841"/>
                    <a:pt x="5823" y="2901"/>
                    <a:pt x="5906" y="2901"/>
                  </a:cubicBezTo>
                  <a:lnTo>
                    <a:pt x="5942" y="2901"/>
                  </a:lnTo>
                  <a:cubicBezTo>
                    <a:pt x="5954" y="2901"/>
                    <a:pt x="6894" y="2770"/>
                    <a:pt x="7335" y="2699"/>
                  </a:cubicBezTo>
                  <a:cubicBezTo>
                    <a:pt x="7740" y="2627"/>
                    <a:pt x="7882" y="2282"/>
                    <a:pt x="7918" y="2056"/>
                  </a:cubicBezTo>
                  <a:lnTo>
                    <a:pt x="9764" y="520"/>
                  </a:lnTo>
                  <a:cubicBezTo>
                    <a:pt x="9875" y="408"/>
                    <a:pt x="10028" y="311"/>
                    <a:pt x="10188" y="311"/>
                  </a:cubicBezTo>
                  <a:cubicBezTo>
                    <a:pt x="10285" y="311"/>
                    <a:pt x="10384" y="347"/>
                    <a:pt x="10478" y="436"/>
                  </a:cubicBezTo>
                  <a:cubicBezTo>
                    <a:pt x="10776" y="734"/>
                    <a:pt x="10502" y="1091"/>
                    <a:pt x="10430" y="1151"/>
                  </a:cubicBezTo>
                  <a:cubicBezTo>
                    <a:pt x="10359" y="1222"/>
                    <a:pt x="8097" y="3651"/>
                    <a:pt x="8097" y="3651"/>
                  </a:cubicBezTo>
                  <a:cubicBezTo>
                    <a:pt x="7763" y="4020"/>
                    <a:pt x="7323" y="4080"/>
                    <a:pt x="7144" y="4092"/>
                  </a:cubicBezTo>
                  <a:lnTo>
                    <a:pt x="6847" y="4092"/>
                  </a:lnTo>
                  <a:cubicBezTo>
                    <a:pt x="6751" y="4092"/>
                    <a:pt x="6680" y="4175"/>
                    <a:pt x="6680" y="4258"/>
                  </a:cubicBezTo>
                  <a:cubicBezTo>
                    <a:pt x="6680" y="4353"/>
                    <a:pt x="6751" y="4425"/>
                    <a:pt x="6847" y="4425"/>
                  </a:cubicBezTo>
                  <a:lnTo>
                    <a:pt x="7156" y="4425"/>
                  </a:lnTo>
                  <a:cubicBezTo>
                    <a:pt x="7382" y="4413"/>
                    <a:pt x="7918" y="4330"/>
                    <a:pt x="8335" y="3877"/>
                  </a:cubicBezTo>
                  <a:cubicBezTo>
                    <a:pt x="10669" y="1377"/>
                    <a:pt x="10669" y="1377"/>
                    <a:pt x="10669" y="1353"/>
                  </a:cubicBezTo>
                  <a:cubicBezTo>
                    <a:pt x="10883" y="1151"/>
                    <a:pt x="11121" y="627"/>
                    <a:pt x="10704" y="210"/>
                  </a:cubicBezTo>
                  <a:cubicBezTo>
                    <a:pt x="10539" y="60"/>
                    <a:pt x="10365" y="0"/>
                    <a:pt x="1019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61" name="Google Shape;1461;p86"/>
          <p:cNvSpPr/>
          <p:nvPr/>
        </p:nvSpPr>
        <p:spPr>
          <a:xfrm>
            <a:off x="3684500" y="4362350"/>
            <a:ext cx="643865" cy="588897"/>
          </a:xfrm>
          <a:custGeom>
            <a:rect b="b" l="l" r="r" t="t"/>
            <a:pathLst>
              <a:path extrusionOk="0" h="11183" w="12228">
                <a:moveTo>
                  <a:pt x="4560" y="3991"/>
                </a:moveTo>
                <a:cubicBezTo>
                  <a:pt x="4739" y="3991"/>
                  <a:pt x="4894" y="4146"/>
                  <a:pt x="4894" y="4324"/>
                </a:cubicBezTo>
                <a:cubicBezTo>
                  <a:pt x="4894" y="4503"/>
                  <a:pt x="4739" y="4646"/>
                  <a:pt x="4560" y="4646"/>
                </a:cubicBezTo>
                <a:cubicBezTo>
                  <a:pt x="4382" y="4646"/>
                  <a:pt x="4239" y="4503"/>
                  <a:pt x="4239" y="4324"/>
                </a:cubicBezTo>
                <a:cubicBezTo>
                  <a:pt x="4251" y="4134"/>
                  <a:pt x="4382" y="3991"/>
                  <a:pt x="4560" y="3991"/>
                </a:cubicBezTo>
                <a:close/>
                <a:moveTo>
                  <a:pt x="5930" y="1419"/>
                </a:moveTo>
                <a:lnTo>
                  <a:pt x="5930" y="2003"/>
                </a:lnTo>
                <a:lnTo>
                  <a:pt x="5941" y="4051"/>
                </a:lnTo>
                <a:lnTo>
                  <a:pt x="5965" y="5872"/>
                </a:lnTo>
                <a:lnTo>
                  <a:pt x="1619" y="4908"/>
                </a:lnTo>
                <a:cubicBezTo>
                  <a:pt x="1869" y="3801"/>
                  <a:pt x="2548" y="2848"/>
                  <a:pt x="3489" y="2229"/>
                </a:cubicBezTo>
                <a:lnTo>
                  <a:pt x="4275" y="3670"/>
                </a:lnTo>
                <a:cubicBezTo>
                  <a:pt x="4025" y="3777"/>
                  <a:pt x="3858" y="4027"/>
                  <a:pt x="3858" y="4313"/>
                </a:cubicBezTo>
                <a:cubicBezTo>
                  <a:pt x="3858" y="4694"/>
                  <a:pt x="4179" y="5027"/>
                  <a:pt x="4572" y="5027"/>
                </a:cubicBezTo>
                <a:cubicBezTo>
                  <a:pt x="4965" y="5027"/>
                  <a:pt x="5287" y="4705"/>
                  <a:pt x="5287" y="4313"/>
                </a:cubicBezTo>
                <a:cubicBezTo>
                  <a:pt x="5287" y="3967"/>
                  <a:pt x="5037" y="3670"/>
                  <a:pt x="4715" y="3610"/>
                </a:cubicBezTo>
                <a:lnTo>
                  <a:pt x="3846" y="2015"/>
                </a:lnTo>
                <a:cubicBezTo>
                  <a:pt x="4477" y="1657"/>
                  <a:pt x="5168" y="1455"/>
                  <a:pt x="5930" y="1419"/>
                </a:cubicBezTo>
                <a:close/>
                <a:moveTo>
                  <a:pt x="6287" y="4265"/>
                </a:moveTo>
                <a:cubicBezTo>
                  <a:pt x="7227" y="4348"/>
                  <a:pt x="7965" y="5158"/>
                  <a:pt x="7965" y="6122"/>
                </a:cubicBezTo>
                <a:cubicBezTo>
                  <a:pt x="7965" y="6491"/>
                  <a:pt x="7846" y="6872"/>
                  <a:pt x="7644" y="7170"/>
                </a:cubicBezTo>
                <a:lnTo>
                  <a:pt x="6287" y="6039"/>
                </a:lnTo>
                <a:lnTo>
                  <a:pt x="6287" y="4265"/>
                </a:lnTo>
                <a:close/>
                <a:moveTo>
                  <a:pt x="6477" y="348"/>
                </a:moveTo>
                <a:cubicBezTo>
                  <a:pt x="9501" y="526"/>
                  <a:pt x="11871" y="3039"/>
                  <a:pt x="11871" y="6063"/>
                </a:cubicBezTo>
                <a:cubicBezTo>
                  <a:pt x="11835" y="7349"/>
                  <a:pt x="11454" y="8539"/>
                  <a:pt x="10728" y="9516"/>
                </a:cubicBezTo>
                <a:cubicBezTo>
                  <a:pt x="10692" y="9563"/>
                  <a:pt x="10644" y="9575"/>
                  <a:pt x="10609" y="9575"/>
                </a:cubicBezTo>
                <a:cubicBezTo>
                  <a:pt x="10561" y="9575"/>
                  <a:pt x="10513" y="9563"/>
                  <a:pt x="10490" y="9527"/>
                </a:cubicBezTo>
                <a:lnTo>
                  <a:pt x="9537" y="8730"/>
                </a:lnTo>
                <a:cubicBezTo>
                  <a:pt x="10013" y="8123"/>
                  <a:pt x="10311" y="7384"/>
                  <a:pt x="10394" y="6610"/>
                </a:cubicBezTo>
                <a:cubicBezTo>
                  <a:pt x="10406" y="6491"/>
                  <a:pt x="10323" y="6396"/>
                  <a:pt x="10204" y="6396"/>
                </a:cubicBezTo>
                <a:cubicBezTo>
                  <a:pt x="10097" y="6396"/>
                  <a:pt x="10025" y="6468"/>
                  <a:pt x="10013" y="6551"/>
                </a:cubicBezTo>
                <a:cubicBezTo>
                  <a:pt x="9930" y="7206"/>
                  <a:pt x="9680" y="7849"/>
                  <a:pt x="9299" y="8384"/>
                </a:cubicBezTo>
                <a:cubicBezTo>
                  <a:pt x="9275" y="8396"/>
                  <a:pt x="9263" y="8432"/>
                  <a:pt x="9251" y="8444"/>
                </a:cubicBezTo>
                <a:cubicBezTo>
                  <a:pt x="9251" y="8444"/>
                  <a:pt x="9251" y="8456"/>
                  <a:pt x="9239" y="8456"/>
                </a:cubicBezTo>
                <a:lnTo>
                  <a:pt x="7954" y="7372"/>
                </a:lnTo>
                <a:cubicBezTo>
                  <a:pt x="8227" y="7003"/>
                  <a:pt x="8370" y="6539"/>
                  <a:pt x="8370" y="6075"/>
                </a:cubicBezTo>
                <a:cubicBezTo>
                  <a:pt x="8370" y="4908"/>
                  <a:pt x="7465" y="3920"/>
                  <a:pt x="6299" y="3836"/>
                </a:cubicBezTo>
                <a:lnTo>
                  <a:pt x="6287" y="2146"/>
                </a:lnTo>
                <a:lnTo>
                  <a:pt x="6418" y="2146"/>
                </a:lnTo>
                <a:cubicBezTo>
                  <a:pt x="6453" y="2146"/>
                  <a:pt x="6501" y="2146"/>
                  <a:pt x="6525" y="2169"/>
                </a:cubicBezTo>
                <a:cubicBezTo>
                  <a:pt x="8358" y="2360"/>
                  <a:pt x="9811" y="3812"/>
                  <a:pt x="10025" y="5646"/>
                </a:cubicBezTo>
                <a:cubicBezTo>
                  <a:pt x="10037" y="5753"/>
                  <a:pt x="10109" y="5813"/>
                  <a:pt x="10216" y="5813"/>
                </a:cubicBezTo>
                <a:cubicBezTo>
                  <a:pt x="10335" y="5813"/>
                  <a:pt x="10430" y="5706"/>
                  <a:pt x="10406" y="5598"/>
                </a:cubicBezTo>
                <a:cubicBezTo>
                  <a:pt x="10192" y="3503"/>
                  <a:pt x="8430" y="1848"/>
                  <a:pt x="6299" y="1765"/>
                </a:cubicBezTo>
                <a:lnTo>
                  <a:pt x="6299" y="526"/>
                </a:lnTo>
                <a:cubicBezTo>
                  <a:pt x="6299" y="479"/>
                  <a:pt x="6322" y="443"/>
                  <a:pt x="6346" y="407"/>
                </a:cubicBezTo>
                <a:cubicBezTo>
                  <a:pt x="6382" y="360"/>
                  <a:pt x="6418" y="348"/>
                  <a:pt x="6477" y="348"/>
                </a:cubicBezTo>
                <a:close/>
                <a:moveTo>
                  <a:pt x="1477" y="5277"/>
                </a:moveTo>
                <a:lnTo>
                  <a:pt x="5870" y="6241"/>
                </a:lnTo>
                <a:lnTo>
                  <a:pt x="4667" y="10575"/>
                </a:lnTo>
                <a:cubicBezTo>
                  <a:pt x="2774" y="9980"/>
                  <a:pt x="1405" y="8206"/>
                  <a:pt x="1405" y="6110"/>
                </a:cubicBezTo>
                <a:cubicBezTo>
                  <a:pt x="1405" y="5825"/>
                  <a:pt x="1441" y="5539"/>
                  <a:pt x="1477" y="5277"/>
                </a:cubicBezTo>
                <a:close/>
                <a:moveTo>
                  <a:pt x="6215" y="6468"/>
                </a:moveTo>
                <a:lnTo>
                  <a:pt x="7549" y="7599"/>
                </a:lnTo>
                <a:lnTo>
                  <a:pt x="9132" y="8920"/>
                </a:lnTo>
                <a:lnTo>
                  <a:pt x="9573" y="9289"/>
                </a:lnTo>
                <a:cubicBezTo>
                  <a:pt x="8680" y="10266"/>
                  <a:pt x="7430" y="10813"/>
                  <a:pt x="6108" y="10813"/>
                </a:cubicBezTo>
                <a:cubicBezTo>
                  <a:pt x="5739" y="10813"/>
                  <a:pt x="5382" y="10766"/>
                  <a:pt x="5037" y="10694"/>
                </a:cubicBezTo>
                <a:lnTo>
                  <a:pt x="6215" y="6468"/>
                </a:lnTo>
                <a:close/>
                <a:moveTo>
                  <a:pt x="6429" y="1"/>
                </a:moveTo>
                <a:cubicBezTo>
                  <a:pt x="6297" y="1"/>
                  <a:pt x="6159" y="59"/>
                  <a:pt x="6060" y="157"/>
                </a:cubicBezTo>
                <a:cubicBezTo>
                  <a:pt x="5953" y="264"/>
                  <a:pt x="5882" y="407"/>
                  <a:pt x="5882" y="562"/>
                </a:cubicBezTo>
                <a:lnTo>
                  <a:pt x="5882" y="1038"/>
                </a:lnTo>
                <a:cubicBezTo>
                  <a:pt x="5084" y="1062"/>
                  <a:pt x="4310" y="1288"/>
                  <a:pt x="3620" y="1669"/>
                </a:cubicBezTo>
                <a:lnTo>
                  <a:pt x="3191" y="872"/>
                </a:lnTo>
                <a:cubicBezTo>
                  <a:pt x="3155" y="812"/>
                  <a:pt x="3084" y="764"/>
                  <a:pt x="3024" y="764"/>
                </a:cubicBezTo>
                <a:lnTo>
                  <a:pt x="393" y="764"/>
                </a:lnTo>
                <a:lnTo>
                  <a:pt x="393" y="443"/>
                </a:lnTo>
                <a:cubicBezTo>
                  <a:pt x="393" y="336"/>
                  <a:pt x="298" y="241"/>
                  <a:pt x="203" y="241"/>
                </a:cubicBezTo>
                <a:cubicBezTo>
                  <a:pt x="95" y="241"/>
                  <a:pt x="0" y="336"/>
                  <a:pt x="0" y="443"/>
                </a:cubicBezTo>
                <a:lnTo>
                  <a:pt x="0" y="1467"/>
                </a:lnTo>
                <a:cubicBezTo>
                  <a:pt x="0" y="1574"/>
                  <a:pt x="95" y="1657"/>
                  <a:pt x="203" y="1657"/>
                </a:cubicBezTo>
                <a:cubicBezTo>
                  <a:pt x="298" y="1657"/>
                  <a:pt x="393" y="1562"/>
                  <a:pt x="393" y="1467"/>
                </a:cubicBezTo>
                <a:lnTo>
                  <a:pt x="393" y="1157"/>
                </a:lnTo>
                <a:lnTo>
                  <a:pt x="2917" y="1157"/>
                </a:lnTo>
                <a:lnTo>
                  <a:pt x="3310" y="1872"/>
                </a:lnTo>
                <a:cubicBezTo>
                  <a:pt x="3024" y="2062"/>
                  <a:pt x="2762" y="2277"/>
                  <a:pt x="2501" y="2527"/>
                </a:cubicBezTo>
                <a:cubicBezTo>
                  <a:pt x="1548" y="3467"/>
                  <a:pt x="1036" y="4753"/>
                  <a:pt x="1036" y="6098"/>
                </a:cubicBezTo>
                <a:cubicBezTo>
                  <a:pt x="1036" y="8885"/>
                  <a:pt x="3310" y="11182"/>
                  <a:pt x="6120" y="11182"/>
                </a:cubicBezTo>
                <a:cubicBezTo>
                  <a:pt x="7573" y="11182"/>
                  <a:pt x="8918" y="10575"/>
                  <a:pt x="9882" y="9516"/>
                </a:cubicBezTo>
                <a:lnTo>
                  <a:pt x="10240" y="9813"/>
                </a:lnTo>
                <a:cubicBezTo>
                  <a:pt x="10347" y="9908"/>
                  <a:pt x="10466" y="9944"/>
                  <a:pt x="10597" y="9944"/>
                </a:cubicBezTo>
                <a:lnTo>
                  <a:pt x="10656" y="9944"/>
                </a:lnTo>
                <a:cubicBezTo>
                  <a:pt x="10811" y="9932"/>
                  <a:pt x="10942" y="9837"/>
                  <a:pt x="11037" y="9718"/>
                </a:cubicBezTo>
                <a:cubicBezTo>
                  <a:pt x="11823" y="8670"/>
                  <a:pt x="12228" y="7420"/>
                  <a:pt x="12228" y="6098"/>
                </a:cubicBezTo>
                <a:cubicBezTo>
                  <a:pt x="12228" y="2884"/>
                  <a:pt x="9692" y="205"/>
                  <a:pt x="6465" y="2"/>
                </a:cubicBezTo>
                <a:cubicBezTo>
                  <a:pt x="6453" y="1"/>
                  <a:pt x="6441" y="1"/>
                  <a:pt x="64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5" name="Shape 1465"/>
        <p:cNvGrpSpPr/>
        <p:nvPr/>
      </p:nvGrpSpPr>
      <p:grpSpPr>
        <a:xfrm>
          <a:off x="0" y="0"/>
          <a:ext cx="0" cy="0"/>
          <a:chOff x="0" y="0"/>
          <a:chExt cx="0" cy="0"/>
        </a:xfrm>
      </p:grpSpPr>
      <p:sp>
        <p:nvSpPr>
          <p:cNvPr id="1466" name="Google Shape;1466;p87"/>
          <p:cNvSpPr txBox="1"/>
          <p:nvPr>
            <p:ph idx="5" type="subTitle"/>
          </p:nvPr>
        </p:nvSpPr>
        <p:spPr>
          <a:xfrm>
            <a:off x="1590000" y="426925"/>
            <a:ext cx="5943600" cy="44817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400"/>
              <a:t>Some S are not M.</a:t>
            </a:r>
            <a:endParaRPr sz="2400"/>
          </a:p>
          <a:p>
            <a:pPr indent="0" lvl="0" marL="0" rtl="0" algn="l">
              <a:lnSpc>
                <a:spcPct val="115000"/>
              </a:lnSpc>
              <a:spcBef>
                <a:spcPts val="1200"/>
              </a:spcBef>
              <a:spcAft>
                <a:spcPts val="0"/>
              </a:spcAft>
              <a:buNone/>
            </a:pPr>
            <a:r>
              <a:rPr lang="en" sz="2400"/>
              <a:t>All P are M.</a:t>
            </a:r>
            <a:endParaRPr sz="2400"/>
          </a:p>
          <a:p>
            <a:pPr indent="0" lvl="0" marL="0" rtl="0" algn="l">
              <a:lnSpc>
                <a:spcPct val="115000"/>
              </a:lnSpc>
              <a:spcBef>
                <a:spcPts val="1200"/>
              </a:spcBef>
              <a:spcAft>
                <a:spcPts val="0"/>
              </a:spcAft>
              <a:buNone/>
            </a:pPr>
            <a:r>
              <a:rPr lang="en" sz="2400"/>
              <a:t>Some S are not P.</a:t>
            </a:r>
            <a:endParaRPr sz="2400"/>
          </a:p>
          <a:p>
            <a:pPr indent="0" lvl="0" marL="0" rtl="0" algn="ctr">
              <a:spcBef>
                <a:spcPts val="0"/>
              </a:spcBef>
              <a:spcAft>
                <a:spcPts val="0"/>
              </a:spcAft>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0" name="Shape 1470"/>
        <p:cNvGrpSpPr/>
        <p:nvPr/>
      </p:nvGrpSpPr>
      <p:grpSpPr>
        <a:xfrm>
          <a:off x="0" y="0"/>
          <a:ext cx="0" cy="0"/>
          <a:chOff x="0" y="0"/>
          <a:chExt cx="0" cy="0"/>
        </a:xfrm>
      </p:grpSpPr>
      <p:sp>
        <p:nvSpPr>
          <p:cNvPr id="1471" name="Google Shape;1471;p88"/>
          <p:cNvSpPr txBox="1"/>
          <p:nvPr>
            <p:ph type="title"/>
          </p:nvPr>
        </p:nvSpPr>
        <p:spPr>
          <a:xfrm>
            <a:off x="309475" y="330800"/>
            <a:ext cx="7363200" cy="35319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Exercise 1</a:t>
            </a:r>
            <a:r>
              <a:rPr lang="en" sz="2100">
                <a:solidFill>
                  <a:srgbClr val="000000"/>
                </a:solidFill>
                <a:latin typeface="Arial"/>
                <a:ea typeface="Arial"/>
                <a:cs typeface="Arial"/>
                <a:sym typeface="Arial"/>
              </a:rPr>
              <a:t> : Venn Diagram</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Write out each of the following syllogistic forms, using S and P as the subject and predicate terms of the conclusion, and M as the middle term.</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100">
                <a:solidFill>
                  <a:srgbClr val="000000"/>
                </a:solidFill>
                <a:latin typeface="Arial"/>
                <a:ea typeface="Arial"/>
                <a:cs typeface="Arial"/>
                <a:sym typeface="Arial"/>
              </a:rPr>
              <a:t>Then test the validity of each syllogistic form using a Venn diagram.</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5" name="Shape 1475"/>
        <p:cNvGrpSpPr/>
        <p:nvPr/>
      </p:nvGrpSpPr>
      <p:grpSpPr>
        <a:xfrm>
          <a:off x="0" y="0"/>
          <a:ext cx="0" cy="0"/>
          <a:chOff x="0" y="0"/>
          <a:chExt cx="0" cy="0"/>
        </a:xfrm>
      </p:grpSpPr>
      <p:sp>
        <p:nvSpPr>
          <p:cNvPr id="1476" name="Google Shape;1476;p89"/>
          <p:cNvSpPr txBox="1"/>
          <p:nvPr>
            <p:ph type="title"/>
          </p:nvPr>
        </p:nvSpPr>
        <p:spPr>
          <a:xfrm>
            <a:off x="309475" y="330800"/>
            <a:ext cx="7363200" cy="35319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Exercise 2.</a:t>
            </a:r>
            <a:r>
              <a:rPr lang="en" sz="2100">
                <a:solidFill>
                  <a:srgbClr val="000000"/>
                </a:solidFill>
                <a:latin typeface="Arial"/>
                <a:ea typeface="Arial"/>
                <a:cs typeface="Arial"/>
                <a:sym typeface="Arial"/>
              </a:rPr>
              <a:t> Put each of the following syllogisms into standard form, name its mood and figure, and test its validity using a Venn diagram:</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0" name="Shape 1480"/>
        <p:cNvGrpSpPr/>
        <p:nvPr/>
      </p:nvGrpSpPr>
      <p:grpSpPr>
        <a:xfrm>
          <a:off x="0" y="0"/>
          <a:ext cx="0" cy="0"/>
          <a:chOff x="0" y="0"/>
          <a:chExt cx="0" cy="0"/>
        </a:xfrm>
      </p:grpSpPr>
      <p:pic>
        <p:nvPicPr>
          <p:cNvPr id="1481" name="Google Shape;1481;p90"/>
          <p:cNvPicPr preferRelativeResize="0"/>
          <p:nvPr/>
        </p:nvPicPr>
        <p:blipFill>
          <a:blip r:embed="rId3">
            <a:alphaModFix amt="40000"/>
          </a:blip>
          <a:stretch>
            <a:fillRect/>
          </a:stretch>
        </p:blipFill>
        <p:spPr>
          <a:xfrm>
            <a:off x="623250" y="1220576"/>
            <a:ext cx="1889976" cy="1865977"/>
          </a:xfrm>
          <a:prstGeom prst="rect">
            <a:avLst/>
          </a:prstGeom>
          <a:noFill/>
          <a:ln>
            <a:noFill/>
          </a:ln>
        </p:spPr>
      </p:pic>
      <p:pic>
        <p:nvPicPr>
          <p:cNvPr id="1482" name="Google Shape;1482;p90"/>
          <p:cNvPicPr preferRelativeResize="0"/>
          <p:nvPr/>
        </p:nvPicPr>
        <p:blipFill>
          <a:blip r:embed="rId4">
            <a:alphaModFix amt="32000"/>
          </a:blip>
          <a:stretch>
            <a:fillRect/>
          </a:stretch>
        </p:blipFill>
        <p:spPr>
          <a:xfrm rot="-10558878">
            <a:off x="2731387" y="1146292"/>
            <a:ext cx="1599695" cy="2480072"/>
          </a:xfrm>
          <a:prstGeom prst="rect">
            <a:avLst/>
          </a:prstGeom>
          <a:noFill/>
          <a:ln>
            <a:noFill/>
          </a:ln>
        </p:spPr>
      </p:pic>
      <p:pic>
        <p:nvPicPr>
          <p:cNvPr id="1483" name="Google Shape;1483;p90"/>
          <p:cNvPicPr preferRelativeResize="0"/>
          <p:nvPr/>
        </p:nvPicPr>
        <p:blipFill>
          <a:blip r:embed="rId5">
            <a:alphaModFix amt="37000"/>
          </a:blip>
          <a:stretch>
            <a:fillRect/>
          </a:stretch>
        </p:blipFill>
        <p:spPr>
          <a:xfrm>
            <a:off x="4549262" y="1332225"/>
            <a:ext cx="1834991" cy="1865974"/>
          </a:xfrm>
          <a:prstGeom prst="rect">
            <a:avLst/>
          </a:prstGeom>
          <a:noFill/>
          <a:ln>
            <a:noFill/>
          </a:ln>
        </p:spPr>
      </p:pic>
      <p:pic>
        <p:nvPicPr>
          <p:cNvPr id="1484" name="Google Shape;1484;p90"/>
          <p:cNvPicPr preferRelativeResize="0"/>
          <p:nvPr/>
        </p:nvPicPr>
        <p:blipFill>
          <a:blip r:embed="rId6">
            <a:alphaModFix amt="31000"/>
          </a:blip>
          <a:stretch>
            <a:fillRect/>
          </a:stretch>
        </p:blipFill>
        <p:spPr>
          <a:xfrm rot="-545868">
            <a:off x="6898998" y="1589062"/>
            <a:ext cx="1486301" cy="2644623"/>
          </a:xfrm>
          <a:prstGeom prst="rect">
            <a:avLst/>
          </a:prstGeom>
          <a:noFill/>
          <a:ln>
            <a:noFill/>
          </a:ln>
        </p:spPr>
      </p:pic>
      <p:pic>
        <p:nvPicPr>
          <p:cNvPr id="1485" name="Google Shape;1485;p90"/>
          <p:cNvPicPr preferRelativeResize="0"/>
          <p:nvPr/>
        </p:nvPicPr>
        <p:blipFill>
          <a:blip r:embed="rId7">
            <a:alphaModFix amt="47000"/>
          </a:blip>
          <a:stretch>
            <a:fillRect/>
          </a:stretch>
        </p:blipFill>
        <p:spPr>
          <a:xfrm rot="6622241">
            <a:off x="4585616" y="3167763"/>
            <a:ext cx="1642322" cy="1789106"/>
          </a:xfrm>
          <a:prstGeom prst="rect">
            <a:avLst/>
          </a:prstGeom>
          <a:noFill/>
          <a:ln>
            <a:noFill/>
          </a:ln>
        </p:spPr>
      </p:pic>
      <p:sp>
        <p:nvSpPr>
          <p:cNvPr id="1486" name="Google Shape;1486;p90"/>
          <p:cNvSpPr txBox="1"/>
          <p:nvPr/>
        </p:nvSpPr>
        <p:spPr>
          <a:xfrm>
            <a:off x="64025" y="309475"/>
            <a:ext cx="7576500" cy="40251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200"/>
              </a:spcBef>
              <a:spcAft>
                <a:spcPts val="0"/>
              </a:spcAft>
              <a:buNone/>
            </a:pPr>
            <a:r>
              <a:rPr b="1" lang="en" sz="1500"/>
              <a:t>REFERENCES:</a:t>
            </a:r>
            <a:r>
              <a:rPr lang="en" sz="1500"/>
              <a:t> </a:t>
            </a:r>
            <a:endParaRPr sz="1500"/>
          </a:p>
          <a:p>
            <a:pPr indent="0" lvl="0" marL="0" rtl="0" algn="ctr">
              <a:lnSpc>
                <a:spcPct val="115000"/>
              </a:lnSpc>
              <a:spcBef>
                <a:spcPts val="1200"/>
              </a:spcBef>
              <a:spcAft>
                <a:spcPts val="0"/>
              </a:spcAft>
              <a:buNone/>
            </a:pPr>
            <a:r>
              <a:t/>
            </a:r>
            <a:endParaRPr sz="1500"/>
          </a:p>
          <a:p>
            <a:pPr indent="0" lvl="0" marL="0" rtl="0" algn="ctr">
              <a:lnSpc>
                <a:spcPct val="100000"/>
              </a:lnSpc>
              <a:spcBef>
                <a:spcPts val="0"/>
              </a:spcBef>
              <a:spcAft>
                <a:spcPts val="0"/>
              </a:spcAft>
              <a:buNone/>
            </a:pPr>
            <a:r>
              <a:rPr b="1" lang="en" sz="1500"/>
              <a:t>Introduction to Logic</a:t>
            </a:r>
            <a:endParaRPr b="1" sz="1500"/>
          </a:p>
          <a:p>
            <a:pPr indent="0" lvl="0" marL="0" rtl="0" algn="ctr">
              <a:lnSpc>
                <a:spcPct val="100000"/>
              </a:lnSpc>
              <a:spcBef>
                <a:spcPts val="0"/>
              </a:spcBef>
              <a:spcAft>
                <a:spcPts val="0"/>
              </a:spcAft>
              <a:buNone/>
            </a:pPr>
            <a:r>
              <a:rPr lang="en" sz="1500"/>
              <a:t>Irving Copi</a:t>
            </a:r>
            <a:endParaRPr sz="1500"/>
          </a:p>
          <a:p>
            <a:pPr indent="0" lvl="0" marL="0" rtl="0" algn="ctr">
              <a:lnSpc>
                <a:spcPct val="100000"/>
              </a:lnSpc>
              <a:spcBef>
                <a:spcPts val="0"/>
              </a:spcBef>
              <a:spcAft>
                <a:spcPts val="0"/>
              </a:spcAft>
              <a:buNone/>
            </a:pPr>
            <a:r>
              <a:rPr lang="en" sz="1500"/>
              <a:t>Carl Cohen</a:t>
            </a:r>
            <a:endParaRPr sz="1500"/>
          </a:p>
          <a:p>
            <a:pPr indent="0" lvl="0" marL="0" rtl="0" algn="ctr">
              <a:lnSpc>
                <a:spcPct val="100000"/>
              </a:lnSpc>
              <a:spcBef>
                <a:spcPts val="0"/>
              </a:spcBef>
              <a:spcAft>
                <a:spcPts val="0"/>
              </a:spcAft>
              <a:buNone/>
            </a:pPr>
            <a:r>
              <a:rPr lang="en" sz="1500"/>
              <a:t>Kenneth McMahon</a:t>
            </a:r>
            <a:endParaRPr sz="1500"/>
          </a:p>
          <a:p>
            <a:pPr indent="0" lvl="0" marL="0" rtl="0" algn="ctr">
              <a:lnSpc>
                <a:spcPct val="100000"/>
              </a:lnSpc>
              <a:spcBef>
                <a:spcPts val="0"/>
              </a:spcBef>
              <a:spcAft>
                <a:spcPts val="0"/>
              </a:spcAft>
              <a:buNone/>
            </a:pPr>
            <a:r>
              <a:rPr lang="en" sz="1500"/>
              <a:t>14th edition, Pearson Education Limited, 2014</a:t>
            </a:r>
            <a:endParaRPr sz="1500"/>
          </a:p>
          <a:p>
            <a:pPr indent="0" lvl="0" marL="0" rtl="0" algn="ctr">
              <a:lnSpc>
                <a:spcPct val="100000"/>
              </a:lnSpc>
              <a:spcBef>
                <a:spcPts val="1200"/>
              </a:spcBef>
              <a:spcAft>
                <a:spcPts val="0"/>
              </a:spcAft>
              <a:buNone/>
            </a:pPr>
            <a:r>
              <a:t/>
            </a:r>
            <a:endParaRPr sz="1500"/>
          </a:p>
          <a:p>
            <a:pPr indent="0" lvl="0" marL="0" rtl="0" algn="ctr">
              <a:lnSpc>
                <a:spcPct val="100000"/>
              </a:lnSpc>
              <a:spcBef>
                <a:spcPts val="1200"/>
              </a:spcBef>
              <a:spcAft>
                <a:spcPts val="0"/>
              </a:spcAft>
              <a:buNone/>
            </a:pPr>
            <a:r>
              <a:rPr b="1" lang="en" sz="1500"/>
              <a:t>Logic for Filipinos 3</a:t>
            </a:r>
            <a:r>
              <a:rPr b="1" baseline="30000" lang="en" sz="1500"/>
              <a:t>rd</a:t>
            </a:r>
            <a:r>
              <a:rPr b="1" lang="en" sz="1500"/>
              <a:t> Edition</a:t>
            </a:r>
            <a:endParaRPr b="1" sz="1500"/>
          </a:p>
          <a:p>
            <a:pPr indent="0" lvl="0" marL="0" rtl="0" algn="ctr">
              <a:lnSpc>
                <a:spcPct val="100000"/>
              </a:lnSpc>
              <a:spcBef>
                <a:spcPts val="0"/>
              </a:spcBef>
              <a:spcAft>
                <a:spcPts val="0"/>
              </a:spcAft>
              <a:buNone/>
            </a:pPr>
            <a:r>
              <a:rPr lang="en" sz="1500"/>
              <a:t>Prisciliano Bauzon, National Bookstore 2013</a:t>
            </a:r>
            <a:endParaRPr sz="1500"/>
          </a:p>
          <a:p>
            <a:pPr indent="0" lvl="0" marL="0" rtl="0" algn="ctr">
              <a:lnSpc>
                <a:spcPct val="100000"/>
              </a:lnSpc>
              <a:spcBef>
                <a:spcPts val="1200"/>
              </a:spcBef>
              <a:spcAft>
                <a:spcPts val="0"/>
              </a:spcAft>
              <a:buNone/>
            </a:pPr>
            <a:r>
              <a:t/>
            </a:r>
            <a:endParaRPr sz="1500"/>
          </a:p>
          <a:p>
            <a:pPr indent="0" lvl="0" marL="0" rtl="0" algn="ctr">
              <a:lnSpc>
                <a:spcPct val="100000"/>
              </a:lnSpc>
              <a:spcBef>
                <a:spcPts val="1200"/>
              </a:spcBef>
              <a:spcAft>
                <a:spcPts val="0"/>
              </a:spcAft>
              <a:buNone/>
            </a:pPr>
            <a:r>
              <a:rPr b="1" lang="en" sz="1500"/>
              <a:t>Logic</a:t>
            </a:r>
            <a:endParaRPr b="1" sz="1500"/>
          </a:p>
          <a:p>
            <a:pPr indent="0" lvl="0" marL="0" rtl="0" algn="ctr">
              <a:lnSpc>
                <a:spcPct val="100000"/>
              </a:lnSpc>
              <a:spcBef>
                <a:spcPts val="0"/>
              </a:spcBef>
              <a:spcAft>
                <a:spcPts val="1200"/>
              </a:spcAft>
              <a:buNone/>
            </a:pPr>
            <a:r>
              <a:rPr lang="en" sz="1500"/>
              <a:t>Nolt, Rohatyn and Varzi McGraw Hill 2012</a:t>
            </a:r>
            <a:endParaRPr sz="15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0" name="Shape 1490"/>
        <p:cNvGrpSpPr/>
        <p:nvPr/>
      </p:nvGrpSpPr>
      <p:grpSpPr>
        <a:xfrm>
          <a:off x="0" y="0"/>
          <a:ext cx="0" cy="0"/>
          <a:chOff x="0" y="0"/>
          <a:chExt cx="0" cy="0"/>
        </a:xfrm>
      </p:grpSpPr>
      <p:pic>
        <p:nvPicPr>
          <p:cNvPr id="1491" name="Google Shape;1491;p91"/>
          <p:cNvPicPr preferRelativeResize="0"/>
          <p:nvPr/>
        </p:nvPicPr>
        <p:blipFill>
          <a:blip r:embed="rId3">
            <a:alphaModFix amt="40000"/>
          </a:blip>
          <a:stretch>
            <a:fillRect/>
          </a:stretch>
        </p:blipFill>
        <p:spPr>
          <a:xfrm>
            <a:off x="623250" y="1220576"/>
            <a:ext cx="1889976" cy="1865977"/>
          </a:xfrm>
          <a:prstGeom prst="rect">
            <a:avLst/>
          </a:prstGeom>
          <a:noFill/>
          <a:ln>
            <a:noFill/>
          </a:ln>
        </p:spPr>
      </p:pic>
      <p:pic>
        <p:nvPicPr>
          <p:cNvPr id="1492" name="Google Shape;1492;p91"/>
          <p:cNvPicPr preferRelativeResize="0"/>
          <p:nvPr/>
        </p:nvPicPr>
        <p:blipFill>
          <a:blip r:embed="rId4">
            <a:alphaModFix amt="32000"/>
          </a:blip>
          <a:stretch>
            <a:fillRect/>
          </a:stretch>
        </p:blipFill>
        <p:spPr>
          <a:xfrm rot="-10558878">
            <a:off x="2731387" y="1146292"/>
            <a:ext cx="1599695" cy="2480072"/>
          </a:xfrm>
          <a:prstGeom prst="rect">
            <a:avLst/>
          </a:prstGeom>
          <a:noFill/>
          <a:ln>
            <a:noFill/>
          </a:ln>
        </p:spPr>
      </p:pic>
      <p:pic>
        <p:nvPicPr>
          <p:cNvPr id="1493" name="Google Shape;1493;p91"/>
          <p:cNvPicPr preferRelativeResize="0"/>
          <p:nvPr/>
        </p:nvPicPr>
        <p:blipFill>
          <a:blip r:embed="rId5">
            <a:alphaModFix amt="37000"/>
          </a:blip>
          <a:stretch>
            <a:fillRect/>
          </a:stretch>
        </p:blipFill>
        <p:spPr>
          <a:xfrm>
            <a:off x="4549262" y="1332225"/>
            <a:ext cx="1834991" cy="1865974"/>
          </a:xfrm>
          <a:prstGeom prst="rect">
            <a:avLst/>
          </a:prstGeom>
          <a:noFill/>
          <a:ln>
            <a:noFill/>
          </a:ln>
        </p:spPr>
      </p:pic>
      <p:pic>
        <p:nvPicPr>
          <p:cNvPr id="1494" name="Google Shape;1494;p91"/>
          <p:cNvPicPr preferRelativeResize="0"/>
          <p:nvPr/>
        </p:nvPicPr>
        <p:blipFill>
          <a:blip r:embed="rId6">
            <a:alphaModFix amt="31000"/>
          </a:blip>
          <a:stretch>
            <a:fillRect/>
          </a:stretch>
        </p:blipFill>
        <p:spPr>
          <a:xfrm rot="-545868">
            <a:off x="6898998" y="1589062"/>
            <a:ext cx="1486301" cy="2644623"/>
          </a:xfrm>
          <a:prstGeom prst="rect">
            <a:avLst/>
          </a:prstGeom>
          <a:noFill/>
          <a:ln>
            <a:noFill/>
          </a:ln>
        </p:spPr>
      </p:pic>
      <p:pic>
        <p:nvPicPr>
          <p:cNvPr id="1495" name="Google Shape;1495;p91"/>
          <p:cNvPicPr preferRelativeResize="0"/>
          <p:nvPr/>
        </p:nvPicPr>
        <p:blipFill>
          <a:blip r:embed="rId7">
            <a:alphaModFix amt="47000"/>
          </a:blip>
          <a:stretch>
            <a:fillRect/>
          </a:stretch>
        </p:blipFill>
        <p:spPr>
          <a:xfrm rot="6622241">
            <a:off x="4585616" y="3167763"/>
            <a:ext cx="1642322" cy="1789106"/>
          </a:xfrm>
          <a:prstGeom prst="rect">
            <a:avLst/>
          </a:prstGeom>
          <a:noFill/>
          <a:ln>
            <a:noFill/>
          </a:ln>
        </p:spPr>
      </p:pic>
      <p:sp>
        <p:nvSpPr>
          <p:cNvPr id="1496" name="Google Shape;1496;p91"/>
          <p:cNvSpPr txBox="1"/>
          <p:nvPr/>
        </p:nvSpPr>
        <p:spPr>
          <a:xfrm>
            <a:off x="64025" y="309475"/>
            <a:ext cx="7576500" cy="43737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200"/>
              </a:spcBef>
              <a:spcAft>
                <a:spcPts val="0"/>
              </a:spcAft>
              <a:buNone/>
            </a:pPr>
            <a:r>
              <a:rPr b="1" lang="en" sz="1500"/>
              <a:t>REFERENCES:</a:t>
            </a:r>
            <a:r>
              <a:rPr lang="en" sz="1500"/>
              <a:t> </a:t>
            </a:r>
            <a:endParaRPr sz="1500"/>
          </a:p>
          <a:p>
            <a:pPr indent="0" lvl="0" marL="0" rtl="0" algn="ctr">
              <a:lnSpc>
                <a:spcPct val="115000"/>
              </a:lnSpc>
              <a:spcBef>
                <a:spcPts val="1200"/>
              </a:spcBef>
              <a:spcAft>
                <a:spcPts val="0"/>
              </a:spcAft>
              <a:buNone/>
            </a:pPr>
            <a:r>
              <a:t/>
            </a:r>
            <a:endParaRPr sz="1500"/>
          </a:p>
          <a:p>
            <a:pPr indent="0" lvl="0" marL="0" rtl="0" algn="ctr">
              <a:lnSpc>
                <a:spcPct val="100000"/>
              </a:lnSpc>
              <a:spcBef>
                <a:spcPts val="0"/>
              </a:spcBef>
              <a:spcAft>
                <a:spcPts val="0"/>
              </a:spcAft>
              <a:buNone/>
            </a:pPr>
            <a:r>
              <a:rPr b="1" lang="en" sz="1800"/>
              <a:t>Introduction To Logic</a:t>
            </a:r>
            <a:endParaRPr b="1" sz="1800"/>
          </a:p>
          <a:p>
            <a:pPr indent="0" lvl="0" marL="0" rtl="0" algn="ctr">
              <a:lnSpc>
                <a:spcPct val="100000"/>
              </a:lnSpc>
              <a:spcBef>
                <a:spcPts val="0"/>
              </a:spcBef>
              <a:spcAft>
                <a:spcPts val="0"/>
              </a:spcAft>
              <a:buNone/>
            </a:pPr>
            <a:r>
              <a:rPr lang="en" sz="1800"/>
              <a:t>Harry Gensler</a:t>
            </a:r>
            <a:endParaRPr sz="1800"/>
          </a:p>
          <a:p>
            <a:pPr indent="0" lvl="0" marL="0" rtl="0" algn="ctr">
              <a:lnSpc>
                <a:spcPct val="100000"/>
              </a:lnSpc>
              <a:spcBef>
                <a:spcPts val="0"/>
              </a:spcBef>
              <a:spcAft>
                <a:spcPts val="0"/>
              </a:spcAft>
              <a:buNone/>
            </a:pPr>
            <a:r>
              <a:rPr lang="en" sz="1800"/>
              <a:t>2nd Edition New York: Routledge, 2010</a:t>
            </a:r>
            <a:endParaRPr sz="1800"/>
          </a:p>
          <a:p>
            <a:pPr indent="0" lvl="0" marL="0" rtl="0" algn="ctr">
              <a:lnSpc>
                <a:spcPct val="100000"/>
              </a:lnSpc>
              <a:spcBef>
                <a:spcPts val="1200"/>
              </a:spcBef>
              <a:spcAft>
                <a:spcPts val="0"/>
              </a:spcAft>
              <a:buNone/>
            </a:pPr>
            <a:r>
              <a:rPr b="1" lang="en" sz="1800"/>
              <a:t>Critical Thinking</a:t>
            </a:r>
            <a:endParaRPr b="1" sz="1800"/>
          </a:p>
          <a:p>
            <a:pPr indent="0" lvl="0" marL="0" rtl="0" algn="ctr">
              <a:lnSpc>
                <a:spcPct val="100000"/>
              </a:lnSpc>
              <a:spcBef>
                <a:spcPts val="0"/>
              </a:spcBef>
              <a:spcAft>
                <a:spcPts val="0"/>
              </a:spcAft>
              <a:buNone/>
            </a:pPr>
            <a:r>
              <a:rPr lang="en" sz="1800"/>
              <a:t>Noel Moore &amp; Richard Parker</a:t>
            </a:r>
            <a:endParaRPr sz="1800"/>
          </a:p>
          <a:p>
            <a:pPr indent="0" lvl="0" marL="0" rtl="0" algn="ctr">
              <a:lnSpc>
                <a:spcPct val="100000"/>
              </a:lnSpc>
              <a:spcBef>
                <a:spcPts val="0"/>
              </a:spcBef>
              <a:spcAft>
                <a:spcPts val="0"/>
              </a:spcAft>
              <a:buNone/>
            </a:pPr>
            <a:r>
              <a:rPr lang="en" sz="1800"/>
              <a:t>9th ed. McGraw-Hill, 2008</a:t>
            </a:r>
            <a:endParaRPr sz="1800"/>
          </a:p>
          <a:p>
            <a:pPr indent="0" lvl="0" marL="0" rtl="0" algn="ctr">
              <a:lnSpc>
                <a:spcPct val="100000"/>
              </a:lnSpc>
              <a:spcBef>
                <a:spcPts val="0"/>
              </a:spcBef>
              <a:spcAft>
                <a:spcPts val="0"/>
              </a:spcAft>
              <a:buNone/>
            </a:pPr>
            <a:r>
              <a:rPr lang="en" sz="1800"/>
              <a:t> </a:t>
            </a:r>
            <a:endParaRPr sz="1800"/>
          </a:p>
          <a:p>
            <a:pPr indent="0" lvl="0" marL="0" rtl="0" algn="ctr">
              <a:lnSpc>
                <a:spcPct val="100000"/>
              </a:lnSpc>
              <a:spcBef>
                <a:spcPts val="0"/>
              </a:spcBef>
              <a:spcAft>
                <a:spcPts val="0"/>
              </a:spcAft>
              <a:buNone/>
            </a:pPr>
            <a:r>
              <a:rPr b="1" lang="en" sz="1800"/>
              <a:t>Elements of Logic: An Integrative Approach</a:t>
            </a:r>
            <a:endParaRPr b="1" sz="1800"/>
          </a:p>
          <a:p>
            <a:pPr indent="0" lvl="0" marL="0" rtl="0" algn="ctr">
              <a:lnSpc>
                <a:spcPct val="100000"/>
              </a:lnSpc>
              <a:spcBef>
                <a:spcPts val="0"/>
              </a:spcBef>
              <a:spcAft>
                <a:spcPts val="0"/>
              </a:spcAft>
              <a:buNone/>
            </a:pPr>
            <a:r>
              <a:rPr lang="en" sz="1800"/>
              <a:t>Christopher Ryan Maboloc and Atty. Edgar Pascua II, Rex Bookstore Inc. 2008</a:t>
            </a:r>
            <a:endParaRPr sz="1800"/>
          </a:p>
          <a:p>
            <a:pPr indent="0" lvl="0" marL="0" rtl="0" algn="ctr">
              <a:lnSpc>
                <a:spcPct val="115000"/>
              </a:lnSpc>
              <a:spcBef>
                <a:spcPts val="1200"/>
              </a:spcBef>
              <a:spcAft>
                <a:spcPts val="0"/>
              </a:spcAft>
              <a:buNone/>
            </a:pPr>
            <a:r>
              <a:rPr lang="en" sz="1100"/>
              <a:t> </a:t>
            </a:r>
            <a:endParaRPr sz="1100"/>
          </a:p>
          <a:p>
            <a:pPr indent="0" lvl="0" marL="0" rtl="0" algn="ctr">
              <a:lnSpc>
                <a:spcPct val="100000"/>
              </a:lnSpc>
              <a:spcBef>
                <a:spcPts val="0"/>
              </a:spcBef>
              <a:spcAft>
                <a:spcPts val="1200"/>
              </a:spcAft>
              <a:buNone/>
            </a:pPr>
            <a:r>
              <a:t/>
            </a:r>
            <a:endParaRPr b="1" sz="150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0" name="Shape 1500"/>
        <p:cNvGrpSpPr/>
        <p:nvPr/>
      </p:nvGrpSpPr>
      <p:grpSpPr>
        <a:xfrm>
          <a:off x="0" y="0"/>
          <a:ext cx="0" cy="0"/>
          <a:chOff x="0" y="0"/>
          <a:chExt cx="0" cy="0"/>
        </a:xfrm>
      </p:grpSpPr>
      <p:sp>
        <p:nvSpPr>
          <p:cNvPr id="1501" name="Google Shape;1501;p92"/>
          <p:cNvSpPr txBox="1"/>
          <p:nvPr>
            <p:ph type="ctrTitle"/>
          </p:nvPr>
        </p:nvSpPr>
        <p:spPr>
          <a:xfrm>
            <a:off x="2429950" y="418979"/>
            <a:ext cx="4284000" cy="997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1502" name="Google Shape;1502;p92"/>
          <p:cNvSpPr txBox="1"/>
          <p:nvPr>
            <p:ph idx="1" type="subTitle"/>
          </p:nvPr>
        </p:nvSpPr>
        <p:spPr>
          <a:xfrm>
            <a:off x="2425075" y="1416776"/>
            <a:ext cx="4293900" cy="1472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t>Do you have any questions?</a:t>
            </a:r>
            <a:endParaRPr b="1" sz="2400"/>
          </a:p>
          <a:p>
            <a:pPr indent="0" lvl="0" marL="0" rtl="0" algn="ctr">
              <a:lnSpc>
                <a:spcPct val="70000"/>
              </a:lnSpc>
              <a:spcBef>
                <a:spcPts val="0"/>
              </a:spcBef>
              <a:spcAft>
                <a:spcPts val="0"/>
              </a:spcAft>
              <a:buNone/>
            </a:pPr>
            <a:r>
              <a:t/>
            </a:r>
            <a:endParaRPr>
              <a:solidFill>
                <a:schemeClr val="dk1"/>
              </a:solidFill>
            </a:endParaRPr>
          </a:p>
          <a:p>
            <a:pPr indent="0" lvl="0" marL="0" rtl="0" algn="ctr">
              <a:spcBef>
                <a:spcPts val="0"/>
              </a:spcBef>
              <a:spcAft>
                <a:spcPts val="0"/>
              </a:spcAft>
              <a:buNone/>
            </a:pPr>
            <a:r>
              <a:rPr lang="en">
                <a:solidFill>
                  <a:schemeClr val="dk1"/>
                </a:solidFill>
              </a:rPr>
              <a:t>fidela.balajadia@ua.edu.ph</a:t>
            </a:r>
            <a:endParaRPr>
              <a:solidFill>
                <a:schemeClr val="dk1"/>
              </a:solidFill>
            </a:endParaRPr>
          </a:p>
        </p:txBody>
      </p:sp>
      <p:sp>
        <p:nvSpPr>
          <p:cNvPr id="1503" name="Google Shape;1503;p92"/>
          <p:cNvSpPr txBox="1"/>
          <p:nvPr/>
        </p:nvSpPr>
        <p:spPr>
          <a:xfrm>
            <a:off x="3072025" y="4258279"/>
            <a:ext cx="3000000" cy="3102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200">
                <a:solidFill>
                  <a:schemeClr val="dk1"/>
                </a:solidFill>
                <a:latin typeface="Quicksand"/>
                <a:ea typeface="Quicksand"/>
                <a:cs typeface="Quicksand"/>
                <a:sym typeface="Quicksand"/>
              </a:rPr>
              <a:t>Please keep this slide for attribution</a:t>
            </a:r>
            <a:endParaRPr sz="1200">
              <a:solidFill>
                <a:schemeClr val="dk1"/>
              </a:solidFill>
              <a:latin typeface="Quicksand"/>
              <a:ea typeface="Quicksand"/>
              <a:cs typeface="Quicksand"/>
              <a:sym typeface="Quicksand"/>
            </a:endParaRPr>
          </a:p>
        </p:txBody>
      </p:sp>
      <p:sp>
        <p:nvSpPr>
          <p:cNvPr id="1504" name="Google Shape;1504;p92"/>
          <p:cNvSpPr/>
          <p:nvPr/>
        </p:nvSpPr>
        <p:spPr>
          <a:xfrm>
            <a:off x="3226076" y="2986160"/>
            <a:ext cx="476374" cy="476927"/>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05" name="Google Shape;1505;p92"/>
          <p:cNvGrpSpPr/>
          <p:nvPr/>
        </p:nvGrpSpPr>
        <p:grpSpPr>
          <a:xfrm>
            <a:off x="3964237" y="2986420"/>
            <a:ext cx="476934" cy="476408"/>
            <a:chOff x="3303268" y="3817349"/>
            <a:chExt cx="346056" cy="345674"/>
          </a:xfrm>
        </p:grpSpPr>
        <p:sp>
          <p:nvSpPr>
            <p:cNvPr id="1506" name="Google Shape;1506;p92"/>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92"/>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92"/>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92"/>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0" name="Google Shape;1510;p92"/>
          <p:cNvGrpSpPr/>
          <p:nvPr/>
        </p:nvGrpSpPr>
        <p:grpSpPr>
          <a:xfrm>
            <a:off x="4702768" y="2973147"/>
            <a:ext cx="476890" cy="476408"/>
            <a:chOff x="4201447" y="3817349"/>
            <a:chExt cx="346024" cy="345674"/>
          </a:xfrm>
        </p:grpSpPr>
        <p:sp>
          <p:nvSpPr>
            <p:cNvPr id="1511" name="Google Shape;1511;p92"/>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92"/>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3" name="Google Shape;1513;p92"/>
          <p:cNvGrpSpPr/>
          <p:nvPr/>
        </p:nvGrpSpPr>
        <p:grpSpPr>
          <a:xfrm>
            <a:off x="5441069" y="2986420"/>
            <a:ext cx="476934" cy="476408"/>
            <a:chOff x="2238181" y="4120624"/>
            <a:chExt cx="346056" cy="345674"/>
          </a:xfrm>
        </p:grpSpPr>
        <p:grpSp>
          <p:nvGrpSpPr>
            <p:cNvPr id="1514" name="Google Shape;1514;p92"/>
            <p:cNvGrpSpPr/>
            <p:nvPr/>
          </p:nvGrpSpPr>
          <p:grpSpPr>
            <a:xfrm>
              <a:off x="2309155" y="4177413"/>
              <a:ext cx="203862" cy="231903"/>
              <a:chOff x="1512725" y="258500"/>
              <a:chExt cx="4570900" cy="5199625"/>
            </a:xfrm>
          </p:grpSpPr>
          <p:sp>
            <p:nvSpPr>
              <p:cNvPr id="1515" name="Google Shape;1515;p92"/>
              <p:cNvSpPr/>
              <p:nvPr/>
            </p:nvSpPr>
            <p:spPr>
              <a:xfrm>
                <a:off x="1512725" y="2700900"/>
                <a:ext cx="2654475" cy="2757225"/>
              </a:xfrm>
              <a:custGeom>
                <a:rect b="b" l="l" r="r" t="t"/>
                <a:pathLst>
                  <a:path extrusionOk="0" h="110289" w="106179">
                    <a:moveTo>
                      <a:pt x="19199" y="1"/>
                    </a:moveTo>
                    <a:cubicBezTo>
                      <a:pt x="18076" y="1"/>
                      <a:pt x="16954" y="466"/>
                      <a:pt x="16148" y="1404"/>
                    </a:cubicBezTo>
                    <a:cubicBezTo>
                      <a:pt x="5840" y="13310"/>
                      <a:pt x="1" y="28739"/>
                      <a:pt x="33" y="44494"/>
                    </a:cubicBezTo>
                    <a:cubicBezTo>
                      <a:pt x="33" y="62077"/>
                      <a:pt x="6916" y="78582"/>
                      <a:pt x="19442" y="91010"/>
                    </a:cubicBezTo>
                    <a:cubicBezTo>
                      <a:pt x="31968" y="103439"/>
                      <a:pt x="48572" y="110289"/>
                      <a:pt x="66252" y="110289"/>
                    </a:cubicBezTo>
                    <a:cubicBezTo>
                      <a:pt x="69546" y="110289"/>
                      <a:pt x="72939" y="110060"/>
                      <a:pt x="76201" y="109571"/>
                    </a:cubicBezTo>
                    <a:cubicBezTo>
                      <a:pt x="86248" y="108071"/>
                      <a:pt x="95675" y="104352"/>
                      <a:pt x="103895" y="98643"/>
                    </a:cubicBezTo>
                    <a:cubicBezTo>
                      <a:pt x="105983" y="97208"/>
                      <a:pt x="106179" y="94272"/>
                      <a:pt x="104417" y="92478"/>
                    </a:cubicBezTo>
                    <a:cubicBezTo>
                      <a:pt x="104384" y="92348"/>
                      <a:pt x="104384" y="92315"/>
                      <a:pt x="104352" y="92315"/>
                    </a:cubicBezTo>
                    <a:cubicBezTo>
                      <a:pt x="103555" y="91537"/>
                      <a:pt x="102517" y="91128"/>
                      <a:pt x="101470" y="91128"/>
                    </a:cubicBezTo>
                    <a:cubicBezTo>
                      <a:pt x="100673" y="91128"/>
                      <a:pt x="99870" y="91365"/>
                      <a:pt x="99165" y="91859"/>
                    </a:cubicBezTo>
                    <a:cubicBezTo>
                      <a:pt x="91956" y="96849"/>
                      <a:pt x="83769" y="100111"/>
                      <a:pt x="74994" y="101416"/>
                    </a:cubicBezTo>
                    <a:cubicBezTo>
                      <a:pt x="72091" y="101808"/>
                      <a:pt x="69155" y="102069"/>
                      <a:pt x="66252" y="102069"/>
                    </a:cubicBezTo>
                    <a:cubicBezTo>
                      <a:pt x="50757" y="102069"/>
                      <a:pt x="36176" y="96066"/>
                      <a:pt x="25216" y="85171"/>
                    </a:cubicBezTo>
                    <a:cubicBezTo>
                      <a:pt x="14256" y="74309"/>
                      <a:pt x="8221" y="59826"/>
                      <a:pt x="8188" y="44462"/>
                    </a:cubicBezTo>
                    <a:cubicBezTo>
                      <a:pt x="8188" y="30664"/>
                      <a:pt x="13277" y="17126"/>
                      <a:pt x="22313" y="6721"/>
                    </a:cubicBezTo>
                    <a:cubicBezTo>
                      <a:pt x="23650" y="5188"/>
                      <a:pt x="23650" y="2904"/>
                      <a:pt x="22248" y="1404"/>
                    </a:cubicBezTo>
                    <a:lnTo>
                      <a:pt x="22215" y="1338"/>
                    </a:lnTo>
                    <a:cubicBezTo>
                      <a:pt x="21407" y="449"/>
                      <a:pt x="20302" y="1"/>
                      <a:pt x="1919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92"/>
              <p:cNvSpPr/>
              <p:nvPr/>
            </p:nvSpPr>
            <p:spPr>
              <a:xfrm>
                <a:off x="2323325" y="258500"/>
                <a:ext cx="3760300" cy="4390225"/>
              </a:xfrm>
              <a:custGeom>
                <a:rect b="b" l="l" r="r" t="t"/>
                <a:pathLst>
                  <a:path extrusionOk="0" h="175609" w="150412">
                    <a:moveTo>
                      <a:pt x="63610" y="0"/>
                    </a:moveTo>
                    <a:cubicBezTo>
                      <a:pt x="61359" y="0"/>
                      <a:pt x="59532" y="1827"/>
                      <a:pt x="59532" y="4078"/>
                    </a:cubicBezTo>
                    <a:lnTo>
                      <a:pt x="59532" y="93228"/>
                    </a:lnTo>
                    <a:lnTo>
                      <a:pt x="59467" y="142060"/>
                    </a:lnTo>
                    <a:cubicBezTo>
                      <a:pt x="59467" y="153020"/>
                      <a:pt x="52421" y="162741"/>
                      <a:pt x="41950" y="166199"/>
                    </a:cubicBezTo>
                    <a:cubicBezTo>
                      <a:pt x="39320" y="167047"/>
                      <a:pt x="36616" y="167503"/>
                      <a:pt x="33881" y="167503"/>
                    </a:cubicBezTo>
                    <a:cubicBezTo>
                      <a:pt x="33462" y="167503"/>
                      <a:pt x="33042" y="167493"/>
                      <a:pt x="32621" y="167471"/>
                    </a:cubicBezTo>
                    <a:cubicBezTo>
                      <a:pt x="19181" y="166818"/>
                      <a:pt x="8515" y="155793"/>
                      <a:pt x="8319" y="142419"/>
                    </a:cubicBezTo>
                    <a:cubicBezTo>
                      <a:pt x="8221" y="135569"/>
                      <a:pt x="10798" y="129143"/>
                      <a:pt x="15593" y="124250"/>
                    </a:cubicBezTo>
                    <a:cubicBezTo>
                      <a:pt x="20454" y="119291"/>
                      <a:pt x="26978" y="116584"/>
                      <a:pt x="33926" y="116584"/>
                    </a:cubicBezTo>
                    <a:cubicBezTo>
                      <a:pt x="36633" y="116584"/>
                      <a:pt x="39373" y="117041"/>
                      <a:pt x="41983" y="117889"/>
                    </a:cubicBezTo>
                    <a:cubicBezTo>
                      <a:pt x="42399" y="118019"/>
                      <a:pt x="42825" y="118082"/>
                      <a:pt x="43246" y="118082"/>
                    </a:cubicBezTo>
                    <a:cubicBezTo>
                      <a:pt x="44409" y="118082"/>
                      <a:pt x="45540" y="117600"/>
                      <a:pt x="46354" y="116714"/>
                    </a:cubicBezTo>
                    <a:cubicBezTo>
                      <a:pt x="47006" y="115931"/>
                      <a:pt x="47332" y="114920"/>
                      <a:pt x="47332" y="113909"/>
                    </a:cubicBezTo>
                    <a:lnTo>
                      <a:pt x="47332" y="81028"/>
                    </a:lnTo>
                    <a:cubicBezTo>
                      <a:pt x="47332" y="79038"/>
                      <a:pt x="45865" y="77277"/>
                      <a:pt x="43875" y="76983"/>
                    </a:cubicBezTo>
                    <a:cubicBezTo>
                      <a:pt x="40547" y="76494"/>
                      <a:pt x="37220" y="76233"/>
                      <a:pt x="33926" y="76233"/>
                    </a:cubicBezTo>
                    <a:cubicBezTo>
                      <a:pt x="26651" y="76233"/>
                      <a:pt x="19638" y="77407"/>
                      <a:pt x="12984" y="79593"/>
                    </a:cubicBezTo>
                    <a:cubicBezTo>
                      <a:pt x="10831" y="80311"/>
                      <a:pt x="9820" y="82724"/>
                      <a:pt x="10831" y="84780"/>
                    </a:cubicBezTo>
                    <a:lnTo>
                      <a:pt x="10831" y="84812"/>
                    </a:lnTo>
                    <a:cubicBezTo>
                      <a:pt x="10961" y="85008"/>
                      <a:pt x="11092" y="85269"/>
                      <a:pt x="11157" y="85465"/>
                    </a:cubicBezTo>
                    <a:cubicBezTo>
                      <a:pt x="11790" y="86730"/>
                      <a:pt x="13091" y="87485"/>
                      <a:pt x="14435" y="87485"/>
                    </a:cubicBezTo>
                    <a:cubicBezTo>
                      <a:pt x="14823" y="87485"/>
                      <a:pt x="15214" y="87423"/>
                      <a:pt x="15593" y="87291"/>
                    </a:cubicBezTo>
                    <a:cubicBezTo>
                      <a:pt x="21400" y="85367"/>
                      <a:pt x="27565" y="84388"/>
                      <a:pt x="33860" y="84388"/>
                    </a:cubicBezTo>
                    <a:cubicBezTo>
                      <a:pt x="35622" y="84388"/>
                      <a:pt x="37383" y="84486"/>
                      <a:pt x="39145" y="84649"/>
                    </a:cubicBezTo>
                    <a:lnTo>
                      <a:pt x="39145" y="108853"/>
                    </a:lnTo>
                    <a:cubicBezTo>
                      <a:pt x="37383" y="108592"/>
                      <a:pt x="35622" y="108462"/>
                      <a:pt x="33860" y="108462"/>
                    </a:cubicBezTo>
                    <a:cubicBezTo>
                      <a:pt x="24727" y="108462"/>
                      <a:pt x="16180" y="112050"/>
                      <a:pt x="9787" y="118541"/>
                    </a:cubicBezTo>
                    <a:cubicBezTo>
                      <a:pt x="3426" y="124967"/>
                      <a:pt x="1" y="133481"/>
                      <a:pt x="99" y="142549"/>
                    </a:cubicBezTo>
                    <a:cubicBezTo>
                      <a:pt x="360" y="160197"/>
                      <a:pt x="14452" y="174712"/>
                      <a:pt x="32164" y="175561"/>
                    </a:cubicBezTo>
                    <a:cubicBezTo>
                      <a:pt x="32758" y="175593"/>
                      <a:pt x="33351" y="175609"/>
                      <a:pt x="33941" y="175609"/>
                    </a:cubicBezTo>
                    <a:cubicBezTo>
                      <a:pt x="37530" y="175609"/>
                      <a:pt x="41044" y="175018"/>
                      <a:pt x="44462" y="173897"/>
                    </a:cubicBezTo>
                    <a:cubicBezTo>
                      <a:pt x="58325" y="169330"/>
                      <a:pt x="67622" y="156543"/>
                      <a:pt x="67622" y="142027"/>
                    </a:cubicBezTo>
                    <a:lnTo>
                      <a:pt x="67687" y="93163"/>
                    </a:lnTo>
                    <a:lnTo>
                      <a:pt x="67687" y="8155"/>
                    </a:lnTo>
                    <a:lnTo>
                      <a:pt x="78321" y="8155"/>
                    </a:lnTo>
                    <a:cubicBezTo>
                      <a:pt x="81697" y="8133"/>
                      <a:pt x="85305" y="8095"/>
                      <a:pt x="88344" y="8095"/>
                    </a:cubicBezTo>
                    <a:cubicBezTo>
                      <a:pt x="89709" y="8095"/>
                      <a:pt x="90960" y="8103"/>
                      <a:pt x="92022" y="8123"/>
                    </a:cubicBezTo>
                    <a:cubicBezTo>
                      <a:pt x="93098" y="21073"/>
                      <a:pt x="98643" y="33110"/>
                      <a:pt x="107973" y="42374"/>
                    </a:cubicBezTo>
                    <a:cubicBezTo>
                      <a:pt x="117269" y="51573"/>
                      <a:pt x="129339" y="57053"/>
                      <a:pt x="142256" y="58031"/>
                    </a:cubicBezTo>
                    <a:cubicBezTo>
                      <a:pt x="142256" y="64131"/>
                      <a:pt x="142289" y="76005"/>
                      <a:pt x="142354" y="82333"/>
                    </a:cubicBezTo>
                    <a:cubicBezTo>
                      <a:pt x="133155" y="81876"/>
                      <a:pt x="124250" y="79821"/>
                      <a:pt x="115769" y="76233"/>
                    </a:cubicBezTo>
                    <a:cubicBezTo>
                      <a:pt x="109506" y="73624"/>
                      <a:pt x="103700" y="70198"/>
                      <a:pt x="98350" y="66088"/>
                    </a:cubicBezTo>
                    <a:cubicBezTo>
                      <a:pt x="97610" y="65524"/>
                      <a:pt x="96719" y="65238"/>
                      <a:pt x="95830" y="65238"/>
                    </a:cubicBezTo>
                    <a:cubicBezTo>
                      <a:pt x="95229" y="65238"/>
                      <a:pt x="94629" y="65369"/>
                      <a:pt x="94077" y="65632"/>
                    </a:cubicBezTo>
                    <a:cubicBezTo>
                      <a:pt x="92674" y="66284"/>
                      <a:pt x="91793" y="67752"/>
                      <a:pt x="91793" y="69318"/>
                    </a:cubicBezTo>
                    <a:lnTo>
                      <a:pt x="91956" y="142354"/>
                    </a:lnTo>
                    <a:cubicBezTo>
                      <a:pt x="91891" y="150443"/>
                      <a:pt x="90195" y="158272"/>
                      <a:pt x="86966" y="165514"/>
                    </a:cubicBezTo>
                    <a:cubicBezTo>
                      <a:pt x="86150" y="167308"/>
                      <a:pt x="86802" y="169428"/>
                      <a:pt x="88433" y="170472"/>
                    </a:cubicBezTo>
                    <a:cubicBezTo>
                      <a:pt x="88466" y="170472"/>
                      <a:pt x="88466" y="170505"/>
                      <a:pt x="88531" y="170505"/>
                    </a:cubicBezTo>
                    <a:cubicBezTo>
                      <a:pt x="89214" y="170960"/>
                      <a:pt x="89984" y="171174"/>
                      <a:pt x="90744" y="171174"/>
                    </a:cubicBezTo>
                    <a:cubicBezTo>
                      <a:pt x="92271" y="171174"/>
                      <a:pt x="93760" y="170311"/>
                      <a:pt x="94436" y="168808"/>
                    </a:cubicBezTo>
                    <a:cubicBezTo>
                      <a:pt x="98089" y="160555"/>
                      <a:pt x="100046" y="151650"/>
                      <a:pt x="100111" y="142354"/>
                    </a:cubicBezTo>
                    <a:lnTo>
                      <a:pt x="99850" y="77049"/>
                    </a:lnTo>
                    <a:lnTo>
                      <a:pt x="99850" y="77049"/>
                    </a:lnTo>
                    <a:cubicBezTo>
                      <a:pt x="103895" y="79593"/>
                      <a:pt x="108071" y="81844"/>
                      <a:pt x="112474" y="83670"/>
                    </a:cubicBezTo>
                    <a:cubicBezTo>
                      <a:pt x="123206" y="88205"/>
                      <a:pt x="134591" y="90521"/>
                      <a:pt x="146301" y="90521"/>
                    </a:cubicBezTo>
                    <a:cubicBezTo>
                      <a:pt x="147410" y="90521"/>
                      <a:pt x="148454" y="90097"/>
                      <a:pt x="149237" y="89346"/>
                    </a:cubicBezTo>
                    <a:cubicBezTo>
                      <a:pt x="149987" y="88563"/>
                      <a:pt x="150411" y="87552"/>
                      <a:pt x="150411" y="86443"/>
                    </a:cubicBezTo>
                    <a:lnTo>
                      <a:pt x="150379" y="70231"/>
                    </a:lnTo>
                    <a:lnTo>
                      <a:pt x="150313" y="54345"/>
                    </a:lnTo>
                    <a:cubicBezTo>
                      <a:pt x="150281" y="49974"/>
                      <a:pt x="146301" y="49942"/>
                      <a:pt x="146236" y="49942"/>
                    </a:cubicBezTo>
                    <a:cubicBezTo>
                      <a:pt x="120955" y="49942"/>
                      <a:pt x="100177" y="29358"/>
                      <a:pt x="99981" y="4045"/>
                    </a:cubicBezTo>
                    <a:cubicBezTo>
                      <a:pt x="99981" y="2121"/>
                      <a:pt x="98546" y="131"/>
                      <a:pt x="9590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17" name="Google Shape;1517;p92"/>
            <p:cNvSpPr/>
            <p:nvPr/>
          </p:nvSpPr>
          <p:spPr>
            <a:xfrm>
              <a:off x="2238181" y="4120624"/>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518" name="Google Shape;1518;p92"/>
          <p:cNvCxnSpPr/>
          <p:nvPr/>
        </p:nvCxnSpPr>
        <p:spPr>
          <a:xfrm>
            <a:off x="4045800" y="1484053"/>
            <a:ext cx="1052400" cy="0"/>
          </a:xfrm>
          <a:prstGeom prst="straightConnector1">
            <a:avLst/>
          </a:prstGeom>
          <a:noFill/>
          <a:ln cap="flat" cmpd="sng" w="9525">
            <a:solidFill>
              <a:schemeClr val="lt2"/>
            </a:solidFill>
            <a:prstDash val="solid"/>
            <a:round/>
            <a:headEnd len="med" w="med" type="none"/>
            <a:tailEnd len="med" w="med" type="none"/>
          </a:ln>
        </p:spPr>
      </p:cxnSp>
    </p:spTree>
  </p:cSld>
  <p:clrMapOvr>
    <a:masterClrMapping/>
  </p:clrMapOvr>
</p:sld>
</file>

<file path=ppt/theme/theme1.xml><?xml version="1.0" encoding="utf-8"?>
<a:theme xmlns:a="http://schemas.openxmlformats.org/drawingml/2006/main" xmlns:r="http://schemas.openxmlformats.org/officeDocument/2006/relationships" name="Minimalist Aesthetics Business Plan by Slidesgo">
  <a:themeElements>
    <a:clrScheme name="Simple Light">
      <a:dk1>
        <a:srgbClr val="01083A"/>
      </a:dk1>
      <a:lt1>
        <a:srgbClr val="E5E8FF"/>
      </a:lt1>
      <a:dk2>
        <a:srgbClr val="B9C2FF"/>
      </a:dk2>
      <a:lt2>
        <a:srgbClr val="97A4FF"/>
      </a:lt2>
      <a:accent1>
        <a:srgbClr val="233294"/>
      </a:accent1>
      <a:accent2>
        <a:srgbClr val="FFFFFF"/>
      </a:accent2>
      <a:accent3>
        <a:srgbClr val="FFFFFF"/>
      </a:accent3>
      <a:accent4>
        <a:srgbClr val="FFFFFF"/>
      </a:accent4>
      <a:accent5>
        <a:srgbClr val="FFFFFF"/>
      </a:accent5>
      <a:accent6>
        <a:srgbClr val="FFFFFF"/>
      </a:accent6>
      <a:hlink>
        <a:srgbClr val="01083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