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5143500" cx="9144000"/>
  <p:notesSz cx="6858000" cy="9144000"/>
  <p:embeddedFontLst>
    <p:embeddedFont>
      <p:font typeface="Lato"/>
      <p:regular r:id="rId46"/>
      <p:bold r:id="rId47"/>
      <p:italic r:id="rId48"/>
      <p:boldItalic r:id="rId49"/>
    </p:embeddedFont>
    <p:embeddedFont>
      <p:font typeface="Montserrat"/>
      <p:regular r:id="rId50"/>
      <p:bold r:id="rId51"/>
      <p:italic r:id="rId52"/>
      <p:boldItalic r:id="rId53"/>
    </p:embeddedFont>
    <p:embeddedFont>
      <p:font typeface="Nunito Sans"/>
      <p:regular r:id="rId54"/>
      <p:bold r:id="rId55"/>
      <p:italic r:id="rId56"/>
      <p:boldItalic r:id="rId5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Lato-regular.fntdata"/><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ato-italic.fntdata"/><Relationship Id="rId47" Type="http://schemas.openxmlformats.org/officeDocument/2006/relationships/font" Target="fonts/Lato-bold.fntdata"/><Relationship Id="rId49" Type="http://schemas.openxmlformats.org/officeDocument/2006/relationships/font" Target="fonts/Lato-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Montserrat-bold.fntdata"/><Relationship Id="rId50" Type="http://schemas.openxmlformats.org/officeDocument/2006/relationships/font" Target="fonts/Montserrat-regular.fntdata"/><Relationship Id="rId53" Type="http://schemas.openxmlformats.org/officeDocument/2006/relationships/font" Target="fonts/Montserrat-boldItalic.fntdata"/><Relationship Id="rId52" Type="http://schemas.openxmlformats.org/officeDocument/2006/relationships/font" Target="fonts/Montserrat-italic.fntdata"/><Relationship Id="rId11" Type="http://schemas.openxmlformats.org/officeDocument/2006/relationships/slide" Target="slides/slide6.xml"/><Relationship Id="rId55" Type="http://schemas.openxmlformats.org/officeDocument/2006/relationships/font" Target="fonts/NunitoSans-bold.fntdata"/><Relationship Id="rId10" Type="http://schemas.openxmlformats.org/officeDocument/2006/relationships/slide" Target="slides/slide5.xml"/><Relationship Id="rId54" Type="http://schemas.openxmlformats.org/officeDocument/2006/relationships/font" Target="fonts/NunitoSans-regular.fntdata"/><Relationship Id="rId13" Type="http://schemas.openxmlformats.org/officeDocument/2006/relationships/slide" Target="slides/slide8.xml"/><Relationship Id="rId57" Type="http://schemas.openxmlformats.org/officeDocument/2006/relationships/font" Target="fonts/NunitoSans-boldItalic.fntdata"/><Relationship Id="rId12" Type="http://schemas.openxmlformats.org/officeDocument/2006/relationships/slide" Target="slides/slide7.xml"/><Relationship Id="rId56" Type="http://schemas.openxmlformats.org/officeDocument/2006/relationships/font" Target="fonts/NunitoSans-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398ce07634a_0_1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398ce07634a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5f391192_0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35f391192_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35f391192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35f391192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a1db3ef9f7_0_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a1db3ef9f7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5ed75ccf_04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5ed75ccf_0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g398ce07634a_0_7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398ce07634a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1c8d0b7f6e_0_18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1c8d0b7f6e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g398ce07634a_0_3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9" name="Google Shape;189;g398ce07634a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398ce07634a_0_13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398ce07634a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398ce07634a_0_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398ce07634a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3a1db3ef9f7_0_3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3a1db3ef9f7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3a1db3ef9f7_0_4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3a1db3ef9f7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a1db3ef9f7_0_4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3a1db3ef9f7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3a1db3ef9f7_0_5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3a1db3ef9f7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e3bf9a7d77_0_15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e3bf9a7d77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g35ed75ccf_0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90" name="Google Shape;290;g35ed75ccf_0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398ce07634a_0_20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09" name="Google Shape;309;g398ce07634a_0_2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398ce07634a_0_2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15" name="Google Shape;315;g398ce07634a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3a1db3ef9f7_0_7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3a1db3ef9f7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3a1db3ef9f7_0_8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3a1db3ef9f7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g398ce07634a_0_21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36" name="Google Shape;336;g398ce07634a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35f391192_06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55" name="Google Shape;355;g35f391192_0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3a1db3ef9f7_0_9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3a1db3ef9f7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3a1db3ef9f7_0_9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69" name="Google Shape;369;g3a1db3ef9f7_0_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35f391192_0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76" name="Google Shape;376;g35f391192_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35ed75ccf_02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82" name="Google Shape;382;g35ed75ccf_0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3a1db3ef9f7_0_1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94" name="Google Shape;394;g3a1db3ef9f7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g3a1db3ef9f7_0_12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06" name="Google Shape;406;g3a1db3ef9f7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1c8d0b7f6e_0_16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1c8d0b7f6e_0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g35ed75ccf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19" name="Google Shape;419;g35ed75ccf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73d1a19607_4_5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73d1a19607_4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g3a1db3ef9f7_0_17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41" name="Google Shape;441;g3a1db3ef9f7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3a1db3ef9f7_0_10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51" name="Google Shape;451;g3a1db3ef9f7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g35f391192_08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58" name="Google Shape;458;g35f391192_0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g3a1db3ef9f7_0_13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64" name="Google Shape;464;g3a1db3ef9f7_0_1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9" name="Shape 479"/>
        <p:cNvGrpSpPr/>
        <p:nvPr/>
      </p:nvGrpSpPr>
      <p:grpSpPr>
        <a:xfrm>
          <a:off x="0" y="0"/>
          <a:ext cx="0" cy="0"/>
          <a:chOff x="0" y="0"/>
          <a:chExt cx="0" cy="0"/>
        </a:xfrm>
      </p:grpSpPr>
      <p:sp>
        <p:nvSpPr>
          <p:cNvPr id="480" name="Google Shape;480;g35ed75ccf_03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81" name="Google Shape;481;g35ed75ccf_0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g3a1db3ef9f7_0_15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97" name="Google Shape;497;g3a1db3ef9f7_0_1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g35f391192_0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14" name="Google Shape;514;g35f391192_0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g134fb1cf8c_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20" name="Google Shape;520;g134fb1cf8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g398ce07634a_0_23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527" name="Google Shape;527;g398ce07634a_0_2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2"/>
          <p:cNvSpPr/>
          <p:nvPr/>
        </p:nvSpPr>
        <p:spPr>
          <a:xfrm flipH="1">
            <a:off x="-688" y="0"/>
            <a:ext cx="4575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468925" y="2387250"/>
            <a:ext cx="3636600" cy="22590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1"/>
              </a:buClr>
              <a:buSzPts val="3000"/>
              <a:buNone/>
              <a:defRPr b="1" sz="3000">
                <a:solidFill>
                  <a:schemeClr val="accent1"/>
                </a:solidFill>
              </a:defRPr>
            </a:lvl1pPr>
            <a:lvl2pPr lvl="1">
              <a:spcBef>
                <a:spcPts val="0"/>
              </a:spcBef>
              <a:spcAft>
                <a:spcPts val="0"/>
              </a:spcAft>
              <a:buClr>
                <a:schemeClr val="accent1"/>
              </a:buClr>
              <a:buSzPts val="3000"/>
              <a:buNone/>
              <a:defRPr b="1" sz="3000">
                <a:solidFill>
                  <a:schemeClr val="accent1"/>
                </a:solidFill>
              </a:defRPr>
            </a:lvl2pPr>
            <a:lvl3pPr lvl="2">
              <a:spcBef>
                <a:spcPts val="0"/>
              </a:spcBef>
              <a:spcAft>
                <a:spcPts val="0"/>
              </a:spcAft>
              <a:buClr>
                <a:schemeClr val="accent1"/>
              </a:buClr>
              <a:buSzPts val="3000"/>
              <a:buNone/>
              <a:defRPr b="1" sz="3000">
                <a:solidFill>
                  <a:schemeClr val="accent1"/>
                </a:solidFill>
              </a:defRPr>
            </a:lvl3pPr>
            <a:lvl4pPr lvl="3">
              <a:spcBef>
                <a:spcPts val="0"/>
              </a:spcBef>
              <a:spcAft>
                <a:spcPts val="0"/>
              </a:spcAft>
              <a:buClr>
                <a:schemeClr val="accent1"/>
              </a:buClr>
              <a:buSzPts val="3000"/>
              <a:buNone/>
              <a:defRPr b="1" sz="3000">
                <a:solidFill>
                  <a:schemeClr val="accent1"/>
                </a:solidFill>
              </a:defRPr>
            </a:lvl4pPr>
            <a:lvl5pPr lvl="4">
              <a:spcBef>
                <a:spcPts val="0"/>
              </a:spcBef>
              <a:spcAft>
                <a:spcPts val="0"/>
              </a:spcAft>
              <a:buClr>
                <a:schemeClr val="accent1"/>
              </a:buClr>
              <a:buSzPts val="3000"/>
              <a:buNone/>
              <a:defRPr b="1" sz="3000">
                <a:solidFill>
                  <a:schemeClr val="accent1"/>
                </a:solidFill>
              </a:defRPr>
            </a:lvl5pPr>
            <a:lvl6pPr lvl="5">
              <a:spcBef>
                <a:spcPts val="0"/>
              </a:spcBef>
              <a:spcAft>
                <a:spcPts val="0"/>
              </a:spcAft>
              <a:buClr>
                <a:schemeClr val="accent1"/>
              </a:buClr>
              <a:buSzPts val="3000"/>
              <a:buNone/>
              <a:defRPr b="1" sz="3000">
                <a:solidFill>
                  <a:schemeClr val="accent1"/>
                </a:solidFill>
              </a:defRPr>
            </a:lvl6pPr>
            <a:lvl7pPr lvl="6">
              <a:spcBef>
                <a:spcPts val="0"/>
              </a:spcBef>
              <a:spcAft>
                <a:spcPts val="0"/>
              </a:spcAft>
              <a:buClr>
                <a:schemeClr val="accent1"/>
              </a:buClr>
              <a:buSzPts val="3000"/>
              <a:buNone/>
              <a:defRPr b="1" sz="3000">
                <a:solidFill>
                  <a:schemeClr val="accent1"/>
                </a:solidFill>
              </a:defRPr>
            </a:lvl7pPr>
            <a:lvl8pPr lvl="7">
              <a:spcBef>
                <a:spcPts val="0"/>
              </a:spcBef>
              <a:spcAft>
                <a:spcPts val="0"/>
              </a:spcAft>
              <a:buClr>
                <a:schemeClr val="accent1"/>
              </a:buClr>
              <a:buSzPts val="3000"/>
              <a:buNone/>
              <a:defRPr b="1" sz="3000">
                <a:solidFill>
                  <a:schemeClr val="accent1"/>
                </a:solidFill>
              </a:defRPr>
            </a:lvl8pPr>
            <a:lvl9pPr lvl="8">
              <a:spcBef>
                <a:spcPts val="0"/>
              </a:spcBef>
              <a:spcAft>
                <a:spcPts val="0"/>
              </a:spcAft>
              <a:buClr>
                <a:schemeClr val="accent1"/>
              </a:buClr>
              <a:buSzPts val="3000"/>
              <a:buNone/>
              <a:defRPr b="1" sz="3000">
                <a:solidFill>
                  <a:schemeClr val="accent1"/>
                </a:solidFill>
              </a:defRPr>
            </a:lvl9pPr>
          </a:lstStyle>
          <a:p/>
        </p:txBody>
      </p:sp>
      <p:sp>
        <p:nvSpPr>
          <p:cNvPr id="12" name="Google Shape;12;p2"/>
          <p:cNvSpPr/>
          <p:nvPr/>
        </p:nvSpPr>
        <p:spPr>
          <a:xfrm>
            <a:off x="4574900" y="-150"/>
            <a:ext cx="185400" cy="5143500"/>
          </a:xfrm>
          <a:prstGeom prst="rect">
            <a:avLst/>
          </a:prstGeom>
          <a:gradFill>
            <a:gsLst>
              <a:gs pos="0">
                <a:srgbClr val="000014">
                  <a:alpha val="49803"/>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13" name="Shape 13"/>
        <p:cNvGrpSpPr/>
        <p:nvPr/>
      </p:nvGrpSpPr>
      <p:grpSpPr>
        <a:xfrm>
          <a:off x="0" y="0"/>
          <a:ext cx="0" cy="0"/>
          <a:chOff x="0" y="0"/>
          <a:chExt cx="0" cy="0"/>
        </a:xfrm>
      </p:grpSpPr>
      <p:sp>
        <p:nvSpPr>
          <p:cNvPr id="14" name="Google Shape;14;p3"/>
          <p:cNvSpPr/>
          <p:nvPr/>
        </p:nvSpPr>
        <p:spPr>
          <a:xfrm flipH="1">
            <a:off x="-7125" y="0"/>
            <a:ext cx="2592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3"/>
          <p:cNvSpPr/>
          <p:nvPr/>
        </p:nvSpPr>
        <p:spPr>
          <a:xfrm>
            <a:off x="2585478"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16" name="Google Shape;16;p3"/>
          <p:cNvSpPr txBox="1"/>
          <p:nvPr>
            <p:ph type="ctrTitle"/>
          </p:nvPr>
        </p:nvSpPr>
        <p:spPr>
          <a:xfrm>
            <a:off x="277100" y="284200"/>
            <a:ext cx="2024100" cy="3678000"/>
          </a:xfrm>
          <a:prstGeom prst="rect">
            <a:avLst/>
          </a:prstGeom>
        </p:spPr>
        <p:txBody>
          <a:bodyPr anchorCtr="0" anchor="b" bIns="91425" lIns="91425" spcFirstLastPara="1" rIns="91425" wrap="square" tIns="91425">
            <a:noAutofit/>
          </a:bodyPr>
          <a:lstStyle>
            <a:lvl1pPr lvl="0" rtl="0">
              <a:spcBef>
                <a:spcPts val="0"/>
              </a:spcBef>
              <a:spcAft>
                <a:spcPts val="0"/>
              </a:spcAft>
              <a:buClr>
                <a:schemeClr val="accent1"/>
              </a:buClr>
              <a:buSzPts val="2400"/>
              <a:buNone/>
              <a:defRPr>
                <a:solidFill>
                  <a:schemeClr val="accent1"/>
                </a:solidFill>
              </a:defRPr>
            </a:lvl1pPr>
            <a:lvl2pPr lvl="1" rtl="0">
              <a:spcBef>
                <a:spcPts val="0"/>
              </a:spcBef>
              <a:spcAft>
                <a:spcPts val="0"/>
              </a:spcAft>
              <a:buClr>
                <a:schemeClr val="accent1"/>
              </a:buClr>
              <a:buSzPts val="2400"/>
              <a:buNone/>
              <a:defRPr>
                <a:solidFill>
                  <a:schemeClr val="accent1"/>
                </a:solidFill>
              </a:defRPr>
            </a:lvl2pPr>
            <a:lvl3pPr lvl="2" rtl="0">
              <a:spcBef>
                <a:spcPts val="0"/>
              </a:spcBef>
              <a:spcAft>
                <a:spcPts val="0"/>
              </a:spcAft>
              <a:buClr>
                <a:schemeClr val="accent1"/>
              </a:buClr>
              <a:buSzPts val="2400"/>
              <a:buNone/>
              <a:defRPr>
                <a:solidFill>
                  <a:schemeClr val="accent1"/>
                </a:solidFill>
              </a:defRPr>
            </a:lvl3pPr>
            <a:lvl4pPr lvl="3" rtl="0">
              <a:spcBef>
                <a:spcPts val="0"/>
              </a:spcBef>
              <a:spcAft>
                <a:spcPts val="0"/>
              </a:spcAft>
              <a:buClr>
                <a:schemeClr val="accent1"/>
              </a:buClr>
              <a:buSzPts val="2400"/>
              <a:buNone/>
              <a:defRPr>
                <a:solidFill>
                  <a:schemeClr val="accent1"/>
                </a:solidFill>
              </a:defRPr>
            </a:lvl4pPr>
            <a:lvl5pPr lvl="4" rtl="0">
              <a:spcBef>
                <a:spcPts val="0"/>
              </a:spcBef>
              <a:spcAft>
                <a:spcPts val="0"/>
              </a:spcAft>
              <a:buClr>
                <a:schemeClr val="accent1"/>
              </a:buClr>
              <a:buSzPts val="2400"/>
              <a:buNone/>
              <a:defRPr>
                <a:solidFill>
                  <a:schemeClr val="accent1"/>
                </a:solidFill>
              </a:defRPr>
            </a:lvl5pPr>
            <a:lvl6pPr lvl="5" rtl="0">
              <a:spcBef>
                <a:spcPts val="0"/>
              </a:spcBef>
              <a:spcAft>
                <a:spcPts val="0"/>
              </a:spcAft>
              <a:buClr>
                <a:schemeClr val="accent1"/>
              </a:buClr>
              <a:buSzPts val="2400"/>
              <a:buNone/>
              <a:defRPr>
                <a:solidFill>
                  <a:schemeClr val="accent1"/>
                </a:solidFill>
              </a:defRPr>
            </a:lvl6pPr>
            <a:lvl7pPr lvl="6" rtl="0">
              <a:spcBef>
                <a:spcPts val="0"/>
              </a:spcBef>
              <a:spcAft>
                <a:spcPts val="0"/>
              </a:spcAft>
              <a:buClr>
                <a:schemeClr val="accent1"/>
              </a:buClr>
              <a:buSzPts val="2400"/>
              <a:buNone/>
              <a:defRPr>
                <a:solidFill>
                  <a:schemeClr val="accent1"/>
                </a:solidFill>
              </a:defRPr>
            </a:lvl7pPr>
            <a:lvl8pPr lvl="7" rtl="0">
              <a:spcBef>
                <a:spcPts val="0"/>
              </a:spcBef>
              <a:spcAft>
                <a:spcPts val="0"/>
              </a:spcAft>
              <a:buClr>
                <a:schemeClr val="accent1"/>
              </a:buClr>
              <a:buSzPts val="2400"/>
              <a:buNone/>
              <a:defRPr>
                <a:solidFill>
                  <a:schemeClr val="accent1"/>
                </a:solidFill>
              </a:defRPr>
            </a:lvl8pPr>
            <a:lvl9pPr lvl="8" rtl="0">
              <a:spcBef>
                <a:spcPts val="0"/>
              </a:spcBef>
              <a:spcAft>
                <a:spcPts val="0"/>
              </a:spcAft>
              <a:buClr>
                <a:schemeClr val="accent1"/>
              </a:buClr>
              <a:buSzPts val="2400"/>
              <a:buNone/>
              <a:defRPr>
                <a:solidFill>
                  <a:schemeClr val="accent1"/>
                </a:solidFill>
              </a:defRPr>
            </a:lvl9pPr>
          </a:lstStyle>
          <a:p/>
        </p:txBody>
      </p:sp>
      <p:sp>
        <p:nvSpPr>
          <p:cNvPr id="17" name="Google Shape;17;p3"/>
          <p:cNvSpPr txBox="1"/>
          <p:nvPr>
            <p:ph idx="1" type="subTitle"/>
          </p:nvPr>
        </p:nvSpPr>
        <p:spPr>
          <a:xfrm>
            <a:off x="277100" y="3983050"/>
            <a:ext cx="2024100" cy="7848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999999"/>
              </a:buClr>
              <a:buSzPts val="1400"/>
              <a:buFont typeface="Georgia"/>
              <a:buNone/>
              <a:defRPr i="1">
                <a:solidFill>
                  <a:srgbClr val="999999"/>
                </a:solidFill>
                <a:latin typeface="Georgia"/>
                <a:ea typeface="Georgia"/>
                <a:cs typeface="Georgia"/>
                <a:sym typeface="Georgia"/>
              </a:defRPr>
            </a:lvl1pPr>
            <a:lvl2pPr lvl="1"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2pPr>
            <a:lvl3pPr lvl="2"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3pPr>
            <a:lvl4pPr lvl="3"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4pPr>
            <a:lvl5pPr lvl="4"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5pPr>
            <a:lvl6pPr lvl="5"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6pPr>
            <a:lvl7pPr lvl="6"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7pPr>
            <a:lvl8pPr lvl="7"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8pPr>
            <a:lvl9pPr lvl="8" rtl="0">
              <a:spcBef>
                <a:spcPts val="0"/>
              </a:spcBef>
              <a:spcAft>
                <a:spcPts val="0"/>
              </a:spcAft>
              <a:buClr>
                <a:srgbClr val="999999"/>
              </a:buClr>
              <a:buSzPts val="3000"/>
              <a:buFont typeface="Georgia"/>
              <a:buNone/>
              <a:defRPr i="1" sz="3000">
                <a:solidFill>
                  <a:srgbClr val="999999"/>
                </a:solidFill>
                <a:latin typeface="Georgia"/>
                <a:ea typeface="Georgia"/>
                <a:cs typeface="Georgia"/>
                <a:sym typeface="Georgia"/>
              </a:defRPr>
            </a:lvl9pPr>
          </a:lstStyle>
          <a:p/>
        </p:txBody>
      </p:sp>
      <p:sp>
        <p:nvSpPr>
          <p:cNvPr id="18" name="Google Shape;18;p3"/>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TITLE_1_2">
    <p:spTree>
      <p:nvGrpSpPr>
        <p:cNvPr id="19" name="Shape 19"/>
        <p:cNvGrpSpPr/>
        <p:nvPr/>
      </p:nvGrpSpPr>
      <p:grpSpPr>
        <a:xfrm>
          <a:off x="0" y="0"/>
          <a:ext cx="0" cy="0"/>
          <a:chOff x="0" y="0"/>
          <a:chExt cx="0" cy="0"/>
        </a:xfrm>
      </p:grpSpPr>
      <p:sp>
        <p:nvSpPr>
          <p:cNvPr id="20" name="Google Shape;20;p4"/>
          <p:cNvSpPr/>
          <p:nvPr/>
        </p:nvSpPr>
        <p:spPr>
          <a:xfrm flipH="1">
            <a:off x="4568412" y="0"/>
            <a:ext cx="4575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txBox="1"/>
          <p:nvPr>
            <p:ph idx="1" type="subTitle"/>
          </p:nvPr>
        </p:nvSpPr>
        <p:spPr>
          <a:xfrm>
            <a:off x="646550" y="1989500"/>
            <a:ext cx="3246900" cy="21264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FFFFFF"/>
              </a:buClr>
              <a:buSzPts val="1400"/>
              <a:buFont typeface="Georgia"/>
              <a:buNone/>
              <a:defRPr i="1">
                <a:solidFill>
                  <a:srgbClr val="FFFFFF"/>
                </a:solidFill>
                <a:latin typeface="Georgia"/>
                <a:ea typeface="Georgia"/>
                <a:cs typeface="Georgia"/>
                <a:sym typeface="Georgia"/>
              </a:defRPr>
            </a:lvl1pPr>
            <a:lvl2pPr lvl="1"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2pPr>
            <a:lvl3pPr lvl="2"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3pPr>
            <a:lvl4pPr lvl="3"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4pPr>
            <a:lvl5pPr lvl="4"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5pPr>
            <a:lvl6pPr lvl="5"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6pPr>
            <a:lvl7pPr lvl="6"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7pPr>
            <a:lvl8pPr lvl="7"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8pPr>
            <a:lvl9pPr lvl="8" rtl="0">
              <a:spcBef>
                <a:spcPts val="0"/>
              </a:spcBef>
              <a:spcAft>
                <a:spcPts val="0"/>
              </a:spcAft>
              <a:buClr>
                <a:srgbClr val="FFFFFF"/>
              </a:buClr>
              <a:buSzPts val="3000"/>
              <a:buFont typeface="Georgia"/>
              <a:buNone/>
              <a:defRPr i="1" sz="3000">
                <a:solidFill>
                  <a:srgbClr val="FFFFFF"/>
                </a:solidFill>
                <a:latin typeface="Georgia"/>
                <a:ea typeface="Georgia"/>
                <a:cs typeface="Georgia"/>
                <a:sym typeface="Georgia"/>
              </a:defRPr>
            </a:lvl9pPr>
          </a:lstStyle>
          <a:p/>
        </p:txBody>
      </p:sp>
      <p:sp>
        <p:nvSpPr>
          <p:cNvPr id="22" name="Google Shape;22;p4"/>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23" name="Google Shape;23;p4"/>
          <p:cNvSpPr/>
          <p:nvPr/>
        </p:nvSpPr>
        <p:spPr>
          <a:xfrm flipH="1">
            <a:off x="4455300"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24" name="Google Shape;24;p4"/>
          <p:cNvSpPr txBox="1"/>
          <p:nvPr>
            <p:ph idx="2" type="body"/>
          </p:nvPr>
        </p:nvSpPr>
        <p:spPr>
          <a:xfrm>
            <a:off x="5130225" y="1016000"/>
            <a:ext cx="3470700" cy="30999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Clr>
                <a:srgbClr val="F67031"/>
              </a:buClr>
              <a:buSzPts val="1800"/>
              <a:buAutoNum type="arabicPeriod"/>
              <a:defRPr sz="1800"/>
            </a:lvl1pPr>
            <a:lvl2pPr indent="-317500" lvl="1" marL="914400" rtl="0">
              <a:spcBef>
                <a:spcPts val="1000"/>
              </a:spcBef>
              <a:spcAft>
                <a:spcPts val="0"/>
              </a:spcAft>
              <a:buSzPts val="1400"/>
              <a:buAutoNum type="alphaLcPeriod"/>
              <a:defRPr>
                <a:solidFill>
                  <a:srgbClr val="999999"/>
                </a:solidFill>
              </a:defRPr>
            </a:lvl2pPr>
            <a:lvl3pPr indent="-317500" lvl="2" marL="1371600" rtl="0">
              <a:spcBef>
                <a:spcPts val="1000"/>
              </a:spcBef>
              <a:spcAft>
                <a:spcPts val="0"/>
              </a:spcAft>
              <a:buSzPts val="1400"/>
              <a:buAutoNum type="romanLcPeriod"/>
              <a:defRPr>
                <a:solidFill>
                  <a:srgbClr val="999999"/>
                </a:solidFill>
              </a:defRPr>
            </a:lvl3pPr>
            <a:lvl4pPr indent="-317500" lvl="3" marL="1828800" rtl="0">
              <a:spcBef>
                <a:spcPts val="1000"/>
              </a:spcBef>
              <a:spcAft>
                <a:spcPts val="0"/>
              </a:spcAft>
              <a:buSzPts val="1400"/>
              <a:buAutoNum type="arabicPeriod"/>
              <a:defRPr>
                <a:solidFill>
                  <a:srgbClr val="999999"/>
                </a:solidFill>
              </a:defRPr>
            </a:lvl4pPr>
            <a:lvl5pPr indent="-317500" lvl="4" marL="2286000" rtl="0">
              <a:spcBef>
                <a:spcPts val="1000"/>
              </a:spcBef>
              <a:spcAft>
                <a:spcPts val="0"/>
              </a:spcAft>
              <a:buClr>
                <a:srgbClr val="999999"/>
              </a:buClr>
              <a:buSzPts val="1400"/>
              <a:buAutoNum type="alphaLcPeriod"/>
              <a:defRPr>
                <a:solidFill>
                  <a:srgbClr val="999999"/>
                </a:solidFill>
              </a:defRPr>
            </a:lvl5pPr>
            <a:lvl6pPr indent="-317500" lvl="5" marL="2743200" rtl="0">
              <a:spcBef>
                <a:spcPts val="1000"/>
              </a:spcBef>
              <a:spcAft>
                <a:spcPts val="0"/>
              </a:spcAft>
              <a:buClr>
                <a:srgbClr val="999999"/>
              </a:buClr>
              <a:buSzPts val="1400"/>
              <a:buAutoNum type="romanLcPeriod"/>
              <a:defRPr>
                <a:solidFill>
                  <a:srgbClr val="999999"/>
                </a:solidFill>
              </a:defRPr>
            </a:lvl6pPr>
            <a:lvl7pPr indent="-317500" lvl="6" marL="3200400" rtl="0">
              <a:spcBef>
                <a:spcPts val="1000"/>
              </a:spcBef>
              <a:spcAft>
                <a:spcPts val="0"/>
              </a:spcAft>
              <a:buClr>
                <a:srgbClr val="999999"/>
              </a:buClr>
              <a:buSzPts val="1400"/>
              <a:buAutoNum type="arabicPeriod"/>
              <a:defRPr>
                <a:solidFill>
                  <a:srgbClr val="999999"/>
                </a:solidFill>
              </a:defRPr>
            </a:lvl7pPr>
            <a:lvl8pPr indent="-317500" lvl="7" marL="3657600" rtl="0">
              <a:spcBef>
                <a:spcPts val="1000"/>
              </a:spcBef>
              <a:spcAft>
                <a:spcPts val="0"/>
              </a:spcAft>
              <a:buClr>
                <a:srgbClr val="999999"/>
              </a:buClr>
              <a:buSzPts val="1400"/>
              <a:buAutoNum type="alphaLcPeriod"/>
              <a:defRPr>
                <a:solidFill>
                  <a:srgbClr val="999999"/>
                </a:solidFill>
              </a:defRPr>
            </a:lvl8pPr>
            <a:lvl9pPr indent="-317500" lvl="8" marL="4114800" rtl="0">
              <a:spcBef>
                <a:spcPts val="1000"/>
              </a:spcBef>
              <a:spcAft>
                <a:spcPts val="1000"/>
              </a:spcAft>
              <a:buClr>
                <a:srgbClr val="999999"/>
              </a:buClr>
              <a:buSzPts val="1400"/>
              <a:buAutoNum type="romanLcPeriod"/>
              <a:defRPr>
                <a:solidFill>
                  <a:srgbClr val="999999"/>
                </a:solidFill>
              </a:defRPr>
            </a:lvl9pPr>
          </a:lstStyle>
          <a:p/>
        </p:txBody>
      </p:sp>
      <p:sp>
        <p:nvSpPr>
          <p:cNvPr id="25" name="Google Shape;25;p4"/>
          <p:cNvSpPr txBox="1"/>
          <p:nvPr>
            <p:ph type="title"/>
          </p:nvPr>
        </p:nvSpPr>
        <p:spPr>
          <a:xfrm>
            <a:off x="646573" y="1016000"/>
            <a:ext cx="3246900" cy="9735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26" name="Shape 26"/>
        <p:cNvGrpSpPr/>
        <p:nvPr/>
      </p:nvGrpSpPr>
      <p:grpSpPr>
        <a:xfrm>
          <a:off x="0" y="0"/>
          <a:ext cx="0" cy="0"/>
          <a:chOff x="0" y="0"/>
          <a:chExt cx="0" cy="0"/>
        </a:xfrm>
      </p:grpSpPr>
      <p:sp>
        <p:nvSpPr>
          <p:cNvPr id="27" name="Google Shape;27;p5"/>
          <p:cNvSpPr/>
          <p:nvPr/>
        </p:nvSpPr>
        <p:spPr>
          <a:xfrm flipH="1" rot="5400000">
            <a:off x="4518950" y="-3360875"/>
            <a:ext cx="113100" cy="91512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28" name="Google Shape;28;p5"/>
          <p:cNvSpPr/>
          <p:nvPr/>
        </p:nvSpPr>
        <p:spPr>
          <a:xfrm>
            <a:off x="-7125" y="1271275"/>
            <a:ext cx="9151200" cy="38721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5"/>
          <p:cNvSpPr txBox="1"/>
          <p:nvPr>
            <p:ph idx="1" type="body"/>
          </p:nvPr>
        </p:nvSpPr>
        <p:spPr>
          <a:xfrm>
            <a:off x="1847275" y="1704600"/>
            <a:ext cx="5449500" cy="2714700"/>
          </a:xfrm>
          <a:prstGeom prst="rect">
            <a:avLst/>
          </a:prstGeom>
        </p:spPr>
        <p:txBody>
          <a:bodyPr anchorCtr="0" anchor="t" bIns="91425" lIns="91425" spcFirstLastPara="1" rIns="91425" wrap="square" tIns="91425">
            <a:noAutofit/>
          </a:bodyPr>
          <a:lstStyle>
            <a:lvl1pPr indent="-381000" lvl="0" marL="457200" rtl="0" algn="ctr">
              <a:spcBef>
                <a:spcPts val="600"/>
              </a:spcBef>
              <a:spcAft>
                <a:spcPts val="0"/>
              </a:spcAft>
              <a:buSzPts val="2400"/>
              <a:buFont typeface="Georgia"/>
              <a:buChar char="▪"/>
              <a:defRPr i="1" sz="2400">
                <a:latin typeface="Georgia"/>
                <a:ea typeface="Georgia"/>
                <a:cs typeface="Georgia"/>
                <a:sym typeface="Georgia"/>
              </a:defRPr>
            </a:lvl1pPr>
            <a:lvl2pPr indent="-381000" lvl="1" marL="914400" rtl="0" algn="ctr">
              <a:spcBef>
                <a:spcPts val="0"/>
              </a:spcBef>
              <a:spcAft>
                <a:spcPts val="0"/>
              </a:spcAft>
              <a:buSzPts val="2400"/>
              <a:buFont typeface="Georgia"/>
              <a:buChar char="-"/>
              <a:defRPr i="1" sz="2400">
                <a:latin typeface="Georgia"/>
                <a:ea typeface="Georgia"/>
                <a:cs typeface="Georgia"/>
                <a:sym typeface="Georgia"/>
              </a:defRPr>
            </a:lvl2pPr>
            <a:lvl3pPr indent="-381000" lvl="2" marL="1371600" rtl="0" algn="ctr">
              <a:spcBef>
                <a:spcPts val="0"/>
              </a:spcBef>
              <a:spcAft>
                <a:spcPts val="0"/>
              </a:spcAft>
              <a:buSzPts val="2400"/>
              <a:buFont typeface="Georgia"/>
              <a:buChar char="-"/>
              <a:defRPr i="1" sz="2400">
                <a:latin typeface="Georgia"/>
                <a:ea typeface="Georgia"/>
                <a:cs typeface="Georgia"/>
                <a:sym typeface="Georgia"/>
              </a:defRPr>
            </a:lvl3pPr>
            <a:lvl4pPr indent="-381000" lvl="3" marL="1828800" rtl="0" algn="ctr">
              <a:spcBef>
                <a:spcPts val="0"/>
              </a:spcBef>
              <a:spcAft>
                <a:spcPts val="0"/>
              </a:spcAft>
              <a:buSzPts val="2400"/>
              <a:buFont typeface="Georgia"/>
              <a:buChar char="-"/>
              <a:defRPr i="1" sz="2400">
                <a:latin typeface="Georgia"/>
                <a:ea typeface="Georgia"/>
                <a:cs typeface="Georgia"/>
                <a:sym typeface="Georgia"/>
              </a:defRPr>
            </a:lvl4pPr>
            <a:lvl5pPr indent="-381000" lvl="4" marL="2286000" rtl="0" algn="ctr">
              <a:spcBef>
                <a:spcPts val="0"/>
              </a:spcBef>
              <a:spcAft>
                <a:spcPts val="0"/>
              </a:spcAft>
              <a:buSzPts val="2400"/>
              <a:buFont typeface="Georgia"/>
              <a:buChar char="-"/>
              <a:defRPr i="1" sz="2400">
                <a:latin typeface="Georgia"/>
                <a:ea typeface="Georgia"/>
                <a:cs typeface="Georgia"/>
                <a:sym typeface="Georgia"/>
              </a:defRPr>
            </a:lvl5pPr>
            <a:lvl6pPr indent="-381000" lvl="5" marL="2743200" rtl="0" algn="ctr">
              <a:spcBef>
                <a:spcPts val="0"/>
              </a:spcBef>
              <a:spcAft>
                <a:spcPts val="0"/>
              </a:spcAft>
              <a:buSzPts val="2400"/>
              <a:buFont typeface="Georgia"/>
              <a:buChar char="-"/>
              <a:defRPr i="1" sz="2400">
                <a:latin typeface="Georgia"/>
                <a:ea typeface="Georgia"/>
                <a:cs typeface="Georgia"/>
                <a:sym typeface="Georgia"/>
              </a:defRPr>
            </a:lvl6pPr>
            <a:lvl7pPr indent="-381000" lvl="6" marL="3200400" rtl="0" algn="ctr">
              <a:spcBef>
                <a:spcPts val="0"/>
              </a:spcBef>
              <a:spcAft>
                <a:spcPts val="0"/>
              </a:spcAft>
              <a:buSzPts val="2400"/>
              <a:buFont typeface="Georgia"/>
              <a:buChar char="-"/>
              <a:defRPr i="1" sz="2400">
                <a:latin typeface="Georgia"/>
                <a:ea typeface="Georgia"/>
                <a:cs typeface="Georgia"/>
                <a:sym typeface="Georgia"/>
              </a:defRPr>
            </a:lvl7pPr>
            <a:lvl8pPr indent="-381000" lvl="7" marL="3657600" rtl="0" algn="ctr">
              <a:spcBef>
                <a:spcPts val="0"/>
              </a:spcBef>
              <a:spcAft>
                <a:spcPts val="0"/>
              </a:spcAft>
              <a:buSzPts val="2400"/>
              <a:buFont typeface="Georgia"/>
              <a:buChar char="-"/>
              <a:defRPr i="1" sz="2400">
                <a:latin typeface="Georgia"/>
                <a:ea typeface="Georgia"/>
                <a:cs typeface="Georgia"/>
                <a:sym typeface="Georgia"/>
              </a:defRPr>
            </a:lvl8pPr>
            <a:lvl9pPr indent="-381000" lvl="8" marL="4114800" algn="ctr">
              <a:spcBef>
                <a:spcPts val="0"/>
              </a:spcBef>
              <a:spcAft>
                <a:spcPts val="0"/>
              </a:spcAft>
              <a:buSzPts val="2400"/>
              <a:buFont typeface="Georgia"/>
              <a:buChar char="-"/>
              <a:defRPr i="1" sz="2400">
                <a:latin typeface="Georgia"/>
                <a:ea typeface="Georgia"/>
                <a:cs typeface="Georgia"/>
                <a:sym typeface="Georgia"/>
              </a:defRPr>
            </a:lvl9pPr>
          </a:lstStyle>
          <a:p/>
        </p:txBody>
      </p:sp>
      <p:sp>
        <p:nvSpPr>
          <p:cNvPr id="30" name="Google Shape;30;p5"/>
          <p:cNvSpPr txBox="1"/>
          <p:nvPr/>
        </p:nvSpPr>
        <p:spPr>
          <a:xfrm>
            <a:off x="3593400" y="227724"/>
            <a:ext cx="1957200" cy="653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7200">
                <a:solidFill>
                  <a:srgbClr val="FFFFFF"/>
                </a:solidFill>
                <a:latin typeface="Nunito Sans"/>
                <a:ea typeface="Nunito Sans"/>
                <a:cs typeface="Nunito Sans"/>
                <a:sym typeface="Nunito Sans"/>
              </a:rPr>
              <a:t>“</a:t>
            </a:r>
            <a:endParaRPr sz="7200">
              <a:solidFill>
                <a:srgbClr val="FFFFFF"/>
              </a:solidFill>
              <a:latin typeface="Nunito Sans"/>
              <a:ea typeface="Nunito Sans"/>
              <a:cs typeface="Nunito Sans"/>
              <a:sym typeface="Nunito Sans"/>
            </a:endParaRPr>
          </a:p>
        </p:txBody>
      </p:sp>
      <p:sp>
        <p:nvSpPr>
          <p:cNvPr id="31" name="Google Shape;31;p5"/>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type="tx">
  <p:cSld name="TITLE_AND_BODY">
    <p:spTree>
      <p:nvGrpSpPr>
        <p:cNvPr id="32" name="Shape 32"/>
        <p:cNvGrpSpPr/>
        <p:nvPr/>
      </p:nvGrpSpPr>
      <p:grpSpPr>
        <a:xfrm>
          <a:off x="0" y="0"/>
          <a:ext cx="0" cy="0"/>
          <a:chOff x="0" y="0"/>
          <a:chExt cx="0" cy="0"/>
        </a:xfrm>
      </p:grpSpPr>
      <p:sp>
        <p:nvSpPr>
          <p:cNvPr id="33" name="Google Shape;33;p6"/>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34" name="Google Shape;34;p6"/>
          <p:cNvSpPr/>
          <p:nvPr/>
        </p:nvSpPr>
        <p:spPr>
          <a:xfrm>
            <a:off x="2585475" y="0"/>
            <a:ext cx="6558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6"/>
          <p:cNvSpPr txBox="1"/>
          <p:nvPr>
            <p:ph type="title"/>
          </p:nvPr>
        </p:nvSpPr>
        <p:spPr>
          <a:xfrm>
            <a:off x="234450" y="575500"/>
            <a:ext cx="2046300" cy="39810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p:txBody>
      </p:sp>
      <p:sp>
        <p:nvSpPr>
          <p:cNvPr id="36" name="Google Shape;36;p6"/>
          <p:cNvSpPr txBox="1"/>
          <p:nvPr>
            <p:ph idx="1" type="body"/>
          </p:nvPr>
        </p:nvSpPr>
        <p:spPr>
          <a:xfrm>
            <a:off x="3090625" y="575500"/>
            <a:ext cx="5596200" cy="3981000"/>
          </a:xfrm>
          <a:prstGeom prst="rect">
            <a:avLst/>
          </a:prstGeom>
        </p:spPr>
        <p:txBody>
          <a:bodyPr anchorCtr="0" anchor="t" bIns="91425" lIns="91425" spcFirstLastPara="1" rIns="91425" wrap="square" tIns="91425">
            <a:noAutofit/>
          </a:bodyPr>
          <a:lstStyle>
            <a:lvl1pPr indent="-317500" lvl="0" marL="457200">
              <a:spcBef>
                <a:spcPts val="600"/>
              </a:spcBef>
              <a:spcAft>
                <a:spcPts val="0"/>
              </a:spcAft>
              <a:buSzPts val="14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37" name="Google Shape;37;p6"/>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with intro text">
  <p:cSld name="TITLE_AND_BODY_1">
    <p:spTree>
      <p:nvGrpSpPr>
        <p:cNvPr id="38" name="Shape 38"/>
        <p:cNvGrpSpPr/>
        <p:nvPr/>
      </p:nvGrpSpPr>
      <p:grpSpPr>
        <a:xfrm>
          <a:off x="0" y="0"/>
          <a:ext cx="0" cy="0"/>
          <a:chOff x="0" y="0"/>
          <a:chExt cx="0" cy="0"/>
        </a:xfrm>
      </p:grpSpPr>
      <p:sp>
        <p:nvSpPr>
          <p:cNvPr id="39" name="Google Shape;39;p7"/>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40" name="Google Shape;40;p7"/>
          <p:cNvSpPr/>
          <p:nvPr/>
        </p:nvSpPr>
        <p:spPr>
          <a:xfrm>
            <a:off x="2585475" y="0"/>
            <a:ext cx="6558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7"/>
          <p:cNvSpPr txBox="1"/>
          <p:nvPr>
            <p:ph type="title"/>
          </p:nvPr>
        </p:nvSpPr>
        <p:spPr>
          <a:xfrm>
            <a:off x="234450" y="575500"/>
            <a:ext cx="2046300" cy="39810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
        <p:nvSpPr>
          <p:cNvPr id="42" name="Google Shape;42;p7"/>
          <p:cNvSpPr txBox="1"/>
          <p:nvPr>
            <p:ph idx="1" type="body"/>
          </p:nvPr>
        </p:nvSpPr>
        <p:spPr>
          <a:xfrm>
            <a:off x="3090625" y="575500"/>
            <a:ext cx="5596200" cy="1207800"/>
          </a:xfrm>
          <a:prstGeom prst="rect">
            <a:avLst/>
          </a:prstGeom>
        </p:spPr>
        <p:txBody>
          <a:bodyPr anchorCtr="0" anchor="t" bIns="91425" lIns="91425" spcFirstLastPara="1" rIns="91425" wrap="square" tIns="91425">
            <a:noAutofit/>
          </a:bodyPr>
          <a:lstStyle>
            <a:lvl1pPr indent="-330200" lvl="0" marL="457200" rtl="0">
              <a:spcBef>
                <a:spcPts val="60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1pPr>
            <a:lvl2pPr indent="-330200" lvl="1" marL="9144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2pPr>
            <a:lvl3pPr indent="-330200" lvl="2" marL="13716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3pPr>
            <a:lvl4pPr indent="-330200" lvl="3" marL="18288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4pPr>
            <a:lvl5pPr indent="-330200" lvl="4" marL="22860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5pPr>
            <a:lvl6pPr indent="-330200" lvl="5" marL="27432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6pPr>
            <a:lvl7pPr indent="-330200" lvl="6" marL="32004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7pPr>
            <a:lvl8pPr indent="-330200" lvl="7" marL="36576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8pPr>
            <a:lvl9pPr indent="-330200" lvl="8" marL="41148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9pPr>
          </a:lstStyle>
          <a:p/>
        </p:txBody>
      </p:sp>
      <p:sp>
        <p:nvSpPr>
          <p:cNvPr id="43" name="Google Shape;43;p7"/>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44" name="Google Shape;44;p7"/>
          <p:cNvSpPr txBox="1"/>
          <p:nvPr>
            <p:ph idx="2" type="body"/>
          </p:nvPr>
        </p:nvSpPr>
        <p:spPr>
          <a:xfrm>
            <a:off x="3090625" y="2004313"/>
            <a:ext cx="5596200" cy="2552100"/>
          </a:xfrm>
          <a:prstGeom prst="rect">
            <a:avLst/>
          </a:prstGeom>
        </p:spPr>
        <p:txBody>
          <a:bodyPr anchorCtr="0" anchor="t" bIns="91425" lIns="91425" spcFirstLastPara="1" rIns="91425" wrap="square" tIns="91425">
            <a:noAutofit/>
          </a:bodyPr>
          <a:lstStyle>
            <a:lvl1pPr indent="-317500" lvl="0" marL="457200" rtl="0">
              <a:spcBef>
                <a:spcPts val="600"/>
              </a:spcBef>
              <a:spcAft>
                <a:spcPts val="0"/>
              </a:spcAft>
              <a:buSzPts val="1400"/>
              <a:buChar char="▪"/>
              <a:defRPr/>
            </a:lvl1pPr>
            <a:lvl2pPr indent="-317500" lvl="1" marL="914400" rtl="0">
              <a:spcBef>
                <a:spcPts val="0"/>
              </a:spcBef>
              <a:spcAft>
                <a:spcPts val="0"/>
              </a:spcAft>
              <a:buSzPts val="1400"/>
              <a:buChar char="-"/>
              <a:defRPr/>
            </a:lvl2pPr>
            <a:lvl3pPr indent="-317500" lvl="2" marL="1371600" rtl="0">
              <a:spcBef>
                <a:spcPts val="0"/>
              </a:spcBef>
              <a:spcAft>
                <a:spcPts val="0"/>
              </a:spcAft>
              <a:buSzPts val="1400"/>
              <a:buChar char="-"/>
              <a:defRPr/>
            </a:lvl3pPr>
            <a:lvl4pPr indent="-317500" lvl="3" marL="1828800" rtl="0">
              <a:spcBef>
                <a:spcPts val="0"/>
              </a:spcBef>
              <a:spcAft>
                <a:spcPts val="0"/>
              </a:spcAft>
              <a:buSzPts val="1400"/>
              <a:buChar char="-"/>
              <a:defRPr/>
            </a:lvl4pPr>
            <a:lvl5pPr indent="-317500" lvl="4" marL="2286000" rtl="0">
              <a:spcBef>
                <a:spcPts val="0"/>
              </a:spcBef>
              <a:spcAft>
                <a:spcPts val="0"/>
              </a:spcAft>
              <a:buSzPts val="1400"/>
              <a:buChar char="-"/>
              <a:defRPr/>
            </a:lvl5pPr>
            <a:lvl6pPr indent="-317500" lvl="5" marL="2743200" rtl="0">
              <a:spcBef>
                <a:spcPts val="0"/>
              </a:spcBef>
              <a:spcAft>
                <a:spcPts val="0"/>
              </a:spcAft>
              <a:buSzPts val="1400"/>
              <a:buChar char="-"/>
              <a:defRPr/>
            </a:lvl6pPr>
            <a:lvl7pPr indent="-317500" lvl="6" marL="3200400" rtl="0">
              <a:spcBef>
                <a:spcPts val="0"/>
              </a:spcBef>
              <a:spcAft>
                <a:spcPts val="0"/>
              </a:spcAft>
              <a:buSzPts val="1400"/>
              <a:buChar char="-"/>
              <a:defRPr/>
            </a:lvl7pPr>
            <a:lvl8pPr indent="-317500" lvl="7" marL="3657600" rtl="0">
              <a:spcBef>
                <a:spcPts val="0"/>
              </a:spcBef>
              <a:spcAft>
                <a:spcPts val="0"/>
              </a:spcAft>
              <a:buSzPts val="1400"/>
              <a:buChar char="-"/>
              <a:defRPr/>
            </a:lvl8pPr>
            <a:lvl9pPr indent="-317500" lvl="8" marL="4114800" rtl="0">
              <a:spcBef>
                <a:spcPts val="0"/>
              </a:spcBef>
              <a:spcAft>
                <a:spcPts val="0"/>
              </a:spcAft>
              <a:buSzPts val="14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with intro text">
  <p:cSld name="TITLE_AND_BODY_1_2">
    <p:spTree>
      <p:nvGrpSpPr>
        <p:cNvPr id="45" name="Shape 45"/>
        <p:cNvGrpSpPr/>
        <p:nvPr/>
      </p:nvGrpSpPr>
      <p:grpSpPr>
        <a:xfrm>
          <a:off x="0" y="0"/>
          <a:ext cx="0" cy="0"/>
          <a:chOff x="0" y="0"/>
          <a:chExt cx="0" cy="0"/>
        </a:xfrm>
      </p:grpSpPr>
      <p:sp>
        <p:nvSpPr>
          <p:cNvPr id="46" name="Google Shape;46;p8"/>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47" name="Google Shape;47;p8"/>
          <p:cNvSpPr/>
          <p:nvPr/>
        </p:nvSpPr>
        <p:spPr>
          <a:xfrm>
            <a:off x="2585475" y="0"/>
            <a:ext cx="6558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8"/>
          <p:cNvSpPr txBox="1"/>
          <p:nvPr>
            <p:ph type="title"/>
          </p:nvPr>
        </p:nvSpPr>
        <p:spPr>
          <a:xfrm>
            <a:off x="234450" y="575500"/>
            <a:ext cx="2046300" cy="39810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
        <p:nvSpPr>
          <p:cNvPr id="49" name="Google Shape;49;p8"/>
          <p:cNvSpPr txBox="1"/>
          <p:nvPr>
            <p:ph idx="1" type="body"/>
          </p:nvPr>
        </p:nvSpPr>
        <p:spPr>
          <a:xfrm>
            <a:off x="3090625" y="575500"/>
            <a:ext cx="5596200" cy="1207800"/>
          </a:xfrm>
          <a:prstGeom prst="rect">
            <a:avLst/>
          </a:prstGeom>
        </p:spPr>
        <p:txBody>
          <a:bodyPr anchorCtr="0" anchor="t" bIns="91425" lIns="91425" spcFirstLastPara="1" rIns="91425" wrap="square" tIns="91425">
            <a:noAutofit/>
          </a:bodyPr>
          <a:lstStyle>
            <a:lvl1pPr indent="-330200" lvl="0" marL="457200" rtl="0">
              <a:spcBef>
                <a:spcPts val="60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1pPr>
            <a:lvl2pPr indent="-330200" lvl="1" marL="9144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2pPr>
            <a:lvl3pPr indent="-330200" lvl="2" marL="13716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3pPr>
            <a:lvl4pPr indent="-330200" lvl="3" marL="18288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4pPr>
            <a:lvl5pPr indent="-330200" lvl="4" marL="22860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5pPr>
            <a:lvl6pPr indent="-330200" lvl="5" marL="27432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6pPr>
            <a:lvl7pPr indent="-330200" lvl="6" marL="32004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7pPr>
            <a:lvl8pPr indent="-330200" lvl="7" marL="36576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8pPr>
            <a:lvl9pPr indent="-330200" lvl="8" marL="4114800" rtl="0">
              <a:spcBef>
                <a:spcPts val="0"/>
              </a:spcBef>
              <a:spcAft>
                <a:spcPts val="0"/>
              </a:spcAft>
              <a:buClr>
                <a:srgbClr val="F67031"/>
              </a:buClr>
              <a:buSzPts val="1600"/>
              <a:buFont typeface="Georgia"/>
              <a:buChar char="-"/>
              <a:defRPr i="1" sz="1600">
                <a:solidFill>
                  <a:srgbClr val="F67031"/>
                </a:solidFill>
                <a:latin typeface="Georgia"/>
                <a:ea typeface="Georgia"/>
                <a:cs typeface="Georgia"/>
                <a:sym typeface="Georgia"/>
              </a:defRPr>
            </a:lvl9pPr>
          </a:lstStyle>
          <a:p/>
        </p:txBody>
      </p:sp>
      <p:sp>
        <p:nvSpPr>
          <p:cNvPr id="50" name="Google Shape;50;p8"/>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
        <p:nvSpPr>
          <p:cNvPr id="51" name="Google Shape;51;p8"/>
          <p:cNvSpPr txBox="1"/>
          <p:nvPr>
            <p:ph idx="2" type="body"/>
          </p:nvPr>
        </p:nvSpPr>
        <p:spPr>
          <a:xfrm>
            <a:off x="3090625" y="2004325"/>
            <a:ext cx="2727000" cy="2552100"/>
          </a:xfrm>
          <a:prstGeom prst="rect">
            <a:avLst/>
          </a:prstGeom>
        </p:spPr>
        <p:txBody>
          <a:bodyPr anchorCtr="0" anchor="t" bIns="91425" lIns="91425" spcFirstLastPara="1" rIns="91425" wrap="square" tIns="91425">
            <a:noAutofit/>
          </a:bodyPr>
          <a:lstStyle>
            <a:lvl1pPr indent="-298450" lvl="0" marL="457200" rtl="0">
              <a:spcBef>
                <a:spcPts val="600"/>
              </a:spcBef>
              <a:spcAft>
                <a:spcPts val="0"/>
              </a:spcAft>
              <a:buSzPts val="1100"/>
              <a:buChar char="▪"/>
              <a:defRPr sz="1100"/>
            </a:lvl1pPr>
            <a:lvl2pPr indent="-298450" lvl="1" marL="914400" rtl="0">
              <a:spcBef>
                <a:spcPts val="0"/>
              </a:spcBef>
              <a:spcAft>
                <a:spcPts val="0"/>
              </a:spcAft>
              <a:buSzPts val="1100"/>
              <a:buChar char="-"/>
              <a:defRPr sz="1100"/>
            </a:lvl2pPr>
            <a:lvl3pPr indent="-298450" lvl="2" marL="1371600" rtl="0">
              <a:spcBef>
                <a:spcPts val="0"/>
              </a:spcBef>
              <a:spcAft>
                <a:spcPts val="0"/>
              </a:spcAft>
              <a:buSzPts val="1100"/>
              <a:buChar char="-"/>
              <a:defRPr sz="1100"/>
            </a:lvl3pPr>
            <a:lvl4pPr indent="-298450" lvl="3" marL="1828800" rtl="0">
              <a:spcBef>
                <a:spcPts val="0"/>
              </a:spcBef>
              <a:spcAft>
                <a:spcPts val="0"/>
              </a:spcAft>
              <a:buSzPts val="1100"/>
              <a:buChar char="-"/>
              <a:defRPr sz="1100"/>
            </a:lvl4pPr>
            <a:lvl5pPr indent="-298450" lvl="4" marL="2286000" rtl="0">
              <a:spcBef>
                <a:spcPts val="0"/>
              </a:spcBef>
              <a:spcAft>
                <a:spcPts val="0"/>
              </a:spcAft>
              <a:buSzPts val="1100"/>
              <a:buChar char="-"/>
              <a:defRPr sz="1100"/>
            </a:lvl5pPr>
            <a:lvl6pPr indent="-298450" lvl="5" marL="2743200" rtl="0">
              <a:spcBef>
                <a:spcPts val="0"/>
              </a:spcBef>
              <a:spcAft>
                <a:spcPts val="0"/>
              </a:spcAft>
              <a:buSzPts val="1100"/>
              <a:buChar char="-"/>
              <a:defRPr sz="1100"/>
            </a:lvl6pPr>
            <a:lvl7pPr indent="-298450" lvl="6" marL="3200400" rtl="0">
              <a:spcBef>
                <a:spcPts val="0"/>
              </a:spcBef>
              <a:spcAft>
                <a:spcPts val="0"/>
              </a:spcAft>
              <a:buSzPts val="1100"/>
              <a:buChar char="-"/>
              <a:defRPr sz="1100"/>
            </a:lvl7pPr>
            <a:lvl8pPr indent="-298450" lvl="7" marL="3657600" rtl="0">
              <a:spcBef>
                <a:spcPts val="0"/>
              </a:spcBef>
              <a:spcAft>
                <a:spcPts val="0"/>
              </a:spcAft>
              <a:buSzPts val="1100"/>
              <a:buChar char="-"/>
              <a:defRPr sz="1100"/>
            </a:lvl8pPr>
            <a:lvl9pPr indent="-298450" lvl="8" marL="4114800" rtl="0">
              <a:spcBef>
                <a:spcPts val="0"/>
              </a:spcBef>
              <a:spcAft>
                <a:spcPts val="0"/>
              </a:spcAft>
              <a:buSzPts val="1100"/>
              <a:buChar char="-"/>
              <a:defRPr sz="1100"/>
            </a:lvl9pPr>
          </a:lstStyle>
          <a:p/>
        </p:txBody>
      </p:sp>
      <p:sp>
        <p:nvSpPr>
          <p:cNvPr id="52" name="Google Shape;52;p8"/>
          <p:cNvSpPr txBox="1"/>
          <p:nvPr>
            <p:ph idx="3" type="body"/>
          </p:nvPr>
        </p:nvSpPr>
        <p:spPr>
          <a:xfrm>
            <a:off x="5959744" y="2004325"/>
            <a:ext cx="2727000" cy="2552100"/>
          </a:xfrm>
          <a:prstGeom prst="rect">
            <a:avLst/>
          </a:prstGeom>
        </p:spPr>
        <p:txBody>
          <a:bodyPr anchorCtr="0" anchor="t" bIns="91425" lIns="91425" spcFirstLastPara="1" rIns="91425" wrap="square" tIns="91425">
            <a:noAutofit/>
          </a:bodyPr>
          <a:lstStyle>
            <a:lvl1pPr indent="-298450" lvl="0" marL="457200" rtl="0">
              <a:spcBef>
                <a:spcPts val="600"/>
              </a:spcBef>
              <a:spcAft>
                <a:spcPts val="0"/>
              </a:spcAft>
              <a:buSzPts val="1100"/>
              <a:buChar char="▪"/>
              <a:defRPr sz="1100"/>
            </a:lvl1pPr>
            <a:lvl2pPr indent="-298450" lvl="1" marL="914400" rtl="0">
              <a:spcBef>
                <a:spcPts val="0"/>
              </a:spcBef>
              <a:spcAft>
                <a:spcPts val="0"/>
              </a:spcAft>
              <a:buSzPts val="1100"/>
              <a:buChar char="-"/>
              <a:defRPr sz="1100"/>
            </a:lvl2pPr>
            <a:lvl3pPr indent="-298450" lvl="2" marL="1371600" rtl="0">
              <a:spcBef>
                <a:spcPts val="0"/>
              </a:spcBef>
              <a:spcAft>
                <a:spcPts val="0"/>
              </a:spcAft>
              <a:buSzPts val="1100"/>
              <a:buChar char="-"/>
              <a:defRPr sz="1100"/>
            </a:lvl3pPr>
            <a:lvl4pPr indent="-298450" lvl="3" marL="1828800" rtl="0">
              <a:spcBef>
                <a:spcPts val="0"/>
              </a:spcBef>
              <a:spcAft>
                <a:spcPts val="0"/>
              </a:spcAft>
              <a:buSzPts val="1100"/>
              <a:buChar char="-"/>
              <a:defRPr sz="1100"/>
            </a:lvl4pPr>
            <a:lvl5pPr indent="-298450" lvl="4" marL="2286000" rtl="0">
              <a:spcBef>
                <a:spcPts val="0"/>
              </a:spcBef>
              <a:spcAft>
                <a:spcPts val="0"/>
              </a:spcAft>
              <a:buSzPts val="1100"/>
              <a:buChar char="-"/>
              <a:defRPr sz="1100"/>
            </a:lvl5pPr>
            <a:lvl6pPr indent="-298450" lvl="5" marL="2743200" rtl="0">
              <a:spcBef>
                <a:spcPts val="0"/>
              </a:spcBef>
              <a:spcAft>
                <a:spcPts val="0"/>
              </a:spcAft>
              <a:buSzPts val="1100"/>
              <a:buChar char="-"/>
              <a:defRPr sz="1100"/>
            </a:lvl6pPr>
            <a:lvl7pPr indent="-298450" lvl="6" marL="3200400" rtl="0">
              <a:spcBef>
                <a:spcPts val="0"/>
              </a:spcBef>
              <a:spcAft>
                <a:spcPts val="0"/>
              </a:spcAft>
              <a:buSzPts val="1100"/>
              <a:buChar char="-"/>
              <a:defRPr sz="1100"/>
            </a:lvl7pPr>
            <a:lvl8pPr indent="-298450" lvl="7" marL="3657600" rtl="0">
              <a:spcBef>
                <a:spcPts val="0"/>
              </a:spcBef>
              <a:spcAft>
                <a:spcPts val="0"/>
              </a:spcAft>
              <a:buSzPts val="1100"/>
              <a:buChar char="-"/>
              <a:defRPr sz="1100"/>
            </a:lvl8pPr>
            <a:lvl9pPr indent="-298450" lvl="8" marL="4114800" rtl="0">
              <a:spcBef>
                <a:spcPts val="0"/>
              </a:spcBef>
              <a:spcAft>
                <a:spcPts val="0"/>
              </a:spcAft>
              <a:buSzPts val="1100"/>
              <a:buChar char="-"/>
              <a:defRPr sz="11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left">
  <p:cSld name="TITLE_AND_BODY_1_1">
    <p:spTree>
      <p:nvGrpSpPr>
        <p:cNvPr id="53" name="Shape 53"/>
        <p:cNvGrpSpPr/>
        <p:nvPr/>
      </p:nvGrpSpPr>
      <p:grpSpPr>
        <a:xfrm>
          <a:off x="0" y="0"/>
          <a:ext cx="0" cy="0"/>
          <a:chOff x="0" y="0"/>
          <a:chExt cx="0" cy="0"/>
        </a:xfrm>
      </p:grpSpPr>
      <p:sp>
        <p:nvSpPr>
          <p:cNvPr id="54" name="Google Shape;54;p9"/>
          <p:cNvSpPr/>
          <p:nvPr/>
        </p:nvSpPr>
        <p:spPr>
          <a:xfrm flipH="1">
            <a:off x="-7125" y="0"/>
            <a:ext cx="2592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9"/>
          <p:cNvSpPr/>
          <p:nvPr/>
        </p:nvSpPr>
        <p:spPr>
          <a:xfrm>
            <a:off x="2585478"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56" name="Google Shape;56;p9"/>
          <p:cNvSpPr txBox="1"/>
          <p:nvPr>
            <p:ph type="title"/>
          </p:nvPr>
        </p:nvSpPr>
        <p:spPr>
          <a:xfrm>
            <a:off x="234450" y="575500"/>
            <a:ext cx="2046300" cy="13641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F67031"/>
              </a:buClr>
              <a:buSzPts val="2400"/>
              <a:buNone/>
              <a:defRPr>
                <a:solidFill>
                  <a:srgbClr val="F67031"/>
                </a:solidFill>
              </a:defRPr>
            </a:lvl1pPr>
            <a:lvl2pPr lvl="1" rtl="0">
              <a:spcBef>
                <a:spcPts val="0"/>
              </a:spcBef>
              <a:spcAft>
                <a:spcPts val="0"/>
              </a:spcAft>
              <a:buClr>
                <a:srgbClr val="F67031"/>
              </a:buClr>
              <a:buSzPts val="2400"/>
              <a:buNone/>
              <a:defRPr>
                <a:solidFill>
                  <a:srgbClr val="F67031"/>
                </a:solidFill>
              </a:defRPr>
            </a:lvl2pPr>
            <a:lvl3pPr lvl="2" rtl="0">
              <a:spcBef>
                <a:spcPts val="0"/>
              </a:spcBef>
              <a:spcAft>
                <a:spcPts val="0"/>
              </a:spcAft>
              <a:buClr>
                <a:srgbClr val="F67031"/>
              </a:buClr>
              <a:buSzPts val="2400"/>
              <a:buNone/>
              <a:defRPr>
                <a:solidFill>
                  <a:srgbClr val="F67031"/>
                </a:solidFill>
              </a:defRPr>
            </a:lvl3pPr>
            <a:lvl4pPr lvl="3" rtl="0">
              <a:spcBef>
                <a:spcPts val="0"/>
              </a:spcBef>
              <a:spcAft>
                <a:spcPts val="0"/>
              </a:spcAft>
              <a:buClr>
                <a:srgbClr val="F67031"/>
              </a:buClr>
              <a:buSzPts val="2400"/>
              <a:buNone/>
              <a:defRPr>
                <a:solidFill>
                  <a:srgbClr val="F67031"/>
                </a:solidFill>
              </a:defRPr>
            </a:lvl4pPr>
            <a:lvl5pPr lvl="4" rtl="0">
              <a:spcBef>
                <a:spcPts val="0"/>
              </a:spcBef>
              <a:spcAft>
                <a:spcPts val="0"/>
              </a:spcAft>
              <a:buClr>
                <a:srgbClr val="F67031"/>
              </a:buClr>
              <a:buSzPts val="2400"/>
              <a:buNone/>
              <a:defRPr>
                <a:solidFill>
                  <a:srgbClr val="F67031"/>
                </a:solidFill>
              </a:defRPr>
            </a:lvl5pPr>
            <a:lvl6pPr lvl="5" rtl="0">
              <a:spcBef>
                <a:spcPts val="0"/>
              </a:spcBef>
              <a:spcAft>
                <a:spcPts val="0"/>
              </a:spcAft>
              <a:buClr>
                <a:srgbClr val="F67031"/>
              </a:buClr>
              <a:buSzPts val="2400"/>
              <a:buNone/>
              <a:defRPr>
                <a:solidFill>
                  <a:srgbClr val="F67031"/>
                </a:solidFill>
              </a:defRPr>
            </a:lvl6pPr>
            <a:lvl7pPr lvl="6" rtl="0">
              <a:spcBef>
                <a:spcPts val="0"/>
              </a:spcBef>
              <a:spcAft>
                <a:spcPts val="0"/>
              </a:spcAft>
              <a:buClr>
                <a:srgbClr val="F67031"/>
              </a:buClr>
              <a:buSzPts val="2400"/>
              <a:buNone/>
              <a:defRPr>
                <a:solidFill>
                  <a:srgbClr val="F67031"/>
                </a:solidFill>
              </a:defRPr>
            </a:lvl7pPr>
            <a:lvl8pPr lvl="7" rtl="0">
              <a:spcBef>
                <a:spcPts val="0"/>
              </a:spcBef>
              <a:spcAft>
                <a:spcPts val="0"/>
              </a:spcAft>
              <a:buClr>
                <a:srgbClr val="F67031"/>
              </a:buClr>
              <a:buSzPts val="2400"/>
              <a:buNone/>
              <a:defRPr>
                <a:solidFill>
                  <a:srgbClr val="F67031"/>
                </a:solidFill>
              </a:defRPr>
            </a:lvl8pPr>
            <a:lvl9pPr lvl="8" rtl="0">
              <a:spcBef>
                <a:spcPts val="0"/>
              </a:spcBef>
              <a:spcAft>
                <a:spcPts val="0"/>
              </a:spcAft>
              <a:buClr>
                <a:srgbClr val="F67031"/>
              </a:buClr>
              <a:buSzPts val="2400"/>
              <a:buNone/>
              <a:defRPr>
                <a:solidFill>
                  <a:srgbClr val="F67031"/>
                </a:solidFill>
              </a:defRPr>
            </a:lvl9pPr>
          </a:lstStyle>
          <a:p/>
        </p:txBody>
      </p:sp>
      <p:sp>
        <p:nvSpPr>
          <p:cNvPr id="57" name="Google Shape;57;p9"/>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rtl="0">
              <a:buNone/>
              <a:defRPr>
                <a:solidFill>
                  <a:srgbClr val="FFFFFF"/>
                </a:solidFill>
              </a:defRPr>
            </a:lvl1pPr>
            <a:lvl2pPr lvl="1" rtl="0">
              <a:buNone/>
              <a:defRPr>
                <a:solidFill>
                  <a:srgbClr val="FFFFFF"/>
                </a:solidFill>
              </a:defRPr>
            </a:lvl2pPr>
            <a:lvl3pPr lvl="2" rtl="0">
              <a:buNone/>
              <a:defRPr>
                <a:solidFill>
                  <a:srgbClr val="FFFFFF"/>
                </a:solidFill>
              </a:defRPr>
            </a:lvl3pPr>
            <a:lvl4pPr lvl="3" rtl="0">
              <a:buNone/>
              <a:defRPr>
                <a:solidFill>
                  <a:srgbClr val="FFFFFF"/>
                </a:solidFill>
              </a:defRPr>
            </a:lvl4pPr>
            <a:lvl5pPr lvl="4" rtl="0">
              <a:buNone/>
              <a:defRPr>
                <a:solidFill>
                  <a:srgbClr val="FFFFFF"/>
                </a:solidFill>
              </a:defRPr>
            </a:lvl5pPr>
            <a:lvl6pPr lvl="5" rtl="0">
              <a:buNone/>
              <a:defRPr>
                <a:solidFill>
                  <a:srgbClr val="FFFFFF"/>
                </a:solidFill>
              </a:defRPr>
            </a:lvl6pPr>
            <a:lvl7pPr lvl="6" rtl="0">
              <a:buNone/>
              <a:defRPr>
                <a:solidFill>
                  <a:srgbClr val="FFFFFF"/>
                </a:solidFill>
              </a:defRPr>
            </a:lvl7pPr>
            <a:lvl8pPr lvl="7" rtl="0">
              <a:buNone/>
              <a:defRPr>
                <a:solidFill>
                  <a:srgbClr val="FFFFFF"/>
                </a:solidFill>
              </a:defRPr>
            </a:lvl8pPr>
            <a:lvl9pPr lvl="8" rtl="0">
              <a:buNone/>
              <a:defRPr>
                <a:solidFill>
                  <a:srgbClr val="FFFFFF"/>
                </a:solidFill>
              </a:defRPr>
            </a:lvl9pPr>
          </a:lstStyle>
          <a:p>
            <a:pPr indent="0" lvl="0" marL="0" rtl="0" algn="r">
              <a:spcBef>
                <a:spcPts val="0"/>
              </a:spcBef>
              <a:spcAft>
                <a:spcPts val="0"/>
              </a:spcAft>
              <a:buNone/>
            </a:pPr>
            <a:fld id="{00000000-1234-1234-1234-123412341234}" type="slidenum">
              <a:rPr lang="en"/>
              <a:t>‹#›</a:t>
            </a:fld>
            <a:endParaRPr/>
          </a:p>
        </p:txBody>
      </p:sp>
      <p:sp>
        <p:nvSpPr>
          <p:cNvPr id="58" name="Google Shape;58;p9"/>
          <p:cNvSpPr txBox="1"/>
          <p:nvPr>
            <p:ph idx="1" type="body"/>
          </p:nvPr>
        </p:nvSpPr>
        <p:spPr>
          <a:xfrm>
            <a:off x="234450" y="2004325"/>
            <a:ext cx="2046300" cy="2552100"/>
          </a:xfrm>
          <a:prstGeom prst="rect">
            <a:avLst/>
          </a:prstGeom>
        </p:spPr>
        <p:txBody>
          <a:bodyPr anchorCtr="0" anchor="t" bIns="91425" lIns="91425" spcFirstLastPara="1" rIns="91425" wrap="square" tIns="91425">
            <a:noAutofit/>
          </a:bodyPr>
          <a:lstStyle>
            <a:lvl1pPr indent="-304800" lvl="0" marL="457200" rtl="0">
              <a:spcBef>
                <a:spcPts val="60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1 column half">
  <p:cSld name="TITLE_AND_BODY_1_1_1">
    <p:spTree>
      <p:nvGrpSpPr>
        <p:cNvPr id="59" name="Shape 59"/>
        <p:cNvGrpSpPr/>
        <p:nvPr/>
      </p:nvGrpSpPr>
      <p:grpSpPr>
        <a:xfrm>
          <a:off x="0" y="0"/>
          <a:ext cx="0" cy="0"/>
          <a:chOff x="0" y="0"/>
          <a:chExt cx="0" cy="0"/>
        </a:xfrm>
      </p:grpSpPr>
      <p:sp>
        <p:nvSpPr>
          <p:cNvPr id="60" name="Google Shape;60;p10"/>
          <p:cNvSpPr/>
          <p:nvPr/>
        </p:nvSpPr>
        <p:spPr>
          <a:xfrm flipH="1">
            <a:off x="-688" y="0"/>
            <a:ext cx="4575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0"/>
          <p:cNvSpPr/>
          <p:nvPr/>
        </p:nvSpPr>
        <p:spPr>
          <a:xfrm>
            <a:off x="4574903"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62" name="Google Shape;62;p10"/>
          <p:cNvSpPr txBox="1"/>
          <p:nvPr>
            <p:ph type="title"/>
          </p:nvPr>
        </p:nvSpPr>
        <p:spPr>
          <a:xfrm>
            <a:off x="511425" y="575500"/>
            <a:ext cx="3517200" cy="9735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F67031"/>
              </a:buClr>
              <a:buSzPts val="2400"/>
              <a:buNone/>
              <a:defRPr>
                <a:solidFill>
                  <a:srgbClr val="F67031"/>
                </a:solidFill>
              </a:defRPr>
            </a:lvl1pPr>
            <a:lvl2pPr lvl="1" rtl="0">
              <a:spcBef>
                <a:spcPts val="0"/>
              </a:spcBef>
              <a:spcAft>
                <a:spcPts val="0"/>
              </a:spcAft>
              <a:buClr>
                <a:srgbClr val="F67031"/>
              </a:buClr>
              <a:buSzPts val="2400"/>
              <a:buNone/>
              <a:defRPr>
                <a:solidFill>
                  <a:srgbClr val="F67031"/>
                </a:solidFill>
              </a:defRPr>
            </a:lvl2pPr>
            <a:lvl3pPr lvl="2" rtl="0">
              <a:spcBef>
                <a:spcPts val="0"/>
              </a:spcBef>
              <a:spcAft>
                <a:spcPts val="0"/>
              </a:spcAft>
              <a:buClr>
                <a:srgbClr val="F67031"/>
              </a:buClr>
              <a:buSzPts val="2400"/>
              <a:buNone/>
              <a:defRPr>
                <a:solidFill>
                  <a:srgbClr val="F67031"/>
                </a:solidFill>
              </a:defRPr>
            </a:lvl3pPr>
            <a:lvl4pPr lvl="3" rtl="0">
              <a:spcBef>
                <a:spcPts val="0"/>
              </a:spcBef>
              <a:spcAft>
                <a:spcPts val="0"/>
              </a:spcAft>
              <a:buClr>
                <a:srgbClr val="F67031"/>
              </a:buClr>
              <a:buSzPts val="2400"/>
              <a:buNone/>
              <a:defRPr>
                <a:solidFill>
                  <a:srgbClr val="F67031"/>
                </a:solidFill>
              </a:defRPr>
            </a:lvl4pPr>
            <a:lvl5pPr lvl="4" rtl="0">
              <a:spcBef>
                <a:spcPts val="0"/>
              </a:spcBef>
              <a:spcAft>
                <a:spcPts val="0"/>
              </a:spcAft>
              <a:buClr>
                <a:srgbClr val="F67031"/>
              </a:buClr>
              <a:buSzPts val="2400"/>
              <a:buNone/>
              <a:defRPr>
                <a:solidFill>
                  <a:srgbClr val="F67031"/>
                </a:solidFill>
              </a:defRPr>
            </a:lvl5pPr>
            <a:lvl6pPr lvl="5" rtl="0">
              <a:spcBef>
                <a:spcPts val="0"/>
              </a:spcBef>
              <a:spcAft>
                <a:spcPts val="0"/>
              </a:spcAft>
              <a:buClr>
                <a:srgbClr val="F67031"/>
              </a:buClr>
              <a:buSzPts val="2400"/>
              <a:buNone/>
              <a:defRPr>
                <a:solidFill>
                  <a:srgbClr val="F67031"/>
                </a:solidFill>
              </a:defRPr>
            </a:lvl6pPr>
            <a:lvl7pPr lvl="6" rtl="0">
              <a:spcBef>
                <a:spcPts val="0"/>
              </a:spcBef>
              <a:spcAft>
                <a:spcPts val="0"/>
              </a:spcAft>
              <a:buClr>
                <a:srgbClr val="F67031"/>
              </a:buClr>
              <a:buSzPts val="2400"/>
              <a:buNone/>
              <a:defRPr>
                <a:solidFill>
                  <a:srgbClr val="F67031"/>
                </a:solidFill>
              </a:defRPr>
            </a:lvl7pPr>
            <a:lvl8pPr lvl="7" rtl="0">
              <a:spcBef>
                <a:spcPts val="0"/>
              </a:spcBef>
              <a:spcAft>
                <a:spcPts val="0"/>
              </a:spcAft>
              <a:buClr>
                <a:srgbClr val="F67031"/>
              </a:buClr>
              <a:buSzPts val="2400"/>
              <a:buNone/>
              <a:defRPr>
                <a:solidFill>
                  <a:srgbClr val="F67031"/>
                </a:solidFill>
              </a:defRPr>
            </a:lvl8pPr>
            <a:lvl9pPr lvl="8" rtl="0">
              <a:spcBef>
                <a:spcPts val="0"/>
              </a:spcBef>
              <a:spcAft>
                <a:spcPts val="0"/>
              </a:spcAft>
              <a:buClr>
                <a:srgbClr val="F67031"/>
              </a:buClr>
              <a:buSzPts val="2400"/>
              <a:buNone/>
              <a:defRPr>
                <a:solidFill>
                  <a:srgbClr val="F67031"/>
                </a:solidFill>
              </a:defRPr>
            </a:lvl9pPr>
          </a:lstStyle>
          <a:p/>
        </p:txBody>
      </p:sp>
      <p:sp>
        <p:nvSpPr>
          <p:cNvPr id="63" name="Google Shape;63;p10"/>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rtl="0">
              <a:buNone/>
              <a:defRPr>
                <a:solidFill>
                  <a:srgbClr val="FFFFFF"/>
                </a:solidFill>
              </a:defRPr>
            </a:lvl1pPr>
            <a:lvl2pPr lvl="1" rtl="0">
              <a:buNone/>
              <a:defRPr>
                <a:solidFill>
                  <a:srgbClr val="FFFFFF"/>
                </a:solidFill>
              </a:defRPr>
            </a:lvl2pPr>
            <a:lvl3pPr lvl="2" rtl="0">
              <a:buNone/>
              <a:defRPr>
                <a:solidFill>
                  <a:srgbClr val="FFFFFF"/>
                </a:solidFill>
              </a:defRPr>
            </a:lvl3pPr>
            <a:lvl4pPr lvl="3" rtl="0">
              <a:buNone/>
              <a:defRPr>
                <a:solidFill>
                  <a:srgbClr val="FFFFFF"/>
                </a:solidFill>
              </a:defRPr>
            </a:lvl4pPr>
            <a:lvl5pPr lvl="4" rtl="0">
              <a:buNone/>
              <a:defRPr>
                <a:solidFill>
                  <a:srgbClr val="FFFFFF"/>
                </a:solidFill>
              </a:defRPr>
            </a:lvl5pPr>
            <a:lvl6pPr lvl="5" rtl="0">
              <a:buNone/>
              <a:defRPr>
                <a:solidFill>
                  <a:srgbClr val="FFFFFF"/>
                </a:solidFill>
              </a:defRPr>
            </a:lvl6pPr>
            <a:lvl7pPr lvl="6" rtl="0">
              <a:buNone/>
              <a:defRPr>
                <a:solidFill>
                  <a:srgbClr val="FFFFFF"/>
                </a:solidFill>
              </a:defRPr>
            </a:lvl7pPr>
            <a:lvl8pPr lvl="7" rtl="0">
              <a:buNone/>
              <a:defRPr>
                <a:solidFill>
                  <a:srgbClr val="FFFFFF"/>
                </a:solidFill>
              </a:defRPr>
            </a:lvl8pPr>
            <a:lvl9pPr lvl="8" rtl="0">
              <a:buNone/>
              <a:defRPr>
                <a:solidFill>
                  <a:srgbClr val="FFFFFF"/>
                </a:solidFill>
              </a:defRPr>
            </a:lvl9pPr>
          </a:lstStyle>
          <a:p>
            <a:pPr indent="0" lvl="0" marL="0" rtl="0" algn="r">
              <a:spcBef>
                <a:spcPts val="0"/>
              </a:spcBef>
              <a:spcAft>
                <a:spcPts val="0"/>
              </a:spcAft>
              <a:buNone/>
            </a:pPr>
            <a:fld id="{00000000-1234-1234-1234-123412341234}" type="slidenum">
              <a:rPr lang="en"/>
              <a:t>‹#›</a:t>
            </a:fld>
            <a:endParaRPr/>
          </a:p>
        </p:txBody>
      </p:sp>
      <p:sp>
        <p:nvSpPr>
          <p:cNvPr id="64" name="Google Shape;64;p10"/>
          <p:cNvSpPr txBox="1"/>
          <p:nvPr>
            <p:ph idx="1" type="body"/>
          </p:nvPr>
        </p:nvSpPr>
        <p:spPr>
          <a:xfrm>
            <a:off x="511425" y="1598600"/>
            <a:ext cx="3517200" cy="2957700"/>
          </a:xfrm>
          <a:prstGeom prst="rect">
            <a:avLst/>
          </a:prstGeom>
        </p:spPr>
        <p:txBody>
          <a:bodyPr anchorCtr="0" anchor="t" bIns="91425" lIns="91425" spcFirstLastPara="1" rIns="91425" wrap="square" tIns="91425">
            <a:noAutofit/>
          </a:bodyPr>
          <a:lstStyle>
            <a:lvl1pPr indent="-304800" lvl="0" marL="457200" rtl="0">
              <a:spcBef>
                <a:spcPts val="60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2 columns" type="twoColTx">
  <p:cSld name="TITLE_AND_TWO_COLUMNS">
    <p:spTree>
      <p:nvGrpSpPr>
        <p:cNvPr id="65" name="Shape 65"/>
        <p:cNvGrpSpPr/>
        <p:nvPr/>
      </p:nvGrpSpPr>
      <p:grpSpPr>
        <a:xfrm>
          <a:off x="0" y="0"/>
          <a:ext cx="0" cy="0"/>
          <a:chOff x="0" y="0"/>
          <a:chExt cx="0" cy="0"/>
        </a:xfrm>
      </p:grpSpPr>
      <p:sp>
        <p:nvSpPr>
          <p:cNvPr id="66" name="Google Shape;66;p11"/>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67" name="Google Shape;67;p11"/>
          <p:cNvSpPr/>
          <p:nvPr/>
        </p:nvSpPr>
        <p:spPr>
          <a:xfrm>
            <a:off x="2585475" y="0"/>
            <a:ext cx="6558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1"/>
          <p:cNvSpPr txBox="1"/>
          <p:nvPr>
            <p:ph type="title"/>
          </p:nvPr>
        </p:nvSpPr>
        <p:spPr>
          <a:xfrm>
            <a:off x="234450" y="575500"/>
            <a:ext cx="2046300" cy="39810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p:txBody>
      </p:sp>
      <p:sp>
        <p:nvSpPr>
          <p:cNvPr id="69" name="Google Shape;69;p11"/>
          <p:cNvSpPr txBox="1"/>
          <p:nvPr>
            <p:ph idx="1" type="body"/>
          </p:nvPr>
        </p:nvSpPr>
        <p:spPr>
          <a:xfrm>
            <a:off x="3062200" y="575500"/>
            <a:ext cx="2730000" cy="3981000"/>
          </a:xfrm>
          <a:prstGeom prst="rect">
            <a:avLst/>
          </a:prstGeom>
        </p:spPr>
        <p:txBody>
          <a:bodyPr anchorCtr="0" anchor="t" bIns="91425" lIns="91425" spcFirstLastPara="1" rIns="91425" wrap="square" tIns="91425">
            <a:noAutofit/>
          </a:bodyPr>
          <a:lstStyle>
            <a:lvl1pPr indent="-298450" lvl="0" marL="457200">
              <a:spcBef>
                <a:spcPts val="60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
        <p:nvSpPr>
          <p:cNvPr id="70" name="Google Shape;70;p11"/>
          <p:cNvSpPr txBox="1"/>
          <p:nvPr>
            <p:ph idx="2" type="body"/>
          </p:nvPr>
        </p:nvSpPr>
        <p:spPr>
          <a:xfrm>
            <a:off x="5956701" y="575500"/>
            <a:ext cx="2730000" cy="3981000"/>
          </a:xfrm>
          <a:prstGeom prst="rect">
            <a:avLst/>
          </a:prstGeom>
        </p:spPr>
        <p:txBody>
          <a:bodyPr anchorCtr="0" anchor="t" bIns="91425" lIns="91425" spcFirstLastPara="1" rIns="91425" wrap="square" tIns="91425">
            <a:noAutofit/>
          </a:bodyPr>
          <a:lstStyle>
            <a:lvl1pPr indent="-298450" lvl="0" marL="457200">
              <a:spcBef>
                <a:spcPts val="60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
        <p:nvSpPr>
          <p:cNvPr id="71" name="Google Shape;71;p11"/>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3 columns">
  <p:cSld name="TITLE_AND_TWO_COLUMNS_1">
    <p:spTree>
      <p:nvGrpSpPr>
        <p:cNvPr id="72" name="Shape 72"/>
        <p:cNvGrpSpPr/>
        <p:nvPr/>
      </p:nvGrpSpPr>
      <p:grpSpPr>
        <a:xfrm>
          <a:off x="0" y="0"/>
          <a:ext cx="0" cy="0"/>
          <a:chOff x="0" y="0"/>
          <a:chExt cx="0" cy="0"/>
        </a:xfrm>
      </p:grpSpPr>
      <p:sp>
        <p:nvSpPr>
          <p:cNvPr id="73" name="Google Shape;73;p12"/>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74" name="Google Shape;74;p12"/>
          <p:cNvSpPr/>
          <p:nvPr/>
        </p:nvSpPr>
        <p:spPr>
          <a:xfrm>
            <a:off x="2585475" y="0"/>
            <a:ext cx="6558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2"/>
          <p:cNvSpPr txBox="1"/>
          <p:nvPr>
            <p:ph type="title"/>
          </p:nvPr>
        </p:nvSpPr>
        <p:spPr>
          <a:xfrm>
            <a:off x="234450" y="575500"/>
            <a:ext cx="2046300" cy="39810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
        <p:nvSpPr>
          <p:cNvPr id="76" name="Google Shape;76;p12"/>
          <p:cNvSpPr txBox="1"/>
          <p:nvPr>
            <p:ph idx="1" type="body"/>
          </p:nvPr>
        </p:nvSpPr>
        <p:spPr>
          <a:xfrm>
            <a:off x="3069325" y="575500"/>
            <a:ext cx="1789800" cy="3981000"/>
          </a:xfrm>
          <a:prstGeom prst="rect">
            <a:avLst/>
          </a:prstGeom>
        </p:spPr>
        <p:txBody>
          <a:bodyPr anchorCtr="0" anchor="t" bIns="91425" lIns="91425" spcFirstLastPara="1" rIns="91425" wrap="square" tIns="91425">
            <a:noAutofit/>
          </a:bodyPr>
          <a:lstStyle>
            <a:lvl1pPr indent="-285750" lvl="0" marL="457200" rtl="0">
              <a:spcBef>
                <a:spcPts val="600"/>
              </a:spcBef>
              <a:spcAft>
                <a:spcPts val="0"/>
              </a:spcAft>
              <a:buSzPts val="900"/>
              <a:buChar char="▪"/>
              <a:defRPr sz="900"/>
            </a:lvl1pPr>
            <a:lvl2pPr indent="-285750" lvl="1" marL="914400" rtl="0">
              <a:spcBef>
                <a:spcPts val="0"/>
              </a:spcBef>
              <a:spcAft>
                <a:spcPts val="0"/>
              </a:spcAft>
              <a:buSzPts val="900"/>
              <a:buChar char="-"/>
              <a:defRPr sz="900"/>
            </a:lvl2pPr>
            <a:lvl3pPr indent="-285750" lvl="2" marL="1371600" rtl="0">
              <a:spcBef>
                <a:spcPts val="0"/>
              </a:spcBef>
              <a:spcAft>
                <a:spcPts val="0"/>
              </a:spcAft>
              <a:buSzPts val="900"/>
              <a:buChar char="-"/>
              <a:defRPr sz="900"/>
            </a:lvl3pPr>
            <a:lvl4pPr indent="-285750" lvl="3" marL="1828800" rtl="0">
              <a:spcBef>
                <a:spcPts val="0"/>
              </a:spcBef>
              <a:spcAft>
                <a:spcPts val="0"/>
              </a:spcAft>
              <a:buSzPts val="900"/>
              <a:buChar char="-"/>
              <a:defRPr sz="900"/>
            </a:lvl4pPr>
            <a:lvl5pPr indent="-285750" lvl="4" marL="2286000" rtl="0">
              <a:spcBef>
                <a:spcPts val="0"/>
              </a:spcBef>
              <a:spcAft>
                <a:spcPts val="0"/>
              </a:spcAft>
              <a:buSzPts val="900"/>
              <a:buChar char="-"/>
              <a:defRPr sz="900"/>
            </a:lvl5pPr>
            <a:lvl6pPr indent="-285750" lvl="5" marL="2743200" rtl="0">
              <a:spcBef>
                <a:spcPts val="0"/>
              </a:spcBef>
              <a:spcAft>
                <a:spcPts val="0"/>
              </a:spcAft>
              <a:buSzPts val="900"/>
              <a:buChar char="-"/>
              <a:defRPr sz="900"/>
            </a:lvl6pPr>
            <a:lvl7pPr indent="-285750" lvl="6" marL="3200400" rtl="0">
              <a:spcBef>
                <a:spcPts val="0"/>
              </a:spcBef>
              <a:spcAft>
                <a:spcPts val="0"/>
              </a:spcAft>
              <a:buSzPts val="900"/>
              <a:buChar char="-"/>
              <a:defRPr sz="900"/>
            </a:lvl7pPr>
            <a:lvl8pPr indent="-285750" lvl="7" marL="3657600" rtl="0">
              <a:spcBef>
                <a:spcPts val="0"/>
              </a:spcBef>
              <a:spcAft>
                <a:spcPts val="0"/>
              </a:spcAft>
              <a:buSzPts val="900"/>
              <a:buChar char="-"/>
              <a:defRPr sz="900"/>
            </a:lvl8pPr>
            <a:lvl9pPr indent="-285750" lvl="8" marL="4114800" rtl="0">
              <a:spcBef>
                <a:spcPts val="0"/>
              </a:spcBef>
              <a:spcAft>
                <a:spcPts val="0"/>
              </a:spcAft>
              <a:buSzPts val="900"/>
              <a:buChar char="-"/>
              <a:defRPr sz="900"/>
            </a:lvl9pPr>
          </a:lstStyle>
          <a:p/>
        </p:txBody>
      </p:sp>
      <p:sp>
        <p:nvSpPr>
          <p:cNvPr id="77" name="Google Shape;77;p12"/>
          <p:cNvSpPr txBox="1"/>
          <p:nvPr>
            <p:ph idx="2" type="body"/>
          </p:nvPr>
        </p:nvSpPr>
        <p:spPr>
          <a:xfrm>
            <a:off x="4951006" y="575500"/>
            <a:ext cx="1789800" cy="3981000"/>
          </a:xfrm>
          <a:prstGeom prst="rect">
            <a:avLst/>
          </a:prstGeom>
        </p:spPr>
        <p:txBody>
          <a:bodyPr anchorCtr="0" anchor="t" bIns="91425" lIns="91425" spcFirstLastPara="1" rIns="91425" wrap="square" tIns="91425">
            <a:noAutofit/>
          </a:bodyPr>
          <a:lstStyle>
            <a:lvl1pPr indent="-285750" lvl="0" marL="457200" rtl="0">
              <a:spcBef>
                <a:spcPts val="600"/>
              </a:spcBef>
              <a:spcAft>
                <a:spcPts val="0"/>
              </a:spcAft>
              <a:buSzPts val="900"/>
              <a:buChar char="▪"/>
              <a:defRPr sz="900"/>
            </a:lvl1pPr>
            <a:lvl2pPr indent="-285750" lvl="1" marL="914400" rtl="0">
              <a:spcBef>
                <a:spcPts val="0"/>
              </a:spcBef>
              <a:spcAft>
                <a:spcPts val="0"/>
              </a:spcAft>
              <a:buSzPts val="900"/>
              <a:buChar char="-"/>
              <a:defRPr sz="900"/>
            </a:lvl2pPr>
            <a:lvl3pPr indent="-285750" lvl="2" marL="1371600" rtl="0">
              <a:spcBef>
                <a:spcPts val="0"/>
              </a:spcBef>
              <a:spcAft>
                <a:spcPts val="0"/>
              </a:spcAft>
              <a:buSzPts val="900"/>
              <a:buChar char="-"/>
              <a:defRPr sz="900"/>
            </a:lvl3pPr>
            <a:lvl4pPr indent="-285750" lvl="3" marL="1828800" rtl="0">
              <a:spcBef>
                <a:spcPts val="0"/>
              </a:spcBef>
              <a:spcAft>
                <a:spcPts val="0"/>
              </a:spcAft>
              <a:buSzPts val="900"/>
              <a:buChar char="-"/>
              <a:defRPr sz="900"/>
            </a:lvl4pPr>
            <a:lvl5pPr indent="-285750" lvl="4" marL="2286000" rtl="0">
              <a:spcBef>
                <a:spcPts val="0"/>
              </a:spcBef>
              <a:spcAft>
                <a:spcPts val="0"/>
              </a:spcAft>
              <a:buSzPts val="900"/>
              <a:buChar char="-"/>
              <a:defRPr sz="900"/>
            </a:lvl5pPr>
            <a:lvl6pPr indent="-285750" lvl="5" marL="2743200" rtl="0">
              <a:spcBef>
                <a:spcPts val="0"/>
              </a:spcBef>
              <a:spcAft>
                <a:spcPts val="0"/>
              </a:spcAft>
              <a:buSzPts val="900"/>
              <a:buChar char="-"/>
              <a:defRPr sz="900"/>
            </a:lvl6pPr>
            <a:lvl7pPr indent="-285750" lvl="6" marL="3200400" rtl="0">
              <a:spcBef>
                <a:spcPts val="0"/>
              </a:spcBef>
              <a:spcAft>
                <a:spcPts val="0"/>
              </a:spcAft>
              <a:buSzPts val="900"/>
              <a:buChar char="-"/>
              <a:defRPr sz="900"/>
            </a:lvl7pPr>
            <a:lvl8pPr indent="-285750" lvl="7" marL="3657600" rtl="0">
              <a:spcBef>
                <a:spcPts val="0"/>
              </a:spcBef>
              <a:spcAft>
                <a:spcPts val="0"/>
              </a:spcAft>
              <a:buSzPts val="900"/>
              <a:buChar char="-"/>
              <a:defRPr sz="900"/>
            </a:lvl8pPr>
            <a:lvl9pPr indent="-285750" lvl="8" marL="4114800" rtl="0">
              <a:spcBef>
                <a:spcPts val="0"/>
              </a:spcBef>
              <a:spcAft>
                <a:spcPts val="0"/>
              </a:spcAft>
              <a:buSzPts val="900"/>
              <a:buChar char="-"/>
              <a:defRPr sz="900"/>
            </a:lvl9pPr>
          </a:lstStyle>
          <a:p/>
        </p:txBody>
      </p:sp>
      <p:sp>
        <p:nvSpPr>
          <p:cNvPr id="78" name="Google Shape;78;p12"/>
          <p:cNvSpPr txBox="1"/>
          <p:nvPr>
            <p:ph idx="3" type="body"/>
          </p:nvPr>
        </p:nvSpPr>
        <p:spPr>
          <a:xfrm>
            <a:off x="6832686" y="575500"/>
            <a:ext cx="1789800" cy="3981000"/>
          </a:xfrm>
          <a:prstGeom prst="rect">
            <a:avLst/>
          </a:prstGeom>
        </p:spPr>
        <p:txBody>
          <a:bodyPr anchorCtr="0" anchor="t" bIns="91425" lIns="91425" spcFirstLastPara="1" rIns="91425" wrap="square" tIns="91425">
            <a:noAutofit/>
          </a:bodyPr>
          <a:lstStyle>
            <a:lvl1pPr indent="-285750" lvl="0" marL="457200" rtl="0">
              <a:spcBef>
                <a:spcPts val="600"/>
              </a:spcBef>
              <a:spcAft>
                <a:spcPts val="0"/>
              </a:spcAft>
              <a:buSzPts val="900"/>
              <a:buChar char="▪"/>
              <a:defRPr sz="900"/>
            </a:lvl1pPr>
            <a:lvl2pPr indent="-285750" lvl="1" marL="914400" rtl="0">
              <a:spcBef>
                <a:spcPts val="0"/>
              </a:spcBef>
              <a:spcAft>
                <a:spcPts val="0"/>
              </a:spcAft>
              <a:buSzPts val="900"/>
              <a:buChar char="-"/>
              <a:defRPr sz="900"/>
            </a:lvl2pPr>
            <a:lvl3pPr indent="-285750" lvl="2" marL="1371600" rtl="0">
              <a:spcBef>
                <a:spcPts val="0"/>
              </a:spcBef>
              <a:spcAft>
                <a:spcPts val="0"/>
              </a:spcAft>
              <a:buSzPts val="900"/>
              <a:buChar char="-"/>
              <a:defRPr sz="900"/>
            </a:lvl3pPr>
            <a:lvl4pPr indent="-285750" lvl="3" marL="1828800" rtl="0">
              <a:spcBef>
                <a:spcPts val="0"/>
              </a:spcBef>
              <a:spcAft>
                <a:spcPts val="0"/>
              </a:spcAft>
              <a:buSzPts val="900"/>
              <a:buChar char="-"/>
              <a:defRPr sz="900"/>
            </a:lvl4pPr>
            <a:lvl5pPr indent="-285750" lvl="4" marL="2286000" rtl="0">
              <a:spcBef>
                <a:spcPts val="0"/>
              </a:spcBef>
              <a:spcAft>
                <a:spcPts val="0"/>
              </a:spcAft>
              <a:buSzPts val="900"/>
              <a:buChar char="-"/>
              <a:defRPr sz="900"/>
            </a:lvl5pPr>
            <a:lvl6pPr indent="-285750" lvl="5" marL="2743200" rtl="0">
              <a:spcBef>
                <a:spcPts val="0"/>
              </a:spcBef>
              <a:spcAft>
                <a:spcPts val="0"/>
              </a:spcAft>
              <a:buSzPts val="900"/>
              <a:buChar char="-"/>
              <a:defRPr sz="900"/>
            </a:lvl6pPr>
            <a:lvl7pPr indent="-285750" lvl="6" marL="3200400" rtl="0">
              <a:spcBef>
                <a:spcPts val="0"/>
              </a:spcBef>
              <a:spcAft>
                <a:spcPts val="0"/>
              </a:spcAft>
              <a:buSzPts val="900"/>
              <a:buChar char="-"/>
              <a:defRPr sz="900"/>
            </a:lvl7pPr>
            <a:lvl8pPr indent="-285750" lvl="7" marL="3657600" rtl="0">
              <a:spcBef>
                <a:spcPts val="0"/>
              </a:spcBef>
              <a:spcAft>
                <a:spcPts val="0"/>
              </a:spcAft>
              <a:buSzPts val="900"/>
              <a:buChar char="-"/>
              <a:defRPr sz="900"/>
            </a:lvl8pPr>
            <a:lvl9pPr indent="-285750" lvl="8" marL="4114800" rtl="0">
              <a:spcBef>
                <a:spcPts val="0"/>
              </a:spcBef>
              <a:spcAft>
                <a:spcPts val="0"/>
              </a:spcAft>
              <a:buSzPts val="900"/>
              <a:buChar char="-"/>
              <a:defRPr sz="900"/>
            </a:lvl9pPr>
          </a:lstStyle>
          <a:p/>
        </p:txBody>
      </p:sp>
      <p:sp>
        <p:nvSpPr>
          <p:cNvPr id="79" name="Google Shape;79;p12"/>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0" name="Shape 80"/>
        <p:cNvGrpSpPr/>
        <p:nvPr/>
      </p:nvGrpSpPr>
      <p:grpSpPr>
        <a:xfrm>
          <a:off x="0" y="0"/>
          <a:ext cx="0" cy="0"/>
          <a:chOff x="0" y="0"/>
          <a:chExt cx="0" cy="0"/>
        </a:xfrm>
      </p:grpSpPr>
      <p:sp>
        <p:nvSpPr>
          <p:cNvPr id="81" name="Google Shape;81;p13"/>
          <p:cNvSpPr/>
          <p:nvPr/>
        </p:nvSpPr>
        <p:spPr>
          <a:xfrm flipH="1">
            <a:off x="2472375" y="0"/>
            <a:ext cx="113100" cy="5143500"/>
          </a:xfrm>
          <a:prstGeom prst="rect">
            <a:avLst/>
          </a:prstGeom>
          <a:gradFill>
            <a:gsLst>
              <a:gs pos="0">
                <a:srgbClr val="000014">
                  <a:alpha val="20000"/>
                </a:srgbClr>
              </a:gs>
              <a:gs pos="100000">
                <a:srgbClr val="000014">
                  <a:alpha val="0"/>
                </a:srgbClr>
              </a:gs>
            </a:gsLst>
            <a:lin ang="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Calibri"/>
              <a:ea typeface="Calibri"/>
              <a:cs typeface="Calibri"/>
              <a:sym typeface="Calibri"/>
            </a:endParaRPr>
          </a:p>
        </p:txBody>
      </p:sp>
      <p:sp>
        <p:nvSpPr>
          <p:cNvPr id="82" name="Google Shape;82;p13"/>
          <p:cNvSpPr/>
          <p:nvPr/>
        </p:nvSpPr>
        <p:spPr>
          <a:xfrm>
            <a:off x="2585475" y="0"/>
            <a:ext cx="6558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3"/>
          <p:cNvSpPr txBox="1"/>
          <p:nvPr>
            <p:ph type="title"/>
          </p:nvPr>
        </p:nvSpPr>
        <p:spPr>
          <a:xfrm>
            <a:off x="234450" y="575500"/>
            <a:ext cx="2046300" cy="3981000"/>
          </a:xfrm>
          <a:prstGeom prst="rect">
            <a:avLst/>
          </a:prstGeom>
        </p:spPr>
        <p:txBody>
          <a:bodyPr anchorCtr="0" anchor="t"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p:txBody>
      </p:sp>
      <p:sp>
        <p:nvSpPr>
          <p:cNvPr id="84" name="Google Shape;84;p13"/>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85" name="Shape 85"/>
        <p:cNvGrpSpPr/>
        <p:nvPr/>
      </p:nvGrpSpPr>
      <p:grpSpPr>
        <a:xfrm>
          <a:off x="0" y="0"/>
          <a:ext cx="0" cy="0"/>
          <a:chOff x="0" y="0"/>
          <a:chExt cx="0" cy="0"/>
        </a:xfrm>
      </p:grpSpPr>
      <p:sp>
        <p:nvSpPr>
          <p:cNvPr id="86" name="Google Shape;86;p14"/>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lvl1pPr lvl="0">
              <a:buNone/>
              <a:defRPr>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accen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234450" y="575500"/>
            <a:ext cx="2046300" cy="39810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1pPr>
            <a:lvl2pPr lvl="1">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2pPr>
            <a:lvl3pPr lvl="2">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3pPr>
            <a:lvl4pPr lvl="3">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4pPr>
            <a:lvl5pPr lvl="4">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5pPr>
            <a:lvl6pPr lvl="5">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6pPr>
            <a:lvl7pPr lvl="6">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7pPr>
            <a:lvl8pPr lvl="7">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8pPr>
            <a:lvl9pPr lvl="8">
              <a:spcBef>
                <a:spcPts val="0"/>
              </a:spcBef>
              <a:spcAft>
                <a:spcPts val="0"/>
              </a:spcAft>
              <a:buClr>
                <a:srgbClr val="FFFFFF"/>
              </a:buClr>
              <a:buSzPts val="2400"/>
              <a:buFont typeface="Nunito Sans"/>
              <a:buNone/>
              <a:defRPr sz="2400">
                <a:solidFill>
                  <a:srgbClr val="FFFFFF"/>
                </a:solidFill>
                <a:latin typeface="Nunito Sans"/>
                <a:ea typeface="Nunito Sans"/>
                <a:cs typeface="Nunito Sans"/>
                <a:sym typeface="Nunito Sans"/>
              </a:defRPr>
            </a:lvl9pPr>
          </a:lstStyle>
          <a:p/>
        </p:txBody>
      </p:sp>
      <p:sp>
        <p:nvSpPr>
          <p:cNvPr id="7" name="Google Shape;7;p1"/>
          <p:cNvSpPr txBox="1"/>
          <p:nvPr>
            <p:ph idx="1" type="body"/>
          </p:nvPr>
        </p:nvSpPr>
        <p:spPr>
          <a:xfrm>
            <a:off x="3090625" y="575500"/>
            <a:ext cx="5596200" cy="3981000"/>
          </a:xfrm>
          <a:prstGeom prst="rect">
            <a:avLst/>
          </a:prstGeom>
          <a:noFill/>
          <a:ln>
            <a:noFill/>
          </a:ln>
        </p:spPr>
        <p:txBody>
          <a:bodyPr anchorCtr="0" anchor="t" bIns="91425" lIns="91425" spcFirstLastPara="1" rIns="91425" wrap="square" tIns="91425">
            <a:noAutofit/>
          </a:bodyPr>
          <a:lstStyle>
            <a:lvl1pPr indent="-317500" lvl="0" marL="457200">
              <a:lnSpc>
                <a:spcPct val="115000"/>
              </a:lnSpc>
              <a:spcBef>
                <a:spcPts val="60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1pPr>
            <a:lvl2pPr indent="-317500" lvl="1" marL="9144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2pPr>
            <a:lvl3pPr indent="-317500" lvl="2" marL="13716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3pPr>
            <a:lvl4pPr indent="-317500" lvl="3" marL="18288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4pPr>
            <a:lvl5pPr indent="-317500" lvl="4" marL="22860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5pPr>
            <a:lvl6pPr indent="-317500" lvl="5" marL="27432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6pPr>
            <a:lvl7pPr indent="-317500" lvl="6" marL="32004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7pPr>
            <a:lvl8pPr indent="-317500" lvl="7" marL="36576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8pPr>
            <a:lvl9pPr indent="-317500" lvl="8" marL="4114800">
              <a:lnSpc>
                <a:spcPct val="115000"/>
              </a:lnSpc>
              <a:spcBef>
                <a:spcPts val="0"/>
              </a:spcBef>
              <a:spcAft>
                <a:spcPts val="0"/>
              </a:spcAft>
              <a:buClr>
                <a:srgbClr val="CCCCCC"/>
              </a:buClr>
              <a:buSzPts val="1400"/>
              <a:buFont typeface="Nunito Sans"/>
              <a:buChar char="-"/>
              <a:defRPr>
                <a:solidFill>
                  <a:srgbClr val="666666"/>
                </a:solidFill>
                <a:latin typeface="Nunito Sans"/>
                <a:ea typeface="Nunito Sans"/>
                <a:cs typeface="Nunito Sans"/>
                <a:sym typeface="Nunito Sans"/>
              </a:defRPr>
            </a:lvl9pPr>
          </a:lstStyle>
          <a:p/>
        </p:txBody>
      </p:sp>
      <p:sp>
        <p:nvSpPr>
          <p:cNvPr id="8" name="Google Shape;8;p1"/>
          <p:cNvSpPr txBox="1"/>
          <p:nvPr>
            <p:ph idx="12" type="sldNum"/>
          </p:nvPr>
        </p:nvSpPr>
        <p:spPr>
          <a:xfrm>
            <a:off x="8556784" y="4749851"/>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rgbClr val="CCCCCC"/>
                </a:solidFill>
                <a:latin typeface="Nunito Sans"/>
                <a:ea typeface="Nunito Sans"/>
                <a:cs typeface="Nunito Sans"/>
                <a:sym typeface="Nunito Sans"/>
              </a:defRPr>
            </a:lvl1pPr>
            <a:lvl2pPr lvl="1" algn="r">
              <a:buNone/>
              <a:defRPr sz="1000">
                <a:solidFill>
                  <a:srgbClr val="CCCCCC"/>
                </a:solidFill>
                <a:latin typeface="Nunito Sans"/>
                <a:ea typeface="Nunito Sans"/>
                <a:cs typeface="Nunito Sans"/>
                <a:sym typeface="Nunito Sans"/>
              </a:defRPr>
            </a:lvl2pPr>
            <a:lvl3pPr lvl="2" algn="r">
              <a:buNone/>
              <a:defRPr sz="1000">
                <a:solidFill>
                  <a:srgbClr val="CCCCCC"/>
                </a:solidFill>
                <a:latin typeface="Nunito Sans"/>
                <a:ea typeface="Nunito Sans"/>
                <a:cs typeface="Nunito Sans"/>
                <a:sym typeface="Nunito Sans"/>
              </a:defRPr>
            </a:lvl3pPr>
            <a:lvl4pPr lvl="3" algn="r">
              <a:buNone/>
              <a:defRPr sz="1000">
                <a:solidFill>
                  <a:srgbClr val="CCCCCC"/>
                </a:solidFill>
                <a:latin typeface="Nunito Sans"/>
                <a:ea typeface="Nunito Sans"/>
                <a:cs typeface="Nunito Sans"/>
                <a:sym typeface="Nunito Sans"/>
              </a:defRPr>
            </a:lvl4pPr>
            <a:lvl5pPr lvl="4" algn="r">
              <a:buNone/>
              <a:defRPr sz="1000">
                <a:solidFill>
                  <a:srgbClr val="CCCCCC"/>
                </a:solidFill>
                <a:latin typeface="Nunito Sans"/>
                <a:ea typeface="Nunito Sans"/>
                <a:cs typeface="Nunito Sans"/>
                <a:sym typeface="Nunito Sans"/>
              </a:defRPr>
            </a:lvl5pPr>
            <a:lvl6pPr lvl="5" algn="r">
              <a:buNone/>
              <a:defRPr sz="1000">
                <a:solidFill>
                  <a:srgbClr val="CCCCCC"/>
                </a:solidFill>
                <a:latin typeface="Nunito Sans"/>
                <a:ea typeface="Nunito Sans"/>
                <a:cs typeface="Nunito Sans"/>
                <a:sym typeface="Nunito Sans"/>
              </a:defRPr>
            </a:lvl6pPr>
            <a:lvl7pPr lvl="6" algn="r">
              <a:buNone/>
              <a:defRPr sz="1000">
                <a:solidFill>
                  <a:srgbClr val="CCCCCC"/>
                </a:solidFill>
                <a:latin typeface="Nunito Sans"/>
                <a:ea typeface="Nunito Sans"/>
                <a:cs typeface="Nunito Sans"/>
                <a:sym typeface="Nunito Sans"/>
              </a:defRPr>
            </a:lvl7pPr>
            <a:lvl8pPr lvl="7" algn="r">
              <a:buNone/>
              <a:defRPr sz="1000">
                <a:solidFill>
                  <a:srgbClr val="CCCCCC"/>
                </a:solidFill>
                <a:latin typeface="Nunito Sans"/>
                <a:ea typeface="Nunito Sans"/>
                <a:cs typeface="Nunito Sans"/>
                <a:sym typeface="Nunito Sans"/>
              </a:defRPr>
            </a:lvl8pPr>
            <a:lvl9pPr lvl="8" algn="r">
              <a:buNone/>
              <a:defRPr sz="1000">
                <a:solidFill>
                  <a:srgbClr val="CCCCCC"/>
                </a:solidFill>
                <a:latin typeface="Nunito Sans"/>
                <a:ea typeface="Nunito Sans"/>
                <a:cs typeface="Nunito Sans"/>
                <a:sym typeface="Nunito Sans"/>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 Id="rId3" Type="http://schemas.openxmlformats.org/officeDocument/2006/relationships/image" Target="../media/image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 Id="rId3" Type="http://schemas.openxmlformats.org/officeDocument/2006/relationships/image" Target="../media/image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 Id="rId3"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 Id="rId3" Type="http://schemas.openxmlformats.org/officeDocument/2006/relationships/image" Target="../media/image7.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8.xml"/><Relationship Id="rId3" Type="http://schemas.openxmlformats.org/officeDocument/2006/relationships/image" Target="../media/image6.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Relationship Id="rId3" Type="http://schemas.openxmlformats.org/officeDocument/2006/relationships/hyperlink" Target="https://www.slidescarnival.com/?utm_source=template" TargetMode="Externa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5"/>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92" name="Google Shape;92;p15"/>
          <p:cNvSpPr txBox="1"/>
          <p:nvPr>
            <p:ph idx="2" type="body"/>
          </p:nvPr>
        </p:nvSpPr>
        <p:spPr>
          <a:xfrm>
            <a:off x="2741200" y="0"/>
            <a:ext cx="5945700" cy="48744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b="1" sz="2400">
              <a:solidFill>
                <a:schemeClr val="dk1"/>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2400">
                <a:solidFill>
                  <a:srgbClr val="191919"/>
                </a:solidFill>
                <a:latin typeface="Lato"/>
                <a:ea typeface="Lato"/>
                <a:cs typeface="Lato"/>
                <a:sym typeface="Lato"/>
              </a:rPr>
              <a:t>BUSINESS LOGIC</a:t>
            </a:r>
            <a:endParaRPr b="1" sz="2400">
              <a:solidFill>
                <a:srgbClr val="191919"/>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t/>
            </a:r>
            <a:endParaRPr b="1" sz="2400">
              <a:solidFill>
                <a:srgbClr val="191919"/>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2400">
                <a:solidFill>
                  <a:srgbClr val="191919"/>
                </a:solidFill>
                <a:latin typeface="Lato"/>
                <a:ea typeface="Lato"/>
                <a:cs typeface="Lato"/>
                <a:sym typeface="Lato"/>
              </a:rPr>
              <a:t>Inductive Reasoning</a:t>
            </a:r>
            <a:endParaRPr b="1" sz="2400">
              <a:solidFill>
                <a:srgbClr val="191919"/>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2400">
                <a:solidFill>
                  <a:srgbClr val="191919"/>
                </a:solidFill>
                <a:latin typeface="Lato"/>
                <a:ea typeface="Lato"/>
                <a:cs typeface="Lato"/>
                <a:sym typeface="Lato"/>
              </a:rPr>
              <a:t>Week 11</a:t>
            </a:r>
            <a:endParaRPr b="1" sz="2400">
              <a:solidFill>
                <a:srgbClr val="191919"/>
              </a:solidFill>
              <a:latin typeface="Lato"/>
              <a:ea typeface="Lato"/>
              <a:cs typeface="Lato"/>
              <a:sym typeface="Lato"/>
            </a:endParaRPr>
          </a:p>
          <a:p>
            <a:pPr indent="0" lvl="0" marL="0" rtl="0" algn="l">
              <a:lnSpc>
                <a:spcPct val="100000"/>
              </a:lnSpc>
              <a:spcBef>
                <a:spcPts val="0"/>
              </a:spcBef>
              <a:spcAft>
                <a:spcPts val="0"/>
              </a:spcAft>
              <a:buClr>
                <a:schemeClr val="dk1"/>
              </a:buClr>
              <a:buSzPts val="1100"/>
              <a:buFont typeface="Arial"/>
              <a:buNone/>
            </a:pPr>
            <a:r>
              <a:t/>
            </a:r>
            <a:endParaRPr b="1" sz="2400">
              <a:solidFill>
                <a:schemeClr val="dk1"/>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2400">
                <a:solidFill>
                  <a:schemeClr val="dk1"/>
                </a:solidFill>
                <a:latin typeface="Lato"/>
                <a:ea typeface="Lato"/>
                <a:cs typeface="Lato"/>
                <a:sym typeface="Lato"/>
              </a:rPr>
              <a:t>Lecturer:</a:t>
            </a:r>
            <a:endParaRPr b="1" sz="2400">
              <a:solidFill>
                <a:schemeClr val="dk1"/>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t/>
            </a:r>
            <a:endParaRPr b="1" sz="2400">
              <a:solidFill>
                <a:schemeClr val="dk1"/>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3100">
                <a:solidFill>
                  <a:schemeClr val="dk1"/>
                </a:solidFill>
                <a:latin typeface="Lato"/>
                <a:ea typeface="Lato"/>
                <a:cs typeface="Lato"/>
                <a:sym typeface="Lato"/>
              </a:rPr>
              <a:t>Fidela Reyes Balajadia</a:t>
            </a:r>
            <a:endParaRPr b="1" sz="3100">
              <a:solidFill>
                <a:schemeClr val="dk1"/>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2400">
                <a:solidFill>
                  <a:schemeClr val="dk1"/>
                </a:solidFill>
                <a:latin typeface="Lato"/>
                <a:ea typeface="Lato"/>
                <a:cs typeface="Lato"/>
                <a:sym typeface="Lato"/>
              </a:rPr>
              <a:t>Associate Professor 2</a:t>
            </a:r>
            <a:endParaRPr b="1" sz="2400">
              <a:solidFill>
                <a:schemeClr val="dk1"/>
              </a:solidFill>
              <a:latin typeface="Lato"/>
              <a:ea typeface="Lato"/>
              <a:cs typeface="Lato"/>
              <a:sym typeface="Lato"/>
            </a:endParaRPr>
          </a:p>
          <a:p>
            <a:pPr indent="0" lvl="0" marL="0" rtl="0" algn="ctr">
              <a:lnSpc>
                <a:spcPct val="100000"/>
              </a:lnSpc>
              <a:spcBef>
                <a:spcPts val="0"/>
              </a:spcBef>
              <a:spcAft>
                <a:spcPts val="0"/>
              </a:spcAft>
              <a:buNone/>
            </a:pPr>
            <a:r>
              <a:rPr b="1" lang="en" sz="2400">
                <a:solidFill>
                  <a:schemeClr val="dk1"/>
                </a:solidFill>
                <a:latin typeface="Lato"/>
                <a:ea typeface="Lato"/>
                <a:cs typeface="Lato"/>
                <a:sym typeface="Lato"/>
              </a:rPr>
              <a:t>University of the Assumption, </a:t>
            </a:r>
            <a:endParaRPr b="1" sz="2400">
              <a:solidFill>
                <a:schemeClr val="dk1"/>
              </a:solidFill>
              <a:latin typeface="Lato"/>
              <a:ea typeface="Lato"/>
              <a:cs typeface="Lato"/>
              <a:sym typeface="Lato"/>
            </a:endParaRPr>
          </a:p>
          <a:p>
            <a:pPr indent="0" lvl="0" marL="0" rtl="0" algn="ctr">
              <a:lnSpc>
                <a:spcPct val="100000"/>
              </a:lnSpc>
              <a:spcBef>
                <a:spcPts val="0"/>
              </a:spcBef>
              <a:spcAft>
                <a:spcPts val="0"/>
              </a:spcAft>
              <a:buClr>
                <a:schemeClr val="dk1"/>
              </a:buClr>
              <a:buSzPts val="1100"/>
              <a:buFont typeface="Arial"/>
              <a:buNone/>
            </a:pPr>
            <a:r>
              <a:rPr b="1" lang="en" sz="2400">
                <a:solidFill>
                  <a:schemeClr val="dk1"/>
                </a:solidFill>
                <a:latin typeface="Lato"/>
                <a:ea typeface="Lato"/>
                <a:cs typeface="Lato"/>
                <a:sym typeface="Lato"/>
              </a:rPr>
              <a:t>City of San Fernando, Pampanga, Philippines</a:t>
            </a:r>
            <a:endParaRPr>
              <a:solidFill>
                <a:schemeClr val="dk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6" name="Shape 96"/>
        <p:cNvGrpSpPr/>
        <p:nvPr/>
      </p:nvGrpSpPr>
      <p:grpSpPr>
        <a:xfrm>
          <a:off x="0" y="0"/>
          <a:ext cx="0" cy="0"/>
          <a:chOff x="0" y="0"/>
          <a:chExt cx="0" cy="0"/>
        </a:xfrm>
      </p:grpSpPr>
      <p:sp>
        <p:nvSpPr>
          <p:cNvPr id="97" name="Google Shape;97;p16"/>
          <p:cNvSpPr txBox="1"/>
          <p:nvPr>
            <p:ph type="title"/>
          </p:nvPr>
        </p:nvSpPr>
        <p:spPr>
          <a:xfrm>
            <a:off x="139550" y="119625"/>
            <a:ext cx="4914300" cy="6579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1200"/>
              </a:spcAft>
              <a:buNone/>
            </a:pPr>
            <a:r>
              <a:rPr b="1" lang="en">
                <a:solidFill>
                  <a:schemeClr val="dk1"/>
                </a:solidFill>
                <a:latin typeface="Arial"/>
                <a:ea typeface="Arial"/>
                <a:cs typeface="Arial"/>
                <a:sym typeface="Arial"/>
              </a:rPr>
              <a:t>Lecture</a:t>
            </a:r>
            <a:r>
              <a:rPr b="1" lang="en">
                <a:solidFill>
                  <a:schemeClr val="dk1"/>
                </a:solidFill>
                <a:latin typeface="Arial"/>
                <a:ea typeface="Arial"/>
                <a:cs typeface="Arial"/>
                <a:sym typeface="Arial"/>
              </a:rPr>
              <a:t> </a:t>
            </a:r>
            <a:r>
              <a:rPr b="1" lang="en">
                <a:solidFill>
                  <a:schemeClr val="dk1"/>
                </a:solidFill>
                <a:latin typeface="Arial"/>
                <a:ea typeface="Arial"/>
                <a:cs typeface="Arial"/>
                <a:sym typeface="Arial"/>
              </a:rPr>
              <a:t>Learning Objectives:</a:t>
            </a:r>
            <a:endParaRPr/>
          </a:p>
        </p:txBody>
      </p:sp>
      <p:sp>
        <p:nvSpPr>
          <p:cNvPr id="98" name="Google Shape;98;p16"/>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99" name="Google Shape;99;p16"/>
          <p:cNvSpPr txBox="1"/>
          <p:nvPr>
            <p:ph idx="1" type="body"/>
          </p:nvPr>
        </p:nvSpPr>
        <p:spPr>
          <a:xfrm>
            <a:off x="139550" y="488425"/>
            <a:ext cx="4455600" cy="44757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At the end of the lecture, you will be able to:</a:t>
            </a:r>
            <a:endParaRPr sz="1800">
              <a:solidFill>
                <a:schemeClr val="dk1"/>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1. Distinguish deductive arguments from inductive argument.</a:t>
            </a:r>
            <a:endParaRPr sz="1800">
              <a:solidFill>
                <a:schemeClr val="dk1"/>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2.  Identify the different classes of inductive arguments</a:t>
            </a:r>
            <a:endParaRPr sz="1800">
              <a:solidFill>
                <a:schemeClr val="dk1"/>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3.  Appraise analogical arguments.</a:t>
            </a:r>
            <a:endParaRPr sz="1800">
              <a:solidFill>
                <a:schemeClr val="dk1"/>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4.  Show that a given argument is mistaken by refuting through logical analogy.</a:t>
            </a:r>
            <a:endParaRPr sz="1800">
              <a:solidFill>
                <a:schemeClr val="dk1"/>
              </a:solidFill>
              <a:latin typeface="Arial"/>
              <a:ea typeface="Arial"/>
              <a:cs typeface="Arial"/>
              <a:sym typeface="Arial"/>
            </a:endParaRPr>
          </a:p>
          <a:p>
            <a:pPr indent="0" lvl="0" marL="0" rtl="0" algn="l">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5.  Examine the concept of cause and causal connections.</a:t>
            </a:r>
            <a:endParaRPr sz="1800">
              <a:solidFill>
                <a:schemeClr val="dk1"/>
              </a:solidFill>
              <a:latin typeface="Arial"/>
              <a:ea typeface="Arial"/>
              <a:cs typeface="Arial"/>
              <a:sym typeface="Arial"/>
            </a:endParaRPr>
          </a:p>
          <a:p>
            <a:pPr indent="0" lvl="0" marL="0" rtl="0" algn="l">
              <a:spcBef>
                <a:spcPts val="1200"/>
              </a:spcBef>
              <a:spcAft>
                <a:spcPts val="0"/>
              </a:spcAft>
              <a:buNone/>
            </a:pPr>
            <a:r>
              <a:t/>
            </a:r>
            <a:endParaRPr sz="1800">
              <a:solidFill>
                <a:schemeClr val="dk1"/>
              </a:solidFill>
              <a:latin typeface="Arial"/>
              <a:ea typeface="Arial"/>
              <a:cs typeface="Arial"/>
              <a:sym typeface="Arial"/>
            </a:endParaRPr>
          </a:p>
          <a:p>
            <a:pPr indent="0" lvl="0" marL="0" rtl="0" algn="l">
              <a:spcBef>
                <a:spcPts val="1200"/>
              </a:spcBef>
              <a:spcAft>
                <a:spcPts val="0"/>
              </a:spcAft>
              <a:buNone/>
            </a:pPr>
            <a:r>
              <a:t/>
            </a:r>
            <a:endParaRPr sz="1800">
              <a:solidFill>
                <a:schemeClr val="dk1"/>
              </a:solidFill>
            </a:endParaRPr>
          </a:p>
          <a:p>
            <a:pPr indent="0" lvl="0" marL="0" rtl="0" algn="l">
              <a:spcBef>
                <a:spcPts val="1200"/>
              </a:spcBef>
              <a:spcAft>
                <a:spcPts val="0"/>
              </a:spcAft>
              <a:buNone/>
            </a:pPr>
            <a:r>
              <a:rPr lang="en" sz="1800">
                <a:solidFill>
                  <a:schemeClr val="dk1"/>
                </a:solidFill>
                <a:latin typeface="Arial"/>
                <a:ea typeface="Arial"/>
                <a:cs typeface="Arial"/>
                <a:sym typeface="Arial"/>
              </a:rPr>
              <a:t>  </a:t>
            </a:r>
            <a:endParaRPr sz="1800">
              <a:solidFill>
                <a:schemeClr val="dk1"/>
              </a:solidFill>
              <a:latin typeface="Arial"/>
              <a:ea typeface="Arial"/>
              <a:cs typeface="Arial"/>
              <a:sym typeface="Arial"/>
            </a:endParaRPr>
          </a:p>
          <a:p>
            <a:pPr indent="-304800" lvl="0" marL="457200" rtl="0" algn="l">
              <a:spcBef>
                <a:spcPts val="1200"/>
              </a:spcBef>
              <a:spcAft>
                <a:spcPts val="1000"/>
              </a:spcAft>
              <a:buSzPts val="1200"/>
              <a:buChar char="▪"/>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3" name="Shape 103"/>
        <p:cNvGrpSpPr/>
        <p:nvPr/>
      </p:nvGrpSpPr>
      <p:grpSpPr>
        <a:xfrm>
          <a:off x="0" y="0"/>
          <a:ext cx="0" cy="0"/>
          <a:chOff x="0" y="0"/>
          <a:chExt cx="0" cy="0"/>
        </a:xfrm>
      </p:grpSpPr>
      <p:sp>
        <p:nvSpPr>
          <p:cNvPr id="104" name="Google Shape;104;p17"/>
          <p:cNvSpPr txBox="1"/>
          <p:nvPr>
            <p:ph type="ctrTitle"/>
          </p:nvPr>
        </p:nvSpPr>
        <p:spPr>
          <a:xfrm>
            <a:off x="169450" y="323575"/>
            <a:ext cx="4236300" cy="4610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100">
                <a:solidFill>
                  <a:schemeClr val="dk1"/>
                </a:solidFill>
                <a:latin typeface="Arial"/>
                <a:ea typeface="Arial"/>
                <a:cs typeface="Arial"/>
                <a:sym typeface="Arial"/>
              </a:rPr>
              <a:t>Induction </a:t>
            </a:r>
            <a:r>
              <a:rPr b="0" lang="en" sz="2100">
                <a:solidFill>
                  <a:schemeClr val="dk1"/>
                </a:solidFill>
                <a:latin typeface="Arial"/>
                <a:ea typeface="Arial"/>
                <a:cs typeface="Arial"/>
                <a:sym typeface="Arial"/>
              </a:rPr>
              <a:t>is defined as the process by which the human mind proceeds from a sufficient number of instances to a universal truth. Africa defines it “as the process of reasoning whereby from the concurrence or conjunction of particular instances or phenomena, we draw a general principle, rule or postulate.</a:t>
            </a:r>
            <a:endParaRPr b="0" sz="2100">
              <a:solidFill>
                <a:schemeClr val="dk1"/>
              </a:solidFill>
              <a:latin typeface="Arial"/>
              <a:ea typeface="Arial"/>
              <a:cs typeface="Arial"/>
              <a:sym typeface="Arial"/>
            </a:endParaRPr>
          </a:p>
          <a:p>
            <a:pPr indent="0" lvl="0" marL="0" rtl="0" algn="l">
              <a:spcBef>
                <a:spcPts val="1200"/>
              </a:spcBef>
              <a:spcAft>
                <a:spcPts val="0"/>
              </a:spcAft>
              <a:buNone/>
            </a:pPr>
            <a:br>
              <a:rPr lang="en" sz="5000"/>
            </a:br>
            <a:br>
              <a:rPr lang="en" sz="5000"/>
            </a:br>
            <a:endParaRPr sz="5000"/>
          </a:p>
        </p:txBody>
      </p:sp>
      <p:grpSp>
        <p:nvGrpSpPr>
          <p:cNvPr id="105" name="Google Shape;105;p17"/>
          <p:cNvGrpSpPr/>
          <p:nvPr/>
        </p:nvGrpSpPr>
        <p:grpSpPr>
          <a:xfrm>
            <a:off x="3670702" y="772814"/>
            <a:ext cx="549262" cy="487982"/>
            <a:chOff x="5292575" y="3681900"/>
            <a:chExt cx="420150" cy="373275"/>
          </a:xfrm>
        </p:grpSpPr>
        <p:sp>
          <p:nvSpPr>
            <p:cNvPr id="106" name="Google Shape;106;p17"/>
            <p:cNvSpPr/>
            <p:nvPr/>
          </p:nvSpPr>
          <p:spPr>
            <a:xfrm>
              <a:off x="5292575" y="3706875"/>
              <a:ext cx="420150" cy="266700"/>
            </a:xfrm>
            <a:custGeom>
              <a:rect b="b" l="l" r="r" t="t"/>
              <a:pathLst>
                <a:path extrusionOk="0" fill="none" h="10668" w="16806">
                  <a:moveTo>
                    <a:pt x="16319" y="0"/>
                  </a:moveTo>
                  <a:lnTo>
                    <a:pt x="488" y="0"/>
                  </a:lnTo>
                  <a:lnTo>
                    <a:pt x="488" y="0"/>
                  </a:lnTo>
                  <a:lnTo>
                    <a:pt x="390" y="0"/>
                  </a:lnTo>
                  <a:lnTo>
                    <a:pt x="293" y="25"/>
                  </a:lnTo>
                  <a:lnTo>
                    <a:pt x="196" y="73"/>
                  </a:lnTo>
                  <a:lnTo>
                    <a:pt x="123" y="146"/>
                  </a:lnTo>
                  <a:lnTo>
                    <a:pt x="74" y="219"/>
                  </a:lnTo>
                  <a:lnTo>
                    <a:pt x="25" y="292"/>
                  </a:lnTo>
                  <a:lnTo>
                    <a:pt x="1" y="390"/>
                  </a:lnTo>
                  <a:lnTo>
                    <a:pt x="1" y="487"/>
                  </a:lnTo>
                  <a:lnTo>
                    <a:pt x="1" y="10181"/>
                  </a:lnTo>
                  <a:lnTo>
                    <a:pt x="1" y="10181"/>
                  </a:lnTo>
                  <a:lnTo>
                    <a:pt x="1" y="10278"/>
                  </a:lnTo>
                  <a:lnTo>
                    <a:pt x="25" y="10375"/>
                  </a:lnTo>
                  <a:lnTo>
                    <a:pt x="74" y="10448"/>
                  </a:lnTo>
                  <a:lnTo>
                    <a:pt x="123" y="10522"/>
                  </a:lnTo>
                  <a:lnTo>
                    <a:pt x="196" y="10570"/>
                  </a:lnTo>
                  <a:lnTo>
                    <a:pt x="293" y="10619"/>
                  </a:lnTo>
                  <a:lnTo>
                    <a:pt x="390" y="10643"/>
                  </a:lnTo>
                  <a:lnTo>
                    <a:pt x="488" y="10668"/>
                  </a:lnTo>
                  <a:lnTo>
                    <a:pt x="16319" y="10668"/>
                  </a:lnTo>
                  <a:lnTo>
                    <a:pt x="16319" y="10668"/>
                  </a:lnTo>
                  <a:lnTo>
                    <a:pt x="16416" y="10643"/>
                  </a:lnTo>
                  <a:lnTo>
                    <a:pt x="16513" y="10619"/>
                  </a:lnTo>
                  <a:lnTo>
                    <a:pt x="16611" y="10570"/>
                  </a:lnTo>
                  <a:lnTo>
                    <a:pt x="16684" y="10522"/>
                  </a:lnTo>
                  <a:lnTo>
                    <a:pt x="16733" y="10448"/>
                  </a:lnTo>
                  <a:lnTo>
                    <a:pt x="16781" y="10375"/>
                  </a:lnTo>
                  <a:lnTo>
                    <a:pt x="16806" y="10278"/>
                  </a:lnTo>
                  <a:lnTo>
                    <a:pt x="16806" y="10181"/>
                  </a:lnTo>
                  <a:lnTo>
                    <a:pt x="16806" y="487"/>
                  </a:lnTo>
                  <a:lnTo>
                    <a:pt x="16806" y="487"/>
                  </a:lnTo>
                  <a:lnTo>
                    <a:pt x="16806" y="390"/>
                  </a:lnTo>
                  <a:lnTo>
                    <a:pt x="16781" y="292"/>
                  </a:lnTo>
                  <a:lnTo>
                    <a:pt x="16733" y="219"/>
                  </a:lnTo>
                  <a:lnTo>
                    <a:pt x="16684" y="146"/>
                  </a:lnTo>
                  <a:lnTo>
                    <a:pt x="16611" y="73"/>
                  </a:lnTo>
                  <a:lnTo>
                    <a:pt x="16513" y="25"/>
                  </a:lnTo>
                  <a:lnTo>
                    <a:pt x="16416" y="0"/>
                  </a:lnTo>
                  <a:lnTo>
                    <a:pt x="16319" y="0"/>
                  </a:lnTo>
                  <a:lnTo>
                    <a:pt x="16319" y="0"/>
                  </a:lnTo>
                  <a:close/>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7"/>
            <p:cNvSpPr/>
            <p:nvPr/>
          </p:nvSpPr>
          <p:spPr>
            <a:xfrm>
              <a:off x="5490475" y="3681900"/>
              <a:ext cx="24375" cy="25000"/>
            </a:xfrm>
            <a:custGeom>
              <a:rect b="b" l="l" r="r" t="t"/>
              <a:pathLst>
                <a:path extrusionOk="0" fill="none" h="1000" w="975">
                  <a:moveTo>
                    <a:pt x="974" y="999"/>
                  </a:moveTo>
                  <a:lnTo>
                    <a:pt x="974" y="488"/>
                  </a:lnTo>
                  <a:lnTo>
                    <a:pt x="974" y="488"/>
                  </a:lnTo>
                  <a:lnTo>
                    <a:pt x="974" y="390"/>
                  </a:lnTo>
                  <a:lnTo>
                    <a:pt x="926" y="293"/>
                  </a:lnTo>
                  <a:lnTo>
                    <a:pt x="901" y="220"/>
                  </a:lnTo>
                  <a:lnTo>
                    <a:pt x="828" y="147"/>
                  </a:lnTo>
                  <a:lnTo>
                    <a:pt x="755" y="74"/>
                  </a:lnTo>
                  <a:lnTo>
                    <a:pt x="682" y="49"/>
                  </a:lnTo>
                  <a:lnTo>
                    <a:pt x="585" y="1"/>
                  </a:lnTo>
                  <a:lnTo>
                    <a:pt x="487" y="1"/>
                  </a:lnTo>
                  <a:lnTo>
                    <a:pt x="487" y="1"/>
                  </a:lnTo>
                  <a:lnTo>
                    <a:pt x="390" y="1"/>
                  </a:lnTo>
                  <a:lnTo>
                    <a:pt x="292" y="49"/>
                  </a:lnTo>
                  <a:lnTo>
                    <a:pt x="219" y="74"/>
                  </a:lnTo>
                  <a:lnTo>
                    <a:pt x="146" y="147"/>
                  </a:lnTo>
                  <a:lnTo>
                    <a:pt x="73" y="220"/>
                  </a:lnTo>
                  <a:lnTo>
                    <a:pt x="49" y="293"/>
                  </a:lnTo>
                  <a:lnTo>
                    <a:pt x="0" y="390"/>
                  </a:lnTo>
                  <a:lnTo>
                    <a:pt x="0" y="488"/>
                  </a:lnTo>
                  <a:lnTo>
                    <a:pt x="0" y="999"/>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7"/>
            <p:cNvSpPr/>
            <p:nvPr/>
          </p:nvSpPr>
          <p:spPr>
            <a:xfrm>
              <a:off x="5358350" y="3973550"/>
              <a:ext cx="60900" cy="81625"/>
            </a:xfrm>
            <a:custGeom>
              <a:rect b="b" l="l" r="r" t="t"/>
              <a:pathLst>
                <a:path extrusionOk="0" fill="none" h="3265" w="2436">
                  <a:moveTo>
                    <a:pt x="1340" y="1"/>
                  </a:moveTo>
                  <a:lnTo>
                    <a:pt x="49" y="2558"/>
                  </a:lnTo>
                  <a:lnTo>
                    <a:pt x="49" y="2558"/>
                  </a:lnTo>
                  <a:lnTo>
                    <a:pt x="24" y="2631"/>
                  </a:lnTo>
                  <a:lnTo>
                    <a:pt x="0" y="2728"/>
                  </a:lnTo>
                  <a:lnTo>
                    <a:pt x="0" y="2826"/>
                  </a:lnTo>
                  <a:lnTo>
                    <a:pt x="24" y="2923"/>
                  </a:lnTo>
                  <a:lnTo>
                    <a:pt x="73" y="2996"/>
                  </a:lnTo>
                  <a:lnTo>
                    <a:pt x="122" y="3094"/>
                  </a:lnTo>
                  <a:lnTo>
                    <a:pt x="195" y="3142"/>
                  </a:lnTo>
                  <a:lnTo>
                    <a:pt x="268" y="3215"/>
                  </a:lnTo>
                  <a:lnTo>
                    <a:pt x="268" y="3215"/>
                  </a:lnTo>
                  <a:lnTo>
                    <a:pt x="390" y="3240"/>
                  </a:lnTo>
                  <a:lnTo>
                    <a:pt x="487" y="3264"/>
                  </a:lnTo>
                  <a:lnTo>
                    <a:pt x="487" y="3264"/>
                  </a:lnTo>
                  <a:lnTo>
                    <a:pt x="633" y="3240"/>
                  </a:lnTo>
                  <a:lnTo>
                    <a:pt x="755" y="3191"/>
                  </a:lnTo>
                  <a:lnTo>
                    <a:pt x="853" y="3094"/>
                  </a:lnTo>
                  <a:lnTo>
                    <a:pt x="926" y="2996"/>
                  </a:lnTo>
                  <a:lnTo>
                    <a:pt x="2436" y="1"/>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7"/>
            <p:cNvSpPr/>
            <p:nvPr/>
          </p:nvSpPr>
          <p:spPr>
            <a:xfrm>
              <a:off x="5586050" y="3973550"/>
              <a:ext cx="60925" cy="81625"/>
            </a:xfrm>
            <a:custGeom>
              <a:rect b="b" l="l" r="r" t="t"/>
              <a:pathLst>
                <a:path extrusionOk="0" fill="none" h="3265" w="2437">
                  <a:moveTo>
                    <a:pt x="1" y="1"/>
                  </a:moveTo>
                  <a:lnTo>
                    <a:pt x="1511" y="2996"/>
                  </a:lnTo>
                  <a:lnTo>
                    <a:pt x="1511" y="2996"/>
                  </a:lnTo>
                  <a:lnTo>
                    <a:pt x="1584" y="3094"/>
                  </a:lnTo>
                  <a:lnTo>
                    <a:pt x="1681" y="3191"/>
                  </a:lnTo>
                  <a:lnTo>
                    <a:pt x="1803" y="3240"/>
                  </a:lnTo>
                  <a:lnTo>
                    <a:pt x="1949" y="3264"/>
                  </a:lnTo>
                  <a:lnTo>
                    <a:pt x="1949" y="3264"/>
                  </a:lnTo>
                  <a:lnTo>
                    <a:pt x="2047" y="3240"/>
                  </a:lnTo>
                  <a:lnTo>
                    <a:pt x="2168" y="3215"/>
                  </a:lnTo>
                  <a:lnTo>
                    <a:pt x="2168" y="3215"/>
                  </a:lnTo>
                  <a:lnTo>
                    <a:pt x="2241" y="3142"/>
                  </a:lnTo>
                  <a:lnTo>
                    <a:pt x="2315" y="3094"/>
                  </a:lnTo>
                  <a:lnTo>
                    <a:pt x="2363" y="2996"/>
                  </a:lnTo>
                  <a:lnTo>
                    <a:pt x="2412" y="2923"/>
                  </a:lnTo>
                  <a:lnTo>
                    <a:pt x="2436" y="2826"/>
                  </a:lnTo>
                  <a:lnTo>
                    <a:pt x="2436" y="2728"/>
                  </a:lnTo>
                  <a:lnTo>
                    <a:pt x="2412" y="2631"/>
                  </a:lnTo>
                  <a:lnTo>
                    <a:pt x="2388" y="2558"/>
                  </a:lnTo>
                  <a:lnTo>
                    <a:pt x="1097" y="1"/>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7"/>
            <p:cNvSpPr/>
            <p:nvPr/>
          </p:nvSpPr>
          <p:spPr>
            <a:xfrm>
              <a:off x="5316925" y="3731225"/>
              <a:ext cx="371450" cy="218000"/>
            </a:xfrm>
            <a:custGeom>
              <a:rect b="b" l="l" r="r" t="t"/>
              <a:pathLst>
                <a:path extrusionOk="0" fill="none" h="8720" w="14858">
                  <a:moveTo>
                    <a:pt x="1" y="0"/>
                  </a:moveTo>
                  <a:lnTo>
                    <a:pt x="1" y="8719"/>
                  </a:lnTo>
                  <a:lnTo>
                    <a:pt x="14857" y="8719"/>
                  </a:lnTo>
                  <a:lnTo>
                    <a:pt x="14857" y="0"/>
                  </a:lnTo>
                  <a:lnTo>
                    <a:pt x="1" y="0"/>
                  </a:lnTo>
                  <a:close/>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7"/>
            <p:cNvSpPr/>
            <p:nvPr/>
          </p:nvSpPr>
          <p:spPr>
            <a:xfrm>
              <a:off x="5380250" y="3784800"/>
              <a:ext cx="230200" cy="115725"/>
            </a:xfrm>
            <a:custGeom>
              <a:rect b="b" l="l" r="r" t="t"/>
              <a:pathLst>
                <a:path extrusionOk="0" fill="none" h="4629" w="9208">
                  <a:moveTo>
                    <a:pt x="9207" y="1"/>
                  </a:moveTo>
                  <a:lnTo>
                    <a:pt x="5213" y="3995"/>
                  </a:lnTo>
                  <a:lnTo>
                    <a:pt x="5213" y="3995"/>
                  </a:lnTo>
                  <a:lnTo>
                    <a:pt x="5140" y="4044"/>
                  </a:lnTo>
                  <a:lnTo>
                    <a:pt x="5067" y="4092"/>
                  </a:lnTo>
                  <a:lnTo>
                    <a:pt x="4969" y="4117"/>
                  </a:lnTo>
                  <a:lnTo>
                    <a:pt x="4872" y="4141"/>
                  </a:lnTo>
                  <a:lnTo>
                    <a:pt x="4774" y="4117"/>
                  </a:lnTo>
                  <a:lnTo>
                    <a:pt x="4677" y="4092"/>
                  </a:lnTo>
                  <a:lnTo>
                    <a:pt x="4604" y="4044"/>
                  </a:lnTo>
                  <a:lnTo>
                    <a:pt x="4531" y="3995"/>
                  </a:lnTo>
                  <a:lnTo>
                    <a:pt x="2582" y="2046"/>
                  </a:lnTo>
                  <a:lnTo>
                    <a:pt x="1" y="4628"/>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7"/>
            <p:cNvSpPr/>
            <p:nvPr/>
          </p:nvSpPr>
          <p:spPr>
            <a:xfrm>
              <a:off x="5547700" y="3779925"/>
              <a:ext cx="68825" cy="68825"/>
            </a:xfrm>
            <a:custGeom>
              <a:rect b="b" l="l" r="r" t="t"/>
              <a:pathLst>
                <a:path extrusionOk="0" fill="none" h="2753" w="2753">
                  <a:moveTo>
                    <a:pt x="0" y="1"/>
                  </a:moveTo>
                  <a:lnTo>
                    <a:pt x="2265" y="1"/>
                  </a:lnTo>
                  <a:lnTo>
                    <a:pt x="2265" y="1"/>
                  </a:lnTo>
                  <a:lnTo>
                    <a:pt x="2363" y="1"/>
                  </a:lnTo>
                  <a:lnTo>
                    <a:pt x="2460" y="25"/>
                  </a:lnTo>
                  <a:lnTo>
                    <a:pt x="2533" y="74"/>
                  </a:lnTo>
                  <a:lnTo>
                    <a:pt x="2606" y="147"/>
                  </a:lnTo>
                  <a:lnTo>
                    <a:pt x="2680" y="220"/>
                  </a:lnTo>
                  <a:lnTo>
                    <a:pt x="2728" y="293"/>
                  </a:lnTo>
                  <a:lnTo>
                    <a:pt x="2753" y="390"/>
                  </a:lnTo>
                  <a:lnTo>
                    <a:pt x="2753" y="488"/>
                  </a:lnTo>
                  <a:lnTo>
                    <a:pt x="2753" y="2753"/>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6" name="Shape 116"/>
        <p:cNvGrpSpPr/>
        <p:nvPr/>
      </p:nvGrpSpPr>
      <p:grpSpPr>
        <a:xfrm>
          <a:off x="0" y="0"/>
          <a:ext cx="0" cy="0"/>
          <a:chOff x="0" y="0"/>
          <a:chExt cx="0" cy="0"/>
        </a:xfrm>
      </p:grpSpPr>
      <p:sp>
        <p:nvSpPr>
          <p:cNvPr id="117" name="Google Shape;117;p18"/>
          <p:cNvSpPr txBox="1"/>
          <p:nvPr>
            <p:ph type="ctrTitle"/>
          </p:nvPr>
        </p:nvSpPr>
        <p:spPr>
          <a:xfrm>
            <a:off x="169450" y="323575"/>
            <a:ext cx="4236300" cy="4610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chemeClr val="dk1"/>
                </a:solidFill>
                <a:latin typeface="Arial"/>
                <a:ea typeface="Arial"/>
                <a:cs typeface="Arial"/>
                <a:sym typeface="Arial"/>
              </a:rPr>
              <a:t>Deduction</a:t>
            </a:r>
            <a:r>
              <a:rPr b="0" lang="en" sz="2100">
                <a:solidFill>
                  <a:schemeClr val="dk1"/>
                </a:solidFill>
                <a:latin typeface="Arial"/>
                <a:ea typeface="Arial"/>
                <a:cs typeface="Arial"/>
                <a:sym typeface="Arial"/>
              </a:rPr>
              <a:t>, on the other hand, is that process of reasoning whereby it is shown that a particular case is true because it falls under some general law or principle known or assumed to be true. When we argue that since all Muslims are Islamic in their belief, Abdulnasser, a Muslim, is also Islamic in his beliefs, we argue deductively.</a:t>
            </a:r>
            <a:endParaRPr b="0" sz="21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2100">
              <a:solidFill>
                <a:schemeClr val="dk1"/>
              </a:solidFill>
              <a:latin typeface="Arial"/>
              <a:ea typeface="Arial"/>
              <a:cs typeface="Arial"/>
              <a:sym typeface="Arial"/>
            </a:endParaRPr>
          </a:p>
          <a:p>
            <a:pPr indent="0" lvl="0" marL="0" rtl="0" algn="l">
              <a:spcBef>
                <a:spcPts val="1200"/>
              </a:spcBef>
              <a:spcAft>
                <a:spcPts val="0"/>
              </a:spcAft>
              <a:buNone/>
            </a:pPr>
            <a:br>
              <a:rPr lang="en" sz="5000"/>
            </a:br>
            <a:br>
              <a:rPr lang="en" sz="5000"/>
            </a:br>
            <a:endParaRPr sz="5000"/>
          </a:p>
        </p:txBody>
      </p:sp>
      <p:grpSp>
        <p:nvGrpSpPr>
          <p:cNvPr id="118" name="Google Shape;118;p18"/>
          <p:cNvGrpSpPr/>
          <p:nvPr/>
        </p:nvGrpSpPr>
        <p:grpSpPr>
          <a:xfrm>
            <a:off x="3670702" y="772814"/>
            <a:ext cx="549262" cy="487982"/>
            <a:chOff x="5292575" y="3681900"/>
            <a:chExt cx="420150" cy="373275"/>
          </a:xfrm>
        </p:grpSpPr>
        <p:sp>
          <p:nvSpPr>
            <p:cNvPr id="119" name="Google Shape;119;p18"/>
            <p:cNvSpPr/>
            <p:nvPr/>
          </p:nvSpPr>
          <p:spPr>
            <a:xfrm>
              <a:off x="5292575" y="3706875"/>
              <a:ext cx="420150" cy="266700"/>
            </a:xfrm>
            <a:custGeom>
              <a:rect b="b" l="l" r="r" t="t"/>
              <a:pathLst>
                <a:path extrusionOk="0" fill="none" h="10668" w="16806">
                  <a:moveTo>
                    <a:pt x="16319" y="0"/>
                  </a:moveTo>
                  <a:lnTo>
                    <a:pt x="488" y="0"/>
                  </a:lnTo>
                  <a:lnTo>
                    <a:pt x="488" y="0"/>
                  </a:lnTo>
                  <a:lnTo>
                    <a:pt x="390" y="0"/>
                  </a:lnTo>
                  <a:lnTo>
                    <a:pt x="293" y="25"/>
                  </a:lnTo>
                  <a:lnTo>
                    <a:pt x="196" y="73"/>
                  </a:lnTo>
                  <a:lnTo>
                    <a:pt x="123" y="146"/>
                  </a:lnTo>
                  <a:lnTo>
                    <a:pt x="74" y="219"/>
                  </a:lnTo>
                  <a:lnTo>
                    <a:pt x="25" y="292"/>
                  </a:lnTo>
                  <a:lnTo>
                    <a:pt x="1" y="390"/>
                  </a:lnTo>
                  <a:lnTo>
                    <a:pt x="1" y="487"/>
                  </a:lnTo>
                  <a:lnTo>
                    <a:pt x="1" y="10181"/>
                  </a:lnTo>
                  <a:lnTo>
                    <a:pt x="1" y="10181"/>
                  </a:lnTo>
                  <a:lnTo>
                    <a:pt x="1" y="10278"/>
                  </a:lnTo>
                  <a:lnTo>
                    <a:pt x="25" y="10375"/>
                  </a:lnTo>
                  <a:lnTo>
                    <a:pt x="74" y="10448"/>
                  </a:lnTo>
                  <a:lnTo>
                    <a:pt x="123" y="10522"/>
                  </a:lnTo>
                  <a:lnTo>
                    <a:pt x="196" y="10570"/>
                  </a:lnTo>
                  <a:lnTo>
                    <a:pt x="293" y="10619"/>
                  </a:lnTo>
                  <a:lnTo>
                    <a:pt x="390" y="10643"/>
                  </a:lnTo>
                  <a:lnTo>
                    <a:pt x="488" y="10668"/>
                  </a:lnTo>
                  <a:lnTo>
                    <a:pt x="16319" y="10668"/>
                  </a:lnTo>
                  <a:lnTo>
                    <a:pt x="16319" y="10668"/>
                  </a:lnTo>
                  <a:lnTo>
                    <a:pt x="16416" y="10643"/>
                  </a:lnTo>
                  <a:lnTo>
                    <a:pt x="16513" y="10619"/>
                  </a:lnTo>
                  <a:lnTo>
                    <a:pt x="16611" y="10570"/>
                  </a:lnTo>
                  <a:lnTo>
                    <a:pt x="16684" y="10522"/>
                  </a:lnTo>
                  <a:lnTo>
                    <a:pt x="16733" y="10448"/>
                  </a:lnTo>
                  <a:lnTo>
                    <a:pt x="16781" y="10375"/>
                  </a:lnTo>
                  <a:lnTo>
                    <a:pt x="16806" y="10278"/>
                  </a:lnTo>
                  <a:lnTo>
                    <a:pt x="16806" y="10181"/>
                  </a:lnTo>
                  <a:lnTo>
                    <a:pt x="16806" y="487"/>
                  </a:lnTo>
                  <a:lnTo>
                    <a:pt x="16806" y="487"/>
                  </a:lnTo>
                  <a:lnTo>
                    <a:pt x="16806" y="390"/>
                  </a:lnTo>
                  <a:lnTo>
                    <a:pt x="16781" y="292"/>
                  </a:lnTo>
                  <a:lnTo>
                    <a:pt x="16733" y="219"/>
                  </a:lnTo>
                  <a:lnTo>
                    <a:pt x="16684" y="146"/>
                  </a:lnTo>
                  <a:lnTo>
                    <a:pt x="16611" y="73"/>
                  </a:lnTo>
                  <a:lnTo>
                    <a:pt x="16513" y="25"/>
                  </a:lnTo>
                  <a:lnTo>
                    <a:pt x="16416" y="0"/>
                  </a:lnTo>
                  <a:lnTo>
                    <a:pt x="16319" y="0"/>
                  </a:lnTo>
                  <a:lnTo>
                    <a:pt x="16319" y="0"/>
                  </a:lnTo>
                  <a:close/>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8"/>
            <p:cNvSpPr/>
            <p:nvPr/>
          </p:nvSpPr>
          <p:spPr>
            <a:xfrm>
              <a:off x="5490475" y="3681900"/>
              <a:ext cx="24375" cy="25000"/>
            </a:xfrm>
            <a:custGeom>
              <a:rect b="b" l="l" r="r" t="t"/>
              <a:pathLst>
                <a:path extrusionOk="0" fill="none" h="1000" w="975">
                  <a:moveTo>
                    <a:pt x="974" y="999"/>
                  </a:moveTo>
                  <a:lnTo>
                    <a:pt x="974" y="488"/>
                  </a:lnTo>
                  <a:lnTo>
                    <a:pt x="974" y="488"/>
                  </a:lnTo>
                  <a:lnTo>
                    <a:pt x="974" y="390"/>
                  </a:lnTo>
                  <a:lnTo>
                    <a:pt x="926" y="293"/>
                  </a:lnTo>
                  <a:lnTo>
                    <a:pt x="901" y="220"/>
                  </a:lnTo>
                  <a:lnTo>
                    <a:pt x="828" y="147"/>
                  </a:lnTo>
                  <a:lnTo>
                    <a:pt x="755" y="74"/>
                  </a:lnTo>
                  <a:lnTo>
                    <a:pt x="682" y="49"/>
                  </a:lnTo>
                  <a:lnTo>
                    <a:pt x="585" y="1"/>
                  </a:lnTo>
                  <a:lnTo>
                    <a:pt x="487" y="1"/>
                  </a:lnTo>
                  <a:lnTo>
                    <a:pt x="487" y="1"/>
                  </a:lnTo>
                  <a:lnTo>
                    <a:pt x="390" y="1"/>
                  </a:lnTo>
                  <a:lnTo>
                    <a:pt x="292" y="49"/>
                  </a:lnTo>
                  <a:lnTo>
                    <a:pt x="219" y="74"/>
                  </a:lnTo>
                  <a:lnTo>
                    <a:pt x="146" y="147"/>
                  </a:lnTo>
                  <a:lnTo>
                    <a:pt x="73" y="220"/>
                  </a:lnTo>
                  <a:lnTo>
                    <a:pt x="49" y="293"/>
                  </a:lnTo>
                  <a:lnTo>
                    <a:pt x="0" y="390"/>
                  </a:lnTo>
                  <a:lnTo>
                    <a:pt x="0" y="488"/>
                  </a:lnTo>
                  <a:lnTo>
                    <a:pt x="0" y="999"/>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8"/>
            <p:cNvSpPr/>
            <p:nvPr/>
          </p:nvSpPr>
          <p:spPr>
            <a:xfrm>
              <a:off x="5358350" y="3973550"/>
              <a:ext cx="60900" cy="81625"/>
            </a:xfrm>
            <a:custGeom>
              <a:rect b="b" l="l" r="r" t="t"/>
              <a:pathLst>
                <a:path extrusionOk="0" fill="none" h="3265" w="2436">
                  <a:moveTo>
                    <a:pt x="1340" y="1"/>
                  </a:moveTo>
                  <a:lnTo>
                    <a:pt x="49" y="2558"/>
                  </a:lnTo>
                  <a:lnTo>
                    <a:pt x="49" y="2558"/>
                  </a:lnTo>
                  <a:lnTo>
                    <a:pt x="24" y="2631"/>
                  </a:lnTo>
                  <a:lnTo>
                    <a:pt x="0" y="2728"/>
                  </a:lnTo>
                  <a:lnTo>
                    <a:pt x="0" y="2826"/>
                  </a:lnTo>
                  <a:lnTo>
                    <a:pt x="24" y="2923"/>
                  </a:lnTo>
                  <a:lnTo>
                    <a:pt x="73" y="2996"/>
                  </a:lnTo>
                  <a:lnTo>
                    <a:pt x="122" y="3094"/>
                  </a:lnTo>
                  <a:lnTo>
                    <a:pt x="195" y="3142"/>
                  </a:lnTo>
                  <a:lnTo>
                    <a:pt x="268" y="3215"/>
                  </a:lnTo>
                  <a:lnTo>
                    <a:pt x="268" y="3215"/>
                  </a:lnTo>
                  <a:lnTo>
                    <a:pt x="390" y="3240"/>
                  </a:lnTo>
                  <a:lnTo>
                    <a:pt x="487" y="3264"/>
                  </a:lnTo>
                  <a:lnTo>
                    <a:pt x="487" y="3264"/>
                  </a:lnTo>
                  <a:lnTo>
                    <a:pt x="633" y="3240"/>
                  </a:lnTo>
                  <a:lnTo>
                    <a:pt x="755" y="3191"/>
                  </a:lnTo>
                  <a:lnTo>
                    <a:pt x="853" y="3094"/>
                  </a:lnTo>
                  <a:lnTo>
                    <a:pt x="926" y="2996"/>
                  </a:lnTo>
                  <a:lnTo>
                    <a:pt x="2436" y="1"/>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8"/>
            <p:cNvSpPr/>
            <p:nvPr/>
          </p:nvSpPr>
          <p:spPr>
            <a:xfrm>
              <a:off x="5586050" y="3973550"/>
              <a:ext cx="60925" cy="81625"/>
            </a:xfrm>
            <a:custGeom>
              <a:rect b="b" l="l" r="r" t="t"/>
              <a:pathLst>
                <a:path extrusionOk="0" fill="none" h="3265" w="2437">
                  <a:moveTo>
                    <a:pt x="1" y="1"/>
                  </a:moveTo>
                  <a:lnTo>
                    <a:pt x="1511" y="2996"/>
                  </a:lnTo>
                  <a:lnTo>
                    <a:pt x="1511" y="2996"/>
                  </a:lnTo>
                  <a:lnTo>
                    <a:pt x="1584" y="3094"/>
                  </a:lnTo>
                  <a:lnTo>
                    <a:pt x="1681" y="3191"/>
                  </a:lnTo>
                  <a:lnTo>
                    <a:pt x="1803" y="3240"/>
                  </a:lnTo>
                  <a:lnTo>
                    <a:pt x="1949" y="3264"/>
                  </a:lnTo>
                  <a:lnTo>
                    <a:pt x="1949" y="3264"/>
                  </a:lnTo>
                  <a:lnTo>
                    <a:pt x="2047" y="3240"/>
                  </a:lnTo>
                  <a:lnTo>
                    <a:pt x="2168" y="3215"/>
                  </a:lnTo>
                  <a:lnTo>
                    <a:pt x="2168" y="3215"/>
                  </a:lnTo>
                  <a:lnTo>
                    <a:pt x="2241" y="3142"/>
                  </a:lnTo>
                  <a:lnTo>
                    <a:pt x="2315" y="3094"/>
                  </a:lnTo>
                  <a:lnTo>
                    <a:pt x="2363" y="2996"/>
                  </a:lnTo>
                  <a:lnTo>
                    <a:pt x="2412" y="2923"/>
                  </a:lnTo>
                  <a:lnTo>
                    <a:pt x="2436" y="2826"/>
                  </a:lnTo>
                  <a:lnTo>
                    <a:pt x="2436" y="2728"/>
                  </a:lnTo>
                  <a:lnTo>
                    <a:pt x="2412" y="2631"/>
                  </a:lnTo>
                  <a:lnTo>
                    <a:pt x="2388" y="2558"/>
                  </a:lnTo>
                  <a:lnTo>
                    <a:pt x="1097" y="1"/>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8"/>
            <p:cNvSpPr/>
            <p:nvPr/>
          </p:nvSpPr>
          <p:spPr>
            <a:xfrm>
              <a:off x="5316925" y="3731225"/>
              <a:ext cx="371450" cy="218000"/>
            </a:xfrm>
            <a:custGeom>
              <a:rect b="b" l="l" r="r" t="t"/>
              <a:pathLst>
                <a:path extrusionOk="0" fill="none" h="8720" w="14858">
                  <a:moveTo>
                    <a:pt x="1" y="0"/>
                  </a:moveTo>
                  <a:lnTo>
                    <a:pt x="1" y="8719"/>
                  </a:lnTo>
                  <a:lnTo>
                    <a:pt x="14857" y="8719"/>
                  </a:lnTo>
                  <a:lnTo>
                    <a:pt x="14857" y="0"/>
                  </a:lnTo>
                  <a:lnTo>
                    <a:pt x="1" y="0"/>
                  </a:lnTo>
                  <a:close/>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8"/>
            <p:cNvSpPr/>
            <p:nvPr/>
          </p:nvSpPr>
          <p:spPr>
            <a:xfrm>
              <a:off x="5380250" y="3784800"/>
              <a:ext cx="230200" cy="115725"/>
            </a:xfrm>
            <a:custGeom>
              <a:rect b="b" l="l" r="r" t="t"/>
              <a:pathLst>
                <a:path extrusionOk="0" fill="none" h="4629" w="9208">
                  <a:moveTo>
                    <a:pt x="9207" y="1"/>
                  </a:moveTo>
                  <a:lnTo>
                    <a:pt x="5213" y="3995"/>
                  </a:lnTo>
                  <a:lnTo>
                    <a:pt x="5213" y="3995"/>
                  </a:lnTo>
                  <a:lnTo>
                    <a:pt x="5140" y="4044"/>
                  </a:lnTo>
                  <a:lnTo>
                    <a:pt x="5067" y="4092"/>
                  </a:lnTo>
                  <a:lnTo>
                    <a:pt x="4969" y="4117"/>
                  </a:lnTo>
                  <a:lnTo>
                    <a:pt x="4872" y="4141"/>
                  </a:lnTo>
                  <a:lnTo>
                    <a:pt x="4774" y="4117"/>
                  </a:lnTo>
                  <a:lnTo>
                    <a:pt x="4677" y="4092"/>
                  </a:lnTo>
                  <a:lnTo>
                    <a:pt x="4604" y="4044"/>
                  </a:lnTo>
                  <a:lnTo>
                    <a:pt x="4531" y="3995"/>
                  </a:lnTo>
                  <a:lnTo>
                    <a:pt x="2582" y="2046"/>
                  </a:lnTo>
                  <a:lnTo>
                    <a:pt x="1" y="4628"/>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8"/>
            <p:cNvSpPr/>
            <p:nvPr/>
          </p:nvSpPr>
          <p:spPr>
            <a:xfrm>
              <a:off x="5547700" y="3779925"/>
              <a:ext cx="68825" cy="68825"/>
            </a:xfrm>
            <a:custGeom>
              <a:rect b="b" l="l" r="r" t="t"/>
              <a:pathLst>
                <a:path extrusionOk="0" fill="none" h="2753" w="2753">
                  <a:moveTo>
                    <a:pt x="0" y="1"/>
                  </a:moveTo>
                  <a:lnTo>
                    <a:pt x="2265" y="1"/>
                  </a:lnTo>
                  <a:lnTo>
                    <a:pt x="2265" y="1"/>
                  </a:lnTo>
                  <a:lnTo>
                    <a:pt x="2363" y="1"/>
                  </a:lnTo>
                  <a:lnTo>
                    <a:pt x="2460" y="25"/>
                  </a:lnTo>
                  <a:lnTo>
                    <a:pt x="2533" y="74"/>
                  </a:lnTo>
                  <a:lnTo>
                    <a:pt x="2606" y="147"/>
                  </a:lnTo>
                  <a:lnTo>
                    <a:pt x="2680" y="220"/>
                  </a:lnTo>
                  <a:lnTo>
                    <a:pt x="2728" y="293"/>
                  </a:lnTo>
                  <a:lnTo>
                    <a:pt x="2753" y="390"/>
                  </a:lnTo>
                  <a:lnTo>
                    <a:pt x="2753" y="488"/>
                  </a:lnTo>
                  <a:lnTo>
                    <a:pt x="2753" y="2753"/>
                  </a:lnTo>
                </a:path>
              </a:pathLst>
            </a:custGeom>
            <a:noFill/>
            <a:ln cap="rnd" cmpd="sng" w="12175">
              <a:solidFill>
                <a:srgbClr val="CCCCCC"/>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9"/>
          <p:cNvSpPr txBox="1"/>
          <p:nvPr>
            <p:ph type="title"/>
          </p:nvPr>
        </p:nvSpPr>
        <p:spPr>
          <a:xfrm>
            <a:off x="234450" y="575500"/>
            <a:ext cx="2046300" cy="3981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t/>
            </a:r>
            <a:endParaRPr b="1">
              <a:solidFill>
                <a:schemeClr val="dk1"/>
              </a:solidFill>
              <a:latin typeface="Arial"/>
              <a:ea typeface="Arial"/>
              <a:cs typeface="Arial"/>
              <a:sym typeface="Arial"/>
            </a:endParaRPr>
          </a:p>
          <a:p>
            <a:pPr indent="0" lvl="0" marL="0" rtl="0" algn="ctr">
              <a:lnSpc>
                <a:spcPct val="115000"/>
              </a:lnSpc>
              <a:spcBef>
                <a:spcPts val="1200"/>
              </a:spcBef>
              <a:spcAft>
                <a:spcPts val="0"/>
              </a:spcAft>
              <a:buNone/>
            </a:pPr>
            <a:r>
              <a:t/>
            </a:r>
            <a:endParaRPr b="1">
              <a:solidFill>
                <a:schemeClr val="dk1"/>
              </a:solidFill>
              <a:latin typeface="Arial"/>
              <a:ea typeface="Arial"/>
              <a:cs typeface="Arial"/>
              <a:sym typeface="Arial"/>
            </a:endParaRPr>
          </a:p>
          <a:p>
            <a:pPr indent="0" lvl="0" marL="0" rtl="0" algn="ctr">
              <a:lnSpc>
                <a:spcPct val="115000"/>
              </a:lnSpc>
              <a:spcBef>
                <a:spcPts val="1200"/>
              </a:spcBef>
              <a:spcAft>
                <a:spcPts val="0"/>
              </a:spcAft>
              <a:buClr>
                <a:schemeClr val="dk1"/>
              </a:buClr>
              <a:buSzPts val="1100"/>
              <a:buFont typeface="Arial"/>
              <a:buNone/>
            </a:pPr>
            <a:r>
              <a:rPr b="1" lang="en">
                <a:solidFill>
                  <a:schemeClr val="dk1"/>
                </a:solidFill>
                <a:latin typeface="Arial"/>
                <a:ea typeface="Arial"/>
                <a:cs typeface="Arial"/>
                <a:sym typeface="Arial"/>
              </a:rPr>
              <a:t>The Kinds of Induction:</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131" name="Google Shape;131;p19"/>
          <p:cNvSpPr/>
          <p:nvPr/>
        </p:nvSpPr>
        <p:spPr>
          <a:xfrm>
            <a:off x="4449525" y="1743500"/>
            <a:ext cx="2637900" cy="1656600"/>
          </a:xfrm>
          <a:prstGeom prst="chevron">
            <a:avLst>
              <a:gd fmla="val 29853" name="adj"/>
            </a:avLst>
          </a:prstGeom>
          <a:solidFill>
            <a:srgbClr val="F6703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chemeClr val="dk1"/>
                </a:solidFill>
              </a:rPr>
              <a:t>I</a:t>
            </a:r>
            <a:r>
              <a:rPr b="1" lang="en" sz="2000">
                <a:solidFill>
                  <a:schemeClr val="dk1"/>
                </a:solidFill>
              </a:rPr>
              <a:t>mperfect induction</a:t>
            </a:r>
            <a:endParaRPr sz="2000">
              <a:solidFill>
                <a:srgbClr val="FFFFFF"/>
              </a:solidFill>
              <a:latin typeface="Nunito Sans"/>
              <a:ea typeface="Nunito Sans"/>
              <a:cs typeface="Nunito Sans"/>
              <a:sym typeface="Nunito Sans"/>
            </a:endParaRPr>
          </a:p>
        </p:txBody>
      </p:sp>
      <p:sp>
        <p:nvSpPr>
          <p:cNvPr id="132" name="Google Shape;132;p19"/>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133" name="Google Shape;133;p19"/>
          <p:cNvSpPr/>
          <p:nvPr/>
        </p:nvSpPr>
        <p:spPr>
          <a:xfrm>
            <a:off x="6211327" y="1557400"/>
            <a:ext cx="2932800" cy="2028900"/>
          </a:xfrm>
          <a:prstGeom prst="chevron">
            <a:avLst>
              <a:gd fmla="val 29853" name="adj"/>
            </a:avLst>
          </a:prstGeom>
          <a:solidFill>
            <a:srgbClr val="ED0036">
              <a:alpha val="7154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rPr>
              <a:t>Inductive method or the scientific method or inquiry</a:t>
            </a:r>
            <a:endParaRPr sz="2000">
              <a:solidFill>
                <a:srgbClr val="FFFFFF"/>
              </a:solidFill>
              <a:latin typeface="Nunito Sans"/>
              <a:ea typeface="Nunito Sans"/>
              <a:cs typeface="Nunito Sans"/>
              <a:sym typeface="Nunito Sans"/>
            </a:endParaRPr>
          </a:p>
        </p:txBody>
      </p:sp>
      <p:sp>
        <p:nvSpPr>
          <p:cNvPr id="134" name="Google Shape;134;p19"/>
          <p:cNvSpPr/>
          <p:nvPr/>
        </p:nvSpPr>
        <p:spPr>
          <a:xfrm>
            <a:off x="2481350" y="1909250"/>
            <a:ext cx="2424600" cy="1325100"/>
          </a:xfrm>
          <a:prstGeom prst="chevron">
            <a:avLst>
              <a:gd fmla="val 29853" name="adj"/>
            </a:avLst>
          </a:prstGeom>
          <a:solidFill>
            <a:srgbClr val="FFA400">
              <a:alpha val="71540"/>
            </a:srgbClr>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rPr>
              <a:t>Perfect induction</a:t>
            </a:r>
            <a:endParaRPr sz="2200">
              <a:solidFill>
                <a:srgbClr val="FFFFFF"/>
              </a:solidFill>
              <a:latin typeface="Nunito Sans"/>
              <a:ea typeface="Nunito Sans"/>
              <a:cs typeface="Nunito Sans"/>
              <a:sym typeface="Nunito San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20"/>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grpSp>
        <p:nvGrpSpPr>
          <p:cNvPr id="140" name="Google Shape;140;p20"/>
          <p:cNvGrpSpPr/>
          <p:nvPr/>
        </p:nvGrpSpPr>
        <p:grpSpPr>
          <a:xfrm>
            <a:off x="6179809" y="2757023"/>
            <a:ext cx="304009" cy="326513"/>
            <a:chOff x="616425" y="2329600"/>
            <a:chExt cx="361700" cy="388475"/>
          </a:xfrm>
        </p:grpSpPr>
        <p:sp>
          <p:nvSpPr>
            <p:cNvPr id="141" name="Google Shape;141;p20"/>
            <p:cNvSpPr/>
            <p:nvPr/>
          </p:nvSpPr>
          <p:spPr>
            <a:xfrm>
              <a:off x="616425" y="2329600"/>
              <a:ext cx="361700" cy="388475"/>
            </a:xfrm>
            <a:custGeom>
              <a:rect b="b" l="l" r="r" t="t"/>
              <a:pathLst>
                <a:path extrusionOk="0" fill="none" h="15539" w="14468">
                  <a:moveTo>
                    <a:pt x="14273" y="13030"/>
                  </a:moveTo>
                  <a:lnTo>
                    <a:pt x="9621" y="6479"/>
                  </a:lnTo>
                  <a:lnTo>
                    <a:pt x="9621" y="2338"/>
                  </a:lnTo>
                  <a:lnTo>
                    <a:pt x="10303" y="1656"/>
                  </a:lnTo>
                  <a:lnTo>
                    <a:pt x="10303" y="1656"/>
                  </a:lnTo>
                  <a:lnTo>
                    <a:pt x="10400" y="1559"/>
                  </a:lnTo>
                  <a:lnTo>
                    <a:pt x="10474" y="1437"/>
                  </a:lnTo>
                  <a:lnTo>
                    <a:pt x="10522" y="1291"/>
                  </a:lnTo>
                  <a:lnTo>
                    <a:pt x="10571" y="1169"/>
                  </a:lnTo>
                  <a:lnTo>
                    <a:pt x="10571" y="1023"/>
                  </a:lnTo>
                  <a:lnTo>
                    <a:pt x="10571" y="877"/>
                  </a:lnTo>
                  <a:lnTo>
                    <a:pt x="10547" y="731"/>
                  </a:lnTo>
                  <a:lnTo>
                    <a:pt x="10498" y="609"/>
                  </a:lnTo>
                  <a:lnTo>
                    <a:pt x="10498" y="609"/>
                  </a:lnTo>
                  <a:lnTo>
                    <a:pt x="10449" y="463"/>
                  </a:lnTo>
                  <a:lnTo>
                    <a:pt x="10352" y="366"/>
                  </a:lnTo>
                  <a:lnTo>
                    <a:pt x="10254" y="244"/>
                  </a:lnTo>
                  <a:lnTo>
                    <a:pt x="10157" y="171"/>
                  </a:lnTo>
                  <a:lnTo>
                    <a:pt x="10035" y="98"/>
                  </a:lnTo>
                  <a:lnTo>
                    <a:pt x="9889" y="49"/>
                  </a:lnTo>
                  <a:lnTo>
                    <a:pt x="9767" y="25"/>
                  </a:lnTo>
                  <a:lnTo>
                    <a:pt x="9621" y="0"/>
                  </a:lnTo>
                  <a:lnTo>
                    <a:pt x="4848" y="0"/>
                  </a:lnTo>
                  <a:lnTo>
                    <a:pt x="4848" y="0"/>
                  </a:lnTo>
                  <a:lnTo>
                    <a:pt x="4701" y="25"/>
                  </a:lnTo>
                  <a:lnTo>
                    <a:pt x="4580" y="49"/>
                  </a:lnTo>
                  <a:lnTo>
                    <a:pt x="4433" y="98"/>
                  </a:lnTo>
                  <a:lnTo>
                    <a:pt x="4312" y="171"/>
                  </a:lnTo>
                  <a:lnTo>
                    <a:pt x="4214" y="244"/>
                  </a:lnTo>
                  <a:lnTo>
                    <a:pt x="4117" y="366"/>
                  </a:lnTo>
                  <a:lnTo>
                    <a:pt x="4019" y="463"/>
                  </a:lnTo>
                  <a:lnTo>
                    <a:pt x="3971" y="609"/>
                  </a:lnTo>
                  <a:lnTo>
                    <a:pt x="3971" y="609"/>
                  </a:lnTo>
                  <a:lnTo>
                    <a:pt x="3922" y="731"/>
                  </a:lnTo>
                  <a:lnTo>
                    <a:pt x="3898" y="877"/>
                  </a:lnTo>
                  <a:lnTo>
                    <a:pt x="3898" y="1023"/>
                  </a:lnTo>
                  <a:lnTo>
                    <a:pt x="3898" y="1169"/>
                  </a:lnTo>
                  <a:lnTo>
                    <a:pt x="3946" y="1291"/>
                  </a:lnTo>
                  <a:lnTo>
                    <a:pt x="3995" y="1437"/>
                  </a:lnTo>
                  <a:lnTo>
                    <a:pt x="4068" y="1559"/>
                  </a:lnTo>
                  <a:lnTo>
                    <a:pt x="4166" y="1656"/>
                  </a:lnTo>
                  <a:lnTo>
                    <a:pt x="4848" y="2338"/>
                  </a:lnTo>
                  <a:lnTo>
                    <a:pt x="4848" y="6479"/>
                  </a:lnTo>
                  <a:lnTo>
                    <a:pt x="196" y="13030"/>
                  </a:lnTo>
                  <a:lnTo>
                    <a:pt x="196" y="13030"/>
                  </a:lnTo>
                  <a:lnTo>
                    <a:pt x="123" y="13152"/>
                  </a:lnTo>
                  <a:lnTo>
                    <a:pt x="50" y="13274"/>
                  </a:lnTo>
                  <a:lnTo>
                    <a:pt x="25" y="13395"/>
                  </a:lnTo>
                  <a:lnTo>
                    <a:pt x="1" y="13517"/>
                  </a:lnTo>
                  <a:lnTo>
                    <a:pt x="1" y="13639"/>
                  </a:lnTo>
                  <a:lnTo>
                    <a:pt x="25" y="13785"/>
                  </a:lnTo>
                  <a:lnTo>
                    <a:pt x="50" y="13907"/>
                  </a:lnTo>
                  <a:lnTo>
                    <a:pt x="98" y="14029"/>
                  </a:lnTo>
                  <a:lnTo>
                    <a:pt x="585" y="15003"/>
                  </a:lnTo>
                  <a:lnTo>
                    <a:pt x="585" y="15003"/>
                  </a:lnTo>
                  <a:lnTo>
                    <a:pt x="658" y="15125"/>
                  </a:lnTo>
                  <a:lnTo>
                    <a:pt x="756" y="15222"/>
                  </a:lnTo>
                  <a:lnTo>
                    <a:pt x="829" y="15320"/>
                  </a:lnTo>
                  <a:lnTo>
                    <a:pt x="951" y="15393"/>
                  </a:lnTo>
                  <a:lnTo>
                    <a:pt x="1073" y="15441"/>
                  </a:lnTo>
                  <a:lnTo>
                    <a:pt x="1194" y="15490"/>
                  </a:lnTo>
                  <a:lnTo>
                    <a:pt x="1316" y="15539"/>
                  </a:lnTo>
                  <a:lnTo>
                    <a:pt x="1462" y="15539"/>
                  </a:lnTo>
                  <a:lnTo>
                    <a:pt x="13006" y="15539"/>
                  </a:lnTo>
                  <a:lnTo>
                    <a:pt x="13006" y="15539"/>
                  </a:lnTo>
                  <a:lnTo>
                    <a:pt x="13153" y="15539"/>
                  </a:lnTo>
                  <a:lnTo>
                    <a:pt x="13274" y="15490"/>
                  </a:lnTo>
                  <a:lnTo>
                    <a:pt x="13396" y="15441"/>
                  </a:lnTo>
                  <a:lnTo>
                    <a:pt x="13518" y="15393"/>
                  </a:lnTo>
                  <a:lnTo>
                    <a:pt x="13640" y="15320"/>
                  </a:lnTo>
                  <a:lnTo>
                    <a:pt x="13713" y="15222"/>
                  </a:lnTo>
                  <a:lnTo>
                    <a:pt x="13810" y="15125"/>
                  </a:lnTo>
                  <a:lnTo>
                    <a:pt x="13883" y="15003"/>
                  </a:lnTo>
                  <a:lnTo>
                    <a:pt x="14370" y="14029"/>
                  </a:lnTo>
                  <a:lnTo>
                    <a:pt x="14370" y="14029"/>
                  </a:lnTo>
                  <a:lnTo>
                    <a:pt x="14419" y="13907"/>
                  </a:lnTo>
                  <a:lnTo>
                    <a:pt x="14443" y="13785"/>
                  </a:lnTo>
                  <a:lnTo>
                    <a:pt x="14468" y="13639"/>
                  </a:lnTo>
                  <a:lnTo>
                    <a:pt x="14468" y="13517"/>
                  </a:lnTo>
                  <a:lnTo>
                    <a:pt x="14443" y="13395"/>
                  </a:lnTo>
                  <a:lnTo>
                    <a:pt x="14419" y="13274"/>
                  </a:lnTo>
                  <a:lnTo>
                    <a:pt x="14346" y="13152"/>
                  </a:lnTo>
                  <a:lnTo>
                    <a:pt x="14273" y="13030"/>
                  </a:lnTo>
                  <a:lnTo>
                    <a:pt x="14273" y="1303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20"/>
            <p:cNvSpPr/>
            <p:nvPr/>
          </p:nvSpPr>
          <p:spPr>
            <a:xfrm>
              <a:off x="704725" y="2545750"/>
              <a:ext cx="185125" cy="25"/>
            </a:xfrm>
            <a:custGeom>
              <a:rect b="b" l="l" r="r" t="t"/>
              <a:pathLst>
                <a:path extrusionOk="0" fill="none" h="1" w="7405">
                  <a:moveTo>
                    <a:pt x="7404"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0"/>
            <p:cNvSpPr/>
            <p:nvPr/>
          </p:nvSpPr>
          <p:spPr>
            <a:xfrm>
              <a:off x="811875" y="2626125"/>
              <a:ext cx="31075" cy="31075"/>
            </a:xfrm>
            <a:custGeom>
              <a:rect b="b" l="l" r="r" t="t"/>
              <a:pathLst>
                <a:path extrusionOk="0" fill="none" h="1243" w="1243">
                  <a:moveTo>
                    <a:pt x="1" y="633"/>
                  </a:moveTo>
                  <a:lnTo>
                    <a:pt x="1" y="633"/>
                  </a:lnTo>
                  <a:lnTo>
                    <a:pt x="25" y="487"/>
                  </a:lnTo>
                  <a:lnTo>
                    <a:pt x="50" y="390"/>
                  </a:lnTo>
                  <a:lnTo>
                    <a:pt x="98" y="268"/>
                  </a:lnTo>
                  <a:lnTo>
                    <a:pt x="171" y="171"/>
                  </a:lnTo>
                  <a:lnTo>
                    <a:pt x="269" y="98"/>
                  </a:lnTo>
                  <a:lnTo>
                    <a:pt x="390" y="49"/>
                  </a:lnTo>
                  <a:lnTo>
                    <a:pt x="488" y="24"/>
                  </a:lnTo>
                  <a:lnTo>
                    <a:pt x="634" y="0"/>
                  </a:lnTo>
                  <a:lnTo>
                    <a:pt x="634" y="0"/>
                  </a:lnTo>
                  <a:lnTo>
                    <a:pt x="756" y="24"/>
                  </a:lnTo>
                  <a:lnTo>
                    <a:pt x="853" y="49"/>
                  </a:lnTo>
                  <a:lnTo>
                    <a:pt x="975" y="98"/>
                  </a:lnTo>
                  <a:lnTo>
                    <a:pt x="1072" y="171"/>
                  </a:lnTo>
                  <a:lnTo>
                    <a:pt x="1146" y="268"/>
                  </a:lnTo>
                  <a:lnTo>
                    <a:pt x="1194" y="390"/>
                  </a:lnTo>
                  <a:lnTo>
                    <a:pt x="1243" y="487"/>
                  </a:lnTo>
                  <a:lnTo>
                    <a:pt x="1243" y="633"/>
                  </a:lnTo>
                  <a:lnTo>
                    <a:pt x="1243" y="633"/>
                  </a:lnTo>
                  <a:lnTo>
                    <a:pt x="1243" y="755"/>
                  </a:lnTo>
                  <a:lnTo>
                    <a:pt x="1194" y="853"/>
                  </a:lnTo>
                  <a:lnTo>
                    <a:pt x="1146" y="974"/>
                  </a:lnTo>
                  <a:lnTo>
                    <a:pt x="1072" y="1072"/>
                  </a:lnTo>
                  <a:lnTo>
                    <a:pt x="975" y="1145"/>
                  </a:lnTo>
                  <a:lnTo>
                    <a:pt x="853" y="1194"/>
                  </a:lnTo>
                  <a:lnTo>
                    <a:pt x="756" y="1242"/>
                  </a:lnTo>
                  <a:lnTo>
                    <a:pt x="634" y="1242"/>
                  </a:lnTo>
                  <a:lnTo>
                    <a:pt x="634" y="1242"/>
                  </a:lnTo>
                  <a:lnTo>
                    <a:pt x="488" y="1242"/>
                  </a:lnTo>
                  <a:lnTo>
                    <a:pt x="390" y="1194"/>
                  </a:lnTo>
                  <a:lnTo>
                    <a:pt x="269" y="1145"/>
                  </a:lnTo>
                  <a:lnTo>
                    <a:pt x="171" y="1072"/>
                  </a:lnTo>
                  <a:lnTo>
                    <a:pt x="98" y="974"/>
                  </a:lnTo>
                  <a:lnTo>
                    <a:pt x="50" y="853"/>
                  </a:lnTo>
                  <a:lnTo>
                    <a:pt x="25" y="755"/>
                  </a:lnTo>
                  <a:lnTo>
                    <a:pt x="1" y="633"/>
                  </a:lnTo>
                  <a:lnTo>
                    <a:pt x="1" y="633"/>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20"/>
            <p:cNvSpPr/>
            <p:nvPr/>
          </p:nvSpPr>
          <p:spPr>
            <a:xfrm>
              <a:off x="751000" y="2568275"/>
              <a:ext cx="54200" cy="53600"/>
            </a:xfrm>
            <a:custGeom>
              <a:rect b="b" l="l" r="r" t="t"/>
              <a:pathLst>
                <a:path extrusionOk="0" fill="none" h="2144" w="2168">
                  <a:moveTo>
                    <a:pt x="1096" y="2144"/>
                  </a:moveTo>
                  <a:lnTo>
                    <a:pt x="1096" y="2144"/>
                  </a:lnTo>
                  <a:lnTo>
                    <a:pt x="877" y="2119"/>
                  </a:lnTo>
                  <a:lnTo>
                    <a:pt x="658" y="2071"/>
                  </a:lnTo>
                  <a:lnTo>
                    <a:pt x="487" y="1973"/>
                  </a:lnTo>
                  <a:lnTo>
                    <a:pt x="317" y="1827"/>
                  </a:lnTo>
                  <a:lnTo>
                    <a:pt x="195" y="1681"/>
                  </a:lnTo>
                  <a:lnTo>
                    <a:pt x="98" y="1486"/>
                  </a:lnTo>
                  <a:lnTo>
                    <a:pt x="25" y="1291"/>
                  </a:lnTo>
                  <a:lnTo>
                    <a:pt x="0" y="1072"/>
                  </a:lnTo>
                  <a:lnTo>
                    <a:pt x="0" y="1072"/>
                  </a:lnTo>
                  <a:lnTo>
                    <a:pt x="25" y="853"/>
                  </a:lnTo>
                  <a:lnTo>
                    <a:pt x="98" y="658"/>
                  </a:lnTo>
                  <a:lnTo>
                    <a:pt x="195" y="463"/>
                  </a:lnTo>
                  <a:lnTo>
                    <a:pt x="317" y="317"/>
                  </a:lnTo>
                  <a:lnTo>
                    <a:pt x="487" y="171"/>
                  </a:lnTo>
                  <a:lnTo>
                    <a:pt x="658" y="73"/>
                  </a:lnTo>
                  <a:lnTo>
                    <a:pt x="877" y="0"/>
                  </a:lnTo>
                  <a:lnTo>
                    <a:pt x="1096" y="0"/>
                  </a:lnTo>
                  <a:lnTo>
                    <a:pt x="1096" y="0"/>
                  </a:lnTo>
                  <a:lnTo>
                    <a:pt x="1315" y="0"/>
                  </a:lnTo>
                  <a:lnTo>
                    <a:pt x="1510" y="73"/>
                  </a:lnTo>
                  <a:lnTo>
                    <a:pt x="1681" y="171"/>
                  </a:lnTo>
                  <a:lnTo>
                    <a:pt x="1851" y="317"/>
                  </a:lnTo>
                  <a:lnTo>
                    <a:pt x="1973" y="463"/>
                  </a:lnTo>
                  <a:lnTo>
                    <a:pt x="2070" y="658"/>
                  </a:lnTo>
                  <a:lnTo>
                    <a:pt x="2144" y="853"/>
                  </a:lnTo>
                  <a:lnTo>
                    <a:pt x="2168" y="1072"/>
                  </a:lnTo>
                  <a:lnTo>
                    <a:pt x="2168" y="1072"/>
                  </a:lnTo>
                  <a:lnTo>
                    <a:pt x="2144" y="1291"/>
                  </a:lnTo>
                  <a:lnTo>
                    <a:pt x="2070" y="1486"/>
                  </a:lnTo>
                  <a:lnTo>
                    <a:pt x="1973" y="1681"/>
                  </a:lnTo>
                  <a:lnTo>
                    <a:pt x="1851" y="1827"/>
                  </a:lnTo>
                  <a:lnTo>
                    <a:pt x="1681" y="1973"/>
                  </a:lnTo>
                  <a:lnTo>
                    <a:pt x="1510" y="2071"/>
                  </a:lnTo>
                  <a:lnTo>
                    <a:pt x="1315" y="2119"/>
                  </a:lnTo>
                  <a:lnTo>
                    <a:pt x="1096" y="2144"/>
                  </a:lnTo>
                  <a:lnTo>
                    <a:pt x="1096" y="2144"/>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20"/>
            <p:cNvSpPr/>
            <p:nvPr/>
          </p:nvSpPr>
          <p:spPr>
            <a:xfrm>
              <a:off x="769875" y="2662650"/>
              <a:ext cx="23775" cy="23775"/>
            </a:xfrm>
            <a:custGeom>
              <a:rect b="b" l="l" r="r" t="t"/>
              <a:pathLst>
                <a:path extrusionOk="0" fill="none" h="951" w="951">
                  <a:moveTo>
                    <a:pt x="0" y="463"/>
                  </a:moveTo>
                  <a:lnTo>
                    <a:pt x="0" y="463"/>
                  </a:lnTo>
                  <a:lnTo>
                    <a:pt x="0" y="366"/>
                  </a:lnTo>
                  <a:lnTo>
                    <a:pt x="25" y="293"/>
                  </a:lnTo>
                  <a:lnTo>
                    <a:pt x="73" y="195"/>
                  </a:lnTo>
                  <a:lnTo>
                    <a:pt x="146" y="122"/>
                  </a:lnTo>
                  <a:lnTo>
                    <a:pt x="220" y="73"/>
                  </a:lnTo>
                  <a:lnTo>
                    <a:pt x="293" y="25"/>
                  </a:lnTo>
                  <a:lnTo>
                    <a:pt x="390" y="0"/>
                  </a:lnTo>
                  <a:lnTo>
                    <a:pt x="487" y="0"/>
                  </a:lnTo>
                  <a:lnTo>
                    <a:pt x="487" y="0"/>
                  </a:lnTo>
                  <a:lnTo>
                    <a:pt x="585" y="0"/>
                  </a:lnTo>
                  <a:lnTo>
                    <a:pt x="658" y="25"/>
                  </a:lnTo>
                  <a:lnTo>
                    <a:pt x="755" y="73"/>
                  </a:lnTo>
                  <a:lnTo>
                    <a:pt x="828" y="122"/>
                  </a:lnTo>
                  <a:lnTo>
                    <a:pt x="877" y="195"/>
                  </a:lnTo>
                  <a:lnTo>
                    <a:pt x="926" y="293"/>
                  </a:lnTo>
                  <a:lnTo>
                    <a:pt x="950" y="366"/>
                  </a:lnTo>
                  <a:lnTo>
                    <a:pt x="950" y="463"/>
                  </a:lnTo>
                  <a:lnTo>
                    <a:pt x="950" y="463"/>
                  </a:lnTo>
                  <a:lnTo>
                    <a:pt x="950" y="561"/>
                  </a:lnTo>
                  <a:lnTo>
                    <a:pt x="926" y="658"/>
                  </a:lnTo>
                  <a:lnTo>
                    <a:pt x="877" y="755"/>
                  </a:lnTo>
                  <a:lnTo>
                    <a:pt x="828" y="804"/>
                  </a:lnTo>
                  <a:lnTo>
                    <a:pt x="755" y="877"/>
                  </a:lnTo>
                  <a:lnTo>
                    <a:pt x="658" y="926"/>
                  </a:lnTo>
                  <a:lnTo>
                    <a:pt x="585" y="950"/>
                  </a:lnTo>
                  <a:lnTo>
                    <a:pt x="487" y="950"/>
                  </a:lnTo>
                  <a:lnTo>
                    <a:pt x="487" y="950"/>
                  </a:lnTo>
                  <a:lnTo>
                    <a:pt x="390" y="950"/>
                  </a:lnTo>
                  <a:lnTo>
                    <a:pt x="293" y="926"/>
                  </a:lnTo>
                  <a:lnTo>
                    <a:pt x="220" y="877"/>
                  </a:lnTo>
                  <a:lnTo>
                    <a:pt x="146" y="804"/>
                  </a:lnTo>
                  <a:lnTo>
                    <a:pt x="73" y="755"/>
                  </a:lnTo>
                  <a:lnTo>
                    <a:pt x="25" y="658"/>
                  </a:lnTo>
                  <a:lnTo>
                    <a:pt x="0" y="561"/>
                  </a:lnTo>
                  <a:lnTo>
                    <a:pt x="0" y="463"/>
                  </a:lnTo>
                  <a:lnTo>
                    <a:pt x="0" y="463"/>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0"/>
            <p:cNvSpPr/>
            <p:nvPr/>
          </p:nvSpPr>
          <p:spPr>
            <a:xfrm>
              <a:off x="799700" y="2503125"/>
              <a:ext cx="24375" cy="23775"/>
            </a:xfrm>
            <a:custGeom>
              <a:rect b="b" l="l" r="r" t="t"/>
              <a:pathLst>
                <a:path extrusionOk="0" fill="none" h="951" w="975">
                  <a:moveTo>
                    <a:pt x="1" y="463"/>
                  </a:moveTo>
                  <a:lnTo>
                    <a:pt x="1" y="463"/>
                  </a:lnTo>
                  <a:lnTo>
                    <a:pt x="25" y="366"/>
                  </a:lnTo>
                  <a:lnTo>
                    <a:pt x="49" y="293"/>
                  </a:lnTo>
                  <a:lnTo>
                    <a:pt x="98" y="195"/>
                  </a:lnTo>
                  <a:lnTo>
                    <a:pt x="147" y="122"/>
                  </a:lnTo>
                  <a:lnTo>
                    <a:pt x="220" y="73"/>
                  </a:lnTo>
                  <a:lnTo>
                    <a:pt x="293" y="25"/>
                  </a:lnTo>
                  <a:lnTo>
                    <a:pt x="390" y="0"/>
                  </a:lnTo>
                  <a:lnTo>
                    <a:pt x="488" y="0"/>
                  </a:lnTo>
                  <a:lnTo>
                    <a:pt x="488" y="0"/>
                  </a:lnTo>
                  <a:lnTo>
                    <a:pt x="585" y="0"/>
                  </a:lnTo>
                  <a:lnTo>
                    <a:pt x="683" y="25"/>
                  </a:lnTo>
                  <a:lnTo>
                    <a:pt x="756" y="73"/>
                  </a:lnTo>
                  <a:lnTo>
                    <a:pt x="829" y="122"/>
                  </a:lnTo>
                  <a:lnTo>
                    <a:pt x="877" y="195"/>
                  </a:lnTo>
                  <a:lnTo>
                    <a:pt x="926" y="293"/>
                  </a:lnTo>
                  <a:lnTo>
                    <a:pt x="951" y="366"/>
                  </a:lnTo>
                  <a:lnTo>
                    <a:pt x="975" y="463"/>
                  </a:lnTo>
                  <a:lnTo>
                    <a:pt x="975" y="463"/>
                  </a:lnTo>
                  <a:lnTo>
                    <a:pt x="951" y="561"/>
                  </a:lnTo>
                  <a:lnTo>
                    <a:pt x="926" y="658"/>
                  </a:lnTo>
                  <a:lnTo>
                    <a:pt x="877" y="731"/>
                  </a:lnTo>
                  <a:lnTo>
                    <a:pt x="829" y="804"/>
                  </a:lnTo>
                  <a:lnTo>
                    <a:pt x="756" y="877"/>
                  </a:lnTo>
                  <a:lnTo>
                    <a:pt x="683" y="902"/>
                  </a:lnTo>
                  <a:lnTo>
                    <a:pt x="585" y="950"/>
                  </a:lnTo>
                  <a:lnTo>
                    <a:pt x="488" y="950"/>
                  </a:lnTo>
                  <a:lnTo>
                    <a:pt x="488" y="950"/>
                  </a:lnTo>
                  <a:lnTo>
                    <a:pt x="390" y="950"/>
                  </a:lnTo>
                  <a:lnTo>
                    <a:pt x="293" y="902"/>
                  </a:lnTo>
                  <a:lnTo>
                    <a:pt x="220" y="877"/>
                  </a:lnTo>
                  <a:lnTo>
                    <a:pt x="147" y="804"/>
                  </a:lnTo>
                  <a:lnTo>
                    <a:pt x="98" y="731"/>
                  </a:lnTo>
                  <a:lnTo>
                    <a:pt x="49" y="658"/>
                  </a:lnTo>
                  <a:lnTo>
                    <a:pt x="25" y="561"/>
                  </a:lnTo>
                  <a:lnTo>
                    <a:pt x="1" y="463"/>
                  </a:lnTo>
                  <a:lnTo>
                    <a:pt x="1" y="463"/>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0"/>
            <p:cNvSpPr/>
            <p:nvPr/>
          </p:nvSpPr>
          <p:spPr>
            <a:xfrm>
              <a:off x="766825" y="2388050"/>
              <a:ext cx="60925" cy="25"/>
            </a:xfrm>
            <a:custGeom>
              <a:rect b="b" l="l" r="r" t="t"/>
              <a:pathLst>
                <a:path extrusionOk="0" fill="none" h="1" w="2437">
                  <a:moveTo>
                    <a:pt x="2436"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0"/>
            <p:cNvSpPr/>
            <p:nvPr/>
          </p:nvSpPr>
          <p:spPr>
            <a:xfrm>
              <a:off x="769875" y="2456250"/>
              <a:ext cx="31075" cy="31075"/>
            </a:xfrm>
            <a:custGeom>
              <a:rect b="b" l="l" r="r" t="t"/>
              <a:pathLst>
                <a:path extrusionOk="0" fill="none" h="1243" w="1243">
                  <a:moveTo>
                    <a:pt x="0" y="633"/>
                  </a:moveTo>
                  <a:lnTo>
                    <a:pt x="0" y="633"/>
                  </a:lnTo>
                  <a:lnTo>
                    <a:pt x="0" y="512"/>
                  </a:lnTo>
                  <a:lnTo>
                    <a:pt x="49" y="390"/>
                  </a:lnTo>
                  <a:lnTo>
                    <a:pt x="98" y="268"/>
                  </a:lnTo>
                  <a:lnTo>
                    <a:pt x="171" y="195"/>
                  </a:lnTo>
                  <a:lnTo>
                    <a:pt x="268" y="122"/>
                  </a:lnTo>
                  <a:lnTo>
                    <a:pt x="366" y="49"/>
                  </a:lnTo>
                  <a:lnTo>
                    <a:pt x="487" y="24"/>
                  </a:lnTo>
                  <a:lnTo>
                    <a:pt x="609" y="0"/>
                  </a:lnTo>
                  <a:lnTo>
                    <a:pt x="609" y="0"/>
                  </a:lnTo>
                  <a:lnTo>
                    <a:pt x="731" y="24"/>
                  </a:lnTo>
                  <a:lnTo>
                    <a:pt x="853" y="49"/>
                  </a:lnTo>
                  <a:lnTo>
                    <a:pt x="975" y="122"/>
                  </a:lnTo>
                  <a:lnTo>
                    <a:pt x="1048" y="195"/>
                  </a:lnTo>
                  <a:lnTo>
                    <a:pt x="1145" y="268"/>
                  </a:lnTo>
                  <a:lnTo>
                    <a:pt x="1194" y="390"/>
                  </a:lnTo>
                  <a:lnTo>
                    <a:pt x="1218" y="512"/>
                  </a:lnTo>
                  <a:lnTo>
                    <a:pt x="1242" y="633"/>
                  </a:lnTo>
                  <a:lnTo>
                    <a:pt x="1242" y="633"/>
                  </a:lnTo>
                  <a:lnTo>
                    <a:pt x="1218" y="755"/>
                  </a:lnTo>
                  <a:lnTo>
                    <a:pt x="1194" y="877"/>
                  </a:lnTo>
                  <a:lnTo>
                    <a:pt x="1145" y="974"/>
                  </a:lnTo>
                  <a:lnTo>
                    <a:pt x="1048" y="1072"/>
                  </a:lnTo>
                  <a:lnTo>
                    <a:pt x="975" y="1145"/>
                  </a:lnTo>
                  <a:lnTo>
                    <a:pt x="853" y="1193"/>
                  </a:lnTo>
                  <a:lnTo>
                    <a:pt x="731" y="1242"/>
                  </a:lnTo>
                  <a:lnTo>
                    <a:pt x="609" y="1242"/>
                  </a:lnTo>
                  <a:lnTo>
                    <a:pt x="609" y="1242"/>
                  </a:lnTo>
                  <a:lnTo>
                    <a:pt x="487" y="1242"/>
                  </a:lnTo>
                  <a:lnTo>
                    <a:pt x="366" y="1193"/>
                  </a:lnTo>
                  <a:lnTo>
                    <a:pt x="268" y="1145"/>
                  </a:lnTo>
                  <a:lnTo>
                    <a:pt x="171" y="1072"/>
                  </a:lnTo>
                  <a:lnTo>
                    <a:pt x="98" y="974"/>
                  </a:lnTo>
                  <a:lnTo>
                    <a:pt x="49" y="877"/>
                  </a:lnTo>
                  <a:lnTo>
                    <a:pt x="0" y="755"/>
                  </a:lnTo>
                  <a:lnTo>
                    <a:pt x="0" y="633"/>
                  </a:lnTo>
                  <a:lnTo>
                    <a:pt x="0" y="633"/>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9" name="Google Shape;149;p20"/>
          <p:cNvGrpSpPr/>
          <p:nvPr/>
        </p:nvGrpSpPr>
        <p:grpSpPr>
          <a:xfrm>
            <a:off x="6165477" y="385453"/>
            <a:ext cx="332670" cy="332670"/>
            <a:chOff x="6649150" y="309350"/>
            <a:chExt cx="395800" cy="395800"/>
          </a:xfrm>
        </p:grpSpPr>
        <p:sp>
          <p:nvSpPr>
            <p:cNvPr id="150" name="Google Shape;150;p20"/>
            <p:cNvSpPr/>
            <p:nvPr/>
          </p:nvSpPr>
          <p:spPr>
            <a:xfrm>
              <a:off x="6649150" y="309350"/>
              <a:ext cx="395800" cy="395800"/>
            </a:xfrm>
            <a:custGeom>
              <a:rect b="b" l="l" r="r" t="t"/>
              <a:pathLst>
                <a:path extrusionOk="0" fill="none" h="15832" w="15832">
                  <a:moveTo>
                    <a:pt x="7916" y="1"/>
                  </a:moveTo>
                  <a:lnTo>
                    <a:pt x="7916" y="1"/>
                  </a:lnTo>
                  <a:lnTo>
                    <a:pt x="7502" y="25"/>
                  </a:lnTo>
                  <a:lnTo>
                    <a:pt x="7112" y="49"/>
                  </a:lnTo>
                  <a:lnTo>
                    <a:pt x="6723" y="98"/>
                  </a:lnTo>
                  <a:lnTo>
                    <a:pt x="6333" y="171"/>
                  </a:lnTo>
                  <a:lnTo>
                    <a:pt x="5943" y="244"/>
                  </a:lnTo>
                  <a:lnTo>
                    <a:pt x="5553" y="366"/>
                  </a:lnTo>
                  <a:lnTo>
                    <a:pt x="5188" y="488"/>
                  </a:lnTo>
                  <a:lnTo>
                    <a:pt x="4847" y="634"/>
                  </a:lnTo>
                  <a:lnTo>
                    <a:pt x="4482" y="780"/>
                  </a:lnTo>
                  <a:lnTo>
                    <a:pt x="4141" y="950"/>
                  </a:lnTo>
                  <a:lnTo>
                    <a:pt x="3824" y="1145"/>
                  </a:lnTo>
                  <a:lnTo>
                    <a:pt x="3483" y="1364"/>
                  </a:lnTo>
                  <a:lnTo>
                    <a:pt x="3191" y="1584"/>
                  </a:lnTo>
                  <a:lnTo>
                    <a:pt x="2874" y="1803"/>
                  </a:lnTo>
                  <a:lnTo>
                    <a:pt x="2607" y="2071"/>
                  </a:lnTo>
                  <a:lnTo>
                    <a:pt x="2314" y="2314"/>
                  </a:lnTo>
                  <a:lnTo>
                    <a:pt x="2071" y="2607"/>
                  </a:lnTo>
                  <a:lnTo>
                    <a:pt x="1803" y="2874"/>
                  </a:lnTo>
                  <a:lnTo>
                    <a:pt x="1584" y="3191"/>
                  </a:lnTo>
                  <a:lnTo>
                    <a:pt x="1364" y="3483"/>
                  </a:lnTo>
                  <a:lnTo>
                    <a:pt x="1145" y="3824"/>
                  </a:lnTo>
                  <a:lnTo>
                    <a:pt x="950" y="4141"/>
                  </a:lnTo>
                  <a:lnTo>
                    <a:pt x="780" y="4482"/>
                  </a:lnTo>
                  <a:lnTo>
                    <a:pt x="634" y="4847"/>
                  </a:lnTo>
                  <a:lnTo>
                    <a:pt x="488" y="5188"/>
                  </a:lnTo>
                  <a:lnTo>
                    <a:pt x="366" y="5553"/>
                  </a:lnTo>
                  <a:lnTo>
                    <a:pt x="244" y="5943"/>
                  </a:lnTo>
                  <a:lnTo>
                    <a:pt x="171" y="6333"/>
                  </a:lnTo>
                  <a:lnTo>
                    <a:pt x="98" y="6722"/>
                  </a:lnTo>
                  <a:lnTo>
                    <a:pt x="49" y="7112"/>
                  </a:lnTo>
                  <a:lnTo>
                    <a:pt x="25" y="7502"/>
                  </a:lnTo>
                  <a:lnTo>
                    <a:pt x="1" y="7916"/>
                  </a:lnTo>
                  <a:lnTo>
                    <a:pt x="1" y="7916"/>
                  </a:lnTo>
                  <a:lnTo>
                    <a:pt x="25" y="8330"/>
                  </a:lnTo>
                  <a:lnTo>
                    <a:pt x="49" y="8720"/>
                  </a:lnTo>
                  <a:lnTo>
                    <a:pt x="98" y="9109"/>
                  </a:lnTo>
                  <a:lnTo>
                    <a:pt x="171" y="9499"/>
                  </a:lnTo>
                  <a:lnTo>
                    <a:pt x="244" y="9889"/>
                  </a:lnTo>
                  <a:lnTo>
                    <a:pt x="366" y="10278"/>
                  </a:lnTo>
                  <a:lnTo>
                    <a:pt x="488" y="10644"/>
                  </a:lnTo>
                  <a:lnTo>
                    <a:pt x="634" y="10985"/>
                  </a:lnTo>
                  <a:lnTo>
                    <a:pt x="780" y="11350"/>
                  </a:lnTo>
                  <a:lnTo>
                    <a:pt x="950" y="11691"/>
                  </a:lnTo>
                  <a:lnTo>
                    <a:pt x="1145" y="12008"/>
                  </a:lnTo>
                  <a:lnTo>
                    <a:pt x="1364" y="12348"/>
                  </a:lnTo>
                  <a:lnTo>
                    <a:pt x="1584" y="12641"/>
                  </a:lnTo>
                  <a:lnTo>
                    <a:pt x="1803" y="12957"/>
                  </a:lnTo>
                  <a:lnTo>
                    <a:pt x="2071" y="13225"/>
                  </a:lnTo>
                  <a:lnTo>
                    <a:pt x="2314" y="13518"/>
                  </a:lnTo>
                  <a:lnTo>
                    <a:pt x="2607" y="13761"/>
                  </a:lnTo>
                  <a:lnTo>
                    <a:pt x="2874" y="14029"/>
                  </a:lnTo>
                  <a:lnTo>
                    <a:pt x="3191" y="14248"/>
                  </a:lnTo>
                  <a:lnTo>
                    <a:pt x="3483" y="14467"/>
                  </a:lnTo>
                  <a:lnTo>
                    <a:pt x="3824" y="14687"/>
                  </a:lnTo>
                  <a:lnTo>
                    <a:pt x="4141" y="14881"/>
                  </a:lnTo>
                  <a:lnTo>
                    <a:pt x="4482" y="15052"/>
                  </a:lnTo>
                  <a:lnTo>
                    <a:pt x="4847" y="15198"/>
                  </a:lnTo>
                  <a:lnTo>
                    <a:pt x="5188" y="15344"/>
                  </a:lnTo>
                  <a:lnTo>
                    <a:pt x="5553" y="15466"/>
                  </a:lnTo>
                  <a:lnTo>
                    <a:pt x="5943" y="15588"/>
                  </a:lnTo>
                  <a:lnTo>
                    <a:pt x="6333" y="15661"/>
                  </a:lnTo>
                  <a:lnTo>
                    <a:pt x="6723" y="15734"/>
                  </a:lnTo>
                  <a:lnTo>
                    <a:pt x="7112" y="15783"/>
                  </a:lnTo>
                  <a:lnTo>
                    <a:pt x="7502" y="15807"/>
                  </a:lnTo>
                  <a:lnTo>
                    <a:pt x="7916" y="15831"/>
                  </a:lnTo>
                  <a:lnTo>
                    <a:pt x="7916" y="15831"/>
                  </a:lnTo>
                  <a:lnTo>
                    <a:pt x="8330" y="15807"/>
                  </a:lnTo>
                  <a:lnTo>
                    <a:pt x="8720" y="15783"/>
                  </a:lnTo>
                  <a:lnTo>
                    <a:pt x="9109" y="15734"/>
                  </a:lnTo>
                  <a:lnTo>
                    <a:pt x="9499" y="15661"/>
                  </a:lnTo>
                  <a:lnTo>
                    <a:pt x="9889" y="15588"/>
                  </a:lnTo>
                  <a:lnTo>
                    <a:pt x="10278" y="15466"/>
                  </a:lnTo>
                  <a:lnTo>
                    <a:pt x="10644" y="15344"/>
                  </a:lnTo>
                  <a:lnTo>
                    <a:pt x="10985" y="15198"/>
                  </a:lnTo>
                  <a:lnTo>
                    <a:pt x="11350" y="15052"/>
                  </a:lnTo>
                  <a:lnTo>
                    <a:pt x="11691" y="14881"/>
                  </a:lnTo>
                  <a:lnTo>
                    <a:pt x="12008" y="14687"/>
                  </a:lnTo>
                  <a:lnTo>
                    <a:pt x="12349" y="14467"/>
                  </a:lnTo>
                  <a:lnTo>
                    <a:pt x="12641" y="14248"/>
                  </a:lnTo>
                  <a:lnTo>
                    <a:pt x="12957" y="14029"/>
                  </a:lnTo>
                  <a:lnTo>
                    <a:pt x="13225" y="13761"/>
                  </a:lnTo>
                  <a:lnTo>
                    <a:pt x="13518" y="13518"/>
                  </a:lnTo>
                  <a:lnTo>
                    <a:pt x="13761" y="13225"/>
                  </a:lnTo>
                  <a:lnTo>
                    <a:pt x="14029" y="12957"/>
                  </a:lnTo>
                  <a:lnTo>
                    <a:pt x="14248" y="12641"/>
                  </a:lnTo>
                  <a:lnTo>
                    <a:pt x="14467" y="12348"/>
                  </a:lnTo>
                  <a:lnTo>
                    <a:pt x="14687" y="12008"/>
                  </a:lnTo>
                  <a:lnTo>
                    <a:pt x="14881" y="11691"/>
                  </a:lnTo>
                  <a:lnTo>
                    <a:pt x="15052" y="11350"/>
                  </a:lnTo>
                  <a:lnTo>
                    <a:pt x="15198" y="10985"/>
                  </a:lnTo>
                  <a:lnTo>
                    <a:pt x="15344" y="10644"/>
                  </a:lnTo>
                  <a:lnTo>
                    <a:pt x="15466" y="10278"/>
                  </a:lnTo>
                  <a:lnTo>
                    <a:pt x="15588" y="9889"/>
                  </a:lnTo>
                  <a:lnTo>
                    <a:pt x="15661" y="9499"/>
                  </a:lnTo>
                  <a:lnTo>
                    <a:pt x="15734" y="9109"/>
                  </a:lnTo>
                  <a:lnTo>
                    <a:pt x="15783" y="8720"/>
                  </a:lnTo>
                  <a:lnTo>
                    <a:pt x="15807" y="8330"/>
                  </a:lnTo>
                  <a:lnTo>
                    <a:pt x="15831" y="7916"/>
                  </a:lnTo>
                  <a:lnTo>
                    <a:pt x="15831" y="7916"/>
                  </a:lnTo>
                  <a:lnTo>
                    <a:pt x="15807" y="7502"/>
                  </a:lnTo>
                  <a:lnTo>
                    <a:pt x="15783" y="7112"/>
                  </a:lnTo>
                  <a:lnTo>
                    <a:pt x="15734" y="6722"/>
                  </a:lnTo>
                  <a:lnTo>
                    <a:pt x="15661" y="6333"/>
                  </a:lnTo>
                  <a:lnTo>
                    <a:pt x="15588" y="5943"/>
                  </a:lnTo>
                  <a:lnTo>
                    <a:pt x="15466" y="5553"/>
                  </a:lnTo>
                  <a:lnTo>
                    <a:pt x="15344" y="5188"/>
                  </a:lnTo>
                  <a:lnTo>
                    <a:pt x="15198" y="4847"/>
                  </a:lnTo>
                  <a:lnTo>
                    <a:pt x="15052" y="4482"/>
                  </a:lnTo>
                  <a:lnTo>
                    <a:pt x="14881" y="4141"/>
                  </a:lnTo>
                  <a:lnTo>
                    <a:pt x="14687" y="3824"/>
                  </a:lnTo>
                  <a:lnTo>
                    <a:pt x="14467" y="3483"/>
                  </a:lnTo>
                  <a:lnTo>
                    <a:pt x="14248" y="3191"/>
                  </a:lnTo>
                  <a:lnTo>
                    <a:pt x="14029" y="2874"/>
                  </a:lnTo>
                  <a:lnTo>
                    <a:pt x="13761" y="2607"/>
                  </a:lnTo>
                  <a:lnTo>
                    <a:pt x="13518" y="2314"/>
                  </a:lnTo>
                  <a:lnTo>
                    <a:pt x="13225" y="2071"/>
                  </a:lnTo>
                  <a:lnTo>
                    <a:pt x="12957" y="1803"/>
                  </a:lnTo>
                  <a:lnTo>
                    <a:pt x="12641" y="1584"/>
                  </a:lnTo>
                  <a:lnTo>
                    <a:pt x="12349" y="1364"/>
                  </a:lnTo>
                  <a:lnTo>
                    <a:pt x="12008" y="1145"/>
                  </a:lnTo>
                  <a:lnTo>
                    <a:pt x="11691" y="950"/>
                  </a:lnTo>
                  <a:lnTo>
                    <a:pt x="11350" y="780"/>
                  </a:lnTo>
                  <a:lnTo>
                    <a:pt x="10985" y="634"/>
                  </a:lnTo>
                  <a:lnTo>
                    <a:pt x="10644" y="488"/>
                  </a:lnTo>
                  <a:lnTo>
                    <a:pt x="10278" y="366"/>
                  </a:lnTo>
                  <a:lnTo>
                    <a:pt x="9889" y="244"/>
                  </a:lnTo>
                  <a:lnTo>
                    <a:pt x="9499" y="171"/>
                  </a:lnTo>
                  <a:lnTo>
                    <a:pt x="9109" y="98"/>
                  </a:lnTo>
                  <a:lnTo>
                    <a:pt x="8720" y="49"/>
                  </a:lnTo>
                  <a:lnTo>
                    <a:pt x="8330" y="25"/>
                  </a:lnTo>
                  <a:lnTo>
                    <a:pt x="7916" y="1"/>
                  </a:lnTo>
                  <a:lnTo>
                    <a:pt x="7916" y="1"/>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20"/>
            <p:cNvSpPr/>
            <p:nvPr/>
          </p:nvSpPr>
          <p:spPr>
            <a:xfrm>
              <a:off x="6673500" y="333700"/>
              <a:ext cx="347100" cy="347100"/>
            </a:xfrm>
            <a:custGeom>
              <a:rect b="b" l="l" r="r" t="t"/>
              <a:pathLst>
                <a:path extrusionOk="0" fill="none" h="13884" w="13884">
                  <a:moveTo>
                    <a:pt x="6942" y="13883"/>
                  </a:moveTo>
                  <a:lnTo>
                    <a:pt x="6942" y="13883"/>
                  </a:lnTo>
                  <a:lnTo>
                    <a:pt x="6577" y="13883"/>
                  </a:lnTo>
                  <a:lnTo>
                    <a:pt x="6236" y="13834"/>
                  </a:lnTo>
                  <a:lnTo>
                    <a:pt x="5895" y="13810"/>
                  </a:lnTo>
                  <a:lnTo>
                    <a:pt x="5554" y="13737"/>
                  </a:lnTo>
                  <a:lnTo>
                    <a:pt x="5213" y="13664"/>
                  </a:lnTo>
                  <a:lnTo>
                    <a:pt x="4872" y="13566"/>
                  </a:lnTo>
                  <a:lnTo>
                    <a:pt x="4555" y="13469"/>
                  </a:lnTo>
                  <a:lnTo>
                    <a:pt x="4239" y="13323"/>
                  </a:lnTo>
                  <a:lnTo>
                    <a:pt x="3946" y="13201"/>
                  </a:lnTo>
                  <a:lnTo>
                    <a:pt x="3630" y="13031"/>
                  </a:lnTo>
                  <a:lnTo>
                    <a:pt x="3337" y="12884"/>
                  </a:lnTo>
                  <a:lnTo>
                    <a:pt x="3069" y="12690"/>
                  </a:lnTo>
                  <a:lnTo>
                    <a:pt x="2802" y="12495"/>
                  </a:lnTo>
                  <a:lnTo>
                    <a:pt x="2534" y="12300"/>
                  </a:lnTo>
                  <a:lnTo>
                    <a:pt x="2290" y="12081"/>
                  </a:lnTo>
                  <a:lnTo>
                    <a:pt x="2047" y="11837"/>
                  </a:lnTo>
                  <a:lnTo>
                    <a:pt x="1803" y="11594"/>
                  </a:lnTo>
                  <a:lnTo>
                    <a:pt x="1584" y="11350"/>
                  </a:lnTo>
                  <a:lnTo>
                    <a:pt x="1389" y="11082"/>
                  </a:lnTo>
                  <a:lnTo>
                    <a:pt x="1194" y="10814"/>
                  </a:lnTo>
                  <a:lnTo>
                    <a:pt x="999" y="10546"/>
                  </a:lnTo>
                  <a:lnTo>
                    <a:pt x="853" y="10254"/>
                  </a:lnTo>
                  <a:lnTo>
                    <a:pt x="683" y="9938"/>
                  </a:lnTo>
                  <a:lnTo>
                    <a:pt x="561" y="9645"/>
                  </a:lnTo>
                  <a:lnTo>
                    <a:pt x="415" y="9329"/>
                  </a:lnTo>
                  <a:lnTo>
                    <a:pt x="317" y="9012"/>
                  </a:lnTo>
                  <a:lnTo>
                    <a:pt x="220" y="8671"/>
                  </a:lnTo>
                  <a:lnTo>
                    <a:pt x="147" y="8330"/>
                  </a:lnTo>
                  <a:lnTo>
                    <a:pt x="74" y="7989"/>
                  </a:lnTo>
                  <a:lnTo>
                    <a:pt x="49" y="7648"/>
                  </a:lnTo>
                  <a:lnTo>
                    <a:pt x="1" y="7307"/>
                  </a:lnTo>
                  <a:lnTo>
                    <a:pt x="1" y="6942"/>
                  </a:lnTo>
                  <a:lnTo>
                    <a:pt x="1" y="6942"/>
                  </a:lnTo>
                  <a:lnTo>
                    <a:pt x="1" y="6577"/>
                  </a:lnTo>
                  <a:lnTo>
                    <a:pt x="49" y="6236"/>
                  </a:lnTo>
                  <a:lnTo>
                    <a:pt x="74" y="5895"/>
                  </a:lnTo>
                  <a:lnTo>
                    <a:pt x="147" y="5554"/>
                  </a:lnTo>
                  <a:lnTo>
                    <a:pt x="220" y="5213"/>
                  </a:lnTo>
                  <a:lnTo>
                    <a:pt x="317" y="4872"/>
                  </a:lnTo>
                  <a:lnTo>
                    <a:pt x="415" y="4555"/>
                  </a:lnTo>
                  <a:lnTo>
                    <a:pt x="561" y="4238"/>
                  </a:lnTo>
                  <a:lnTo>
                    <a:pt x="683" y="3946"/>
                  </a:lnTo>
                  <a:lnTo>
                    <a:pt x="853" y="3630"/>
                  </a:lnTo>
                  <a:lnTo>
                    <a:pt x="999" y="3337"/>
                  </a:lnTo>
                  <a:lnTo>
                    <a:pt x="1194" y="3069"/>
                  </a:lnTo>
                  <a:lnTo>
                    <a:pt x="1389" y="2802"/>
                  </a:lnTo>
                  <a:lnTo>
                    <a:pt x="1584" y="2534"/>
                  </a:lnTo>
                  <a:lnTo>
                    <a:pt x="1803" y="2290"/>
                  </a:lnTo>
                  <a:lnTo>
                    <a:pt x="2047" y="2047"/>
                  </a:lnTo>
                  <a:lnTo>
                    <a:pt x="2290" y="1803"/>
                  </a:lnTo>
                  <a:lnTo>
                    <a:pt x="2534" y="1584"/>
                  </a:lnTo>
                  <a:lnTo>
                    <a:pt x="2802" y="1389"/>
                  </a:lnTo>
                  <a:lnTo>
                    <a:pt x="3069" y="1194"/>
                  </a:lnTo>
                  <a:lnTo>
                    <a:pt x="3337" y="999"/>
                  </a:lnTo>
                  <a:lnTo>
                    <a:pt x="3630" y="853"/>
                  </a:lnTo>
                  <a:lnTo>
                    <a:pt x="3946" y="683"/>
                  </a:lnTo>
                  <a:lnTo>
                    <a:pt x="4239" y="561"/>
                  </a:lnTo>
                  <a:lnTo>
                    <a:pt x="4555" y="415"/>
                  </a:lnTo>
                  <a:lnTo>
                    <a:pt x="4872" y="317"/>
                  </a:lnTo>
                  <a:lnTo>
                    <a:pt x="5213" y="220"/>
                  </a:lnTo>
                  <a:lnTo>
                    <a:pt x="5554" y="147"/>
                  </a:lnTo>
                  <a:lnTo>
                    <a:pt x="5895" y="74"/>
                  </a:lnTo>
                  <a:lnTo>
                    <a:pt x="6236" y="49"/>
                  </a:lnTo>
                  <a:lnTo>
                    <a:pt x="6577" y="1"/>
                  </a:lnTo>
                  <a:lnTo>
                    <a:pt x="6942" y="1"/>
                  </a:lnTo>
                  <a:lnTo>
                    <a:pt x="6942" y="1"/>
                  </a:lnTo>
                  <a:lnTo>
                    <a:pt x="7307" y="1"/>
                  </a:lnTo>
                  <a:lnTo>
                    <a:pt x="7648" y="49"/>
                  </a:lnTo>
                  <a:lnTo>
                    <a:pt x="7989" y="74"/>
                  </a:lnTo>
                  <a:lnTo>
                    <a:pt x="8330" y="147"/>
                  </a:lnTo>
                  <a:lnTo>
                    <a:pt x="8671" y="220"/>
                  </a:lnTo>
                  <a:lnTo>
                    <a:pt x="9012" y="317"/>
                  </a:lnTo>
                  <a:lnTo>
                    <a:pt x="9329" y="415"/>
                  </a:lnTo>
                  <a:lnTo>
                    <a:pt x="9645" y="561"/>
                  </a:lnTo>
                  <a:lnTo>
                    <a:pt x="9938" y="683"/>
                  </a:lnTo>
                  <a:lnTo>
                    <a:pt x="10254" y="853"/>
                  </a:lnTo>
                  <a:lnTo>
                    <a:pt x="10546" y="999"/>
                  </a:lnTo>
                  <a:lnTo>
                    <a:pt x="10814" y="1194"/>
                  </a:lnTo>
                  <a:lnTo>
                    <a:pt x="11082" y="1389"/>
                  </a:lnTo>
                  <a:lnTo>
                    <a:pt x="11350" y="1584"/>
                  </a:lnTo>
                  <a:lnTo>
                    <a:pt x="11594" y="1803"/>
                  </a:lnTo>
                  <a:lnTo>
                    <a:pt x="11837" y="2047"/>
                  </a:lnTo>
                  <a:lnTo>
                    <a:pt x="12081" y="2290"/>
                  </a:lnTo>
                  <a:lnTo>
                    <a:pt x="12300" y="2534"/>
                  </a:lnTo>
                  <a:lnTo>
                    <a:pt x="12495" y="2802"/>
                  </a:lnTo>
                  <a:lnTo>
                    <a:pt x="12690" y="3069"/>
                  </a:lnTo>
                  <a:lnTo>
                    <a:pt x="12885" y="3337"/>
                  </a:lnTo>
                  <a:lnTo>
                    <a:pt x="13031" y="3630"/>
                  </a:lnTo>
                  <a:lnTo>
                    <a:pt x="13201" y="3946"/>
                  </a:lnTo>
                  <a:lnTo>
                    <a:pt x="13323" y="4238"/>
                  </a:lnTo>
                  <a:lnTo>
                    <a:pt x="13469" y="4555"/>
                  </a:lnTo>
                  <a:lnTo>
                    <a:pt x="13566" y="4872"/>
                  </a:lnTo>
                  <a:lnTo>
                    <a:pt x="13664" y="5213"/>
                  </a:lnTo>
                  <a:lnTo>
                    <a:pt x="13737" y="5554"/>
                  </a:lnTo>
                  <a:lnTo>
                    <a:pt x="13810" y="5895"/>
                  </a:lnTo>
                  <a:lnTo>
                    <a:pt x="13834" y="6236"/>
                  </a:lnTo>
                  <a:lnTo>
                    <a:pt x="13883" y="6577"/>
                  </a:lnTo>
                  <a:lnTo>
                    <a:pt x="13883" y="6942"/>
                  </a:lnTo>
                  <a:lnTo>
                    <a:pt x="13883" y="6942"/>
                  </a:lnTo>
                  <a:lnTo>
                    <a:pt x="13883" y="7307"/>
                  </a:lnTo>
                  <a:lnTo>
                    <a:pt x="13834" y="7648"/>
                  </a:lnTo>
                  <a:lnTo>
                    <a:pt x="13810" y="7989"/>
                  </a:lnTo>
                  <a:lnTo>
                    <a:pt x="13737" y="8330"/>
                  </a:lnTo>
                  <a:lnTo>
                    <a:pt x="13664" y="8671"/>
                  </a:lnTo>
                  <a:lnTo>
                    <a:pt x="13566" y="9012"/>
                  </a:lnTo>
                  <a:lnTo>
                    <a:pt x="13469" y="9329"/>
                  </a:lnTo>
                  <a:lnTo>
                    <a:pt x="13323" y="9645"/>
                  </a:lnTo>
                  <a:lnTo>
                    <a:pt x="13201" y="9938"/>
                  </a:lnTo>
                  <a:lnTo>
                    <a:pt x="13031" y="10254"/>
                  </a:lnTo>
                  <a:lnTo>
                    <a:pt x="12885" y="10546"/>
                  </a:lnTo>
                  <a:lnTo>
                    <a:pt x="12690" y="10814"/>
                  </a:lnTo>
                  <a:lnTo>
                    <a:pt x="12495" y="11082"/>
                  </a:lnTo>
                  <a:lnTo>
                    <a:pt x="12300" y="11350"/>
                  </a:lnTo>
                  <a:lnTo>
                    <a:pt x="12081" y="11594"/>
                  </a:lnTo>
                  <a:lnTo>
                    <a:pt x="11837" y="11837"/>
                  </a:lnTo>
                  <a:lnTo>
                    <a:pt x="11594" y="12081"/>
                  </a:lnTo>
                  <a:lnTo>
                    <a:pt x="11350" y="12300"/>
                  </a:lnTo>
                  <a:lnTo>
                    <a:pt x="11082" y="12495"/>
                  </a:lnTo>
                  <a:lnTo>
                    <a:pt x="10814" y="12690"/>
                  </a:lnTo>
                  <a:lnTo>
                    <a:pt x="10546" y="12884"/>
                  </a:lnTo>
                  <a:lnTo>
                    <a:pt x="10254" y="13031"/>
                  </a:lnTo>
                  <a:lnTo>
                    <a:pt x="9938" y="13201"/>
                  </a:lnTo>
                  <a:lnTo>
                    <a:pt x="9645" y="13323"/>
                  </a:lnTo>
                  <a:lnTo>
                    <a:pt x="9329" y="13469"/>
                  </a:lnTo>
                  <a:lnTo>
                    <a:pt x="9012" y="13566"/>
                  </a:lnTo>
                  <a:lnTo>
                    <a:pt x="8671" y="13664"/>
                  </a:lnTo>
                  <a:lnTo>
                    <a:pt x="8330" y="13737"/>
                  </a:lnTo>
                  <a:lnTo>
                    <a:pt x="7989" y="13810"/>
                  </a:lnTo>
                  <a:lnTo>
                    <a:pt x="7648" y="13834"/>
                  </a:lnTo>
                  <a:lnTo>
                    <a:pt x="7307" y="13883"/>
                  </a:lnTo>
                  <a:lnTo>
                    <a:pt x="6942" y="13883"/>
                  </a:lnTo>
                  <a:lnTo>
                    <a:pt x="6942" y="13883"/>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20"/>
            <p:cNvSpPr/>
            <p:nvPr/>
          </p:nvSpPr>
          <p:spPr>
            <a:xfrm>
              <a:off x="6848850" y="397625"/>
              <a:ext cx="54825" cy="169300"/>
            </a:xfrm>
            <a:custGeom>
              <a:rect b="b" l="l" r="r" t="t"/>
              <a:pathLst>
                <a:path extrusionOk="0" fill="none" h="6772" w="2193">
                  <a:moveTo>
                    <a:pt x="1" y="1"/>
                  </a:moveTo>
                  <a:lnTo>
                    <a:pt x="1" y="4580"/>
                  </a:lnTo>
                  <a:lnTo>
                    <a:pt x="2193" y="6772"/>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20"/>
            <p:cNvSpPr/>
            <p:nvPr/>
          </p:nvSpPr>
          <p:spPr>
            <a:xfrm>
              <a:off x="6847025" y="333700"/>
              <a:ext cx="25" cy="29250"/>
            </a:xfrm>
            <a:custGeom>
              <a:rect b="b" l="l" r="r" t="t"/>
              <a:pathLst>
                <a:path extrusionOk="0" fill="none" h="1170" w="1">
                  <a:moveTo>
                    <a:pt x="1" y="1170"/>
                  </a:moveTo>
                  <a:lnTo>
                    <a:pt x="1"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20"/>
            <p:cNvSpPr/>
            <p:nvPr/>
          </p:nvSpPr>
          <p:spPr>
            <a:xfrm>
              <a:off x="6760575" y="356850"/>
              <a:ext cx="25" cy="25"/>
            </a:xfrm>
            <a:custGeom>
              <a:rect b="b" l="l" r="r" t="t"/>
              <a:pathLst>
                <a:path extrusionOk="0" fill="none" h="1" w="1">
                  <a:moveTo>
                    <a:pt x="1"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0"/>
            <p:cNvSpPr/>
            <p:nvPr/>
          </p:nvSpPr>
          <p:spPr>
            <a:xfrm>
              <a:off x="6760575" y="356850"/>
              <a:ext cx="14025" cy="24975"/>
            </a:xfrm>
            <a:custGeom>
              <a:rect b="b" l="l" r="r" t="t"/>
              <a:pathLst>
                <a:path extrusionOk="0" fill="none" h="999" w="561">
                  <a:moveTo>
                    <a:pt x="1" y="0"/>
                  </a:moveTo>
                  <a:lnTo>
                    <a:pt x="561" y="99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20"/>
            <p:cNvSpPr/>
            <p:nvPr/>
          </p:nvSpPr>
          <p:spPr>
            <a:xfrm>
              <a:off x="6696650" y="420775"/>
              <a:ext cx="25" cy="25"/>
            </a:xfrm>
            <a:custGeom>
              <a:rect b="b" l="l" r="r" t="t"/>
              <a:pathLst>
                <a:path extrusionOk="0" fill="none" h="1" w="1">
                  <a:moveTo>
                    <a:pt x="0"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20"/>
            <p:cNvSpPr/>
            <p:nvPr/>
          </p:nvSpPr>
          <p:spPr>
            <a:xfrm>
              <a:off x="6696650" y="420775"/>
              <a:ext cx="24975" cy="14025"/>
            </a:xfrm>
            <a:custGeom>
              <a:rect b="b" l="l" r="r" t="t"/>
              <a:pathLst>
                <a:path extrusionOk="0" fill="none" h="561" w="999">
                  <a:moveTo>
                    <a:pt x="0" y="0"/>
                  </a:moveTo>
                  <a:lnTo>
                    <a:pt x="999" y="56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20"/>
            <p:cNvSpPr/>
            <p:nvPr/>
          </p:nvSpPr>
          <p:spPr>
            <a:xfrm>
              <a:off x="6673500" y="507225"/>
              <a:ext cx="29250" cy="25"/>
            </a:xfrm>
            <a:custGeom>
              <a:rect b="b" l="l" r="r" t="t"/>
              <a:pathLst>
                <a:path extrusionOk="0" fill="none" h="1" w="1170">
                  <a:moveTo>
                    <a:pt x="1" y="1"/>
                  </a:moveTo>
                  <a:lnTo>
                    <a:pt x="1170"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20"/>
            <p:cNvSpPr/>
            <p:nvPr/>
          </p:nvSpPr>
          <p:spPr>
            <a:xfrm>
              <a:off x="6696650" y="593700"/>
              <a:ext cx="25" cy="25"/>
            </a:xfrm>
            <a:custGeom>
              <a:rect b="b" l="l" r="r" t="t"/>
              <a:pathLst>
                <a:path extrusionOk="0" fill="none" h="1" w="1">
                  <a:moveTo>
                    <a:pt x="0"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20"/>
            <p:cNvSpPr/>
            <p:nvPr/>
          </p:nvSpPr>
          <p:spPr>
            <a:xfrm>
              <a:off x="6696650" y="579700"/>
              <a:ext cx="24975" cy="14025"/>
            </a:xfrm>
            <a:custGeom>
              <a:rect b="b" l="l" r="r" t="t"/>
              <a:pathLst>
                <a:path extrusionOk="0" fill="none" h="561" w="999">
                  <a:moveTo>
                    <a:pt x="0" y="560"/>
                  </a:moveTo>
                  <a:lnTo>
                    <a:pt x="999"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20"/>
            <p:cNvSpPr/>
            <p:nvPr/>
          </p:nvSpPr>
          <p:spPr>
            <a:xfrm>
              <a:off x="6760575" y="632675"/>
              <a:ext cx="14025" cy="24975"/>
            </a:xfrm>
            <a:custGeom>
              <a:rect b="b" l="l" r="r" t="t"/>
              <a:pathLst>
                <a:path extrusionOk="0" fill="none" h="999" w="561">
                  <a:moveTo>
                    <a:pt x="1" y="999"/>
                  </a:moveTo>
                  <a:lnTo>
                    <a:pt x="56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20"/>
            <p:cNvSpPr/>
            <p:nvPr/>
          </p:nvSpPr>
          <p:spPr>
            <a:xfrm>
              <a:off x="6760575" y="657625"/>
              <a:ext cx="25" cy="25"/>
            </a:xfrm>
            <a:custGeom>
              <a:rect b="b" l="l" r="r" t="t"/>
              <a:pathLst>
                <a:path extrusionOk="0" fill="none" h="1" w="1">
                  <a:moveTo>
                    <a:pt x="1" y="1"/>
                  </a:moveTo>
                  <a:lnTo>
                    <a:pt x="1"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0"/>
            <p:cNvSpPr/>
            <p:nvPr/>
          </p:nvSpPr>
          <p:spPr>
            <a:xfrm>
              <a:off x="6847025" y="651550"/>
              <a:ext cx="25" cy="29250"/>
            </a:xfrm>
            <a:custGeom>
              <a:rect b="b" l="l" r="r" t="t"/>
              <a:pathLst>
                <a:path extrusionOk="0" fill="none" h="1170" w="1">
                  <a:moveTo>
                    <a:pt x="1" y="0"/>
                  </a:moveTo>
                  <a:lnTo>
                    <a:pt x="1" y="116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0"/>
            <p:cNvSpPr/>
            <p:nvPr/>
          </p:nvSpPr>
          <p:spPr>
            <a:xfrm>
              <a:off x="6919500" y="632675"/>
              <a:ext cx="14025" cy="24975"/>
            </a:xfrm>
            <a:custGeom>
              <a:rect b="b" l="l" r="r" t="t"/>
              <a:pathLst>
                <a:path extrusionOk="0" fill="none" h="999" w="561">
                  <a:moveTo>
                    <a:pt x="560" y="999"/>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20"/>
            <p:cNvSpPr/>
            <p:nvPr/>
          </p:nvSpPr>
          <p:spPr>
            <a:xfrm>
              <a:off x="6933500" y="657625"/>
              <a:ext cx="25" cy="25"/>
            </a:xfrm>
            <a:custGeom>
              <a:rect b="b" l="l" r="r" t="t"/>
              <a:pathLst>
                <a:path extrusionOk="0" fill="none" h="1" w="1">
                  <a:moveTo>
                    <a:pt x="0" y="1"/>
                  </a:moveTo>
                  <a:lnTo>
                    <a:pt x="0"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20"/>
            <p:cNvSpPr/>
            <p:nvPr/>
          </p:nvSpPr>
          <p:spPr>
            <a:xfrm>
              <a:off x="6972475" y="579700"/>
              <a:ext cx="24975" cy="14025"/>
            </a:xfrm>
            <a:custGeom>
              <a:rect b="b" l="l" r="r" t="t"/>
              <a:pathLst>
                <a:path extrusionOk="0" fill="none" h="561" w="999">
                  <a:moveTo>
                    <a:pt x="999" y="56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20"/>
            <p:cNvSpPr/>
            <p:nvPr/>
          </p:nvSpPr>
          <p:spPr>
            <a:xfrm>
              <a:off x="6997425" y="593700"/>
              <a:ext cx="25" cy="25"/>
            </a:xfrm>
            <a:custGeom>
              <a:rect b="b" l="l" r="r" t="t"/>
              <a:pathLst>
                <a:path extrusionOk="0" fill="none" h="1" w="1">
                  <a:moveTo>
                    <a:pt x="1"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20"/>
            <p:cNvSpPr/>
            <p:nvPr/>
          </p:nvSpPr>
          <p:spPr>
            <a:xfrm>
              <a:off x="6991350" y="507225"/>
              <a:ext cx="29250" cy="25"/>
            </a:xfrm>
            <a:custGeom>
              <a:rect b="b" l="l" r="r" t="t"/>
              <a:pathLst>
                <a:path extrusionOk="0" fill="none" h="1" w="1170">
                  <a:moveTo>
                    <a:pt x="1169" y="1"/>
                  </a:moveTo>
                  <a:lnTo>
                    <a:pt x="0"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20"/>
            <p:cNvSpPr/>
            <p:nvPr/>
          </p:nvSpPr>
          <p:spPr>
            <a:xfrm>
              <a:off x="6972475" y="420775"/>
              <a:ext cx="24975" cy="14025"/>
            </a:xfrm>
            <a:custGeom>
              <a:rect b="b" l="l" r="r" t="t"/>
              <a:pathLst>
                <a:path extrusionOk="0" fill="none" h="561" w="999">
                  <a:moveTo>
                    <a:pt x="0" y="561"/>
                  </a:moveTo>
                  <a:lnTo>
                    <a:pt x="999"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20"/>
            <p:cNvSpPr/>
            <p:nvPr/>
          </p:nvSpPr>
          <p:spPr>
            <a:xfrm>
              <a:off x="6997425" y="420775"/>
              <a:ext cx="25" cy="25"/>
            </a:xfrm>
            <a:custGeom>
              <a:rect b="b" l="l" r="r" t="t"/>
              <a:pathLst>
                <a:path extrusionOk="0" fill="none" h="1" w="1">
                  <a:moveTo>
                    <a:pt x="1"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20"/>
            <p:cNvSpPr/>
            <p:nvPr/>
          </p:nvSpPr>
          <p:spPr>
            <a:xfrm>
              <a:off x="6919500" y="356850"/>
              <a:ext cx="14025" cy="24975"/>
            </a:xfrm>
            <a:custGeom>
              <a:rect b="b" l="l" r="r" t="t"/>
              <a:pathLst>
                <a:path extrusionOk="0" fill="none" h="999" w="561">
                  <a:moveTo>
                    <a:pt x="560" y="0"/>
                  </a:moveTo>
                  <a:lnTo>
                    <a:pt x="0" y="99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20"/>
            <p:cNvSpPr/>
            <p:nvPr/>
          </p:nvSpPr>
          <p:spPr>
            <a:xfrm>
              <a:off x="6933500" y="356850"/>
              <a:ext cx="25" cy="25"/>
            </a:xfrm>
            <a:custGeom>
              <a:rect b="b" l="l" r="r" t="t"/>
              <a:pathLst>
                <a:path extrusionOk="0" fill="none" h="1" w="1">
                  <a:moveTo>
                    <a:pt x="0"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3" name="Google Shape;173;p20"/>
          <p:cNvGrpSpPr/>
          <p:nvPr/>
        </p:nvGrpSpPr>
        <p:grpSpPr>
          <a:xfrm>
            <a:off x="2771100" y="138675"/>
            <a:ext cx="5417566" cy="4256550"/>
            <a:chOff x="3422541" y="537300"/>
            <a:chExt cx="4468096" cy="4256550"/>
          </a:xfrm>
        </p:grpSpPr>
        <p:sp>
          <p:nvSpPr>
            <p:cNvPr id="174" name="Google Shape;174;p20"/>
            <p:cNvSpPr/>
            <p:nvPr/>
          </p:nvSpPr>
          <p:spPr>
            <a:xfrm>
              <a:off x="3422541" y="537300"/>
              <a:ext cx="2164800" cy="19068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Nunito Sans"/>
                  <a:ea typeface="Nunito Sans"/>
                  <a:cs typeface="Nunito Sans"/>
                  <a:sym typeface="Nunito Sans"/>
                </a:rPr>
                <a:t>01</a:t>
              </a:r>
              <a:endParaRPr sz="2000">
                <a:solidFill>
                  <a:srgbClr val="FFFFFF"/>
                </a:solidFill>
                <a:latin typeface="Nunito Sans"/>
                <a:ea typeface="Nunito Sans"/>
                <a:cs typeface="Nunito Sans"/>
                <a:sym typeface="Nunito Sans"/>
              </a:endParaRPr>
            </a:p>
            <a:p>
              <a:pPr indent="0" lvl="0" marL="0" rtl="0" algn="ctr">
                <a:spcBef>
                  <a:spcPts val="0"/>
                </a:spcBef>
                <a:spcAft>
                  <a:spcPts val="0"/>
                </a:spcAft>
                <a:buNone/>
              </a:pPr>
              <a:r>
                <a:rPr b="1" lang="en" sz="2000">
                  <a:solidFill>
                    <a:schemeClr val="dk1"/>
                  </a:solidFill>
                </a:rPr>
                <a:t>Phenomenon</a:t>
              </a:r>
              <a:endParaRPr sz="2000">
                <a:solidFill>
                  <a:srgbClr val="FFFFFF"/>
                </a:solidFill>
                <a:latin typeface="Nunito Sans"/>
                <a:ea typeface="Nunito Sans"/>
                <a:cs typeface="Nunito Sans"/>
                <a:sym typeface="Nunito Sans"/>
              </a:endParaRPr>
            </a:p>
          </p:txBody>
        </p:sp>
        <p:sp>
          <p:nvSpPr>
            <p:cNvPr id="175" name="Google Shape;175;p20"/>
            <p:cNvSpPr/>
            <p:nvPr/>
          </p:nvSpPr>
          <p:spPr>
            <a:xfrm>
              <a:off x="5798437" y="537300"/>
              <a:ext cx="2092200" cy="19068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000">
                  <a:solidFill>
                    <a:srgbClr val="FFFFFF"/>
                  </a:solidFill>
                  <a:latin typeface="Nunito Sans"/>
                  <a:ea typeface="Nunito Sans"/>
                  <a:cs typeface="Nunito Sans"/>
                  <a:sym typeface="Nunito Sans"/>
                </a:rPr>
                <a:t>02</a:t>
              </a:r>
              <a:endParaRPr sz="2000">
                <a:solidFill>
                  <a:srgbClr val="FFFFFF"/>
                </a:solidFill>
                <a:latin typeface="Nunito Sans"/>
                <a:ea typeface="Nunito Sans"/>
                <a:cs typeface="Nunito Sans"/>
                <a:sym typeface="Nunito Sans"/>
              </a:endParaRPr>
            </a:p>
            <a:p>
              <a:pPr indent="0" lvl="0" marL="0" rtl="0" algn="ctr">
                <a:spcBef>
                  <a:spcPts val="0"/>
                </a:spcBef>
                <a:spcAft>
                  <a:spcPts val="0"/>
                </a:spcAft>
                <a:buClr>
                  <a:schemeClr val="dk1"/>
                </a:buClr>
                <a:buSzPts val="1100"/>
                <a:buFont typeface="Arial"/>
                <a:buNone/>
              </a:pPr>
              <a:r>
                <a:rPr b="1" lang="en" sz="2000">
                  <a:solidFill>
                    <a:schemeClr val="dk1"/>
                  </a:solidFill>
                </a:rPr>
                <a:t>Antecedent</a:t>
              </a:r>
              <a:endParaRPr sz="2000">
                <a:solidFill>
                  <a:srgbClr val="FFFFFF"/>
                </a:solidFill>
                <a:latin typeface="Nunito Sans"/>
                <a:ea typeface="Nunito Sans"/>
                <a:cs typeface="Nunito Sans"/>
                <a:sym typeface="Nunito Sans"/>
              </a:endParaRPr>
            </a:p>
          </p:txBody>
        </p:sp>
        <p:sp>
          <p:nvSpPr>
            <p:cNvPr id="176" name="Google Shape;176;p20"/>
            <p:cNvSpPr/>
            <p:nvPr/>
          </p:nvSpPr>
          <p:spPr>
            <a:xfrm>
              <a:off x="3618600" y="2887050"/>
              <a:ext cx="1906800" cy="1906800"/>
            </a:xfrm>
            <a:prstGeom prst="ellipse">
              <a:avLst/>
            </a:prstGeom>
            <a:solidFill>
              <a:schemeClr val="accent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Nunito Sans"/>
                  <a:ea typeface="Nunito Sans"/>
                  <a:cs typeface="Nunito Sans"/>
                  <a:sym typeface="Nunito Sans"/>
                </a:rPr>
                <a:t>03</a:t>
              </a:r>
              <a:br>
                <a:rPr lang="en" sz="2000">
                  <a:solidFill>
                    <a:srgbClr val="FFFFFF"/>
                  </a:solidFill>
                  <a:latin typeface="Nunito Sans"/>
                  <a:ea typeface="Nunito Sans"/>
                  <a:cs typeface="Nunito Sans"/>
                  <a:sym typeface="Nunito Sans"/>
                </a:rPr>
              </a:br>
              <a:r>
                <a:rPr b="1" lang="en" sz="2000">
                  <a:solidFill>
                    <a:schemeClr val="dk1"/>
                  </a:solidFill>
                </a:rPr>
                <a:t>Cause</a:t>
              </a:r>
              <a:endParaRPr sz="2000">
                <a:solidFill>
                  <a:srgbClr val="FFFFFF"/>
                </a:solidFill>
                <a:latin typeface="Nunito Sans"/>
                <a:ea typeface="Nunito Sans"/>
                <a:cs typeface="Nunito Sans"/>
                <a:sym typeface="Nunito Sans"/>
              </a:endParaRPr>
            </a:p>
          </p:txBody>
        </p:sp>
        <p:sp>
          <p:nvSpPr>
            <p:cNvPr id="177" name="Google Shape;177;p20"/>
            <p:cNvSpPr/>
            <p:nvPr/>
          </p:nvSpPr>
          <p:spPr>
            <a:xfrm>
              <a:off x="5725736" y="2887050"/>
              <a:ext cx="2164800" cy="1906800"/>
            </a:xfrm>
            <a:prstGeom prst="ellipse">
              <a:avLst/>
            </a:prstGeom>
            <a:solidFill>
              <a:srgbClr val="ED003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Nunito Sans"/>
                  <a:ea typeface="Nunito Sans"/>
                  <a:cs typeface="Nunito Sans"/>
                  <a:sym typeface="Nunito Sans"/>
                </a:rPr>
                <a:t>04</a:t>
              </a:r>
              <a:br>
                <a:rPr lang="en" sz="2000">
                  <a:solidFill>
                    <a:srgbClr val="FFFFFF"/>
                  </a:solidFill>
                  <a:latin typeface="Nunito Sans"/>
                  <a:ea typeface="Nunito Sans"/>
                  <a:cs typeface="Nunito Sans"/>
                  <a:sym typeface="Nunito Sans"/>
                </a:rPr>
              </a:br>
              <a:r>
                <a:rPr b="1" lang="en" sz="2000">
                  <a:solidFill>
                    <a:schemeClr val="dk1"/>
                  </a:solidFill>
                </a:rPr>
                <a:t>Consequent</a:t>
              </a:r>
              <a:endParaRPr sz="2000">
                <a:solidFill>
                  <a:srgbClr val="FFFFFF"/>
                </a:solidFill>
                <a:latin typeface="Nunito Sans"/>
                <a:ea typeface="Nunito Sans"/>
                <a:cs typeface="Nunito Sans"/>
                <a:sym typeface="Nunito Sans"/>
              </a:endParaRPr>
            </a:p>
          </p:txBody>
        </p:sp>
      </p:grpSp>
      <p:sp>
        <p:nvSpPr>
          <p:cNvPr id="178" name="Google Shape;178;p20"/>
          <p:cNvSpPr/>
          <p:nvPr/>
        </p:nvSpPr>
        <p:spPr>
          <a:xfrm>
            <a:off x="4545375" y="1213650"/>
            <a:ext cx="2106600" cy="2106600"/>
          </a:xfrm>
          <a:prstGeom prst="ellipse">
            <a:avLst/>
          </a:prstGeom>
          <a:solidFill>
            <a:srgbClr val="FFFFF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solidFill>
                <a:srgbClr val="666666"/>
              </a:solidFill>
              <a:latin typeface="Nunito Sans"/>
              <a:ea typeface="Nunito Sans"/>
              <a:cs typeface="Nunito Sans"/>
              <a:sym typeface="Nunito Sans"/>
            </a:endParaRPr>
          </a:p>
        </p:txBody>
      </p:sp>
      <p:sp>
        <p:nvSpPr>
          <p:cNvPr id="179" name="Google Shape;179;p20"/>
          <p:cNvSpPr/>
          <p:nvPr/>
        </p:nvSpPr>
        <p:spPr>
          <a:xfrm>
            <a:off x="4684125" y="1352400"/>
            <a:ext cx="1829100" cy="1829100"/>
          </a:xfrm>
          <a:prstGeom prst="donut">
            <a:avLst>
              <a:gd fmla="val 11468"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20"/>
          <p:cNvSpPr txBox="1"/>
          <p:nvPr/>
        </p:nvSpPr>
        <p:spPr>
          <a:xfrm>
            <a:off x="0" y="690250"/>
            <a:ext cx="2880900" cy="2031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b="1" sz="3000">
              <a:solidFill>
                <a:schemeClr val="lt1"/>
              </a:solidFill>
              <a:latin typeface="Nunito Sans"/>
              <a:ea typeface="Nunito Sans"/>
              <a:cs typeface="Nunito Sans"/>
              <a:sym typeface="Nunito Sans"/>
            </a:endParaRPr>
          </a:p>
          <a:p>
            <a:pPr indent="0" lvl="0" marL="0" rtl="0" algn="l">
              <a:spcBef>
                <a:spcPts val="0"/>
              </a:spcBef>
              <a:spcAft>
                <a:spcPts val="0"/>
              </a:spcAft>
              <a:buNone/>
            </a:pPr>
            <a:r>
              <a:t/>
            </a:r>
            <a:endParaRPr b="1" sz="3000">
              <a:solidFill>
                <a:schemeClr val="dk1"/>
              </a:solidFill>
            </a:endParaRPr>
          </a:p>
          <a:p>
            <a:pPr indent="0" lvl="0" marL="0" rtl="0" algn="l">
              <a:spcBef>
                <a:spcPts val="0"/>
              </a:spcBef>
              <a:spcAft>
                <a:spcPts val="0"/>
              </a:spcAft>
              <a:buNone/>
            </a:pPr>
            <a:r>
              <a:rPr b="1" lang="en" sz="3000">
                <a:solidFill>
                  <a:schemeClr val="dk1"/>
                </a:solidFill>
              </a:rPr>
              <a:t>Important Terminologies</a:t>
            </a:r>
            <a:r>
              <a:rPr lang="en" sz="3000">
                <a:solidFill>
                  <a:schemeClr val="dk1"/>
                </a:solidFill>
              </a:rPr>
              <a:t>:</a:t>
            </a:r>
            <a:endParaRPr b="1" sz="3000">
              <a:solidFill>
                <a:schemeClr val="lt1"/>
              </a:solidFill>
              <a:latin typeface="Nunito Sans"/>
              <a:ea typeface="Nunito Sans"/>
              <a:cs typeface="Nunito Sans"/>
              <a:sym typeface="Nunito San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1"/>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186" name="Google Shape;186;p21"/>
          <p:cNvSpPr txBox="1"/>
          <p:nvPr>
            <p:ph idx="2" type="body"/>
          </p:nvPr>
        </p:nvSpPr>
        <p:spPr>
          <a:xfrm>
            <a:off x="2738475" y="447050"/>
            <a:ext cx="5044200" cy="4429800"/>
          </a:xfrm>
          <a:prstGeom prst="rect">
            <a:avLst/>
          </a:prstGeom>
        </p:spPr>
        <p:txBody>
          <a:bodyPr anchorCtr="0" anchor="t" bIns="91425" lIns="91425" spcFirstLastPara="1" rIns="91425" wrap="square" tIns="91425">
            <a:noAutofit/>
          </a:bodyPr>
          <a:lstStyle/>
          <a:p>
            <a:pPr indent="0" lvl="0" marL="0" rtl="0" algn="l">
              <a:spcBef>
                <a:spcPts val="600"/>
              </a:spcBef>
              <a:spcAft>
                <a:spcPts val="1000"/>
              </a:spcAft>
              <a:buClr>
                <a:schemeClr val="dk1"/>
              </a:buClr>
              <a:buSzPts val="1100"/>
              <a:buFont typeface="Arial"/>
              <a:buNone/>
            </a:pPr>
            <a:r>
              <a:rPr lang="en" sz="2100">
                <a:solidFill>
                  <a:schemeClr val="dk1"/>
                </a:solidFill>
                <a:latin typeface="Arial"/>
                <a:ea typeface="Arial"/>
                <a:cs typeface="Arial"/>
                <a:sym typeface="Arial"/>
              </a:rPr>
              <a:t>All scientific researchers are grounded upon hypotheses. A </a:t>
            </a:r>
            <a:r>
              <a:rPr b="1" lang="en" sz="2100">
                <a:solidFill>
                  <a:schemeClr val="dk1"/>
                </a:solidFill>
                <a:latin typeface="Arial"/>
                <a:ea typeface="Arial"/>
                <a:cs typeface="Arial"/>
                <a:sym typeface="Arial"/>
              </a:rPr>
              <a:t>hypothesis</a:t>
            </a:r>
            <a:r>
              <a:rPr lang="en" sz="2100">
                <a:solidFill>
                  <a:schemeClr val="dk1"/>
                </a:solidFill>
                <a:latin typeface="Arial"/>
                <a:ea typeface="Arial"/>
                <a:cs typeface="Arial"/>
                <a:sym typeface="Arial"/>
              </a:rPr>
              <a:t> is the provisional explanation of a phenomenon, based on probable arguments, until verified or disproved by subsequent evidence. A </a:t>
            </a:r>
            <a:r>
              <a:rPr b="1" lang="en" sz="2100">
                <a:solidFill>
                  <a:schemeClr val="dk1"/>
                </a:solidFill>
                <a:latin typeface="Arial"/>
                <a:ea typeface="Arial"/>
                <a:cs typeface="Arial"/>
                <a:sym typeface="Arial"/>
              </a:rPr>
              <a:t>hypothesis</a:t>
            </a:r>
            <a:r>
              <a:rPr lang="en" sz="2100">
                <a:solidFill>
                  <a:schemeClr val="dk1"/>
                </a:solidFill>
                <a:latin typeface="Arial"/>
                <a:ea typeface="Arial"/>
                <a:cs typeface="Arial"/>
                <a:sym typeface="Arial"/>
              </a:rPr>
              <a:t> is not just a mere “guesstimate” of reality or an arbitrary opinion without some foundation in fact. </a:t>
            </a:r>
            <a:endParaRPr sz="21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0" name="Shape 190"/>
        <p:cNvGrpSpPr/>
        <p:nvPr/>
      </p:nvGrpSpPr>
      <p:grpSpPr>
        <a:xfrm>
          <a:off x="0" y="0"/>
          <a:ext cx="0" cy="0"/>
          <a:chOff x="0" y="0"/>
          <a:chExt cx="0" cy="0"/>
        </a:xfrm>
      </p:grpSpPr>
      <p:sp>
        <p:nvSpPr>
          <p:cNvPr id="191" name="Google Shape;191;p22"/>
          <p:cNvSpPr txBox="1"/>
          <p:nvPr>
            <p:ph type="ctrTitle"/>
          </p:nvPr>
        </p:nvSpPr>
        <p:spPr>
          <a:xfrm>
            <a:off x="119625" y="568175"/>
            <a:ext cx="2432100" cy="46749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1700">
              <a:solidFill>
                <a:schemeClr val="dk1"/>
              </a:solidFill>
              <a:latin typeface="Arial"/>
              <a:ea typeface="Arial"/>
              <a:cs typeface="Arial"/>
              <a:sym typeface="Arial"/>
            </a:endParaRPr>
          </a:p>
          <a:p>
            <a:pPr indent="0" lvl="0" marL="0" rtl="0" algn="just">
              <a:lnSpc>
                <a:spcPct val="115000"/>
              </a:lnSpc>
              <a:spcBef>
                <a:spcPts val="1200"/>
              </a:spcBef>
              <a:spcAft>
                <a:spcPts val="0"/>
              </a:spcAft>
              <a:buNone/>
            </a:pPr>
            <a:r>
              <a:t/>
            </a:r>
            <a:endParaRPr sz="1700">
              <a:solidFill>
                <a:schemeClr val="dk1"/>
              </a:solidFill>
              <a:latin typeface="Arial"/>
              <a:ea typeface="Arial"/>
              <a:cs typeface="Arial"/>
              <a:sym typeface="Arial"/>
            </a:endParaRPr>
          </a:p>
          <a:p>
            <a:pPr indent="0" lvl="0" marL="0" rtl="0" algn="l">
              <a:lnSpc>
                <a:spcPct val="115000"/>
              </a:lnSpc>
              <a:spcBef>
                <a:spcPts val="1200"/>
              </a:spcBef>
              <a:spcAft>
                <a:spcPts val="0"/>
              </a:spcAft>
              <a:buClr>
                <a:schemeClr val="dk1"/>
              </a:buClr>
              <a:buSzPts val="1100"/>
              <a:buFont typeface="Arial"/>
              <a:buNone/>
            </a:pPr>
            <a:r>
              <a:rPr lang="en" sz="1700">
                <a:solidFill>
                  <a:schemeClr val="dk1"/>
                </a:solidFill>
                <a:latin typeface="Arial"/>
                <a:ea typeface="Arial"/>
                <a:cs typeface="Arial"/>
                <a:sym typeface="Arial"/>
              </a:rPr>
              <a:t>There are </a:t>
            </a:r>
            <a:r>
              <a:rPr b="1" lang="en" sz="1700">
                <a:solidFill>
                  <a:schemeClr val="dk1"/>
                </a:solidFill>
                <a:latin typeface="Arial"/>
                <a:ea typeface="Arial"/>
                <a:cs typeface="Arial"/>
                <a:sym typeface="Arial"/>
              </a:rPr>
              <a:t>two basic rules</a:t>
            </a:r>
            <a:r>
              <a:rPr lang="en" sz="1700">
                <a:solidFill>
                  <a:schemeClr val="dk1"/>
                </a:solidFill>
                <a:latin typeface="Arial"/>
                <a:ea typeface="Arial"/>
                <a:cs typeface="Arial"/>
                <a:sym typeface="Arial"/>
              </a:rPr>
              <a:t> which underlie all induction. </a:t>
            </a:r>
            <a:r>
              <a:rPr b="1" lang="en" sz="1700">
                <a:solidFill>
                  <a:schemeClr val="dk1"/>
                </a:solidFill>
                <a:latin typeface="Arial"/>
                <a:ea typeface="Arial"/>
                <a:cs typeface="Arial"/>
                <a:sym typeface="Arial"/>
              </a:rPr>
              <a:t>First</a:t>
            </a:r>
            <a:r>
              <a:rPr lang="en" sz="1700">
                <a:solidFill>
                  <a:schemeClr val="dk1"/>
                </a:solidFill>
                <a:latin typeface="Arial"/>
                <a:ea typeface="Arial"/>
                <a:cs typeface="Arial"/>
                <a:sym typeface="Arial"/>
              </a:rPr>
              <a:t>, nothing can be cause of a phenomenon which can be absent when the phenomenon occurred. </a:t>
            </a:r>
            <a:r>
              <a:rPr b="1" lang="en" sz="1700">
                <a:solidFill>
                  <a:schemeClr val="dk1"/>
                </a:solidFill>
                <a:latin typeface="Arial"/>
                <a:ea typeface="Arial"/>
                <a:cs typeface="Arial"/>
                <a:sym typeface="Arial"/>
              </a:rPr>
              <a:t>Second</a:t>
            </a:r>
            <a:r>
              <a:rPr lang="en" sz="1700">
                <a:solidFill>
                  <a:schemeClr val="dk1"/>
                </a:solidFill>
                <a:latin typeface="Arial"/>
                <a:ea typeface="Arial"/>
                <a:cs typeface="Arial"/>
                <a:sym typeface="Arial"/>
              </a:rPr>
              <a:t>, nothing can be the cause of a phenomenon that can be present when the phenomenon did not occur.</a:t>
            </a:r>
            <a:endParaRPr sz="1700">
              <a:solidFill>
                <a:schemeClr val="dk1"/>
              </a:solidFill>
              <a:latin typeface="Arial"/>
              <a:ea typeface="Arial"/>
              <a:cs typeface="Arial"/>
              <a:sym typeface="Arial"/>
            </a:endParaRPr>
          </a:p>
          <a:p>
            <a:pPr indent="0" lvl="0" marL="0" rtl="0" algn="l">
              <a:spcBef>
                <a:spcPts val="1200"/>
              </a:spcBef>
              <a:spcAft>
                <a:spcPts val="0"/>
              </a:spcAft>
              <a:buNone/>
            </a:pPr>
            <a:r>
              <a:t/>
            </a:r>
            <a:endParaRPr b="1" sz="3500"/>
          </a:p>
        </p:txBody>
      </p:sp>
      <p:sp>
        <p:nvSpPr>
          <p:cNvPr id="192" name="Google Shape;192;p22"/>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23"/>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grpSp>
        <p:nvGrpSpPr>
          <p:cNvPr id="198" name="Google Shape;198;p23"/>
          <p:cNvGrpSpPr/>
          <p:nvPr/>
        </p:nvGrpSpPr>
        <p:grpSpPr>
          <a:xfrm>
            <a:off x="6179809" y="2757023"/>
            <a:ext cx="304009" cy="326513"/>
            <a:chOff x="616425" y="2329600"/>
            <a:chExt cx="361700" cy="388475"/>
          </a:xfrm>
        </p:grpSpPr>
        <p:sp>
          <p:nvSpPr>
            <p:cNvPr id="199" name="Google Shape;199;p23"/>
            <p:cNvSpPr/>
            <p:nvPr/>
          </p:nvSpPr>
          <p:spPr>
            <a:xfrm>
              <a:off x="616425" y="2329600"/>
              <a:ext cx="361700" cy="388475"/>
            </a:xfrm>
            <a:custGeom>
              <a:rect b="b" l="l" r="r" t="t"/>
              <a:pathLst>
                <a:path extrusionOk="0" fill="none" h="15539" w="14468">
                  <a:moveTo>
                    <a:pt x="14273" y="13030"/>
                  </a:moveTo>
                  <a:lnTo>
                    <a:pt x="9621" y="6479"/>
                  </a:lnTo>
                  <a:lnTo>
                    <a:pt x="9621" y="2338"/>
                  </a:lnTo>
                  <a:lnTo>
                    <a:pt x="10303" y="1656"/>
                  </a:lnTo>
                  <a:lnTo>
                    <a:pt x="10303" y="1656"/>
                  </a:lnTo>
                  <a:lnTo>
                    <a:pt x="10400" y="1559"/>
                  </a:lnTo>
                  <a:lnTo>
                    <a:pt x="10474" y="1437"/>
                  </a:lnTo>
                  <a:lnTo>
                    <a:pt x="10522" y="1291"/>
                  </a:lnTo>
                  <a:lnTo>
                    <a:pt x="10571" y="1169"/>
                  </a:lnTo>
                  <a:lnTo>
                    <a:pt x="10571" y="1023"/>
                  </a:lnTo>
                  <a:lnTo>
                    <a:pt x="10571" y="877"/>
                  </a:lnTo>
                  <a:lnTo>
                    <a:pt x="10547" y="731"/>
                  </a:lnTo>
                  <a:lnTo>
                    <a:pt x="10498" y="609"/>
                  </a:lnTo>
                  <a:lnTo>
                    <a:pt x="10498" y="609"/>
                  </a:lnTo>
                  <a:lnTo>
                    <a:pt x="10449" y="463"/>
                  </a:lnTo>
                  <a:lnTo>
                    <a:pt x="10352" y="366"/>
                  </a:lnTo>
                  <a:lnTo>
                    <a:pt x="10254" y="244"/>
                  </a:lnTo>
                  <a:lnTo>
                    <a:pt x="10157" y="171"/>
                  </a:lnTo>
                  <a:lnTo>
                    <a:pt x="10035" y="98"/>
                  </a:lnTo>
                  <a:lnTo>
                    <a:pt x="9889" y="49"/>
                  </a:lnTo>
                  <a:lnTo>
                    <a:pt x="9767" y="25"/>
                  </a:lnTo>
                  <a:lnTo>
                    <a:pt x="9621" y="0"/>
                  </a:lnTo>
                  <a:lnTo>
                    <a:pt x="4848" y="0"/>
                  </a:lnTo>
                  <a:lnTo>
                    <a:pt x="4848" y="0"/>
                  </a:lnTo>
                  <a:lnTo>
                    <a:pt x="4701" y="25"/>
                  </a:lnTo>
                  <a:lnTo>
                    <a:pt x="4580" y="49"/>
                  </a:lnTo>
                  <a:lnTo>
                    <a:pt x="4433" y="98"/>
                  </a:lnTo>
                  <a:lnTo>
                    <a:pt x="4312" y="171"/>
                  </a:lnTo>
                  <a:lnTo>
                    <a:pt x="4214" y="244"/>
                  </a:lnTo>
                  <a:lnTo>
                    <a:pt x="4117" y="366"/>
                  </a:lnTo>
                  <a:lnTo>
                    <a:pt x="4019" y="463"/>
                  </a:lnTo>
                  <a:lnTo>
                    <a:pt x="3971" y="609"/>
                  </a:lnTo>
                  <a:lnTo>
                    <a:pt x="3971" y="609"/>
                  </a:lnTo>
                  <a:lnTo>
                    <a:pt x="3922" y="731"/>
                  </a:lnTo>
                  <a:lnTo>
                    <a:pt x="3898" y="877"/>
                  </a:lnTo>
                  <a:lnTo>
                    <a:pt x="3898" y="1023"/>
                  </a:lnTo>
                  <a:lnTo>
                    <a:pt x="3898" y="1169"/>
                  </a:lnTo>
                  <a:lnTo>
                    <a:pt x="3946" y="1291"/>
                  </a:lnTo>
                  <a:lnTo>
                    <a:pt x="3995" y="1437"/>
                  </a:lnTo>
                  <a:lnTo>
                    <a:pt x="4068" y="1559"/>
                  </a:lnTo>
                  <a:lnTo>
                    <a:pt x="4166" y="1656"/>
                  </a:lnTo>
                  <a:lnTo>
                    <a:pt x="4848" y="2338"/>
                  </a:lnTo>
                  <a:lnTo>
                    <a:pt x="4848" y="6479"/>
                  </a:lnTo>
                  <a:lnTo>
                    <a:pt x="196" y="13030"/>
                  </a:lnTo>
                  <a:lnTo>
                    <a:pt x="196" y="13030"/>
                  </a:lnTo>
                  <a:lnTo>
                    <a:pt x="123" y="13152"/>
                  </a:lnTo>
                  <a:lnTo>
                    <a:pt x="50" y="13274"/>
                  </a:lnTo>
                  <a:lnTo>
                    <a:pt x="25" y="13395"/>
                  </a:lnTo>
                  <a:lnTo>
                    <a:pt x="1" y="13517"/>
                  </a:lnTo>
                  <a:lnTo>
                    <a:pt x="1" y="13639"/>
                  </a:lnTo>
                  <a:lnTo>
                    <a:pt x="25" y="13785"/>
                  </a:lnTo>
                  <a:lnTo>
                    <a:pt x="50" y="13907"/>
                  </a:lnTo>
                  <a:lnTo>
                    <a:pt x="98" y="14029"/>
                  </a:lnTo>
                  <a:lnTo>
                    <a:pt x="585" y="15003"/>
                  </a:lnTo>
                  <a:lnTo>
                    <a:pt x="585" y="15003"/>
                  </a:lnTo>
                  <a:lnTo>
                    <a:pt x="658" y="15125"/>
                  </a:lnTo>
                  <a:lnTo>
                    <a:pt x="756" y="15222"/>
                  </a:lnTo>
                  <a:lnTo>
                    <a:pt x="829" y="15320"/>
                  </a:lnTo>
                  <a:lnTo>
                    <a:pt x="951" y="15393"/>
                  </a:lnTo>
                  <a:lnTo>
                    <a:pt x="1073" y="15441"/>
                  </a:lnTo>
                  <a:lnTo>
                    <a:pt x="1194" y="15490"/>
                  </a:lnTo>
                  <a:lnTo>
                    <a:pt x="1316" y="15539"/>
                  </a:lnTo>
                  <a:lnTo>
                    <a:pt x="1462" y="15539"/>
                  </a:lnTo>
                  <a:lnTo>
                    <a:pt x="13006" y="15539"/>
                  </a:lnTo>
                  <a:lnTo>
                    <a:pt x="13006" y="15539"/>
                  </a:lnTo>
                  <a:lnTo>
                    <a:pt x="13153" y="15539"/>
                  </a:lnTo>
                  <a:lnTo>
                    <a:pt x="13274" y="15490"/>
                  </a:lnTo>
                  <a:lnTo>
                    <a:pt x="13396" y="15441"/>
                  </a:lnTo>
                  <a:lnTo>
                    <a:pt x="13518" y="15393"/>
                  </a:lnTo>
                  <a:lnTo>
                    <a:pt x="13640" y="15320"/>
                  </a:lnTo>
                  <a:lnTo>
                    <a:pt x="13713" y="15222"/>
                  </a:lnTo>
                  <a:lnTo>
                    <a:pt x="13810" y="15125"/>
                  </a:lnTo>
                  <a:lnTo>
                    <a:pt x="13883" y="15003"/>
                  </a:lnTo>
                  <a:lnTo>
                    <a:pt x="14370" y="14029"/>
                  </a:lnTo>
                  <a:lnTo>
                    <a:pt x="14370" y="14029"/>
                  </a:lnTo>
                  <a:lnTo>
                    <a:pt x="14419" y="13907"/>
                  </a:lnTo>
                  <a:lnTo>
                    <a:pt x="14443" y="13785"/>
                  </a:lnTo>
                  <a:lnTo>
                    <a:pt x="14468" y="13639"/>
                  </a:lnTo>
                  <a:lnTo>
                    <a:pt x="14468" y="13517"/>
                  </a:lnTo>
                  <a:lnTo>
                    <a:pt x="14443" y="13395"/>
                  </a:lnTo>
                  <a:lnTo>
                    <a:pt x="14419" y="13274"/>
                  </a:lnTo>
                  <a:lnTo>
                    <a:pt x="14346" y="13152"/>
                  </a:lnTo>
                  <a:lnTo>
                    <a:pt x="14273" y="13030"/>
                  </a:lnTo>
                  <a:lnTo>
                    <a:pt x="14273" y="1303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3"/>
            <p:cNvSpPr/>
            <p:nvPr/>
          </p:nvSpPr>
          <p:spPr>
            <a:xfrm>
              <a:off x="704725" y="2545750"/>
              <a:ext cx="185125" cy="25"/>
            </a:xfrm>
            <a:custGeom>
              <a:rect b="b" l="l" r="r" t="t"/>
              <a:pathLst>
                <a:path extrusionOk="0" fill="none" h="1" w="7405">
                  <a:moveTo>
                    <a:pt x="7404"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3"/>
            <p:cNvSpPr/>
            <p:nvPr/>
          </p:nvSpPr>
          <p:spPr>
            <a:xfrm>
              <a:off x="811875" y="2626125"/>
              <a:ext cx="31075" cy="31075"/>
            </a:xfrm>
            <a:custGeom>
              <a:rect b="b" l="l" r="r" t="t"/>
              <a:pathLst>
                <a:path extrusionOk="0" fill="none" h="1243" w="1243">
                  <a:moveTo>
                    <a:pt x="1" y="633"/>
                  </a:moveTo>
                  <a:lnTo>
                    <a:pt x="1" y="633"/>
                  </a:lnTo>
                  <a:lnTo>
                    <a:pt x="25" y="487"/>
                  </a:lnTo>
                  <a:lnTo>
                    <a:pt x="50" y="390"/>
                  </a:lnTo>
                  <a:lnTo>
                    <a:pt x="98" y="268"/>
                  </a:lnTo>
                  <a:lnTo>
                    <a:pt x="171" y="171"/>
                  </a:lnTo>
                  <a:lnTo>
                    <a:pt x="269" y="98"/>
                  </a:lnTo>
                  <a:lnTo>
                    <a:pt x="390" y="49"/>
                  </a:lnTo>
                  <a:lnTo>
                    <a:pt x="488" y="24"/>
                  </a:lnTo>
                  <a:lnTo>
                    <a:pt x="634" y="0"/>
                  </a:lnTo>
                  <a:lnTo>
                    <a:pt x="634" y="0"/>
                  </a:lnTo>
                  <a:lnTo>
                    <a:pt x="756" y="24"/>
                  </a:lnTo>
                  <a:lnTo>
                    <a:pt x="853" y="49"/>
                  </a:lnTo>
                  <a:lnTo>
                    <a:pt x="975" y="98"/>
                  </a:lnTo>
                  <a:lnTo>
                    <a:pt x="1072" y="171"/>
                  </a:lnTo>
                  <a:lnTo>
                    <a:pt x="1146" y="268"/>
                  </a:lnTo>
                  <a:lnTo>
                    <a:pt x="1194" y="390"/>
                  </a:lnTo>
                  <a:lnTo>
                    <a:pt x="1243" y="487"/>
                  </a:lnTo>
                  <a:lnTo>
                    <a:pt x="1243" y="633"/>
                  </a:lnTo>
                  <a:lnTo>
                    <a:pt x="1243" y="633"/>
                  </a:lnTo>
                  <a:lnTo>
                    <a:pt x="1243" y="755"/>
                  </a:lnTo>
                  <a:lnTo>
                    <a:pt x="1194" y="853"/>
                  </a:lnTo>
                  <a:lnTo>
                    <a:pt x="1146" y="974"/>
                  </a:lnTo>
                  <a:lnTo>
                    <a:pt x="1072" y="1072"/>
                  </a:lnTo>
                  <a:lnTo>
                    <a:pt x="975" y="1145"/>
                  </a:lnTo>
                  <a:lnTo>
                    <a:pt x="853" y="1194"/>
                  </a:lnTo>
                  <a:lnTo>
                    <a:pt x="756" y="1242"/>
                  </a:lnTo>
                  <a:lnTo>
                    <a:pt x="634" y="1242"/>
                  </a:lnTo>
                  <a:lnTo>
                    <a:pt x="634" y="1242"/>
                  </a:lnTo>
                  <a:lnTo>
                    <a:pt x="488" y="1242"/>
                  </a:lnTo>
                  <a:lnTo>
                    <a:pt x="390" y="1194"/>
                  </a:lnTo>
                  <a:lnTo>
                    <a:pt x="269" y="1145"/>
                  </a:lnTo>
                  <a:lnTo>
                    <a:pt x="171" y="1072"/>
                  </a:lnTo>
                  <a:lnTo>
                    <a:pt x="98" y="974"/>
                  </a:lnTo>
                  <a:lnTo>
                    <a:pt x="50" y="853"/>
                  </a:lnTo>
                  <a:lnTo>
                    <a:pt x="25" y="755"/>
                  </a:lnTo>
                  <a:lnTo>
                    <a:pt x="1" y="633"/>
                  </a:lnTo>
                  <a:lnTo>
                    <a:pt x="1" y="633"/>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3"/>
            <p:cNvSpPr/>
            <p:nvPr/>
          </p:nvSpPr>
          <p:spPr>
            <a:xfrm>
              <a:off x="751000" y="2568275"/>
              <a:ext cx="54200" cy="53600"/>
            </a:xfrm>
            <a:custGeom>
              <a:rect b="b" l="l" r="r" t="t"/>
              <a:pathLst>
                <a:path extrusionOk="0" fill="none" h="2144" w="2168">
                  <a:moveTo>
                    <a:pt x="1096" y="2144"/>
                  </a:moveTo>
                  <a:lnTo>
                    <a:pt x="1096" y="2144"/>
                  </a:lnTo>
                  <a:lnTo>
                    <a:pt x="877" y="2119"/>
                  </a:lnTo>
                  <a:lnTo>
                    <a:pt x="658" y="2071"/>
                  </a:lnTo>
                  <a:lnTo>
                    <a:pt x="487" y="1973"/>
                  </a:lnTo>
                  <a:lnTo>
                    <a:pt x="317" y="1827"/>
                  </a:lnTo>
                  <a:lnTo>
                    <a:pt x="195" y="1681"/>
                  </a:lnTo>
                  <a:lnTo>
                    <a:pt x="98" y="1486"/>
                  </a:lnTo>
                  <a:lnTo>
                    <a:pt x="25" y="1291"/>
                  </a:lnTo>
                  <a:lnTo>
                    <a:pt x="0" y="1072"/>
                  </a:lnTo>
                  <a:lnTo>
                    <a:pt x="0" y="1072"/>
                  </a:lnTo>
                  <a:lnTo>
                    <a:pt x="25" y="853"/>
                  </a:lnTo>
                  <a:lnTo>
                    <a:pt x="98" y="658"/>
                  </a:lnTo>
                  <a:lnTo>
                    <a:pt x="195" y="463"/>
                  </a:lnTo>
                  <a:lnTo>
                    <a:pt x="317" y="317"/>
                  </a:lnTo>
                  <a:lnTo>
                    <a:pt x="487" y="171"/>
                  </a:lnTo>
                  <a:lnTo>
                    <a:pt x="658" y="73"/>
                  </a:lnTo>
                  <a:lnTo>
                    <a:pt x="877" y="0"/>
                  </a:lnTo>
                  <a:lnTo>
                    <a:pt x="1096" y="0"/>
                  </a:lnTo>
                  <a:lnTo>
                    <a:pt x="1096" y="0"/>
                  </a:lnTo>
                  <a:lnTo>
                    <a:pt x="1315" y="0"/>
                  </a:lnTo>
                  <a:lnTo>
                    <a:pt x="1510" y="73"/>
                  </a:lnTo>
                  <a:lnTo>
                    <a:pt x="1681" y="171"/>
                  </a:lnTo>
                  <a:lnTo>
                    <a:pt x="1851" y="317"/>
                  </a:lnTo>
                  <a:lnTo>
                    <a:pt x="1973" y="463"/>
                  </a:lnTo>
                  <a:lnTo>
                    <a:pt x="2070" y="658"/>
                  </a:lnTo>
                  <a:lnTo>
                    <a:pt x="2144" y="853"/>
                  </a:lnTo>
                  <a:lnTo>
                    <a:pt x="2168" y="1072"/>
                  </a:lnTo>
                  <a:lnTo>
                    <a:pt x="2168" y="1072"/>
                  </a:lnTo>
                  <a:lnTo>
                    <a:pt x="2144" y="1291"/>
                  </a:lnTo>
                  <a:lnTo>
                    <a:pt x="2070" y="1486"/>
                  </a:lnTo>
                  <a:lnTo>
                    <a:pt x="1973" y="1681"/>
                  </a:lnTo>
                  <a:lnTo>
                    <a:pt x="1851" y="1827"/>
                  </a:lnTo>
                  <a:lnTo>
                    <a:pt x="1681" y="1973"/>
                  </a:lnTo>
                  <a:lnTo>
                    <a:pt x="1510" y="2071"/>
                  </a:lnTo>
                  <a:lnTo>
                    <a:pt x="1315" y="2119"/>
                  </a:lnTo>
                  <a:lnTo>
                    <a:pt x="1096" y="2144"/>
                  </a:lnTo>
                  <a:lnTo>
                    <a:pt x="1096" y="2144"/>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23"/>
            <p:cNvSpPr/>
            <p:nvPr/>
          </p:nvSpPr>
          <p:spPr>
            <a:xfrm>
              <a:off x="769875" y="2662650"/>
              <a:ext cx="23775" cy="23775"/>
            </a:xfrm>
            <a:custGeom>
              <a:rect b="b" l="l" r="r" t="t"/>
              <a:pathLst>
                <a:path extrusionOk="0" fill="none" h="951" w="951">
                  <a:moveTo>
                    <a:pt x="0" y="463"/>
                  </a:moveTo>
                  <a:lnTo>
                    <a:pt x="0" y="463"/>
                  </a:lnTo>
                  <a:lnTo>
                    <a:pt x="0" y="366"/>
                  </a:lnTo>
                  <a:lnTo>
                    <a:pt x="25" y="293"/>
                  </a:lnTo>
                  <a:lnTo>
                    <a:pt x="73" y="195"/>
                  </a:lnTo>
                  <a:lnTo>
                    <a:pt x="146" y="122"/>
                  </a:lnTo>
                  <a:lnTo>
                    <a:pt x="220" y="73"/>
                  </a:lnTo>
                  <a:lnTo>
                    <a:pt x="293" y="25"/>
                  </a:lnTo>
                  <a:lnTo>
                    <a:pt x="390" y="0"/>
                  </a:lnTo>
                  <a:lnTo>
                    <a:pt x="487" y="0"/>
                  </a:lnTo>
                  <a:lnTo>
                    <a:pt x="487" y="0"/>
                  </a:lnTo>
                  <a:lnTo>
                    <a:pt x="585" y="0"/>
                  </a:lnTo>
                  <a:lnTo>
                    <a:pt x="658" y="25"/>
                  </a:lnTo>
                  <a:lnTo>
                    <a:pt x="755" y="73"/>
                  </a:lnTo>
                  <a:lnTo>
                    <a:pt x="828" y="122"/>
                  </a:lnTo>
                  <a:lnTo>
                    <a:pt x="877" y="195"/>
                  </a:lnTo>
                  <a:lnTo>
                    <a:pt x="926" y="293"/>
                  </a:lnTo>
                  <a:lnTo>
                    <a:pt x="950" y="366"/>
                  </a:lnTo>
                  <a:lnTo>
                    <a:pt x="950" y="463"/>
                  </a:lnTo>
                  <a:lnTo>
                    <a:pt x="950" y="463"/>
                  </a:lnTo>
                  <a:lnTo>
                    <a:pt x="950" y="561"/>
                  </a:lnTo>
                  <a:lnTo>
                    <a:pt x="926" y="658"/>
                  </a:lnTo>
                  <a:lnTo>
                    <a:pt x="877" y="755"/>
                  </a:lnTo>
                  <a:lnTo>
                    <a:pt x="828" y="804"/>
                  </a:lnTo>
                  <a:lnTo>
                    <a:pt x="755" y="877"/>
                  </a:lnTo>
                  <a:lnTo>
                    <a:pt x="658" y="926"/>
                  </a:lnTo>
                  <a:lnTo>
                    <a:pt x="585" y="950"/>
                  </a:lnTo>
                  <a:lnTo>
                    <a:pt x="487" y="950"/>
                  </a:lnTo>
                  <a:lnTo>
                    <a:pt x="487" y="950"/>
                  </a:lnTo>
                  <a:lnTo>
                    <a:pt x="390" y="950"/>
                  </a:lnTo>
                  <a:lnTo>
                    <a:pt x="293" y="926"/>
                  </a:lnTo>
                  <a:lnTo>
                    <a:pt x="220" y="877"/>
                  </a:lnTo>
                  <a:lnTo>
                    <a:pt x="146" y="804"/>
                  </a:lnTo>
                  <a:lnTo>
                    <a:pt x="73" y="755"/>
                  </a:lnTo>
                  <a:lnTo>
                    <a:pt x="25" y="658"/>
                  </a:lnTo>
                  <a:lnTo>
                    <a:pt x="0" y="561"/>
                  </a:lnTo>
                  <a:lnTo>
                    <a:pt x="0" y="463"/>
                  </a:lnTo>
                  <a:lnTo>
                    <a:pt x="0" y="463"/>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23"/>
            <p:cNvSpPr/>
            <p:nvPr/>
          </p:nvSpPr>
          <p:spPr>
            <a:xfrm>
              <a:off x="799700" y="2503125"/>
              <a:ext cx="24375" cy="23775"/>
            </a:xfrm>
            <a:custGeom>
              <a:rect b="b" l="l" r="r" t="t"/>
              <a:pathLst>
                <a:path extrusionOk="0" fill="none" h="951" w="975">
                  <a:moveTo>
                    <a:pt x="1" y="463"/>
                  </a:moveTo>
                  <a:lnTo>
                    <a:pt x="1" y="463"/>
                  </a:lnTo>
                  <a:lnTo>
                    <a:pt x="25" y="366"/>
                  </a:lnTo>
                  <a:lnTo>
                    <a:pt x="49" y="293"/>
                  </a:lnTo>
                  <a:lnTo>
                    <a:pt x="98" y="195"/>
                  </a:lnTo>
                  <a:lnTo>
                    <a:pt x="147" y="122"/>
                  </a:lnTo>
                  <a:lnTo>
                    <a:pt x="220" y="73"/>
                  </a:lnTo>
                  <a:lnTo>
                    <a:pt x="293" y="25"/>
                  </a:lnTo>
                  <a:lnTo>
                    <a:pt x="390" y="0"/>
                  </a:lnTo>
                  <a:lnTo>
                    <a:pt x="488" y="0"/>
                  </a:lnTo>
                  <a:lnTo>
                    <a:pt x="488" y="0"/>
                  </a:lnTo>
                  <a:lnTo>
                    <a:pt x="585" y="0"/>
                  </a:lnTo>
                  <a:lnTo>
                    <a:pt x="683" y="25"/>
                  </a:lnTo>
                  <a:lnTo>
                    <a:pt x="756" y="73"/>
                  </a:lnTo>
                  <a:lnTo>
                    <a:pt x="829" y="122"/>
                  </a:lnTo>
                  <a:lnTo>
                    <a:pt x="877" y="195"/>
                  </a:lnTo>
                  <a:lnTo>
                    <a:pt x="926" y="293"/>
                  </a:lnTo>
                  <a:lnTo>
                    <a:pt x="951" y="366"/>
                  </a:lnTo>
                  <a:lnTo>
                    <a:pt x="975" y="463"/>
                  </a:lnTo>
                  <a:lnTo>
                    <a:pt x="975" y="463"/>
                  </a:lnTo>
                  <a:lnTo>
                    <a:pt x="951" y="561"/>
                  </a:lnTo>
                  <a:lnTo>
                    <a:pt x="926" y="658"/>
                  </a:lnTo>
                  <a:lnTo>
                    <a:pt x="877" y="731"/>
                  </a:lnTo>
                  <a:lnTo>
                    <a:pt x="829" y="804"/>
                  </a:lnTo>
                  <a:lnTo>
                    <a:pt x="756" y="877"/>
                  </a:lnTo>
                  <a:lnTo>
                    <a:pt x="683" y="902"/>
                  </a:lnTo>
                  <a:lnTo>
                    <a:pt x="585" y="950"/>
                  </a:lnTo>
                  <a:lnTo>
                    <a:pt x="488" y="950"/>
                  </a:lnTo>
                  <a:lnTo>
                    <a:pt x="488" y="950"/>
                  </a:lnTo>
                  <a:lnTo>
                    <a:pt x="390" y="950"/>
                  </a:lnTo>
                  <a:lnTo>
                    <a:pt x="293" y="902"/>
                  </a:lnTo>
                  <a:lnTo>
                    <a:pt x="220" y="877"/>
                  </a:lnTo>
                  <a:lnTo>
                    <a:pt x="147" y="804"/>
                  </a:lnTo>
                  <a:lnTo>
                    <a:pt x="98" y="731"/>
                  </a:lnTo>
                  <a:lnTo>
                    <a:pt x="49" y="658"/>
                  </a:lnTo>
                  <a:lnTo>
                    <a:pt x="25" y="561"/>
                  </a:lnTo>
                  <a:lnTo>
                    <a:pt x="1" y="463"/>
                  </a:lnTo>
                  <a:lnTo>
                    <a:pt x="1" y="463"/>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3"/>
            <p:cNvSpPr/>
            <p:nvPr/>
          </p:nvSpPr>
          <p:spPr>
            <a:xfrm>
              <a:off x="766825" y="2388050"/>
              <a:ext cx="60925" cy="25"/>
            </a:xfrm>
            <a:custGeom>
              <a:rect b="b" l="l" r="r" t="t"/>
              <a:pathLst>
                <a:path extrusionOk="0" fill="none" h="1" w="2437">
                  <a:moveTo>
                    <a:pt x="2436"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3"/>
            <p:cNvSpPr/>
            <p:nvPr/>
          </p:nvSpPr>
          <p:spPr>
            <a:xfrm>
              <a:off x="769875" y="2456250"/>
              <a:ext cx="31075" cy="31075"/>
            </a:xfrm>
            <a:custGeom>
              <a:rect b="b" l="l" r="r" t="t"/>
              <a:pathLst>
                <a:path extrusionOk="0" fill="none" h="1243" w="1243">
                  <a:moveTo>
                    <a:pt x="0" y="633"/>
                  </a:moveTo>
                  <a:lnTo>
                    <a:pt x="0" y="633"/>
                  </a:lnTo>
                  <a:lnTo>
                    <a:pt x="0" y="512"/>
                  </a:lnTo>
                  <a:lnTo>
                    <a:pt x="49" y="390"/>
                  </a:lnTo>
                  <a:lnTo>
                    <a:pt x="98" y="268"/>
                  </a:lnTo>
                  <a:lnTo>
                    <a:pt x="171" y="195"/>
                  </a:lnTo>
                  <a:lnTo>
                    <a:pt x="268" y="122"/>
                  </a:lnTo>
                  <a:lnTo>
                    <a:pt x="366" y="49"/>
                  </a:lnTo>
                  <a:lnTo>
                    <a:pt x="487" y="24"/>
                  </a:lnTo>
                  <a:lnTo>
                    <a:pt x="609" y="0"/>
                  </a:lnTo>
                  <a:lnTo>
                    <a:pt x="609" y="0"/>
                  </a:lnTo>
                  <a:lnTo>
                    <a:pt x="731" y="24"/>
                  </a:lnTo>
                  <a:lnTo>
                    <a:pt x="853" y="49"/>
                  </a:lnTo>
                  <a:lnTo>
                    <a:pt x="975" y="122"/>
                  </a:lnTo>
                  <a:lnTo>
                    <a:pt x="1048" y="195"/>
                  </a:lnTo>
                  <a:lnTo>
                    <a:pt x="1145" y="268"/>
                  </a:lnTo>
                  <a:lnTo>
                    <a:pt x="1194" y="390"/>
                  </a:lnTo>
                  <a:lnTo>
                    <a:pt x="1218" y="512"/>
                  </a:lnTo>
                  <a:lnTo>
                    <a:pt x="1242" y="633"/>
                  </a:lnTo>
                  <a:lnTo>
                    <a:pt x="1242" y="633"/>
                  </a:lnTo>
                  <a:lnTo>
                    <a:pt x="1218" y="755"/>
                  </a:lnTo>
                  <a:lnTo>
                    <a:pt x="1194" y="877"/>
                  </a:lnTo>
                  <a:lnTo>
                    <a:pt x="1145" y="974"/>
                  </a:lnTo>
                  <a:lnTo>
                    <a:pt x="1048" y="1072"/>
                  </a:lnTo>
                  <a:lnTo>
                    <a:pt x="975" y="1145"/>
                  </a:lnTo>
                  <a:lnTo>
                    <a:pt x="853" y="1193"/>
                  </a:lnTo>
                  <a:lnTo>
                    <a:pt x="731" y="1242"/>
                  </a:lnTo>
                  <a:lnTo>
                    <a:pt x="609" y="1242"/>
                  </a:lnTo>
                  <a:lnTo>
                    <a:pt x="609" y="1242"/>
                  </a:lnTo>
                  <a:lnTo>
                    <a:pt x="487" y="1242"/>
                  </a:lnTo>
                  <a:lnTo>
                    <a:pt x="366" y="1193"/>
                  </a:lnTo>
                  <a:lnTo>
                    <a:pt x="268" y="1145"/>
                  </a:lnTo>
                  <a:lnTo>
                    <a:pt x="171" y="1072"/>
                  </a:lnTo>
                  <a:lnTo>
                    <a:pt x="98" y="974"/>
                  </a:lnTo>
                  <a:lnTo>
                    <a:pt x="49" y="877"/>
                  </a:lnTo>
                  <a:lnTo>
                    <a:pt x="0" y="755"/>
                  </a:lnTo>
                  <a:lnTo>
                    <a:pt x="0" y="633"/>
                  </a:lnTo>
                  <a:lnTo>
                    <a:pt x="0" y="633"/>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 name="Google Shape;207;p23"/>
          <p:cNvGrpSpPr/>
          <p:nvPr/>
        </p:nvGrpSpPr>
        <p:grpSpPr>
          <a:xfrm>
            <a:off x="6165477" y="385453"/>
            <a:ext cx="332670" cy="332670"/>
            <a:chOff x="6649150" y="309350"/>
            <a:chExt cx="395800" cy="395800"/>
          </a:xfrm>
        </p:grpSpPr>
        <p:sp>
          <p:nvSpPr>
            <p:cNvPr id="208" name="Google Shape;208;p23"/>
            <p:cNvSpPr/>
            <p:nvPr/>
          </p:nvSpPr>
          <p:spPr>
            <a:xfrm>
              <a:off x="6649150" y="309350"/>
              <a:ext cx="395800" cy="395800"/>
            </a:xfrm>
            <a:custGeom>
              <a:rect b="b" l="l" r="r" t="t"/>
              <a:pathLst>
                <a:path extrusionOk="0" fill="none" h="15832" w="15832">
                  <a:moveTo>
                    <a:pt x="7916" y="1"/>
                  </a:moveTo>
                  <a:lnTo>
                    <a:pt x="7916" y="1"/>
                  </a:lnTo>
                  <a:lnTo>
                    <a:pt x="7502" y="25"/>
                  </a:lnTo>
                  <a:lnTo>
                    <a:pt x="7112" y="49"/>
                  </a:lnTo>
                  <a:lnTo>
                    <a:pt x="6723" y="98"/>
                  </a:lnTo>
                  <a:lnTo>
                    <a:pt x="6333" y="171"/>
                  </a:lnTo>
                  <a:lnTo>
                    <a:pt x="5943" y="244"/>
                  </a:lnTo>
                  <a:lnTo>
                    <a:pt x="5553" y="366"/>
                  </a:lnTo>
                  <a:lnTo>
                    <a:pt x="5188" y="488"/>
                  </a:lnTo>
                  <a:lnTo>
                    <a:pt x="4847" y="634"/>
                  </a:lnTo>
                  <a:lnTo>
                    <a:pt x="4482" y="780"/>
                  </a:lnTo>
                  <a:lnTo>
                    <a:pt x="4141" y="950"/>
                  </a:lnTo>
                  <a:lnTo>
                    <a:pt x="3824" y="1145"/>
                  </a:lnTo>
                  <a:lnTo>
                    <a:pt x="3483" y="1364"/>
                  </a:lnTo>
                  <a:lnTo>
                    <a:pt x="3191" y="1584"/>
                  </a:lnTo>
                  <a:lnTo>
                    <a:pt x="2874" y="1803"/>
                  </a:lnTo>
                  <a:lnTo>
                    <a:pt x="2607" y="2071"/>
                  </a:lnTo>
                  <a:lnTo>
                    <a:pt x="2314" y="2314"/>
                  </a:lnTo>
                  <a:lnTo>
                    <a:pt x="2071" y="2607"/>
                  </a:lnTo>
                  <a:lnTo>
                    <a:pt x="1803" y="2874"/>
                  </a:lnTo>
                  <a:lnTo>
                    <a:pt x="1584" y="3191"/>
                  </a:lnTo>
                  <a:lnTo>
                    <a:pt x="1364" y="3483"/>
                  </a:lnTo>
                  <a:lnTo>
                    <a:pt x="1145" y="3824"/>
                  </a:lnTo>
                  <a:lnTo>
                    <a:pt x="950" y="4141"/>
                  </a:lnTo>
                  <a:lnTo>
                    <a:pt x="780" y="4482"/>
                  </a:lnTo>
                  <a:lnTo>
                    <a:pt x="634" y="4847"/>
                  </a:lnTo>
                  <a:lnTo>
                    <a:pt x="488" y="5188"/>
                  </a:lnTo>
                  <a:lnTo>
                    <a:pt x="366" y="5553"/>
                  </a:lnTo>
                  <a:lnTo>
                    <a:pt x="244" y="5943"/>
                  </a:lnTo>
                  <a:lnTo>
                    <a:pt x="171" y="6333"/>
                  </a:lnTo>
                  <a:lnTo>
                    <a:pt x="98" y="6722"/>
                  </a:lnTo>
                  <a:lnTo>
                    <a:pt x="49" y="7112"/>
                  </a:lnTo>
                  <a:lnTo>
                    <a:pt x="25" y="7502"/>
                  </a:lnTo>
                  <a:lnTo>
                    <a:pt x="1" y="7916"/>
                  </a:lnTo>
                  <a:lnTo>
                    <a:pt x="1" y="7916"/>
                  </a:lnTo>
                  <a:lnTo>
                    <a:pt x="25" y="8330"/>
                  </a:lnTo>
                  <a:lnTo>
                    <a:pt x="49" y="8720"/>
                  </a:lnTo>
                  <a:lnTo>
                    <a:pt x="98" y="9109"/>
                  </a:lnTo>
                  <a:lnTo>
                    <a:pt x="171" y="9499"/>
                  </a:lnTo>
                  <a:lnTo>
                    <a:pt x="244" y="9889"/>
                  </a:lnTo>
                  <a:lnTo>
                    <a:pt x="366" y="10278"/>
                  </a:lnTo>
                  <a:lnTo>
                    <a:pt x="488" y="10644"/>
                  </a:lnTo>
                  <a:lnTo>
                    <a:pt x="634" y="10985"/>
                  </a:lnTo>
                  <a:lnTo>
                    <a:pt x="780" y="11350"/>
                  </a:lnTo>
                  <a:lnTo>
                    <a:pt x="950" y="11691"/>
                  </a:lnTo>
                  <a:lnTo>
                    <a:pt x="1145" y="12008"/>
                  </a:lnTo>
                  <a:lnTo>
                    <a:pt x="1364" y="12348"/>
                  </a:lnTo>
                  <a:lnTo>
                    <a:pt x="1584" y="12641"/>
                  </a:lnTo>
                  <a:lnTo>
                    <a:pt x="1803" y="12957"/>
                  </a:lnTo>
                  <a:lnTo>
                    <a:pt x="2071" y="13225"/>
                  </a:lnTo>
                  <a:lnTo>
                    <a:pt x="2314" y="13518"/>
                  </a:lnTo>
                  <a:lnTo>
                    <a:pt x="2607" y="13761"/>
                  </a:lnTo>
                  <a:lnTo>
                    <a:pt x="2874" y="14029"/>
                  </a:lnTo>
                  <a:lnTo>
                    <a:pt x="3191" y="14248"/>
                  </a:lnTo>
                  <a:lnTo>
                    <a:pt x="3483" y="14467"/>
                  </a:lnTo>
                  <a:lnTo>
                    <a:pt x="3824" y="14687"/>
                  </a:lnTo>
                  <a:lnTo>
                    <a:pt x="4141" y="14881"/>
                  </a:lnTo>
                  <a:lnTo>
                    <a:pt x="4482" y="15052"/>
                  </a:lnTo>
                  <a:lnTo>
                    <a:pt x="4847" y="15198"/>
                  </a:lnTo>
                  <a:lnTo>
                    <a:pt x="5188" y="15344"/>
                  </a:lnTo>
                  <a:lnTo>
                    <a:pt x="5553" y="15466"/>
                  </a:lnTo>
                  <a:lnTo>
                    <a:pt x="5943" y="15588"/>
                  </a:lnTo>
                  <a:lnTo>
                    <a:pt x="6333" y="15661"/>
                  </a:lnTo>
                  <a:lnTo>
                    <a:pt x="6723" y="15734"/>
                  </a:lnTo>
                  <a:lnTo>
                    <a:pt x="7112" y="15783"/>
                  </a:lnTo>
                  <a:lnTo>
                    <a:pt x="7502" y="15807"/>
                  </a:lnTo>
                  <a:lnTo>
                    <a:pt x="7916" y="15831"/>
                  </a:lnTo>
                  <a:lnTo>
                    <a:pt x="7916" y="15831"/>
                  </a:lnTo>
                  <a:lnTo>
                    <a:pt x="8330" y="15807"/>
                  </a:lnTo>
                  <a:lnTo>
                    <a:pt x="8720" y="15783"/>
                  </a:lnTo>
                  <a:lnTo>
                    <a:pt x="9109" y="15734"/>
                  </a:lnTo>
                  <a:lnTo>
                    <a:pt x="9499" y="15661"/>
                  </a:lnTo>
                  <a:lnTo>
                    <a:pt x="9889" y="15588"/>
                  </a:lnTo>
                  <a:lnTo>
                    <a:pt x="10278" y="15466"/>
                  </a:lnTo>
                  <a:lnTo>
                    <a:pt x="10644" y="15344"/>
                  </a:lnTo>
                  <a:lnTo>
                    <a:pt x="10985" y="15198"/>
                  </a:lnTo>
                  <a:lnTo>
                    <a:pt x="11350" y="15052"/>
                  </a:lnTo>
                  <a:lnTo>
                    <a:pt x="11691" y="14881"/>
                  </a:lnTo>
                  <a:lnTo>
                    <a:pt x="12008" y="14687"/>
                  </a:lnTo>
                  <a:lnTo>
                    <a:pt x="12349" y="14467"/>
                  </a:lnTo>
                  <a:lnTo>
                    <a:pt x="12641" y="14248"/>
                  </a:lnTo>
                  <a:lnTo>
                    <a:pt x="12957" y="14029"/>
                  </a:lnTo>
                  <a:lnTo>
                    <a:pt x="13225" y="13761"/>
                  </a:lnTo>
                  <a:lnTo>
                    <a:pt x="13518" y="13518"/>
                  </a:lnTo>
                  <a:lnTo>
                    <a:pt x="13761" y="13225"/>
                  </a:lnTo>
                  <a:lnTo>
                    <a:pt x="14029" y="12957"/>
                  </a:lnTo>
                  <a:lnTo>
                    <a:pt x="14248" y="12641"/>
                  </a:lnTo>
                  <a:lnTo>
                    <a:pt x="14467" y="12348"/>
                  </a:lnTo>
                  <a:lnTo>
                    <a:pt x="14687" y="12008"/>
                  </a:lnTo>
                  <a:lnTo>
                    <a:pt x="14881" y="11691"/>
                  </a:lnTo>
                  <a:lnTo>
                    <a:pt x="15052" y="11350"/>
                  </a:lnTo>
                  <a:lnTo>
                    <a:pt x="15198" y="10985"/>
                  </a:lnTo>
                  <a:lnTo>
                    <a:pt x="15344" y="10644"/>
                  </a:lnTo>
                  <a:lnTo>
                    <a:pt x="15466" y="10278"/>
                  </a:lnTo>
                  <a:lnTo>
                    <a:pt x="15588" y="9889"/>
                  </a:lnTo>
                  <a:lnTo>
                    <a:pt x="15661" y="9499"/>
                  </a:lnTo>
                  <a:lnTo>
                    <a:pt x="15734" y="9109"/>
                  </a:lnTo>
                  <a:lnTo>
                    <a:pt x="15783" y="8720"/>
                  </a:lnTo>
                  <a:lnTo>
                    <a:pt x="15807" y="8330"/>
                  </a:lnTo>
                  <a:lnTo>
                    <a:pt x="15831" y="7916"/>
                  </a:lnTo>
                  <a:lnTo>
                    <a:pt x="15831" y="7916"/>
                  </a:lnTo>
                  <a:lnTo>
                    <a:pt x="15807" y="7502"/>
                  </a:lnTo>
                  <a:lnTo>
                    <a:pt x="15783" y="7112"/>
                  </a:lnTo>
                  <a:lnTo>
                    <a:pt x="15734" y="6722"/>
                  </a:lnTo>
                  <a:lnTo>
                    <a:pt x="15661" y="6333"/>
                  </a:lnTo>
                  <a:lnTo>
                    <a:pt x="15588" y="5943"/>
                  </a:lnTo>
                  <a:lnTo>
                    <a:pt x="15466" y="5553"/>
                  </a:lnTo>
                  <a:lnTo>
                    <a:pt x="15344" y="5188"/>
                  </a:lnTo>
                  <a:lnTo>
                    <a:pt x="15198" y="4847"/>
                  </a:lnTo>
                  <a:lnTo>
                    <a:pt x="15052" y="4482"/>
                  </a:lnTo>
                  <a:lnTo>
                    <a:pt x="14881" y="4141"/>
                  </a:lnTo>
                  <a:lnTo>
                    <a:pt x="14687" y="3824"/>
                  </a:lnTo>
                  <a:lnTo>
                    <a:pt x="14467" y="3483"/>
                  </a:lnTo>
                  <a:lnTo>
                    <a:pt x="14248" y="3191"/>
                  </a:lnTo>
                  <a:lnTo>
                    <a:pt x="14029" y="2874"/>
                  </a:lnTo>
                  <a:lnTo>
                    <a:pt x="13761" y="2607"/>
                  </a:lnTo>
                  <a:lnTo>
                    <a:pt x="13518" y="2314"/>
                  </a:lnTo>
                  <a:lnTo>
                    <a:pt x="13225" y="2071"/>
                  </a:lnTo>
                  <a:lnTo>
                    <a:pt x="12957" y="1803"/>
                  </a:lnTo>
                  <a:lnTo>
                    <a:pt x="12641" y="1584"/>
                  </a:lnTo>
                  <a:lnTo>
                    <a:pt x="12349" y="1364"/>
                  </a:lnTo>
                  <a:lnTo>
                    <a:pt x="12008" y="1145"/>
                  </a:lnTo>
                  <a:lnTo>
                    <a:pt x="11691" y="950"/>
                  </a:lnTo>
                  <a:lnTo>
                    <a:pt x="11350" y="780"/>
                  </a:lnTo>
                  <a:lnTo>
                    <a:pt x="10985" y="634"/>
                  </a:lnTo>
                  <a:lnTo>
                    <a:pt x="10644" y="488"/>
                  </a:lnTo>
                  <a:lnTo>
                    <a:pt x="10278" y="366"/>
                  </a:lnTo>
                  <a:lnTo>
                    <a:pt x="9889" y="244"/>
                  </a:lnTo>
                  <a:lnTo>
                    <a:pt x="9499" y="171"/>
                  </a:lnTo>
                  <a:lnTo>
                    <a:pt x="9109" y="98"/>
                  </a:lnTo>
                  <a:lnTo>
                    <a:pt x="8720" y="49"/>
                  </a:lnTo>
                  <a:lnTo>
                    <a:pt x="8330" y="25"/>
                  </a:lnTo>
                  <a:lnTo>
                    <a:pt x="7916" y="1"/>
                  </a:lnTo>
                  <a:lnTo>
                    <a:pt x="7916" y="1"/>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23"/>
            <p:cNvSpPr/>
            <p:nvPr/>
          </p:nvSpPr>
          <p:spPr>
            <a:xfrm>
              <a:off x="6673500" y="333700"/>
              <a:ext cx="347100" cy="347100"/>
            </a:xfrm>
            <a:custGeom>
              <a:rect b="b" l="l" r="r" t="t"/>
              <a:pathLst>
                <a:path extrusionOk="0" fill="none" h="13884" w="13884">
                  <a:moveTo>
                    <a:pt x="6942" y="13883"/>
                  </a:moveTo>
                  <a:lnTo>
                    <a:pt x="6942" y="13883"/>
                  </a:lnTo>
                  <a:lnTo>
                    <a:pt x="6577" y="13883"/>
                  </a:lnTo>
                  <a:lnTo>
                    <a:pt x="6236" y="13834"/>
                  </a:lnTo>
                  <a:lnTo>
                    <a:pt x="5895" y="13810"/>
                  </a:lnTo>
                  <a:lnTo>
                    <a:pt x="5554" y="13737"/>
                  </a:lnTo>
                  <a:lnTo>
                    <a:pt x="5213" y="13664"/>
                  </a:lnTo>
                  <a:lnTo>
                    <a:pt x="4872" y="13566"/>
                  </a:lnTo>
                  <a:lnTo>
                    <a:pt x="4555" y="13469"/>
                  </a:lnTo>
                  <a:lnTo>
                    <a:pt x="4239" y="13323"/>
                  </a:lnTo>
                  <a:lnTo>
                    <a:pt x="3946" y="13201"/>
                  </a:lnTo>
                  <a:lnTo>
                    <a:pt x="3630" y="13031"/>
                  </a:lnTo>
                  <a:lnTo>
                    <a:pt x="3337" y="12884"/>
                  </a:lnTo>
                  <a:lnTo>
                    <a:pt x="3069" y="12690"/>
                  </a:lnTo>
                  <a:lnTo>
                    <a:pt x="2802" y="12495"/>
                  </a:lnTo>
                  <a:lnTo>
                    <a:pt x="2534" y="12300"/>
                  </a:lnTo>
                  <a:lnTo>
                    <a:pt x="2290" y="12081"/>
                  </a:lnTo>
                  <a:lnTo>
                    <a:pt x="2047" y="11837"/>
                  </a:lnTo>
                  <a:lnTo>
                    <a:pt x="1803" y="11594"/>
                  </a:lnTo>
                  <a:lnTo>
                    <a:pt x="1584" y="11350"/>
                  </a:lnTo>
                  <a:lnTo>
                    <a:pt x="1389" y="11082"/>
                  </a:lnTo>
                  <a:lnTo>
                    <a:pt x="1194" y="10814"/>
                  </a:lnTo>
                  <a:lnTo>
                    <a:pt x="999" y="10546"/>
                  </a:lnTo>
                  <a:lnTo>
                    <a:pt x="853" y="10254"/>
                  </a:lnTo>
                  <a:lnTo>
                    <a:pt x="683" y="9938"/>
                  </a:lnTo>
                  <a:lnTo>
                    <a:pt x="561" y="9645"/>
                  </a:lnTo>
                  <a:lnTo>
                    <a:pt x="415" y="9329"/>
                  </a:lnTo>
                  <a:lnTo>
                    <a:pt x="317" y="9012"/>
                  </a:lnTo>
                  <a:lnTo>
                    <a:pt x="220" y="8671"/>
                  </a:lnTo>
                  <a:lnTo>
                    <a:pt x="147" y="8330"/>
                  </a:lnTo>
                  <a:lnTo>
                    <a:pt x="74" y="7989"/>
                  </a:lnTo>
                  <a:lnTo>
                    <a:pt x="49" y="7648"/>
                  </a:lnTo>
                  <a:lnTo>
                    <a:pt x="1" y="7307"/>
                  </a:lnTo>
                  <a:lnTo>
                    <a:pt x="1" y="6942"/>
                  </a:lnTo>
                  <a:lnTo>
                    <a:pt x="1" y="6942"/>
                  </a:lnTo>
                  <a:lnTo>
                    <a:pt x="1" y="6577"/>
                  </a:lnTo>
                  <a:lnTo>
                    <a:pt x="49" y="6236"/>
                  </a:lnTo>
                  <a:lnTo>
                    <a:pt x="74" y="5895"/>
                  </a:lnTo>
                  <a:lnTo>
                    <a:pt x="147" y="5554"/>
                  </a:lnTo>
                  <a:lnTo>
                    <a:pt x="220" y="5213"/>
                  </a:lnTo>
                  <a:lnTo>
                    <a:pt x="317" y="4872"/>
                  </a:lnTo>
                  <a:lnTo>
                    <a:pt x="415" y="4555"/>
                  </a:lnTo>
                  <a:lnTo>
                    <a:pt x="561" y="4238"/>
                  </a:lnTo>
                  <a:lnTo>
                    <a:pt x="683" y="3946"/>
                  </a:lnTo>
                  <a:lnTo>
                    <a:pt x="853" y="3630"/>
                  </a:lnTo>
                  <a:lnTo>
                    <a:pt x="999" y="3337"/>
                  </a:lnTo>
                  <a:lnTo>
                    <a:pt x="1194" y="3069"/>
                  </a:lnTo>
                  <a:lnTo>
                    <a:pt x="1389" y="2802"/>
                  </a:lnTo>
                  <a:lnTo>
                    <a:pt x="1584" y="2534"/>
                  </a:lnTo>
                  <a:lnTo>
                    <a:pt x="1803" y="2290"/>
                  </a:lnTo>
                  <a:lnTo>
                    <a:pt x="2047" y="2047"/>
                  </a:lnTo>
                  <a:lnTo>
                    <a:pt x="2290" y="1803"/>
                  </a:lnTo>
                  <a:lnTo>
                    <a:pt x="2534" y="1584"/>
                  </a:lnTo>
                  <a:lnTo>
                    <a:pt x="2802" y="1389"/>
                  </a:lnTo>
                  <a:lnTo>
                    <a:pt x="3069" y="1194"/>
                  </a:lnTo>
                  <a:lnTo>
                    <a:pt x="3337" y="999"/>
                  </a:lnTo>
                  <a:lnTo>
                    <a:pt x="3630" y="853"/>
                  </a:lnTo>
                  <a:lnTo>
                    <a:pt x="3946" y="683"/>
                  </a:lnTo>
                  <a:lnTo>
                    <a:pt x="4239" y="561"/>
                  </a:lnTo>
                  <a:lnTo>
                    <a:pt x="4555" y="415"/>
                  </a:lnTo>
                  <a:lnTo>
                    <a:pt x="4872" y="317"/>
                  </a:lnTo>
                  <a:lnTo>
                    <a:pt x="5213" y="220"/>
                  </a:lnTo>
                  <a:lnTo>
                    <a:pt x="5554" y="147"/>
                  </a:lnTo>
                  <a:lnTo>
                    <a:pt x="5895" y="74"/>
                  </a:lnTo>
                  <a:lnTo>
                    <a:pt x="6236" y="49"/>
                  </a:lnTo>
                  <a:lnTo>
                    <a:pt x="6577" y="1"/>
                  </a:lnTo>
                  <a:lnTo>
                    <a:pt x="6942" y="1"/>
                  </a:lnTo>
                  <a:lnTo>
                    <a:pt x="6942" y="1"/>
                  </a:lnTo>
                  <a:lnTo>
                    <a:pt x="7307" y="1"/>
                  </a:lnTo>
                  <a:lnTo>
                    <a:pt x="7648" y="49"/>
                  </a:lnTo>
                  <a:lnTo>
                    <a:pt x="7989" y="74"/>
                  </a:lnTo>
                  <a:lnTo>
                    <a:pt x="8330" y="147"/>
                  </a:lnTo>
                  <a:lnTo>
                    <a:pt x="8671" y="220"/>
                  </a:lnTo>
                  <a:lnTo>
                    <a:pt x="9012" y="317"/>
                  </a:lnTo>
                  <a:lnTo>
                    <a:pt x="9329" y="415"/>
                  </a:lnTo>
                  <a:lnTo>
                    <a:pt x="9645" y="561"/>
                  </a:lnTo>
                  <a:lnTo>
                    <a:pt x="9938" y="683"/>
                  </a:lnTo>
                  <a:lnTo>
                    <a:pt x="10254" y="853"/>
                  </a:lnTo>
                  <a:lnTo>
                    <a:pt x="10546" y="999"/>
                  </a:lnTo>
                  <a:lnTo>
                    <a:pt x="10814" y="1194"/>
                  </a:lnTo>
                  <a:lnTo>
                    <a:pt x="11082" y="1389"/>
                  </a:lnTo>
                  <a:lnTo>
                    <a:pt x="11350" y="1584"/>
                  </a:lnTo>
                  <a:lnTo>
                    <a:pt x="11594" y="1803"/>
                  </a:lnTo>
                  <a:lnTo>
                    <a:pt x="11837" y="2047"/>
                  </a:lnTo>
                  <a:lnTo>
                    <a:pt x="12081" y="2290"/>
                  </a:lnTo>
                  <a:lnTo>
                    <a:pt x="12300" y="2534"/>
                  </a:lnTo>
                  <a:lnTo>
                    <a:pt x="12495" y="2802"/>
                  </a:lnTo>
                  <a:lnTo>
                    <a:pt x="12690" y="3069"/>
                  </a:lnTo>
                  <a:lnTo>
                    <a:pt x="12885" y="3337"/>
                  </a:lnTo>
                  <a:lnTo>
                    <a:pt x="13031" y="3630"/>
                  </a:lnTo>
                  <a:lnTo>
                    <a:pt x="13201" y="3946"/>
                  </a:lnTo>
                  <a:lnTo>
                    <a:pt x="13323" y="4238"/>
                  </a:lnTo>
                  <a:lnTo>
                    <a:pt x="13469" y="4555"/>
                  </a:lnTo>
                  <a:lnTo>
                    <a:pt x="13566" y="4872"/>
                  </a:lnTo>
                  <a:lnTo>
                    <a:pt x="13664" y="5213"/>
                  </a:lnTo>
                  <a:lnTo>
                    <a:pt x="13737" y="5554"/>
                  </a:lnTo>
                  <a:lnTo>
                    <a:pt x="13810" y="5895"/>
                  </a:lnTo>
                  <a:lnTo>
                    <a:pt x="13834" y="6236"/>
                  </a:lnTo>
                  <a:lnTo>
                    <a:pt x="13883" y="6577"/>
                  </a:lnTo>
                  <a:lnTo>
                    <a:pt x="13883" y="6942"/>
                  </a:lnTo>
                  <a:lnTo>
                    <a:pt x="13883" y="6942"/>
                  </a:lnTo>
                  <a:lnTo>
                    <a:pt x="13883" y="7307"/>
                  </a:lnTo>
                  <a:lnTo>
                    <a:pt x="13834" y="7648"/>
                  </a:lnTo>
                  <a:lnTo>
                    <a:pt x="13810" y="7989"/>
                  </a:lnTo>
                  <a:lnTo>
                    <a:pt x="13737" y="8330"/>
                  </a:lnTo>
                  <a:lnTo>
                    <a:pt x="13664" y="8671"/>
                  </a:lnTo>
                  <a:lnTo>
                    <a:pt x="13566" y="9012"/>
                  </a:lnTo>
                  <a:lnTo>
                    <a:pt x="13469" y="9329"/>
                  </a:lnTo>
                  <a:lnTo>
                    <a:pt x="13323" y="9645"/>
                  </a:lnTo>
                  <a:lnTo>
                    <a:pt x="13201" y="9938"/>
                  </a:lnTo>
                  <a:lnTo>
                    <a:pt x="13031" y="10254"/>
                  </a:lnTo>
                  <a:lnTo>
                    <a:pt x="12885" y="10546"/>
                  </a:lnTo>
                  <a:lnTo>
                    <a:pt x="12690" y="10814"/>
                  </a:lnTo>
                  <a:lnTo>
                    <a:pt x="12495" y="11082"/>
                  </a:lnTo>
                  <a:lnTo>
                    <a:pt x="12300" y="11350"/>
                  </a:lnTo>
                  <a:lnTo>
                    <a:pt x="12081" y="11594"/>
                  </a:lnTo>
                  <a:lnTo>
                    <a:pt x="11837" y="11837"/>
                  </a:lnTo>
                  <a:lnTo>
                    <a:pt x="11594" y="12081"/>
                  </a:lnTo>
                  <a:lnTo>
                    <a:pt x="11350" y="12300"/>
                  </a:lnTo>
                  <a:lnTo>
                    <a:pt x="11082" y="12495"/>
                  </a:lnTo>
                  <a:lnTo>
                    <a:pt x="10814" y="12690"/>
                  </a:lnTo>
                  <a:lnTo>
                    <a:pt x="10546" y="12884"/>
                  </a:lnTo>
                  <a:lnTo>
                    <a:pt x="10254" y="13031"/>
                  </a:lnTo>
                  <a:lnTo>
                    <a:pt x="9938" y="13201"/>
                  </a:lnTo>
                  <a:lnTo>
                    <a:pt x="9645" y="13323"/>
                  </a:lnTo>
                  <a:lnTo>
                    <a:pt x="9329" y="13469"/>
                  </a:lnTo>
                  <a:lnTo>
                    <a:pt x="9012" y="13566"/>
                  </a:lnTo>
                  <a:lnTo>
                    <a:pt x="8671" y="13664"/>
                  </a:lnTo>
                  <a:lnTo>
                    <a:pt x="8330" y="13737"/>
                  </a:lnTo>
                  <a:lnTo>
                    <a:pt x="7989" y="13810"/>
                  </a:lnTo>
                  <a:lnTo>
                    <a:pt x="7648" y="13834"/>
                  </a:lnTo>
                  <a:lnTo>
                    <a:pt x="7307" y="13883"/>
                  </a:lnTo>
                  <a:lnTo>
                    <a:pt x="6942" y="13883"/>
                  </a:lnTo>
                  <a:lnTo>
                    <a:pt x="6942" y="13883"/>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3"/>
            <p:cNvSpPr/>
            <p:nvPr/>
          </p:nvSpPr>
          <p:spPr>
            <a:xfrm>
              <a:off x="6848850" y="397625"/>
              <a:ext cx="54825" cy="169300"/>
            </a:xfrm>
            <a:custGeom>
              <a:rect b="b" l="l" r="r" t="t"/>
              <a:pathLst>
                <a:path extrusionOk="0" fill="none" h="6772" w="2193">
                  <a:moveTo>
                    <a:pt x="1" y="1"/>
                  </a:moveTo>
                  <a:lnTo>
                    <a:pt x="1" y="4580"/>
                  </a:lnTo>
                  <a:lnTo>
                    <a:pt x="2193" y="6772"/>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3"/>
            <p:cNvSpPr/>
            <p:nvPr/>
          </p:nvSpPr>
          <p:spPr>
            <a:xfrm>
              <a:off x="6847025" y="333700"/>
              <a:ext cx="25" cy="29250"/>
            </a:xfrm>
            <a:custGeom>
              <a:rect b="b" l="l" r="r" t="t"/>
              <a:pathLst>
                <a:path extrusionOk="0" fill="none" h="1170" w="1">
                  <a:moveTo>
                    <a:pt x="1" y="1170"/>
                  </a:moveTo>
                  <a:lnTo>
                    <a:pt x="1"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3"/>
            <p:cNvSpPr/>
            <p:nvPr/>
          </p:nvSpPr>
          <p:spPr>
            <a:xfrm>
              <a:off x="6760575" y="356850"/>
              <a:ext cx="25" cy="25"/>
            </a:xfrm>
            <a:custGeom>
              <a:rect b="b" l="l" r="r" t="t"/>
              <a:pathLst>
                <a:path extrusionOk="0" fill="none" h="1" w="1">
                  <a:moveTo>
                    <a:pt x="1"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3"/>
            <p:cNvSpPr/>
            <p:nvPr/>
          </p:nvSpPr>
          <p:spPr>
            <a:xfrm>
              <a:off x="6760575" y="356850"/>
              <a:ext cx="14025" cy="24975"/>
            </a:xfrm>
            <a:custGeom>
              <a:rect b="b" l="l" r="r" t="t"/>
              <a:pathLst>
                <a:path extrusionOk="0" fill="none" h="999" w="561">
                  <a:moveTo>
                    <a:pt x="1" y="0"/>
                  </a:moveTo>
                  <a:lnTo>
                    <a:pt x="561" y="99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23"/>
            <p:cNvSpPr/>
            <p:nvPr/>
          </p:nvSpPr>
          <p:spPr>
            <a:xfrm>
              <a:off x="6696650" y="420775"/>
              <a:ext cx="25" cy="25"/>
            </a:xfrm>
            <a:custGeom>
              <a:rect b="b" l="l" r="r" t="t"/>
              <a:pathLst>
                <a:path extrusionOk="0" fill="none" h="1" w="1">
                  <a:moveTo>
                    <a:pt x="0"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3"/>
            <p:cNvSpPr/>
            <p:nvPr/>
          </p:nvSpPr>
          <p:spPr>
            <a:xfrm>
              <a:off x="6696650" y="420775"/>
              <a:ext cx="24975" cy="14025"/>
            </a:xfrm>
            <a:custGeom>
              <a:rect b="b" l="l" r="r" t="t"/>
              <a:pathLst>
                <a:path extrusionOk="0" fill="none" h="561" w="999">
                  <a:moveTo>
                    <a:pt x="0" y="0"/>
                  </a:moveTo>
                  <a:lnTo>
                    <a:pt x="999" y="56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23"/>
            <p:cNvSpPr/>
            <p:nvPr/>
          </p:nvSpPr>
          <p:spPr>
            <a:xfrm>
              <a:off x="6673500" y="507225"/>
              <a:ext cx="29250" cy="25"/>
            </a:xfrm>
            <a:custGeom>
              <a:rect b="b" l="l" r="r" t="t"/>
              <a:pathLst>
                <a:path extrusionOk="0" fill="none" h="1" w="1170">
                  <a:moveTo>
                    <a:pt x="1" y="1"/>
                  </a:moveTo>
                  <a:lnTo>
                    <a:pt x="1170"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3"/>
            <p:cNvSpPr/>
            <p:nvPr/>
          </p:nvSpPr>
          <p:spPr>
            <a:xfrm>
              <a:off x="6696650" y="593700"/>
              <a:ext cx="25" cy="25"/>
            </a:xfrm>
            <a:custGeom>
              <a:rect b="b" l="l" r="r" t="t"/>
              <a:pathLst>
                <a:path extrusionOk="0" fill="none" h="1" w="1">
                  <a:moveTo>
                    <a:pt x="0"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23"/>
            <p:cNvSpPr/>
            <p:nvPr/>
          </p:nvSpPr>
          <p:spPr>
            <a:xfrm>
              <a:off x="6696650" y="579700"/>
              <a:ext cx="24975" cy="14025"/>
            </a:xfrm>
            <a:custGeom>
              <a:rect b="b" l="l" r="r" t="t"/>
              <a:pathLst>
                <a:path extrusionOk="0" fill="none" h="561" w="999">
                  <a:moveTo>
                    <a:pt x="0" y="560"/>
                  </a:moveTo>
                  <a:lnTo>
                    <a:pt x="999"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23"/>
            <p:cNvSpPr/>
            <p:nvPr/>
          </p:nvSpPr>
          <p:spPr>
            <a:xfrm>
              <a:off x="6760575" y="632675"/>
              <a:ext cx="14025" cy="24975"/>
            </a:xfrm>
            <a:custGeom>
              <a:rect b="b" l="l" r="r" t="t"/>
              <a:pathLst>
                <a:path extrusionOk="0" fill="none" h="999" w="561">
                  <a:moveTo>
                    <a:pt x="1" y="999"/>
                  </a:moveTo>
                  <a:lnTo>
                    <a:pt x="56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3"/>
            <p:cNvSpPr/>
            <p:nvPr/>
          </p:nvSpPr>
          <p:spPr>
            <a:xfrm>
              <a:off x="6760575" y="657625"/>
              <a:ext cx="25" cy="25"/>
            </a:xfrm>
            <a:custGeom>
              <a:rect b="b" l="l" r="r" t="t"/>
              <a:pathLst>
                <a:path extrusionOk="0" fill="none" h="1" w="1">
                  <a:moveTo>
                    <a:pt x="1" y="1"/>
                  </a:moveTo>
                  <a:lnTo>
                    <a:pt x="1"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3"/>
            <p:cNvSpPr/>
            <p:nvPr/>
          </p:nvSpPr>
          <p:spPr>
            <a:xfrm>
              <a:off x="6847025" y="651550"/>
              <a:ext cx="25" cy="29250"/>
            </a:xfrm>
            <a:custGeom>
              <a:rect b="b" l="l" r="r" t="t"/>
              <a:pathLst>
                <a:path extrusionOk="0" fill="none" h="1170" w="1">
                  <a:moveTo>
                    <a:pt x="1" y="0"/>
                  </a:moveTo>
                  <a:lnTo>
                    <a:pt x="1" y="116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3"/>
            <p:cNvSpPr/>
            <p:nvPr/>
          </p:nvSpPr>
          <p:spPr>
            <a:xfrm>
              <a:off x="6919500" y="632675"/>
              <a:ext cx="14025" cy="24975"/>
            </a:xfrm>
            <a:custGeom>
              <a:rect b="b" l="l" r="r" t="t"/>
              <a:pathLst>
                <a:path extrusionOk="0" fill="none" h="999" w="561">
                  <a:moveTo>
                    <a:pt x="560" y="999"/>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3"/>
            <p:cNvSpPr/>
            <p:nvPr/>
          </p:nvSpPr>
          <p:spPr>
            <a:xfrm>
              <a:off x="6933500" y="657625"/>
              <a:ext cx="25" cy="25"/>
            </a:xfrm>
            <a:custGeom>
              <a:rect b="b" l="l" r="r" t="t"/>
              <a:pathLst>
                <a:path extrusionOk="0" fill="none" h="1" w="1">
                  <a:moveTo>
                    <a:pt x="0" y="1"/>
                  </a:moveTo>
                  <a:lnTo>
                    <a:pt x="0"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23"/>
            <p:cNvSpPr/>
            <p:nvPr/>
          </p:nvSpPr>
          <p:spPr>
            <a:xfrm>
              <a:off x="6972475" y="579700"/>
              <a:ext cx="24975" cy="14025"/>
            </a:xfrm>
            <a:custGeom>
              <a:rect b="b" l="l" r="r" t="t"/>
              <a:pathLst>
                <a:path extrusionOk="0" fill="none" h="561" w="999">
                  <a:moveTo>
                    <a:pt x="999" y="56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3"/>
            <p:cNvSpPr/>
            <p:nvPr/>
          </p:nvSpPr>
          <p:spPr>
            <a:xfrm>
              <a:off x="6997425" y="593700"/>
              <a:ext cx="25" cy="25"/>
            </a:xfrm>
            <a:custGeom>
              <a:rect b="b" l="l" r="r" t="t"/>
              <a:pathLst>
                <a:path extrusionOk="0" fill="none" h="1" w="1">
                  <a:moveTo>
                    <a:pt x="1"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23"/>
            <p:cNvSpPr/>
            <p:nvPr/>
          </p:nvSpPr>
          <p:spPr>
            <a:xfrm>
              <a:off x="6991350" y="507225"/>
              <a:ext cx="29250" cy="25"/>
            </a:xfrm>
            <a:custGeom>
              <a:rect b="b" l="l" r="r" t="t"/>
              <a:pathLst>
                <a:path extrusionOk="0" fill="none" h="1" w="1170">
                  <a:moveTo>
                    <a:pt x="1169" y="1"/>
                  </a:moveTo>
                  <a:lnTo>
                    <a:pt x="0" y="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3"/>
            <p:cNvSpPr/>
            <p:nvPr/>
          </p:nvSpPr>
          <p:spPr>
            <a:xfrm>
              <a:off x="6972475" y="420775"/>
              <a:ext cx="24975" cy="14025"/>
            </a:xfrm>
            <a:custGeom>
              <a:rect b="b" l="l" r="r" t="t"/>
              <a:pathLst>
                <a:path extrusionOk="0" fill="none" h="561" w="999">
                  <a:moveTo>
                    <a:pt x="0" y="561"/>
                  </a:moveTo>
                  <a:lnTo>
                    <a:pt x="999"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3"/>
            <p:cNvSpPr/>
            <p:nvPr/>
          </p:nvSpPr>
          <p:spPr>
            <a:xfrm>
              <a:off x="6997425" y="420775"/>
              <a:ext cx="25" cy="25"/>
            </a:xfrm>
            <a:custGeom>
              <a:rect b="b" l="l" r="r" t="t"/>
              <a:pathLst>
                <a:path extrusionOk="0" fill="none" h="1" w="1">
                  <a:moveTo>
                    <a:pt x="1" y="0"/>
                  </a:moveTo>
                  <a:lnTo>
                    <a:pt x="1"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3"/>
            <p:cNvSpPr/>
            <p:nvPr/>
          </p:nvSpPr>
          <p:spPr>
            <a:xfrm>
              <a:off x="6919500" y="356850"/>
              <a:ext cx="14025" cy="24975"/>
            </a:xfrm>
            <a:custGeom>
              <a:rect b="b" l="l" r="r" t="t"/>
              <a:pathLst>
                <a:path extrusionOk="0" fill="none" h="999" w="561">
                  <a:moveTo>
                    <a:pt x="560" y="0"/>
                  </a:moveTo>
                  <a:lnTo>
                    <a:pt x="0" y="99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3"/>
            <p:cNvSpPr/>
            <p:nvPr/>
          </p:nvSpPr>
          <p:spPr>
            <a:xfrm>
              <a:off x="6933500" y="356850"/>
              <a:ext cx="25" cy="25"/>
            </a:xfrm>
            <a:custGeom>
              <a:rect b="b" l="l" r="r" t="t"/>
              <a:pathLst>
                <a:path extrusionOk="0" fill="none" h="1" w="1">
                  <a:moveTo>
                    <a:pt x="0" y="0"/>
                  </a:moveTo>
                  <a:lnTo>
                    <a:pt x="0" y="0"/>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1" name="Google Shape;231;p23"/>
          <p:cNvGrpSpPr/>
          <p:nvPr/>
        </p:nvGrpSpPr>
        <p:grpSpPr>
          <a:xfrm>
            <a:off x="2601650" y="138675"/>
            <a:ext cx="5123475" cy="4256550"/>
            <a:chOff x="3211250" y="537300"/>
            <a:chExt cx="5123475" cy="4256550"/>
          </a:xfrm>
        </p:grpSpPr>
        <p:sp>
          <p:nvSpPr>
            <p:cNvPr id="232" name="Google Shape;232;p23"/>
            <p:cNvSpPr/>
            <p:nvPr/>
          </p:nvSpPr>
          <p:spPr>
            <a:xfrm>
              <a:off x="3211250" y="537300"/>
              <a:ext cx="2183100" cy="19068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Nunito Sans"/>
                  <a:ea typeface="Nunito Sans"/>
                  <a:cs typeface="Nunito Sans"/>
                  <a:sym typeface="Nunito Sans"/>
                </a:rPr>
                <a:t>01</a:t>
              </a:r>
              <a:endParaRPr sz="2000">
                <a:solidFill>
                  <a:srgbClr val="FFFFFF"/>
                </a:solidFill>
                <a:latin typeface="Nunito Sans"/>
                <a:ea typeface="Nunito Sans"/>
                <a:cs typeface="Nunito Sans"/>
                <a:sym typeface="Nunito Sans"/>
              </a:endParaRPr>
            </a:p>
            <a:p>
              <a:pPr indent="0" lvl="0" marL="0" rtl="0" algn="ctr">
                <a:spcBef>
                  <a:spcPts val="0"/>
                </a:spcBef>
                <a:spcAft>
                  <a:spcPts val="0"/>
                </a:spcAft>
                <a:buNone/>
              </a:pPr>
              <a:r>
                <a:rPr lang="en" sz="2000">
                  <a:solidFill>
                    <a:schemeClr val="dk1"/>
                  </a:solidFill>
                </a:rPr>
                <a:t>the method of agreement</a:t>
              </a:r>
              <a:endParaRPr sz="2000">
                <a:solidFill>
                  <a:srgbClr val="FFFFFF"/>
                </a:solidFill>
                <a:latin typeface="Nunito Sans"/>
                <a:ea typeface="Nunito Sans"/>
                <a:cs typeface="Nunito Sans"/>
                <a:sym typeface="Nunito Sans"/>
              </a:endParaRPr>
            </a:p>
          </p:txBody>
        </p:sp>
        <p:sp>
          <p:nvSpPr>
            <p:cNvPr id="233" name="Google Shape;233;p23"/>
            <p:cNvSpPr/>
            <p:nvPr/>
          </p:nvSpPr>
          <p:spPr>
            <a:xfrm>
              <a:off x="5902625" y="537300"/>
              <a:ext cx="2432100" cy="1906800"/>
            </a:xfrm>
            <a:prstGeom prst="ellipse">
              <a:avLst/>
            </a:pr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000">
                  <a:solidFill>
                    <a:srgbClr val="FFFFFF"/>
                  </a:solidFill>
                  <a:latin typeface="Nunito Sans"/>
                  <a:ea typeface="Nunito Sans"/>
                  <a:cs typeface="Nunito Sans"/>
                  <a:sym typeface="Nunito Sans"/>
                </a:rPr>
                <a:t>02</a:t>
              </a:r>
              <a:endParaRPr sz="2000">
                <a:solidFill>
                  <a:srgbClr val="FFFFFF"/>
                </a:solidFill>
                <a:latin typeface="Nunito Sans"/>
                <a:ea typeface="Nunito Sans"/>
                <a:cs typeface="Nunito Sans"/>
                <a:sym typeface="Nunito Sans"/>
              </a:endParaRPr>
            </a:p>
            <a:p>
              <a:pPr indent="0" lvl="0" marL="0" rtl="0" algn="ctr">
                <a:spcBef>
                  <a:spcPts val="0"/>
                </a:spcBef>
                <a:spcAft>
                  <a:spcPts val="0"/>
                </a:spcAft>
                <a:buClr>
                  <a:schemeClr val="dk1"/>
                </a:buClr>
                <a:buSzPts val="1100"/>
                <a:buFont typeface="Arial"/>
                <a:buNone/>
              </a:pPr>
              <a:r>
                <a:rPr lang="en" sz="2000">
                  <a:solidFill>
                    <a:schemeClr val="dk1"/>
                  </a:solidFill>
                </a:rPr>
                <a:t>the method of difference</a:t>
              </a:r>
              <a:endParaRPr sz="2000">
                <a:solidFill>
                  <a:srgbClr val="FFFFFF"/>
                </a:solidFill>
                <a:latin typeface="Nunito Sans"/>
                <a:ea typeface="Nunito Sans"/>
                <a:cs typeface="Nunito Sans"/>
                <a:sym typeface="Nunito Sans"/>
              </a:endParaRPr>
            </a:p>
          </p:txBody>
        </p:sp>
        <p:sp>
          <p:nvSpPr>
            <p:cNvPr id="234" name="Google Shape;234;p23"/>
            <p:cNvSpPr/>
            <p:nvPr/>
          </p:nvSpPr>
          <p:spPr>
            <a:xfrm>
              <a:off x="3222900" y="2887050"/>
              <a:ext cx="2302500" cy="1906800"/>
            </a:xfrm>
            <a:prstGeom prst="ellipse">
              <a:avLst/>
            </a:prstGeom>
            <a:solidFill>
              <a:schemeClr val="accent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Nunito Sans"/>
                  <a:ea typeface="Nunito Sans"/>
                  <a:cs typeface="Nunito Sans"/>
                  <a:sym typeface="Nunito Sans"/>
                </a:rPr>
                <a:t>03</a:t>
              </a:r>
              <a:br>
                <a:rPr lang="en" sz="2000">
                  <a:solidFill>
                    <a:srgbClr val="FFFFFF"/>
                  </a:solidFill>
                  <a:latin typeface="Nunito Sans"/>
                  <a:ea typeface="Nunito Sans"/>
                  <a:cs typeface="Nunito Sans"/>
                  <a:sym typeface="Nunito Sans"/>
                </a:rPr>
              </a:br>
              <a:r>
                <a:rPr lang="en" sz="2000">
                  <a:solidFill>
                    <a:schemeClr val="dk1"/>
                  </a:solidFill>
                </a:rPr>
                <a:t>the joint method</a:t>
              </a:r>
              <a:endParaRPr sz="2000">
                <a:solidFill>
                  <a:srgbClr val="FFFFFF"/>
                </a:solidFill>
                <a:latin typeface="Nunito Sans"/>
                <a:ea typeface="Nunito Sans"/>
                <a:cs typeface="Nunito Sans"/>
                <a:sym typeface="Nunito Sans"/>
              </a:endParaRPr>
            </a:p>
          </p:txBody>
        </p:sp>
        <p:sp>
          <p:nvSpPr>
            <p:cNvPr id="235" name="Google Shape;235;p23"/>
            <p:cNvSpPr/>
            <p:nvPr/>
          </p:nvSpPr>
          <p:spPr>
            <a:xfrm>
              <a:off x="5842800" y="2887050"/>
              <a:ext cx="2382300" cy="1906800"/>
            </a:xfrm>
            <a:prstGeom prst="ellipse">
              <a:avLst/>
            </a:prstGeom>
            <a:solidFill>
              <a:srgbClr val="ED0036"/>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FFFFFF"/>
                  </a:solidFill>
                  <a:latin typeface="Nunito Sans"/>
                  <a:ea typeface="Nunito Sans"/>
                  <a:cs typeface="Nunito Sans"/>
                  <a:sym typeface="Nunito Sans"/>
                </a:rPr>
                <a:t>04</a:t>
              </a:r>
              <a:br>
                <a:rPr lang="en" sz="2000">
                  <a:solidFill>
                    <a:srgbClr val="FFFFFF"/>
                  </a:solidFill>
                  <a:latin typeface="Nunito Sans"/>
                  <a:ea typeface="Nunito Sans"/>
                  <a:cs typeface="Nunito Sans"/>
                  <a:sym typeface="Nunito Sans"/>
                </a:rPr>
              </a:br>
              <a:r>
                <a:rPr lang="en" sz="2000">
                  <a:solidFill>
                    <a:schemeClr val="dk1"/>
                  </a:solidFill>
                </a:rPr>
                <a:t>the method of concomitant variations</a:t>
              </a:r>
              <a:endParaRPr sz="2000">
                <a:solidFill>
                  <a:srgbClr val="FFFFFF"/>
                </a:solidFill>
                <a:latin typeface="Nunito Sans"/>
                <a:ea typeface="Nunito Sans"/>
                <a:cs typeface="Nunito Sans"/>
                <a:sym typeface="Nunito Sans"/>
              </a:endParaRPr>
            </a:p>
          </p:txBody>
        </p:sp>
      </p:grpSp>
      <p:sp>
        <p:nvSpPr>
          <p:cNvPr id="236" name="Google Shape;236;p23"/>
          <p:cNvSpPr/>
          <p:nvPr/>
        </p:nvSpPr>
        <p:spPr>
          <a:xfrm>
            <a:off x="4091575" y="1213550"/>
            <a:ext cx="2106600" cy="2106600"/>
          </a:xfrm>
          <a:prstGeom prst="ellipse">
            <a:avLst/>
          </a:prstGeom>
          <a:solidFill>
            <a:srgbClr val="FFFFF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666666"/>
                </a:solidFill>
                <a:latin typeface="Nunito Sans"/>
                <a:ea typeface="Nunito Sans"/>
                <a:cs typeface="Nunito Sans"/>
                <a:sym typeface="Nunito Sans"/>
              </a:rPr>
              <a:t>05</a:t>
            </a:r>
            <a:endParaRPr sz="2000">
              <a:solidFill>
                <a:srgbClr val="666666"/>
              </a:solidFill>
              <a:latin typeface="Nunito Sans"/>
              <a:ea typeface="Nunito Sans"/>
              <a:cs typeface="Nunito Sans"/>
              <a:sym typeface="Nunito Sans"/>
            </a:endParaRPr>
          </a:p>
          <a:p>
            <a:pPr indent="0" lvl="0" marL="0" rtl="0" algn="ctr">
              <a:spcBef>
                <a:spcPts val="0"/>
              </a:spcBef>
              <a:spcAft>
                <a:spcPts val="0"/>
              </a:spcAft>
              <a:buNone/>
            </a:pPr>
            <a:r>
              <a:rPr lang="en" sz="2000">
                <a:solidFill>
                  <a:schemeClr val="dk1"/>
                </a:solidFill>
              </a:rPr>
              <a:t>the method of residues</a:t>
            </a:r>
            <a:endParaRPr sz="2000">
              <a:solidFill>
                <a:srgbClr val="666666"/>
              </a:solidFill>
              <a:latin typeface="Nunito Sans"/>
              <a:ea typeface="Nunito Sans"/>
              <a:cs typeface="Nunito Sans"/>
              <a:sym typeface="Nunito Sans"/>
            </a:endParaRPr>
          </a:p>
        </p:txBody>
      </p:sp>
      <p:sp>
        <p:nvSpPr>
          <p:cNvPr id="237" name="Google Shape;237;p23"/>
          <p:cNvSpPr/>
          <p:nvPr/>
        </p:nvSpPr>
        <p:spPr>
          <a:xfrm>
            <a:off x="4230450" y="1346675"/>
            <a:ext cx="1829100" cy="1829100"/>
          </a:xfrm>
          <a:prstGeom prst="donut">
            <a:avLst>
              <a:gd fmla="val 11468"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3"/>
          <p:cNvSpPr txBox="1"/>
          <p:nvPr/>
        </p:nvSpPr>
        <p:spPr>
          <a:xfrm>
            <a:off x="199375" y="690250"/>
            <a:ext cx="2302500" cy="3078300"/>
          </a:xfrm>
          <a:prstGeom prst="rect">
            <a:avLst/>
          </a:prstGeom>
          <a:noFill/>
          <a:ln>
            <a:noFill/>
          </a:ln>
        </p:spPr>
        <p:txBody>
          <a:bodyPr anchorCtr="0" anchor="t" bIns="91425" lIns="91425" spcFirstLastPara="1" rIns="91425" wrap="square" tIns="91425">
            <a:spAutoFit/>
          </a:bodyPr>
          <a:lstStyle/>
          <a:p>
            <a:pPr indent="0" lvl="0" marL="0" rtl="0" algn="ctr">
              <a:lnSpc>
                <a:spcPct val="115000"/>
              </a:lnSpc>
              <a:spcBef>
                <a:spcPts val="1200"/>
              </a:spcBef>
              <a:spcAft>
                <a:spcPts val="0"/>
              </a:spcAft>
              <a:buNone/>
            </a:pPr>
            <a:r>
              <a:t/>
            </a:r>
            <a:endParaRPr b="1" sz="30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sz="3000">
                <a:solidFill>
                  <a:schemeClr val="dk1"/>
                </a:solidFill>
              </a:rPr>
              <a:t>The Five Inductive Methods:</a:t>
            </a:r>
            <a:endParaRPr b="1" sz="3000">
              <a:solidFill>
                <a:schemeClr val="dk1"/>
              </a:solidFill>
            </a:endParaRPr>
          </a:p>
          <a:p>
            <a:pPr indent="0" lvl="0" marL="0" rtl="0" algn="l">
              <a:spcBef>
                <a:spcPts val="1200"/>
              </a:spcBef>
              <a:spcAft>
                <a:spcPts val="0"/>
              </a:spcAft>
              <a:buNone/>
            </a:pPr>
            <a:r>
              <a:t/>
            </a:r>
            <a:endParaRPr b="1" sz="3000">
              <a:solidFill>
                <a:schemeClr val="lt1"/>
              </a:solidFill>
              <a:latin typeface="Nunito Sans"/>
              <a:ea typeface="Nunito Sans"/>
              <a:cs typeface="Nunito Sans"/>
              <a:sym typeface="Nunito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4"/>
          <p:cNvSpPr txBox="1"/>
          <p:nvPr>
            <p:ph type="title"/>
          </p:nvPr>
        </p:nvSpPr>
        <p:spPr>
          <a:xfrm>
            <a:off x="277125" y="863029"/>
            <a:ext cx="2046300" cy="207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rPr b="1" lang="en">
                <a:solidFill>
                  <a:schemeClr val="dk1"/>
                </a:solidFill>
                <a:latin typeface="Arial"/>
                <a:ea typeface="Arial"/>
                <a:cs typeface="Arial"/>
                <a:sym typeface="Arial"/>
              </a:rPr>
              <a:t>the method of agreement</a:t>
            </a:r>
            <a:endParaRPr b="1"/>
          </a:p>
        </p:txBody>
      </p:sp>
      <p:sp>
        <p:nvSpPr>
          <p:cNvPr id="244" name="Google Shape;244;p24"/>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45" name="Google Shape;245;p24"/>
          <p:cNvSpPr txBox="1"/>
          <p:nvPr>
            <p:ph idx="2" type="body"/>
          </p:nvPr>
        </p:nvSpPr>
        <p:spPr>
          <a:xfrm>
            <a:off x="2611625" y="149525"/>
            <a:ext cx="5723100" cy="26553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Clr>
                <a:schemeClr val="dk1"/>
              </a:buClr>
              <a:buSzPts val="1100"/>
              <a:buFont typeface="Arial"/>
              <a:buNone/>
            </a:pPr>
            <a:r>
              <a:rPr lang="en" sz="1800">
                <a:solidFill>
                  <a:schemeClr val="dk1"/>
                </a:solidFill>
              </a:rPr>
              <a:t>This inductive method is well enunciated in Mill’s first canon, or rule.</a:t>
            </a:r>
            <a:endParaRPr sz="1800">
              <a:solidFill>
                <a:schemeClr val="dk1"/>
              </a:solidFill>
            </a:endParaRPr>
          </a:p>
          <a:p>
            <a:pPr indent="0" lvl="0" marL="0" rtl="0" algn="just">
              <a:spcBef>
                <a:spcPts val="1200"/>
              </a:spcBef>
              <a:spcAft>
                <a:spcPts val="0"/>
              </a:spcAft>
              <a:buClr>
                <a:schemeClr val="dk1"/>
              </a:buClr>
              <a:buSzPts val="1100"/>
              <a:buFont typeface="Arial"/>
              <a:buNone/>
            </a:pPr>
            <a:r>
              <a:rPr lang="en" sz="1800">
                <a:solidFill>
                  <a:schemeClr val="dk1"/>
                </a:solidFill>
              </a:rPr>
              <a:t>If two or more instances of a phenomenon under investigation have only one circumstance in common, the circumstance in which alone all the instances agree is the cause (or effect) of a given phenomenon.</a:t>
            </a:r>
            <a:endParaRPr sz="1800">
              <a:solidFill>
                <a:schemeClr val="dk1"/>
              </a:solidFill>
            </a:endParaRPr>
          </a:p>
          <a:p>
            <a:pPr indent="0" lvl="0" marL="0" rtl="0" algn="l">
              <a:spcBef>
                <a:spcPts val="600"/>
              </a:spcBef>
              <a:spcAft>
                <a:spcPts val="0"/>
              </a:spcAft>
              <a:buClr>
                <a:schemeClr val="dk1"/>
              </a:buClr>
              <a:buSzPts val="1100"/>
              <a:buFont typeface="Arial"/>
              <a:buNone/>
            </a:pPr>
            <a:r>
              <a:t/>
            </a:r>
            <a:endParaRPr b="1" sz="1800"/>
          </a:p>
          <a:p>
            <a:pPr indent="0" lvl="0" marL="0" rtl="0" algn="just">
              <a:lnSpc>
                <a:spcPct val="100000"/>
              </a:lnSpc>
              <a:spcBef>
                <a:spcPts val="1000"/>
              </a:spcBef>
              <a:spcAft>
                <a:spcPts val="0"/>
              </a:spcAft>
              <a:buClr>
                <a:schemeClr val="dk1"/>
              </a:buClr>
              <a:buSzPts val="1100"/>
              <a:buFont typeface="Arial"/>
              <a:buNone/>
            </a:pPr>
            <a:r>
              <a:rPr b="1" lang="en" sz="1800"/>
              <a:t>is a very useful canon in induction. Its applicability ranges from the restaurant tables to the auto and big trucks repair shops and even the Boeing and Airbus assembly plant wherein a fixed </a:t>
            </a:r>
            <a:endParaRPr b="1" sz="1800"/>
          </a:p>
          <a:p>
            <a:pPr indent="0" lvl="0" marL="0" rtl="0" algn="just">
              <a:lnSpc>
                <a:spcPct val="100000"/>
              </a:lnSpc>
              <a:spcBef>
                <a:spcPts val="0"/>
              </a:spcBef>
              <a:spcAft>
                <a:spcPts val="0"/>
              </a:spcAft>
              <a:buClr>
                <a:schemeClr val="dk1"/>
              </a:buClr>
              <a:buSzPts val="1100"/>
              <a:buFont typeface="Arial"/>
              <a:buNone/>
            </a:pPr>
            <a:r>
              <a:rPr b="1" lang="en" sz="1800"/>
              <a:t>element remains constant and is shown </a:t>
            </a:r>
            <a:endParaRPr b="1" sz="1800"/>
          </a:p>
          <a:p>
            <a:pPr indent="0" lvl="0" marL="0" rtl="0" algn="just">
              <a:lnSpc>
                <a:spcPct val="100000"/>
              </a:lnSpc>
              <a:spcBef>
                <a:spcPts val="0"/>
              </a:spcBef>
              <a:spcAft>
                <a:spcPts val="0"/>
              </a:spcAft>
              <a:buClr>
                <a:schemeClr val="dk1"/>
              </a:buClr>
              <a:buSzPts val="1100"/>
              <a:buFont typeface="Arial"/>
              <a:buNone/>
            </a:pPr>
            <a:r>
              <a:rPr b="1" lang="en" sz="1800"/>
              <a:t>to be the cause of the phenomenon.</a:t>
            </a:r>
            <a:endParaRPr b="1" sz="1800"/>
          </a:p>
          <a:p>
            <a:pPr indent="0" lvl="0" marL="0" rtl="0" algn="l">
              <a:spcBef>
                <a:spcPts val="600"/>
              </a:spcBef>
              <a:spcAft>
                <a:spcPts val="1000"/>
              </a:spcAft>
              <a:buClr>
                <a:schemeClr val="dk1"/>
              </a:buClr>
              <a:buSzPts val="1100"/>
              <a:buFont typeface="Arial"/>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5"/>
          <p:cNvSpPr txBox="1"/>
          <p:nvPr>
            <p:ph type="title"/>
          </p:nvPr>
        </p:nvSpPr>
        <p:spPr>
          <a:xfrm>
            <a:off x="277125" y="863029"/>
            <a:ext cx="2046300" cy="207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rPr b="1" lang="en">
                <a:solidFill>
                  <a:schemeClr val="dk1"/>
                </a:solidFill>
                <a:latin typeface="Arial"/>
                <a:ea typeface="Arial"/>
                <a:cs typeface="Arial"/>
                <a:sym typeface="Arial"/>
              </a:rPr>
              <a:t>the method of difference</a:t>
            </a:r>
            <a:endParaRPr b="1"/>
          </a:p>
        </p:txBody>
      </p:sp>
      <p:sp>
        <p:nvSpPr>
          <p:cNvPr id="251" name="Google Shape;251;p25"/>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52" name="Google Shape;252;p25"/>
          <p:cNvSpPr txBox="1"/>
          <p:nvPr>
            <p:ph idx="2" type="body"/>
          </p:nvPr>
        </p:nvSpPr>
        <p:spPr>
          <a:xfrm>
            <a:off x="2611625" y="0"/>
            <a:ext cx="5723100" cy="28047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Clr>
                <a:schemeClr val="dk1"/>
              </a:buClr>
              <a:buSzPts val="1100"/>
              <a:buFont typeface="Arial"/>
              <a:buNone/>
            </a:pPr>
            <a:r>
              <a:rPr lang="en" sz="1900">
                <a:solidFill>
                  <a:schemeClr val="dk1"/>
                </a:solidFill>
                <a:latin typeface="Arial"/>
                <a:ea typeface="Arial"/>
                <a:cs typeface="Arial"/>
                <a:sym typeface="Arial"/>
              </a:rPr>
              <a:t>this method follows Mill’s next canon:</a:t>
            </a:r>
            <a:endParaRPr sz="1900">
              <a:solidFill>
                <a:schemeClr val="dk1"/>
              </a:solidFill>
              <a:latin typeface="Arial"/>
              <a:ea typeface="Arial"/>
              <a:cs typeface="Arial"/>
              <a:sym typeface="Arial"/>
            </a:endParaRPr>
          </a:p>
          <a:p>
            <a:pPr indent="457200" lvl="0" marL="457200" rtl="0" algn="just">
              <a:lnSpc>
                <a:spcPct val="100000"/>
              </a:lnSpc>
              <a:spcBef>
                <a:spcPts val="1200"/>
              </a:spcBef>
              <a:spcAft>
                <a:spcPts val="0"/>
              </a:spcAft>
              <a:buClr>
                <a:schemeClr val="dk1"/>
              </a:buClr>
              <a:buSzPts val="1100"/>
              <a:buFont typeface="Arial"/>
              <a:buNone/>
            </a:pPr>
            <a:r>
              <a:rPr lang="en" sz="1900">
                <a:solidFill>
                  <a:schemeClr val="dk1"/>
                </a:solidFill>
                <a:latin typeface="Arial"/>
                <a:ea typeface="Arial"/>
                <a:cs typeface="Arial"/>
                <a:sym typeface="Arial"/>
              </a:rPr>
              <a:t>If an instance in which the phenomenon</a:t>
            </a:r>
            <a:endParaRPr sz="19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900">
                <a:solidFill>
                  <a:schemeClr val="dk1"/>
                </a:solidFill>
                <a:latin typeface="Arial"/>
                <a:ea typeface="Arial"/>
                <a:cs typeface="Arial"/>
                <a:sym typeface="Arial"/>
              </a:rPr>
              <a:t>under investigation occurs and an instance in which it does not occur, have every circumstance in common save one, that one occurring only in the former, the circumstance in which alone the to instances differ is the effect, or the cause, or an indispensable part of the cause, of the phenomenon.</a:t>
            </a:r>
            <a:endParaRPr sz="19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t/>
            </a:r>
            <a:endParaRPr sz="19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900">
                <a:solidFill>
                  <a:schemeClr val="dk1"/>
                </a:solidFill>
                <a:latin typeface="Arial"/>
                <a:ea typeface="Arial"/>
                <a:cs typeface="Arial"/>
                <a:sym typeface="Arial"/>
              </a:rPr>
              <a:t>        	This second canon is an application of the general rule that nothing can be the </a:t>
            </a:r>
            <a:endParaRPr sz="19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900">
                <a:solidFill>
                  <a:schemeClr val="dk1"/>
                </a:solidFill>
                <a:latin typeface="Arial"/>
                <a:ea typeface="Arial"/>
                <a:cs typeface="Arial"/>
                <a:sym typeface="Arial"/>
              </a:rPr>
              <a:t>cause of a phenomenon which can </a:t>
            </a:r>
            <a:endParaRPr sz="19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900">
                <a:solidFill>
                  <a:schemeClr val="dk1"/>
                </a:solidFill>
                <a:latin typeface="Arial"/>
                <a:ea typeface="Arial"/>
                <a:cs typeface="Arial"/>
                <a:sym typeface="Arial"/>
              </a:rPr>
              <a:t>be present when the phenomenon did not </a:t>
            </a:r>
            <a:endParaRPr sz="19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900">
                <a:solidFill>
                  <a:schemeClr val="dk1"/>
                </a:solidFill>
                <a:latin typeface="Arial"/>
                <a:ea typeface="Arial"/>
                <a:cs typeface="Arial"/>
                <a:sym typeface="Arial"/>
              </a:rPr>
              <a:t>occur.</a:t>
            </a:r>
            <a:endParaRPr sz="1900">
              <a:solidFill>
                <a:schemeClr val="dk1"/>
              </a:solidFill>
              <a:latin typeface="Arial"/>
              <a:ea typeface="Arial"/>
              <a:cs typeface="Arial"/>
              <a:sym typeface="Arial"/>
            </a:endParaRPr>
          </a:p>
          <a:p>
            <a:pPr indent="0" lvl="0" marL="0" rtl="0" algn="just">
              <a:spcBef>
                <a:spcPts val="1200"/>
              </a:spcBef>
              <a:spcAft>
                <a:spcPts val="1200"/>
              </a:spcAft>
              <a:buClr>
                <a:schemeClr val="dk1"/>
              </a:buClr>
              <a:buSzPts val="1100"/>
              <a:buFont typeface="Arial"/>
              <a:buNone/>
            </a:pPr>
            <a:r>
              <a:t/>
            </a:r>
            <a:endParaRPr sz="1800">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6"/>
          <p:cNvSpPr txBox="1"/>
          <p:nvPr>
            <p:ph type="title"/>
          </p:nvPr>
        </p:nvSpPr>
        <p:spPr>
          <a:xfrm>
            <a:off x="149525" y="338925"/>
            <a:ext cx="2293500" cy="2596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rPr b="1" lang="en">
                <a:solidFill>
                  <a:schemeClr val="dk1"/>
                </a:solidFill>
                <a:latin typeface="Arial"/>
                <a:ea typeface="Arial"/>
                <a:cs typeface="Arial"/>
                <a:sym typeface="Arial"/>
              </a:rPr>
              <a:t>the joint method of agreement and difference</a:t>
            </a:r>
            <a:endParaRPr b="1"/>
          </a:p>
        </p:txBody>
      </p:sp>
      <p:sp>
        <p:nvSpPr>
          <p:cNvPr id="258" name="Google Shape;258;p26"/>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59" name="Google Shape;259;p26"/>
          <p:cNvSpPr txBox="1"/>
          <p:nvPr>
            <p:ph idx="2" type="body"/>
          </p:nvPr>
        </p:nvSpPr>
        <p:spPr>
          <a:xfrm>
            <a:off x="2611625" y="388750"/>
            <a:ext cx="5723100" cy="36084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Clr>
                <a:schemeClr val="dk1"/>
              </a:buClr>
              <a:buSzPts val="1100"/>
              <a:buFont typeface="Arial"/>
              <a:buNone/>
            </a:pPr>
            <a:r>
              <a:rPr lang="en" sz="2100">
                <a:solidFill>
                  <a:schemeClr val="dk1"/>
                </a:solidFill>
              </a:rPr>
              <a:t>If there are two or more instances in which the phenomenon occurs have only one circumstance in common, while two or more instances in which it does not occur have nothing in common, save the absence of that circumstance, the circumstance is the effect, or cause, or an indispensable part of the cause, of the phenomenon.</a:t>
            </a:r>
            <a:endParaRPr sz="2100">
              <a:solidFill>
                <a:schemeClr val="dk1"/>
              </a:solidFill>
            </a:endParaRPr>
          </a:p>
          <a:p>
            <a:pPr indent="0" lvl="0" marL="0" rtl="0" algn="just">
              <a:spcBef>
                <a:spcPts val="1200"/>
              </a:spcBef>
              <a:spcAft>
                <a:spcPts val="0"/>
              </a:spcAft>
              <a:buClr>
                <a:schemeClr val="dk1"/>
              </a:buClr>
              <a:buSzPts val="1100"/>
              <a:buFont typeface="Arial"/>
              <a:buNone/>
            </a:pPr>
            <a:r>
              <a:t/>
            </a:r>
            <a:endParaRPr sz="1800">
              <a:solidFill>
                <a:schemeClr val="dk1"/>
              </a:solidFill>
            </a:endParaRPr>
          </a:p>
          <a:p>
            <a:pPr indent="0" lvl="0" marL="0" rtl="0" algn="l">
              <a:spcBef>
                <a:spcPts val="1200"/>
              </a:spcBef>
              <a:spcAft>
                <a:spcPts val="1000"/>
              </a:spcAft>
              <a:buClr>
                <a:schemeClr val="dk1"/>
              </a:buClr>
              <a:buSzPts val="1100"/>
              <a:buFont typeface="Arial"/>
              <a:buNone/>
            </a:pPr>
            <a:r>
              <a:t/>
            </a:r>
            <a:endParaRPr sz="18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7"/>
          <p:cNvSpPr txBox="1"/>
          <p:nvPr>
            <p:ph type="title"/>
          </p:nvPr>
        </p:nvSpPr>
        <p:spPr>
          <a:xfrm>
            <a:off x="277125" y="863029"/>
            <a:ext cx="2046300" cy="207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rPr b="1" lang="en">
                <a:solidFill>
                  <a:schemeClr val="dk1"/>
                </a:solidFill>
                <a:latin typeface="Arial"/>
                <a:ea typeface="Arial"/>
                <a:cs typeface="Arial"/>
                <a:sym typeface="Arial"/>
              </a:rPr>
              <a:t>the method of </a:t>
            </a:r>
            <a:r>
              <a:rPr b="1" lang="en">
                <a:solidFill>
                  <a:schemeClr val="dk1"/>
                </a:solidFill>
                <a:latin typeface="Arial"/>
                <a:ea typeface="Arial"/>
                <a:cs typeface="Arial"/>
                <a:sym typeface="Arial"/>
              </a:rPr>
              <a:t>concomitant variations</a:t>
            </a:r>
            <a:endParaRPr b="1"/>
          </a:p>
        </p:txBody>
      </p:sp>
      <p:sp>
        <p:nvSpPr>
          <p:cNvPr id="265" name="Google Shape;265;p27"/>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66" name="Google Shape;266;p27"/>
          <p:cNvSpPr txBox="1"/>
          <p:nvPr>
            <p:ph idx="2" type="body"/>
          </p:nvPr>
        </p:nvSpPr>
        <p:spPr>
          <a:xfrm>
            <a:off x="2611625" y="86825"/>
            <a:ext cx="5723100" cy="25656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Clr>
                <a:schemeClr val="dk1"/>
              </a:buClr>
              <a:buSzPts val="1100"/>
              <a:buFont typeface="Arial"/>
              <a:buNone/>
            </a:pPr>
            <a:r>
              <a:rPr lang="en" sz="1700">
                <a:solidFill>
                  <a:schemeClr val="dk1"/>
                </a:solidFill>
                <a:latin typeface="Arial"/>
                <a:ea typeface="Arial"/>
                <a:cs typeface="Arial"/>
                <a:sym typeface="Arial"/>
              </a:rPr>
              <a:t>fourth canon of Mill covers this method. It says,</a:t>
            </a:r>
            <a:endParaRPr sz="1700">
              <a:solidFill>
                <a:schemeClr val="dk1"/>
              </a:solidFill>
              <a:latin typeface="Arial"/>
              <a:ea typeface="Arial"/>
              <a:cs typeface="Arial"/>
              <a:sym typeface="Arial"/>
            </a:endParaRPr>
          </a:p>
          <a:p>
            <a:pPr indent="457200" lvl="0" marL="0" rtl="0" algn="just">
              <a:spcBef>
                <a:spcPts val="1200"/>
              </a:spcBef>
              <a:spcAft>
                <a:spcPts val="0"/>
              </a:spcAft>
              <a:buClr>
                <a:schemeClr val="dk1"/>
              </a:buClr>
              <a:buSzPts val="1100"/>
              <a:buFont typeface="Arial"/>
              <a:buNone/>
            </a:pPr>
            <a:r>
              <a:rPr lang="en" sz="1700">
                <a:solidFill>
                  <a:schemeClr val="dk1"/>
                </a:solidFill>
                <a:latin typeface="Arial"/>
                <a:ea typeface="Arial"/>
                <a:cs typeface="Arial"/>
                <a:sym typeface="Arial"/>
              </a:rPr>
              <a:t>Whatever phenomenon varies in any manner whenever another phenomenon varies in some particular manner is either a cause or an effect of the phenomenon or is connected with it </a:t>
            </a:r>
            <a:r>
              <a:rPr lang="en" sz="1700">
                <a:solidFill>
                  <a:schemeClr val="dk1"/>
                </a:solidFill>
                <a:latin typeface="Arial"/>
                <a:ea typeface="Arial"/>
                <a:cs typeface="Arial"/>
                <a:sym typeface="Arial"/>
              </a:rPr>
              <a:t>through</a:t>
            </a:r>
            <a:r>
              <a:rPr lang="en" sz="1700">
                <a:solidFill>
                  <a:schemeClr val="dk1"/>
                </a:solidFill>
                <a:latin typeface="Arial"/>
                <a:ea typeface="Arial"/>
                <a:cs typeface="Arial"/>
                <a:sym typeface="Arial"/>
              </a:rPr>
              <a:t> some fact of causation.</a:t>
            </a:r>
            <a:endParaRPr sz="17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700">
                <a:solidFill>
                  <a:schemeClr val="dk1"/>
                </a:solidFill>
                <a:latin typeface="Arial"/>
                <a:ea typeface="Arial"/>
                <a:cs typeface="Arial"/>
                <a:sym typeface="Arial"/>
              </a:rPr>
              <a:t>        This canon means that nothing can be the cause of a certain phenomenon when it remains constant while the phenomenon varies, or varies while the phenomenon constant, or varies in an entirely different manner from the phenomenon; but if both, factor and phenomenon, are always constant together, and always vary together, and the degree of variation between them is the same, no matter whether the other factors in the case vary </a:t>
            </a:r>
            <a:endParaRPr sz="17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700">
                <a:solidFill>
                  <a:schemeClr val="dk1"/>
                </a:solidFill>
                <a:latin typeface="Arial"/>
                <a:ea typeface="Arial"/>
                <a:cs typeface="Arial"/>
                <a:sym typeface="Arial"/>
              </a:rPr>
              <a:t>or remain the same, then there exists </a:t>
            </a:r>
            <a:endParaRPr sz="17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1700">
                <a:solidFill>
                  <a:schemeClr val="dk1"/>
                </a:solidFill>
                <a:latin typeface="Arial"/>
                <a:ea typeface="Arial"/>
                <a:cs typeface="Arial"/>
                <a:sym typeface="Arial"/>
              </a:rPr>
              <a:t>a causal relation between the two.</a:t>
            </a:r>
            <a:endParaRPr sz="17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t/>
            </a:r>
            <a:endParaRPr sz="1700">
              <a:solidFill>
                <a:schemeClr val="dk1"/>
              </a:solidFill>
            </a:endParaRPr>
          </a:p>
          <a:p>
            <a:pPr indent="0" lvl="0" marL="0" rtl="0" algn="l">
              <a:spcBef>
                <a:spcPts val="1200"/>
              </a:spcBef>
              <a:spcAft>
                <a:spcPts val="1000"/>
              </a:spcAft>
              <a:buClr>
                <a:schemeClr val="dk1"/>
              </a:buClr>
              <a:buSzPts val="1100"/>
              <a:buFont typeface="Arial"/>
              <a:buNone/>
            </a:pPr>
            <a:r>
              <a:t/>
            </a:r>
            <a:endParaRPr sz="18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28"/>
          <p:cNvSpPr txBox="1"/>
          <p:nvPr>
            <p:ph type="title"/>
          </p:nvPr>
        </p:nvSpPr>
        <p:spPr>
          <a:xfrm>
            <a:off x="277125" y="863029"/>
            <a:ext cx="2046300" cy="2072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t/>
            </a:r>
            <a:endParaRPr b="1">
              <a:solidFill>
                <a:schemeClr val="dk1"/>
              </a:solidFill>
              <a:latin typeface="Arial"/>
              <a:ea typeface="Arial"/>
              <a:cs typeface="Arial"/>
              <a:sym typeface="Arial"/>
            </a:endParaRPr>
          </a:p>
          <a:p>
            <a:pPr indent="0" lvl="0" marL="0" rtl="0" algn="l">
              <a:spcBef>
                <a:spcPts val="0"/>
              </a:spcBef>
              <a:spcAft>
                <a:spcPts val="0"/>
              </a:spcAft>
              <a:buNone/>
            </a:pPr>
            <a:r>
              <a:rPr b="1" lang="en">
                <a:solidFill>
                  <a:schemeClr val="dk1"/>
                </a:solidFill>
                <a:latin typeface="Arial"/>
                <a:ea typeface="Arial"/>
                <a:cs typeface="Arial"/>
                <a:sym typeface="Arial"/>
              </a:rPr>
              <a:t>the method of residues</a:t>
            </a:r>
            <a:endParaRPr b="1"/>
          </a:p>
        </p:txBody>
      </p:sp>
      <p:sp>
        <p:nvSpPr>
          <p:cNvPr id="272" name="Google Shape;272;p28"/>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73" name="Google Shape;273;p28"/>
          <p:cNvSpPr txBox="1"/>
          <p:nvPr>
            <p:ph idx="2" type="body"/>
          </p:nvPr>
        </p:nvSpPr>
        <p:spPr>
          <a:xfrm>
            <a:off x="2611625" y="717700"/>
            <a:ext cx="5723100" cy="3508800"/>
          </a:xfrm>
          <a:prstGeom prst="rect">
            <a:avLst/>
          </a:prstGeom>
        </p:spPr>
        <p:txBody>
          <a:bodyPr anchorCtr="0" anchor="t" bIns="91425" lIns="91425" spcFirstLastPara="1" rIns="91425" wrap="square" tIns="91425">
            <a:noAutofit/>
          </a:bodyPr>
          <a:lstStyle/>
          <a:p>
            <a:pPr indent="457200" lvl="0" marL="0" rtl="0" algn="just">
              <a:spcBef>
                <a:spcPts val="1200"/>
              </a:spcBef>
              <a:spcAft>
                <a:spcPts val="0"/>
              </a:spcAft>
              <a:buClr>
                <a:schemeClr val="dk1"/>
              </a:buClr>
              <a:buSzPts val="1100"/>
              <a:buFont typeface="Arial"/>
              <a:buNone/>
            </a:pPr>
            <a:r>
              <a:rPr lang="en" sz="2100">
                <a:solidFill>
                  <a:schemeClr val="dk1"/>
                </a:solidFill>
              </a:rPr>
              <a:t>This method is of certain antecedent governed by Mill’s fifth canon.</a:t>
            </a:r>
            <a:endParaRPr sz="2100">
              <a:solidFill>
                <a:schemeClr val="dk1"/>
              </a:solidFill>
            </a:endParaRPr>
          </a:p>
          <a:p>
            <a:pPr indent="0" lvl="0" marL="0" rtl="0" algn="just">
              <a:spcBef>
                <a:spcPts val="1200"/>
              </a:spcBef>
              <a:spcAft>
                <a:spcPts val="0"/>
              </a:spcAft>
              <a:buClr>
                <a:schemeClr val="dk1"/>
              </a:buClr>
              <a:buSzPts val="1100"/>
              <a:buFont typeface="Arial"/>
              <a:buNone/>
            </a:pPr>
            <a:r>
              <a:rPr lang="en" sz="2100">
                <a:solidFill>
                  <a:schemeClr val="dk1"/>
                </a:solidFill>
              </a:rPr>
              <a:t>       “Subduct from any phenomenon such part as is known by previous induction to be the effect of certain antecedent, and the residue of the phenomenon is the effect of the remaining phenomenon.</a:t>
            </a:r>
            <a:endParaRPr sz="2100">
              <a:solidFill>
                <a:schemeClr val="dk1"/>
              </a:solidFill>
            </a:endParaRPr>
          </a:p>
          <a:p>
            <a:pPr indent="0" lvl="0" marL="0" rtl="0" algn="just">
              <a:spcBef>
                <a:spcPts val="1200"/>
              </a:spcBef>
              <a:spcAft>
                <a:spcPts val="0"/>
              </a:spcAft>
              <a:buClr>
                <a:schemeClr val="dk1"/>
              </a:buClr>
              <a:buSzPts val="1100"/>
              <a:buFont typeface="Arial"/>
              <a:buNone/>
            </a:pPr>
            <a:r>
              <a:t/>
            </a:r>
            <a:endParaRPr sz="1800">
              <a:solidFill>
                <a:schemeClr val="dk1"/>
              </a:solidFill>
            </a:endParaRPr>
          </a:p>
          <a:p>
            <a:pPr indent="0" lvl="0" marL="0" rtl="0" algn="l">
              <a:spcBef>
                <a:spcPts val="1200"/>
              </a:spcBef>
              <a:spcAft>
                <a:spcPts val="1000"/>
              </a:spcAft>
              <a:buClr>
                <a:schemeClr val="dk1"/>
              </a:buClr>
              <a:buSzPts val="1100"/>
              <a:buFont typeface="Arial"/>
              <a:buNone/>
            </a:pPr>
            <a:r>
              <a:t/>
            </a: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9"/>
          <p:cNvSpPr txBox="1"/>
          <p:nvPr>
            <p:ph type="title"/>
          </p:nvPr>
        </p:nvSpPr>
        <p:spPr>
          <a:xfrm>
            <a:off x="0" y="772150"/>
            <a:ext cx="2723100" cy="37845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en"/>
              <a:t>Aside from the inductive types mentioned earlier, there are other manifestations of induction. These are:</a:t>
            </a:r>
            <a:endParaRPr/>
          </a:p>
          <a:p>
            <a:pPr indent="0" lvl="0" marL="0" rtl="0" algn="l">
              <a:spcBef>
                <a:spcPts val="1200"/>
              </a:spcBef>
              <a:spcAft>
                <a:spcPts val="0"/>
              </a:spcAft>
              <a:buNone/>
            </a:pPr>
            <a:r>
              <a:t/>
            </a:r>
            <a:endParaRPr/>
          </a:p>
        </p:txBody>
      </p:sp>
      <p:sp>
        <p:nvSpPr>
          <p:cNvPr id="279" name="Google Shape;279;p29"/>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280" name="Google Shape;280;p29"/>
          <p:cNvSpPr/>
          <p:nvPr/>
        </p:nvSpPr>
        <p:spPr>
          <a:xfrm>
            <a:off x="2587988" y="-4325"/>
            <a:ext cx="3215700" cy="1787700"/>
          </a:xfrm>
          <a:prstGeom prst="rect">
            <a:avLst/>
          </a:prstGeom>
          <a:solidFill>
            <a:schemeClr val="lt2"/>
          </a:solidFill>
          <a:ln>
            <a:noFill/>
          </a:ln>
        </p:spPr>
        <p:txBody>
          <a:bodyPr anchorCtr="0" anchor="t" bIns="91425" lIns="91425" spcFirstLastPara="1" rIns="1371600" wrap="square" tIns="91425">
            <a:noAutofit/>
          </a:bodyPr>
          <a:lstStyle/>
          <a:p>
            <a:pPr indent="0" lvl="0" marL="0" rtl="0" algn="l">
              <a:lnSpc>
                <a:spcPct val="115000"/>
              </a:lnSpc>
              <a:spcBef>
                <a:spcPts val="1200"/>
              </a:spcBef>
              <a:spcAft>
                <a:spcPts val="0"/>
              </a:spcAft>
              <a:buNone/>
            </a:pPr>
            <a:r>
              <a:rPr b="1" lang="en" sz="2000">
                <a:solidFill>
                  <a:schemeClr val="dk1"/>
                </a:solidFill>
                <a:latin typeface="Nunito Sans"/>
                <a:ea typeface="Nunito Sans"/>
                <a:cs typeface="Nunito Sans"/>
                <a:sym typeface="Nunito Sans"/>
              </a:rPr>
              <a:t>1. argument from antecedent probability</a:t>
            </a:r>
            <a:endParaRPr b="1" sz="2000">
              <a:solidFill>
                <a:schemeClr val="dk1"/>
              </a:solidFill>
              <a:latin typeface="Nunito Sans"/>
              <a:ea typeface="Nunito Sans"/>
              <a:cs typeface="Nunito Sans"/>
              <a:sym typeface="Nunito Sans"/>
            </a:endParaRPr>
          </a:p>
          <a:p>
            <a:pPr indent="0" lvl="0" marL="0" rtl="0" algn="l">
              <a:spcBef>
                <a:spcPts val="1200"/>
              </a:spcBef>
              <a:spcAft>
                <a:spcPts val="600"/>
              </a:spcAft>
              <a:buClr>
                <a:schemeClr val="dk1"/>
              </a:buClr>
              <a:buSzPts val="1100"/>
              <a:buFont typeface="Arial"/>
              <a:buNone/>
            </a:pPr>
            <a:r>
              <a:t/>
            </a:r>
            <a:endParaRPr b="1">
              <a:solidFill>
                <a:schemeClr val="dk1"/>
              </a:solidFill>
              <a:latin typeface="Nunito Sans"/>
              <a:ea typeface="Nunito Sans"/>
              <a:cs typeface="Nunito Sans"/>
              <a:sym typeface="Nunito Sans"/>
            </a:endParaRPr>
          </a:p>
        </p:txBody>
      </p:sp>
      <p:sp>
        <p:nvSpPr>
          <p:cNvPr id="281" name="Google Shape;281;p29"/>
          <p:cNvSpPr/>
          <p:nvPr/>
        </p:nvSpPr>
        <p:spPr>
          <a:xfrm>
            <a:off x="5936492" y="-4321"/>
            <a:ext cx="3215700" cy="1787700"/>
          </a:xfrm>
          <a:prstGeom prst="rect">
            <a:avLst/>
          </a:prstGeom>
          <a:solidFill>
            <a:schemeClr val="lt2"/>
          </a:solidFill>
          <a:ln>
            <a:noFill/>
          </a:ln>
        </p:spPr>
        <p:txBody>
          <a:bodyPr anchorCtr="0" anchor="t" bIns="91425" lIns="1371600"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2000">
                <a:solidFill>
                  <a:schemeClr val="dk1"/>
                </a:solidFill>
                <a:latin typeface="Nunito Sans"/>
                <a:ea typeface="Nunito Sans"/>
                <a:cs typeface="Nunito Sans"/>
                <a:sym typeface="Nunito Sans"/>
              </a:rPr>
              <a:t>2. argument from sign</a:t>
            </a:r>
            <a:endParaRPr b="1" sz="2000">
              <a:solidFill>
                <a:schemeClr val="dk1"/>
              </a:solidFill>
              <a:latin typeface="Nunito Sans"/>
              <a:ea typeface="Nunito Sans"/>
              <a:cs typeface="Nunito Sans"/>
              <a:sym typeface="Nunito Sans"/>
            </a:endParaRPr>
          </a:p>
          <a:p>
            <a:pPr indent="0" lvl="0" marL="0" rtl="0" algn="r">
              <a:spcBef>
                <a:spcPts val="1200"/>
              </a:spcBef>
              <a:spcAft>
                <a:spcPts val="600"/>
              </a:spcAft>
              <a:buNone/>
            </a:pPr>
            <a:r>
              <a:t/>
            </a:r>
            <a:endParaRPr b="1">
              <a:solidFill>
                <a:schemeClr val="dk1"/>
              </a:solidFill>
              <a:latin typeface="Nunito Sans"/>
              <a:ea typeface="Nunito Sans"/>
              <a:cs typeface="Nunito Sans"/>
              <a:sym typeface="Nunito Sans"/>
            </a:endParaRPr>
          </a:p>
        </p:txBody>
      </p:sp>
      <p:sp>
        <p:nvSpPr>
          <p:cNvPr id="282" name="Google Shape;282;p29"/>
          <p:cNvSpPr/>
          <p:nvPr/>
        </p:nvSpPr>
        <p:spPr>
          <a:xfrm>
            <a:off x="2587988" y="1916576"/>
            <a:ext cx="3215700" cy="1847700"/>
          </a:xfrm>
          <a:prstGeom prst="rect">
            <a:avLst/>
          </a:prstGeom>
          <a:solidFill>
            <a:schemeClr val="lt2"/>
          </a:solidFill>
          <a:ln>
            <a:noFill/>
          </a:ln>
        </p:spPr>
        <p:txBody>
          <a:bodyPr anchorCtr="0" anchor="b" bIns="91425" lIns="91425" spcFirstLastPara="1" rIns="1371600" wrap="square" tIns="91425">
            <a:noAutofit/>
          </a:bodyPr>
          <a:lstStyle/>
          <a:p>
            <a:pPr indent="0" lvl="0" marL="0" rtl="0" algn="l">
              <a:spcBef>
                <a:spcPts val="0"/>
              </a:spcBef>
              <a:spcAft>
                <a:spcPts val="600"/>
              </a:spcAft>
              <a:buClr>
                <a:schemeClr val="dk1"/>
              </a:buClr>
              <a:buSzPts val="1100"/>
              <a:buFont typeface="Arial"/>
              <a:buNone/>
            </a:pPr>
            <a:r>
              <a:rPr b="1" lang="en" sz="2000">
                <a:solidFill>
                  <a:schemeClr val="dk1"/>
                </a:solidFill>
              </a:rPr>
              <a:t>3. argument from example and</a:t>
            </a:r>
            <a:endParaRPr b="1" sz="2000">
              <a:solidFill>
                <a:schemeClr val="dk1"/>
              </a:solidFill>
              <a:latin typeface="Nunito Sans"/>
              <a:ea typeface="Nunito Sans"/>
              <a:cs typeface="Nunito Sans"/>
              <a:sym typeface="Nunito Sans"/>
            </a:endParaRPr>
          </a:p>
        </p:txBody>
      </p:sp>
      <p:sp>
        <p:nvSpPr>
          <p:cNvPr id="283" name="Google Shape;283;p29"/>
          <p:cNvSpPr/>
          <p:nvPr/>
        </p:nvSpPr>
        <p:spPr>
          <a:xfrm>
            <a:off x="5936492" y="1916581"/>
            <a:ext cx="3215700" cy="1847700"/>
          </a:xfrm>
          <a:prstGeom prst="rect">
            <a:avLst/>
          </a:prstGeom>
          <a:solidFill>
            <a:schemeClr val="lt2"/>
          </a:solidFill>
          <a:ln>
            <a:noFill/>
          </a:ln>
        </p:spPr>
        <p:txBody>
          <a:bodyPr anchorCtr="0" anchor="b" bIns="91425" lIns="1371600"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en" sz="2000">
                <a:solidFill>
                  <a:schemeClr val="dk1"/>
                </a:solidFill>
                <a:latin typeface="Nunito Sans"/>
                <a:ea typeface="Nunito Sans"/>
                <a:cs typeface="Nunito Sans"/>
                <a:sym typeface="Nunito Sans"/>
              </a:rPr>
              <a:t>4. argument from analogy</a:t>
            </a:r>
            <a:endParaRPr b="1" sz="2000">
              <a:solidFill>
                <a:schemeClr val="dk1"/>
              </a:solidFill>
              <a:latin typeface="Nunito Sans"/>
              <a:ea typeface="Nunito Sans"/>
              <a:cs typeface="Nunito Sans"/>
              <a:sym typeface="Nunito Sans"/>
            </a:endParaRPr>
          </a:p>
          <a:p>
            <a:pPr indent="0" lvl="0" marL="0" rtl="0" algn="r">
              <a:spcBef>
                <a:spcPts val="1200"/>
              </a:spcBef>
              <a:spcAft>
                <a:spcPts val="600"/>
              </a:spcAft>
              <a:buNone/>
            </a:pPr>
            <a:r>
              <a:t/>
            </a:r>
            <a:endParaRPr>
              <a:solidFill>
                <a:schemeClr val="dk1"/>
              </a:solidFill>
              <a:latin typeface="Nunito Sans"/>
              <a:ea typeface="Nunito Sans"/>
              <a:cs typeface="Nunito Sans"/>
              <a:sym typeface="Nunito Sans"/>
            </a:endParaRPr>
          </a:p>
        </p:txBody>
      </p:sp>
      <p:sp>
        <p:nvSpPr>
          <p:cNvPr id="284" name="Google Shape;284;p29"/>
          <p:cNvSpPr/>
          <p:nvPr/>
        </p:nvSpPr>
        <p:spPr>
          <a:xfrm>
            <a:off x="4880451" y="858949"/>
            <a:ext cx="1847700" cy="1847700"/>
          </a:xfrm>
          <a:prstGeom prst="pie">
            <a:avLst>
              <a:gd fmla="val 10788866" name="adj1"/>
              <a:gd fmla="val 16200000" name="adj2"/>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9"/>
          <p:cNvSpPr/>
          <p:nvPr/>
        </p:nvSpPr>
        <p:spPr>
          <a:xfrm rot="5400000">
            <a:off x="5013704" y="858949"/>
            <a:ext cx="1847700" cy="1847700"/>
          </a:xfrm>
          <a:prstGeom prst="pie">
            <a:avLst>
              <a:gd fmla="val 10788866" name="adj1"/>
              <a:gd fmla="val 1620000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9"/>
          <p:cNvSpPr/>
          <p:nvPr/>
        </p:nvSpPr>
        <p:spPr>
          <a:xfrm rot="10800000">
            <a:off x="5013704" y="993233"/>
            <a:ext cx="1847700" cy="1847700"/>
          </a:xfrm>
          <a:prstGeom prst="pie">
            <a:avLst>
              <a:gd fmla="val 10788866" name="adj1"/>
              <a:gd fmla="val 16200000"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9"/>
          <p:cNvSpPr/>
          <p:nvPr/>
        </p:nvSpPr>
        <p:spPr>
          <a:xfrm rot="-5400000">
            <a:off x="4880451" y="993233"/>
            <a:ext cx="1847700" cy="1847700"/>
          </a:xfrm>
          <a:prstGeom prst="pie">
            <a:avLst>
              <a:gd fmla="val 10788866" name="adj1"/>
              <a:gd fmla="val 1620000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grpSp>
        <p:nvGrpSpPr>
          <p:cNvPr id="292" name="Google Shape;292;p30"/>
          <p:cNvGrpSpPr/>
          <p:nvPr/>
        </p:nvGrpSpPr>
        <p:grpSpPr>
          <a:xfrm>
            <a:off x="6791059" y="117362"/>
            <a:ext cx="1590883" cy="1590858"/>
            <a:chOff x="6643075" y="3664250"/>
            <a:chExt cx="407950" cy="407975"/>
          </a:xfrm>
        </p:grpSpPr>
        <p:sp>
          <p:nvSpPr>
            <p:cNvPr id="293" name="Google Shape;293;p30"/>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0"/>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5" name="Google Shape;295;p30"/>
          <p:cNvGrpSpPr/>
          <p:nvPr/>
        </p:nvGrpSpPr>
        <p:grpSpPr>
          <a:xfrm rot="1508271">
            <a:off x="798753" y="1622801"/>
            <a:ext cx="654063" cy="654026"/>
            <a:chOff x="576250" y="4319400"/>
            <a:chExt cx="442075" cy="442050"/>
          </a:xfrm>
        </p:grpSpPr>
        <p:sp>
          <p:nvSpPr>
            <p:cNvPr id="296" name="Google Shape;296;p30"/>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0"/>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0"/>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0"/>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0" name="Google Shape;300;p30"/>
          <p:cNvSpPr/>
          <p:nvPr/>
        </p:nvSpPr>
        <p:spPr>
          <a:xfrm>
            <a:off x="6410281" y="484693"/>
            <a:ext cx="248676" cy="237445"/>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0"/>
          <p:cNvSpPr/>
          <p:nvPr/>
        </p:nvSpPr>
        <p:spPr>
          <a:xfrm rot="2697569">
            <a:off x="8048925" y="1700266"/>
            <a:ext cx="377468" cy="360421"/>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0"/>
          <p:cNvSpPr/>
          <p:nvPr/>
        </p:nvSpPr>
        <p:spPr>
          <a:xfrm>
            <a:off x="8347545" y="1494493"/>
            <a:ext cx="151199" cy="14440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0"/>
          <p:cNvSpPr/>
          <p:nvPr/>
        </p:nvSpPr>
        <p:spPr>
          <a:xfrm rot="1280187">
            <a:off x="6238008" y="1200875"/>
            <a:ext cx="151179" cy="144398"/>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0"/>
          <p:cNvSpPr txBox="1"/>
          <p:nvPr>
            <p:ph idx="12" type="sldNum"/>
          </p:nvPr>
        </p:nvSpPr>
        <p:spPr>
          <a:xfrm>
            <a:off x="8556784" y="57404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305" name="Google Shape;305;p30"/>
          <p:cNvSpPr/>
          <p:nvPr/>
        </p:nvSpPr>
        <p:spPr>
          <a:xfrm>
            <a:off x="1635350" y="1437333"/>
            <a:ext cx="5956025" cy="1074500"/>
          </a:xfrm>
          <a:custGeom>
            <a:rect b="b" l="l" r="r" t="t"/>
            <a:pathLst>
              <a:path extrusionOk="0" h="42980" w="238241">
                <a:moveTo>
                  <a:pt x="0" y="14049"/>
                </a:moveTo>
                <a:cubicBezTo>
                  <a:pt x="5476" y="8573"/>
                  <a:pt x="13935" y="7254"/>
                  <a:pt x="21126" y="4377"/>
                </a:cubicBezTo>
                <a:cubicBezTo>
                  <a:pt x="34915" y="-1140"/>
                  <a:pt x="51579" y="-1336"/>
                  <a:pt x="65669" y="3359"/>
                </a:cubicBezTo>
                <a:cubicBezTo>
                  <a:pt x="71835" y="5414"/>
                  <a:pt x="79874" y="8507"/>
                  <a:pt x="81450" y="14813"/>
                </a:cubicBezTo>
                <a:cubicBezTo>
                  <a:pt x="82973" y="20904"/>
                  <a:pt x="84783" y="28176"/>
                  <a:pt x="81704" y="33648"/>
                </a:cubicBezTo>
                <a:cubicBezTo>
                  <a:pt x="77323" y="41435"/>
                  <a:pt x="64779" y="44711"/>
                  <a:pt x="56251" y="42047"/>
                </a:cubicBezTo>
                <a:cubicBezTo>
                  <a:pt x="49198" y="39844"/>
                  <a:pt x="46785" y="28700"/>
                  <a:pt x="48107" y="21430"/>
                </a:cubicBezTo>
                <a:cubicBezTo>
                  <a:pt x="48970" y="16684"/>
                  <a:pt x="53054" y="12574"/>
                  <a:pt x="57270" y="10231"/>
                </a:cubicBezTo>
                <a:cubicBezTo>
                  <a:pt x="87007" y="-6292"/>
                  <a:pt x="121672" y="33365"/>
                  <a:pt x="155264" y="38739"/>
                </a:cubicBezTo>
                <a:cubicBezTo>
                  <a:pt x="174115" y="41755"/>
                  <a:pt x="194150" y="44396"/>
                  <a:pt x="212533" y="39248"/>
                </a:cubicBezTo>
                <a:cubicBezTo>
                  <a:pt x="225473" y="35624"/>
                  <a:pt x="238241" y="21633"/>
                  <a:pt x="238241" y="8195"/>
                </a:cubicBezTo>
              </a:path>
            </a:pathLst>
          </a:custGeom>
          <a:noFill/>
          <a:ln cap="flat" cmpd="sng" w="9525">
            <a:solidFill>
              <a:srgbClr val="FFFFFF"/>
            </a:solidFill>
            <a:prstDash val="dash"/>
            <a:round/>
            <a:headEnd len="med" w="med" type="none"/>
            <a:tailEnd len="med" w="med" type="none"/>
          </a:ln>
        </p:spPr>
      </p:sp>
      <p:sp>
        <p:nvSpPr>
          <p:cNvPr id="306" name="Google Shape;306;p30"/>
          <p:cNvSpPr txBox="1"/>
          <p:nvPr>
            <p:ph idx="4294967295" type="ctrTitle"/>
          </p:nvPr>
        </p:nvSpPr>
        <p:spPr>
          <a:xfrm>
            <a:off x="857250" y="1367825"/>
            <a:ext cx="7532700" cy="3639900"/>
          </a:xfrm>
          <a:prstGeom prst="rect">
            <a:avLst/>
          </a:prstGeom>
          <a:solidFill>
            <a:srgbClr val="FFFFFF">
              <a:alpha val="76470"/>
            </a:srgbClr>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100">
                <a:solidFill>
                  <a:schemeClr val="dk1"/>
                </a:solidFill>
                <a:latin typeface="Arial"/>
                <a:ea typeface="Arial"/>
                <a:cs typeface="Arial"/>
                <a:sym typeface="Arial"/>
              </a:rPr>
              <a:t>These are </a:t>
            </a:r>
            <a:r>
              <a:rPr b="1" lang="en" sz="2100">
                <a:solidFill>
                  <a:schemeClr val="dk1"/>
                </a:solidFill>
                <a:latin typeface="Arial"/>
                <a:ea typeface="Arial"/>
                <a:cs typeface="Arial"/>
                <a:sym typeface="Arial"/>
              </a:rPr>
              <a:t>subclasses</a:t>
            </a:r>
            <a:r>
              <a:rPr b="1" lang="en" sz="2100">
                <a:solidFill>
                  <a:schemeClr val="dk1"/>
                </a:solidFill>
                <a:latin typeface="Arial"/>
                <a:ea typeface="Arial"/>
                <a:cs typeface="Arial"/>
                <a:sym typeface="Arial"/>
              </a:rPr>
              <a:t> of the argument from sign</a:t>
            </a:r>
            <a:r>
              <a:rPr lang="en" sz="2100">
                <a:solidFill>
                  <a:schemeClr val="dk1"/>
                </a:solidFill>
                <a:latin typeface="Arial"/>
                <a:ea typeface="Arial"/>
                <a:cs typeface="Arial"/>
                <a:sym typeface="Arial"/>
              </a:rPr>
              <a:t>. They are: (1) argument from effect to cause; (2) argument for one effect to another effect of the same cause; and (3) argument from association of the phenomena in the past.</a:t>
            </a:r>
            <a:endParaRPr sz="2100">
              <a:solidFill>
                <a:schemeClr val="dk1"/>
              </a:solidFill>
              <a:latin typeface="Arial"/>
              <a:ea typeface="Arial"/>
              <a:cs typeface="Arial"/>
              <a:sym typeface="Arial"/>
            </a:endParaRPr>
          </a:p>
          <a:p>
            <a:pPr indent="0" lvl="0" marL="0" rtl="0" algn="l">
              <a:spcBef>
                <a:spcPts val="1200"/>
              </a:spcBef>
              <a:spcAft>
                <a:spcPts val="0"/>
              </a:spcAft>
              <a:buNone/>
            </a:pPr>
            <a:r>
              <a:t/>
            </a:r>
            <a:endParaRPr sz="3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0" name="Shape 310"/>
        <p:cNvGrpSpPr/>
        <p:nvPr/>
      </p:nvGrpSpPr>
      <p:grpSpPr>
        <a:xfrm>
          <a:off x="0" y="0"/>
          <a:ext cx="0" cy="0"/>
          <a:chOff x="0" y="0"/>
          <a:chExt cx="0" cy="0"/>
        </a:xfrm>
      </p:grpSpPr>
      <p:sp>
        <p:nvSpPr>
          <p:cNvPr id="311" name="Google Shape;311;p31"/>
          <p:cNvSpPr txBox="1"/>
          <p:nvPr>
            <p:ph idx="1" type="subTitle"/>
          </p:nvPr>
        </p:nvSpPr>
        <p:spPr>
          <a:xfrm>
            <a:off x="119625" y="408700"/>
            <a:ext cx="2342400" cy="4545300"/>
          </a:xfrm>
          <a:prstGeom prst="rect">
            <a:avLst/>
          </a:prstGeom>
        </p:spPr>
        <p:txBody>
          <a:bodyPr anchorCtr="0" anchor="t" bIns="91425" lIns="91425" spcFirstLastPara="1" rIns="91425" wrap="square" tIns="91425">
            <a:noAutofit/>
          </a:bodyPr>
          <a:lstStyle/>
          <a:p>
            <a:pPr indent="12700" lvl="0" marL="0" rtl="0" algn="l">
              <a:spcBef>
                <a:spcPts val="1200"/>
              </a:spcBef>
              <a:spcAft>
                <a:spcPts val="0"/>
              </a:spcAft>
              <a:buNone/>
            </a:pPr>
            <a:r>
              <a:rPr i="0" lang="en" sz="2100">
                <a:solidFill>
                  <a:schemeClr val="dk1"/>
                </a:solidFill>
                <a:latin typeface="Arial"/>
                <a:ea typeface="Arial"/>
                <a:cs typeface="Arial"/>
                <a:sym typeface="Arial"/>
              </a:rPr>
              <a:t>The argument from analogy are </a:t>
            </a:r>
            <a:r>
              <a:rPr b="1" i="0" lang="en" sz="2100">
                <a:solidFill>
                  <a:schemeClr val="dk1"/>
                </a:solidFill>
                <a:latin typeface="Arial"/>
                <a:ea typeface="Arial"/>
                <a:cs typeface="Arial"/>
                <a:sym typeface="Arial"/>
              </a:rPr>
              <a:t>further typified</a:t>
            </a:r>
            <a:r>
              <a:rPr i="0" lang="en" sz="2100">
                <a:solidFill>
                  <a:schemeClr val="dk1"/>
                </a:solidFill>
                <a:latin typeface="Arial"/>
                <a:ea typeface="Arial"/>
                <a:cs typeface="Arial"/>
                <a:sym typeface="Arial"/>
              </a:rPr>
              <a:t> into: </a:t>
            </a:r>
            <a:endParaRPr i="0" sz="2100">
              <a:solidFill>
                <a:schemeClr val="dk1"/>
              </a:solidFill>
              <a:latin typeface="Arial"/>
              <a:ea typeface="Arial"/>
              <a:cs typeface="Arial"/>
              <a:sym typeface="Arial"/>
            </a:endParaRPr>
          </a:p>
          <a:p>
            <a:pPr indent="12700" lvl="0" marL="0" rtl="0" algn="l">
              <a:spcBef>
                <a:spcPts val="1200"/>
              </a:spcBef>
              <a:spcAft>
                <a:spcPts val="0"/>
              </a:spcAft>
              <a:buNone/>
            </a:pPr>
            <a:r>
              <a:rPr i="0" lang="en" sz="2100">
                <a:solidFill>
                  <a:schemeClr val="dk1"/>
                </a:solidFill>
                <a:latin typeface="Arial"/>
                <a:ea typeface="Arial"/>
                <a:cs typeface="Arial"/>
                <a:sym typeface="Arial"/>
              </a:rPr>
              <a:t>(1)literal analogy; </a:t>
            </a:r>
            <a:endParaRPr i="0" sz="2100">
              <a:solidFill>
                <a:schemeClr val="dk1"/>
              </a:solidFill>
              <a:latin typeface="Arial"/>
              <a:ea typeface="Arial"/>
              <a:cs typeface="Arial"/>
              <a:sym typeface="Arial"/>
            </a:endParaRPr>
          </a:p>
          <a:p>
            <a:pPr indent="12700" lvl="0" marL="0" rtl="0" algn="l">
              <a:spcBef>
                <a:spcPts val="1200"/>
              </a:spcBef>
              <a:spcAft>
                <a:spcPts val="0"/>
              </a:spcAft>
              <a:buNone/>
            </a:pPr>
            <a:r>
              <a:rPr i="0" lang="en" sz="2100">
                <a:solidFill>
                  <a:schemeClr val="dk1"/>
                </a:solidFill>
                <a:latin typeface="Arial"/>
                <a:ea typeface="Arial"/>
                <a:cs typeface="Arial"/>
                <a:sym typeface="Arial"/>
              </a:rPr>
              <a:t>(2)figurative analogy; and </a:t>
            </a:r>
            <a:endParaRPr i="0" sz="2100">
              <a:solidFill>
                <a:schemeClr val="dk1"/>
              </a:solidFill>
              <a:latin typeface="Arial"/>
              <a:ea typeface="Arial"/>
              <a:cs typeface="Arial"/>
              <a:sym typeface="Arial"/>
            </a:endParaRPr>
          </a:p>
          <a:p>
            <a:pPr indent="12700" lvl="0" marL="0" rtl="0" algn="l">
              <a:spcBef>
                <a:spcPts val="1200"/>
              </a:spcBef>
              <a:spcAft>
                <a:spcPts val="0"/>
              </a:spcAft>
              <a:buClr>
                <a:schemeClr val="dk1"/>
              </a:buClr>
              <a:buSzPts val="1100"/>
              <a:buFont typeface="Arial"/>
              <a:buNone/>
            </a:pPr>
            <a:r>
              <a:rPr i="0" lang="en" sz="2100">
                <a:solidFill>
                  <a:schemeClr val="dk1"/>
                </a:solidFill>
                <a:latin typeface="Arial"/>
                <a:ea typeface="Arial"/>
                <a:cs typeface="Arial"/>
                <a:sym typeface="Arial"/>
              </a:rPr>
              <a:t>(3)a </a:t>
            </a:r>
            <a:r>
              <a:rPr i="0" lang="en" sz="2100">
                <a:solidFill>
                  <a:schemeClr val="dk1"/>
                </a:solidFill>
                <a:latin typeface="Arial"/>
                <a:ea typeface="Arial"/>
                <a:cs typeface="Arial"/>
                <a:sym typeface="Arial"/>
              </a:rPr>
              <a:t>f</a:t>
            </a:r>
            <a:r>
              <a:rPr i="0" lang="en" sz="2100">
                <a:solidFill>
                  <a:schemeClr val="dk1"/>
                </a:solidFill>
                <a:latin typeface="Arial"/>
                <a:ea typeface="Arial"/>
                <a:cs typeface="Arial"/>
                <a:sym typeface="Arial"/>
              </a:rPr>
              <a:t>ortiori argument.</a:t>
            </a:r>
            <a:endParaRPr i="0" sz="2100">
              <a:solidFill>
                <a:schemeClr val="dk1"/>
              </a:solidFill>
              <a:latin typeface="Arial"/>
              <a:ea typeface="Arial"/>
              <a:cs typeface="Arial"/>
              <a:sym typeface="Arial"/>
            </a:endParaRPr>
          </a:p>
          <a:p>
            <a:pPr indent="0" lvl="0" marL="0" rtl="0" algn="l">
              <a:spcBef>
                <a:spcPts val="1200"/>
              </a:spcBef>
              <a:spcAft>
                <a:spcPts val="0"/>
              </a:spcAft>
              <a:buNone/>
            </a:pPr>
            <a:r>
              <a:t/>
            </a:r>
            <a:endParaRPr sz="2100"/>
          </a:p>
        </p:txBody>
      </p:sp>
      <p:sp>
        <p:nvSpPr>
          <p:cNvPr id="312" name="Google Shape;312;p31"/>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32"/>
          <p:cNvSpPr txBox="1"/>
          <p:nvPr>
            <p:ph type="title"/>
          </p:nvPr>
        </p:nvSpPr>
        <p:spPr>
          <a:xfrm>
            <a:off x="234450" y="1525100"/>
            <a:ext cx="2046300" cy="3031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a:solidFill>
                  <a:schemeClr val="dk1"/>
                </a:solidFill>
                <a:latin typeface="Arial"/>
                <a:ea typeface="Arial"/>
                <a:cs typeface="Arial"/>
                <a:sym typeface="Arial"/>
              </a:rPr>
              <a:t>Analogical Arguments</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318" name="Google Shape;318;p32"/>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319" name="Google Shape;319;p32"/>
          <p:cNvSpPr txBox="1"/>
          <p:nvPr>
            <p:ph idx="2" type="body"/>
          </p:nvPr>
        </p:nvSpPr>
        <p:spPr>
          <a:xfrm>
            <a:off x="2722875" y="657900"/>
            <a:ext cx="5141100" cy="43206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lang="en" sz="2100">
                <a:solidFill>
                  <a:schemeClr val="dk1"/>
                </a:solidFill>
                <a:latin typeface="Arial"/>
                <a:ea typeface="Arial"/>
                <a:cs typeface="Arial"/>
                <a:sym typeface="Arial"/>
              </a:rPr>
              <a:t>Just like what I’ve said, another kind of common inductive argument is an argument from analogy. In an argument from analogy, we note that since something x shares similar properties to something y, then since y has characteristic A, x probably has characteristic A as well. </a:t>
            </a:r>
            <a:endParaRPr sz="21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3"/>
          <p:cNvSpPr txBox="1"/>
          <p:nvPr>
            <p:ph type="title"/>
          </p:nvPr>
        </p:nvSpPr>
        <p:spPr>
          <a:xfrm>
            <a:off x="234450" y="1395525"/>
            <a:ext cx="2046300" cy="3161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a:solidFill>
                  <a:schemeClr val="dk1"/>
                </a:solidFill>
                <a:latin typeface="Arial"/>
                <a:ea typeface="Arial"/>
                <a:cs typeface="Arial"/>
                <a:sym typeface="Arial"/>
              </a:rPr>
              <a:t>Analogical Arguments</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325" name="Google Shape;325;p33"/>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326" name="Google Shape;326;p33"/>
          <p:cNvSpPr txBox="1"/>
          <p:nvPr>
            <p:ph idx="2" type="body"/>
          </p:nvPr>
        </p:nvSpPr>
        <p:spPr>
          <a:xfrm>
            <a:off x="2722875" y="0"/>
            <a:ext cx="5141100" cy="4978500"/>
          </a:xfrm>
          <a:prstGeom prst="rect">
            <a:avLst/>
          </a:prstGeom>
        </p:spPr>
        <p:txBody>
          <a:bodyPr anchorCtr="0" anchor="t" bIns="91425" lIns="91425" spcFirstLastPara="1" rIns="91425" wrap="square" tIns="91425">
            <a:noAutofit/>
          </a:bodyPr>
          <a:lstStyle/>
          <a:p>
            <a:pPr indent="12700" lvl="0" marL="0" rtl="0" algn="just">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Given these facts, and comparing these two scenarios (Bob’s and your own), the argument from analogy proceeds like this:</a:t>
            </a:r>
            <a:endParaRPr sz="20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1.Bob chose to have a luxury item for himself rather than to save the life of a child.</a:t>
            </a:r>
            <a:endParaRPr sz="20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2.“We” regularly choose having luxury items rather than saving the life of a child.</a:t>
            </a:r>
            <a:endParaRPr sz="20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rPr lang="en" sz="2000">
                <a:solidFill>
                  <a:schemeClr val="dk1"/>
                </a:solidFill>
                <a:latin typeface="Arial"/>
                <a:ea typeface="Arial"/>
                <a:cs typeface="Arial"/>
                <a:sym typeface="Arial"/>
              </a:rPr>
              <a:t>3.What Bob did was morally wrong.</a:t>
            </a:r>
            <a:endParaRPr sz="2000">
              <a:solidFill>
                <a:schemeClr val="dk1"/>
              </a:solidFill>
              <a:latin typeface="Arial"/>
              <a:ea typeface="Arial"/>
              <a:cs typeface="Arial"/>
              <a:sym typeface="Arial"/>
            </a:endParaRPr>
          </a:p>
          <a:p>
            <a:pPr indent="0" lvl="0" marL="0" rtl="0" algn="just">
              <a:lnSpc>
                <a:spcPct val="100000"/>
              </a:lnSpc>
              <a:spcBef>
                <a:spcPts val="1200"/>
              </a:spcBef>
              <a:spcAft>
                <a:spcPts val="0"/>
              </a:spcAft>
              <a:buNone/>
            </a:pPr>
            <a:r>
              <a:rPr lang="en" sz="2000">
                <a:solidFill>
                  <a:schemeClr val="dk1"/>
                </a:solidFill>
                <a:latin typeface="Arial"/>
                <a:ea typeface="Arial"/>
                <a:cs typeface="Arial"/>
                <a:sym typeface="Arial"/>
              </a:rPr>
              <a:t>4.Therefore, what we are doing is </a:t>
            </a:r>
            <a:endParaRPr sz="20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lang="en" sz="2000">
                <a:solidFill>
                  <a:schemeClr val="dk1"/>
                </a:solidFill>
                <a:latin typeface="Arial"/>
                <a:ea typeface="Arial"/>
                <a:cs typeface="Arial"/>
                <a:sym typeface="Arial"/>
              </a:rPr>
              <a:t>morally wrong as well.</a:t>
            </a:r>
            <a:endParaRPr sz="2000">
              <a:solidFill>
                <a:schemeClr val="dk1"/>
              </a:solidFill>
              <a:latin typeface="Arial"/>
              <a:ea typeface="Arial"/>
              <a:cs typeface="Arial"/>
              <a:sym typeface="Arial"/>
            </a:endParaRPr>
          </a:p>
          <a:p>
            <a:pPr indent="0" lvl="0" marL="0" rtl="0" algn="l">
              <a:spcBef>
                <a:spcPts val="600"/>
              </a:spcBef>
              <a:spcAft>
                <a:spcPts val="0"/>
              </a:spcAft>
              <a:buNone/>
            </a:pPr>
            <a:r>
              <a:t/>
            </a:r>
            <a:endParaRPr sz="1200">
              <a:solidFill>
                <a:schemeClr val="dk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34"/>
          <p:cNvSpPr txBox="1"/>
          <p:nvPr>
            <p:ph type="title"/>
          </p:nvPr>
        </p:nvSpPr>
        <p:spPr>
          <a:xfrm>
            <a:off x="254375" y="1422775"/>
            <a:ext cx="2046300" cy="3981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a:solidFill>
                  <a:schemeClr val="dk1"/>
                </a:solidFill>
                <a:latin typeface="Arial"/>
                <a:ea typeface="Arial"/>
                <a:cs typeface="Arial"/>
                <a:sym typeface="Arial"/>
              </a:rPr>
              <a:t>Analogical Arguments</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332" name="Google Shape;332;p34"/>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333" name="Google Shape;333;p34"/>
          <p:cNvSpPr txBox="1"/>
          <p:nvPr>
            <p:ph idx="2" type="body"/>
          </p:nvPr>
        </p:nvSpPr>
        <p:spPr>
          <a:xfrm>
            <a:off x="2722875" y="203200"/>
            <a:ext cx="5141100" cy="4775400"/>
          </a:xfrm>
          <a:prstGeom prst="rect">
            <a:avLst/>
          </a:prstGeom>
        </p:spPr>
        <p:txBody>
          <a:bodyPr anchorCtr="0" anchor="t" bIns="91425" lIns="91425" spcFirstLastPara="1" rIns="91425" wrap="square" tIns="91425">
            <a:noAutofit/>
          </a:bodyPr>
          <a:lstStyle/>
          <a:p>
            <a:pPr indent="12700" lvl="0" marL="0" rtl="0" algn="just">
              <a:spcBef>
                <a:spcPts val="1200"/>
              </a:spcBef>
              <a:spcAft>
                <a:spcPts val="0"/>
              </a:spcAft>
              <a:buNone/>
            </a:pPr>
            <a:r>
              <a:rPr lang="en" sz="1900">
                <a:solidFill>
                  <a:schemeClr val="dk1"/>
                </a:solidFill>
                <a:latin typeface="Arial"/>
                <a:ea typeface="Arial"/>
                <a:cs typeface="Arial"/>
                <a:sym typeface="Arial"/>
              </a:rPr>
              <a:t>So, we’ve seen that an argument from analogy is strong only if the following </a:t>
            </a:r>
            <a:r>
              <a:rPr b="1" lang="en" sz="1900">
                <a:solidFill>
                  <a:schemeClr val="dk1"/>
                </a:solidFill>
                <a:latin typeface="Arial"/>
                <a:ea typeface="Arial"/>
                <a:cs typeface="Arial"/>
                <a:sym typeface="Arial"/>
              </a:rPr>
              <a:t>two conditions </a:t>
            </a:r>
            <a:r>
              <a:rPr lang="en" sz="1900">
                <a:solidFill>
                  <a:schemeClr val="dk1"/>
                </a:solidFill>
                <a:latin typeface="Arial"/>
                <a:ea typeface="Arial"/>
                <a:cs typeface="Arial"/>
                <a:sym typeface="Arial"/>
              </a:rPr>
              <a:t>are met:</a:t>
            </a:r>
            <a:endParaRPr sz="1900">
              <a:solidFill>
                <a:schemeClr val="dk1"/>
              </a:solidFill>
              <a:latin typeface="Arial"/>
              <a:ea typeface="Arial"/>
              <a:cs typeface="Arial"/>
              <a:sym typeface="Arial"/>
            </a:endParaRPr>
          </a:p>
          <a:p>
            <a:pPr indent="0" lvl="0" marL="0" rtl="0" algn="just">
              <a:spcBef>
                <a:spcPts val="1200"/>
              </a:spcBef>
              <a:spcAft>
                <a:spcPts val="0"/>
              </a:spcAft>
              <a:buNone/>
            </a:pPr>
            <a:r>
              <a:rPr lang="en" sz="1900">
                <a:solidFill>
                  <a:schemeClr val="dk1"/>
                </a:solidFill>
                <a:latin typeface="Arial"/>
                <a:ea typeface="Arial"/>
                <a:cs typeface="Arial"/>
                <a:sym typeface="Arial"/>
              </a:rPr>
              <a:t>1.The characteristics of the two things being compared must be similar in relevant respects to the characteristic cited in the conclusion.</a:t>
            </a:r>
            <a:endParaRPr sz="1900">
              <a:solidFill>
                <a:schemeClr val="dk1"/>
              </a:solidFill>
              <a:latin typeface="Arial"/>
              <a:ea typeface="Arial"/>
              <a:cs typeface="Arial"/>
              <a:sym typeface="Arial"/>
            </a:endParaRPr>
          </a:p>
          <a:p>
            <a:pPr indent="0" lvl="0" marL="0" rtl="0" algn="just">
              <a:spcBef>
                <a:spcPts val="1200"/>
              </a:spcBef>
              <a:spcAft>
                <a:spcPts val="0"/>
              </a:spcAft>
              <a:buNone/>
            </a:pPr>
            <a:r>
              <a:rPr lang="en" sz="1900">
                <a:solidFill>
                  <a:schemeClr val="dk1"/>
                </a:solidFill>
                <a:latin typeface="Arial"/>
                <a:ea typeface="Arial"/>
                <a:cs typeface="Arial"/>
                <a:sym typeface="Arial"/>
              </a:rPr>
              <a:t>2.There must not be any relevant disanalogies between the two things being compared. Arguments from analogy that meet these two conditions will tend to be stronger inductive arguments.</a:t>
            </a:r>
            <a:endParaRPr sz="1900">
              <a:solidFill>
                <a:schemeClr val="dk1"/>
              </a:solidFill>
              <a:latin typeface="Arial"/>
              <a:ea typeface="Arial"/>
              <a:cs typeface="Arial"/>
              <a:sym typeface="Arial"/>
            </a:endParaRPr>
          </a:p>
          <a:p>
            <a:pPr indent="0" lvl="0" marL="0" rtl="0" algn="just">
              <a:spcBef>
                <a:spcPts val="1200"/>
              </a:spcBef>
              <a:spcAft>
                <a:spcPts val="0"/>
              </a:spcAft>
              <a:buNone/>
            </a:pPr>
            <a:r>
              <a:t/>
            </a:r>
            <a:endParaRPr sz="1200">
              <a:solidFill>
                <a:schemeClr val="dk1"/>
              </a:solidFill>
              <a:latin typeface="Arial"/>
              <a:ea typeface="Arial"/>
              <a:cs typeface="Arial"/>
              <a:sym typeface="Arial"/>
            </a:endParaRPr>
          </a:p>
          <a:p>
            <a:pPr indent="0" lvl="0" marL="0" rtl="0" algn="l">
              <a:spcBef>
                <a:spcPts val="1200"/>
              </a:spcBef>
              <a:spcAft>
                <a:spcPts val="0"/>
              </a:spcAft>
              <a:buNone/>
            </a:pPr>
            <a:r>
              <a:t/>
            </a:r>
            <a:endParaRPr sz="1200">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grpSp>
        <p:nvGrpSpPr>
          <p:cNvPr id="338" name="Google Shape;338;p35"/>
          <p:cNvGrpSpPr/>
          <p:nvPr/>
        </p:nvGrpSpPr>
        <p:grpSpPr>
          <a:xfrm>
            <a:off x="6791059" y="345962"/>
            <a:ext cx="1590883" cy="1590858"/>
            <a:chOff x="6643075" y="3664250"/>
            <a:chExt cx="407950" cy="407975"/>
          </a:xfrm>
        </p:grpSpPr>
        <p:sp>
          <p:nvSpPr>
            <p:cNvPr id="339" name="Google Shape;339;p35"/>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5"/>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1" name="Google Shape;341;p35"/>
          <p:cNvGrpSpPr/>
          <p:nvPr/>
        </p:nvGrpSpPr>
        <p:grpSpPr>
          <a:xfrm rot="1508271">
            <a:off x="798753" y="1851401"/>
            <a:ext cx="654063" cy="654026"/>
            <a:chOff x="576250" y="4319400"/>
            <a:chExt cx="442075" cy="442050"/>
          </a:xfrm>
        </p:grpSpPr>
        <p:sp>
          <p:nvSpPr>
            <p:cNvPr id="342" name="Google Shape;342;p35"/>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35"/>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35"/>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5"/>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6" name="Google Shape;346;p35"/>
          <p:cNvSpPr/>
          <p:nvPr/>
        </p:nvSpPr>
        <p:spPr>
          <a:xfrm>
            <a:off x="6410281" y="713293"/>
            <a:ext cx="248676" cy="237445"/>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35"/>
          <p:cNvSpPr/>
          <p:nvPr/>
        </p:nvSpPr>
        <p:spPr>
          <a:xfrm rot="2697569">
            <a:off x="8048925" y="1928866"/>
            <a:ext cx="377468" cy="360421"/>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5"/>
          <p:cNvSpPr/>
          <p:nvPr/>
        </p:nvSpPr>
        <p:spPr>
          <a:xfrm>
            <a:off x="8347545" y="1723093"/>
            <a:ext cx="151199" cy="14440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5"/>
          <p:cNvSpPr/>
          <p:nvPr/>
        </p:nvSpPr>
        <p:spPr>
          <a:xfrm rot="1280187">
            <a:off x="6238008" y="1429475"/>
            <a:ext cx="151179" cy="144398"/>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5"/>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351" name="Google Shape;351;p35"/>
          <p:cNvSpPr/>
          <p:nvPr/>
        </p:nvSpPr>
        <p:spPr>
          <a:xfrm>
            <a:off x="1635350" y="1665933"/>
            <a:ext cx="5956025" cy="1074500"/>
          </a:xfrm>
          <a:custGeom>
            <a:rect b="b" l="l" r="r" t="t"/>
            <a:pathLst>
              <a:path extrusionOk="0" h="42980" w="238241">
                <a:moveTo>
                  <a:pt x="0" y="14049"/>
                </a:moveTo>
                <a:cubicBezTo>
                  <a:pt x="5476" y="8573"/>
                  <a:pt x="13935" y="7254"/>
                  <a:pt x="21126" y="4377"/>
                </a:cubicBezTo>
                <a:cubicBezTo>
                  <a:pt x="34915" y="-1140"/>
                  <a:pt x="51579" y="-1336"/>
                  <a:pt x="65669" y="3359"/>
                </a:cubicBezTo>
                <a:cubicBezTo>
                  <a:pt x="71835" y="5414"/>
                  <a:pt x="79874" y="8507"/>
                  <a:pt x="81450" y="14813"/>
                </a:cubicBezTo>
                <a:cubicBezTo>
                  <a:pt x="82973" y="20904"/>
                  <a:pt x="84783" y="28176"/>
                  <a:pt x="81704" y="33648"/>
                </a:cubicBezTo>
                <a:cubicBezTo>
                  <a:pt x="77323" y="41435"/>
                  <a:pt x="64779" y="44711"/>
                  <a:pt x="56251" y="42047"/>
                </a:cubicBezTo>
                <a:cubicBezTo>
                  <a:pt x="49198" y="39844"/>
                  <a:pt x="46785" y="28700"/>
                  <a:pt x="48107" y="21430"/>
                </a:cubicBezTo>
                <a:cubicBezTo>
                  <a:pt x="48970" y="16684"/>
                  <a:pt x="53054" y="12574"/>
                  <a:pt x="57270" y="10231"/>
                </a:cubicBezTo>
                <a:cubicBezTo>
                  <a:pt x="87007" y="-6292"/>
                  <a:pt x="121672" y="33365"/>
                  <a:pt x="155264" y="38739"/>
                </a:cubicBezTo>
                <a:cubicBezTo>
                  <a:pt x="174115" y="41755"/>
                  <a:pt x="194150" y="44396"/>
                  <a:pt x="212533" y="39248"/>
                </a:cubicBezTo>
                <a:cubicBezTo>
                  <a:pt x="225473" y="35624"/>
                  <a:pt x="238241" y="21633"/>
                  <a:pt x="238241" y="8195"/>
                </a:cubicBezTo>
              </a:path>
            </a:pathLst>
          </a:custGeom>
          <a:noFill/>
          <a:ln cap="flat" cmpd="sng" w="9525">
            <a:solidFill>
              <a:srgbClr val="FFFFFF"/>
            </a:solidFill>
            <a:prstDash val="dash"/>
            <a:round/>
            <a:headEnd len="med" w="med" type="none"/>
            <a:tailEnd len="med" w="med" type="none"/>
          </a:ln>
        </p:spPr>
      </p:sp>
      <p:pic>
        <p:nvPicPr>
          <p:cNvPr id="352" name="Google Shape;352;p35"/>
          <p:cNvPicPr preferRelativeResize="0"/>
          <p:nvPr/>
        </p:nvPicPr>
        <p:blipFill>
          <a:blip r:embed="rId3">
            <a:alphaModFix/>
          </a:blip>
          <a:stretch>
            <a:fillRect/>
          </a:stretch>
        </p:blipFill>
        <p:spPr>
          <a:xfrm>
            <a:off x="299050" y="119625"/>
            <a:ext cx="8542575" cy="39473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67031"/>
        </a:solidFill>
      </p:bgPr>
    </p:bg>
    <p:spTree>
      <p:nvGrpSpPr>
        <p:cNvPr id="356" name="Shape 356"/>
        <p:cNvGrpSpPr/>
        <p:nvPr/>
      </p:nvGrpSpPr>
      <p:grpSpPr>
        <a:xfrm>
          <a:off x="0" y="0"/>
          <a:ext cx="0" cy="0"/>
          <a:chOff x="0" y="0"/>
          <a:chExt cx="0" cy="0"/>
        </a:xfrm>
      </p:grpSpPr>
      <p:pic>
        <p:nvPicPr>
          <p:cNvPr descr="aoc7tslb1o8-lauren-mancke.jpg" id="357" name="Google Shape;357;p36"/>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358" name="Google Shape;358;p36"/>
          <p:cNvSpPr txBox="1"/>
          <p:nvPr>
            <p:ph idx="4294967295" type="title"/>
          </p:nvPr>
        </p:nvSpPr>
        <p:spPr>
          <a:xfrm>
            <a:off x="617225" y="100"/>
            <a:ext cx="7636200" cy="4415700"/>
          </a:xfrm>
          <a:prstGeom prst="rect">
            <a:avLst/>
          </a:prstGeom>
          <a:solidFill>
            <a:srgbClr val="FFFFFF">
              <a:alpha val="76470"/>
            </a:srgbClr>
          </a:solidFill>
        </p:spPr>
        <p:txBody>
          <a:bodyPr anchorCtr="0" anchor="ctr"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000">
                <a:solidFill>
                  <a:schemeClr val="dk1"/>
                </a:solidFill>
                <a:latin typeface="Arial"/>
                <a:ea typeface="Arial"/>
                <a:cs typeface="Arial"/>
                <a:sym typeface="Arial"/>
              </a:rPr>
              <a:t>Inductive Arguments and Statistical Generalizations</a:t>
            </a:r>
            <a:endParaRPr b="1" sz="2000">
              <a:solidFill>
                <a:schemeClr val="dk1"/>
              </a:solidFill>
              <a:latin typeface="Arial"/>
              <a:ea typeface="Arial"/>
              <a:cs typeface="Arial"/>
              <a:sym typeface="Arial"/>
            </a:endParaRPr>
          </a:p>
          <a:p>
            <a:pPr indent="0" lvl="0" marL="0" rtl="0" algn="ctr">
              <a:spcBef>
                <a:spcPts val="1200"/>
              </a:spcBef>
              <a:spcAft>
                <a:spcPts val="0"/>
              </a:spcAft>
              <a:buNone/>
            </a:pPr>
            <a:r>
              <a:rPr lang="en" sz="2000">
                <a:solidFill>
                  <a:schemeClr val="dk1"/>
                </a:solidFill>
                <a:latin typeface="Arial"/>
                <a:ea typeface="Arial"/>
                <a:cs typeface="Arial"/>
                <a:sym typeface="Arial"/>
              </a:rPr>
              <a:t>An </a:t>
            </a:r>
            <a:r>
              <a:rPr b="1" lang="en" sz="2000">
                <a:solidFill>
                  <a:schemeClr val="dk1"/>
                </a:solidFill>
                <a:latin typeface="Arial"/>
                <a:ea typeface="Arial"/>
                <a:cs typeface="Arial"/>
                <a:sym typeface="Arial"/>
              </a:rPr>
              <a:t>inductive argument</a:t>
            </a:r>
            <a:r>
              <a:rPr lang="en" sz="2000">
                <a:solidFill>
                  <a:schemeClr val="dk1"/>
                </a:solidFill>
                <a:latin typeface="Arial"/>
                <a:ea typeface="Arial"/>
                <a:cs typeface="Arial"/>
                <a:sym typeface="Arial"/>
              </a:rPr>
              <a:t> is an argument whose conclusion is supposed to follow from its premises with a high level of probability, rather than with certainty. This means that although it is possible that the conclusion doesn’t follow from its premises, it is unlikely that this is the case. We said that </a:t>
            </a:r>
            <a:r>
              <a:rPr b="1" lang="en" sz="2000">
                <a:solidFill>
                  <a:schemeClr val="dk1"/>
                </a:solidFill>
                <a:latin typeface="Arial"/>
                <a:ea typeface="Arial"/>
                <a:cs typeface="Arial"/>
                <a:sym typeface="Arial"/>
              </a:rPr>
              <a:t>inductive arguments</a:t>
            </a:r>
            <a:r>
              <a:rPr lang="en" sz="2000">
                <a:solidFill>
                  <a:schemeClr val="dk1"/>
                </a:solidFill>
                <a:latin typeface="Arial"/>
                <a:ea typeface="Arial"/>
                <a:cs typeface="Arial"/>
                <a:sym typeface="Arial"/>
              </a:rPr>
              <a:t> are “defeasible,” meaning that we could turn a strong inductive argument into a weak inductive argument simply by adding further premises to the argument.</a:t>
            </a:r>
            <a:endParaRPr b="1" sz="2000">
              <a:solidFill>
                <a:schemeClr val="dk1"/>
              </a:solidFill>
            </a:endParaRPr>
          </a:p>
        </p:txBody>
      </p:sp>
      <p:sp>
        <p:nvSpPr>
          <p:cNvPr id="359" name="Google Shape;359;p36"/>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67031"/>
        </a:solidFill>
      </p:bgPr>
    </p:bg>
    <p:spTree>
      <p:nvGrpSpPr>
        <p:cNvPr id="363" name="Shape 363"/>
        <p:cNvGrpSpPr/>
        <p:nvPr/>
      </p:nvGrpSpPr>
      <p:grpSpPr>
        <a:xfrm>
          <a:off x="0" y="0"/>
          <a:ext cx="0" cy="0"/>
          <a:chOff x="0" y="0"/>
          <a:chExt cx="0" cy="0"/>
        </a:xfrm>
      </p:grpSpPr>
      <p:pic>
        <p:nvPicPr>
          <p:cNvPr descr="aoc7tslb1o8-lauren-mancke.jpg" id="364" name="Google Shape;364;p37"/>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365" name="Google Shape;365;p37"/>
          <p:cNvSpPr txBox="1"/>
          <p:nvPr>
            <p:ph idx="4294967295" type="title"/>
          </p:nvPr>
        </p:nvSpPr>
        <p:spPr>
          <a:xfrm>
            <a:off x="617225" y="100"/>
            <a:ext cx="7909500" cy="45153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100">
                <a:solidFill>
                  <a:schemeClr val="lt1"/>
                </a:solidFill>
                <a:latin typeface="Arial"/>
                <a:ea typeface="Arial"/>
                <a:cs typeface="Arial"/>
                <a:sym typeface="Arial"/>
              </a:rPr>
              <a:t>In contrast, </a:t>
            </a:r>
            <a:r>
              <a:rPr b="1" lang="en" sz="2100">
                <a:solidFill>
                  <a:schemeClr val="lt1"/>
                </a:solidFill>
                <a:latin typeface="Arial"/>
                <a:ea typeface="Arial"/>
                <a:cs typeface="Arial"/>
                <a:sym typeface="Arial"/>
              </a:rPr>
              <a:t>deductive arguments</a:t>
            </a:r>
            <a:r>
              <a:rPr lang="en" sz="2100">
                <a:solidFill>
                  <a:schemeClr val="lt1"/>
                </a:solidFill>
                <a:latin typeface="Arial"/>
                <a:ea typeface="Arial"/>
                <a:cs typeface="Arial"/>
                <a:sym typeface="Arial"/>
              </a:rPr>
              <a:t> that are valid can never be made invalid by adding further premises. Recall our “Tweets” argument:</a:t>
            </a:r>
            <a:endParaRPr sz="2100">
              <a:solidFill>
                <a:schemeClr val="lt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100">
                <a:solidFill>
                  <a:schemeClr val="lt1"/>
                </a:solidFill>
                <a:latin typeface="Arial"/>
                <a:ea typeface="Arial"/>
                <a:cs typeface="Arial"/>
                <a:sym typeface="Arial"/>
              </a:rPr>
              <a:t>1. Tweets is a healthy, normally functioning bird</a:t>
            </a:r>
            <a:endParaRPr sz="2100">
              <a:solidFill>
                <a:schemeClr val="lt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100">
                <a:solidFill>
                  <a:schemeClr val="lt1"/>
                </a:solidFill>
                <a:latin typeface="Arial"/>
                <a:ea typeface="Arial"/>
                <a:cs typeface="Arial"/>
                <a:sym typeface="Arial"/>
              </a:rPr>
              <a:t>2. Most healthy, normally functioning birds fly</a:t>
            </a:r>
            <a:endParaRPr sz="2100">
              <a:solidFill>
                <a:schemeClr val="lt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100">
                <a:solidFill>
                  <a:schemeClr val="lt1"/>
                </a:solidFill>
                <a:latin typeface="Arial"/>
                <a:ea typeface="Arial"/>
                <a:cs typeface="Arial"/>
                <a:sym typeface="Arial"/>
              </a:rPr>
              <a:t>3. Therefore, Tweets probably flies</a:t>
            </a:r>
            <a:endParaRPr sz="2100">
              <a:solidFill>
                <a:schemeClr val="lt1"/>
              </a:solidFill>
              <a:latin typeface="Arial"/>
              <a:ea typeface="Arial"/>
              <a:cs typeface="Arial"/>
              <a:sym typeface="Arial"/>
            </a:endParaRPr>
          </a:p>
          <a:p>
            <a:pPr indent="0" lvl="0" marL="0" rtl="0" algn="ctr">
              <a:spcBef>
                <a:spcPts val="1200"/>
              </a:spcBef>
              <a:spcAft>
                <a:spcPts val="0"/>
              </a:spcAft>
              <a:buNone/>
            </a:pPr>
            <a:r>
              <a:t/>
            </a:r>
            <a:endParaRPr b="1" sz="1100">
              <a:solidFill>
                <a:schemeClr val="dk1"/>
              </a:solidFill>
              <a:latin typeface="Arial"/>
              <a:ea typeface="Arial"/>
              <a:cs typeface="Arial"/>
              <a:sym typeface="Arial"/>
            </a:endParaRPr>
          </a:p>
        </p:txBody>
      </p:sp>
      <p:sp>
        <p:nvSpPr>
          <p:cNvPr id="366" name="Google Shape;366;p37"/>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67031"/>
        </a:solidFill>
      </p:bgPr>
    </p:bg>
    <p:spTree>
      <p:nvGrpSpPr>
        <p:cNvPr id="370" name="Shape 370"/>
        <p:cNvGrpSpPr/>
        <p:nvPr/>
      </p:nvGrpSpPr>
      <p:grpSpPr>
        <a:xfrm>
          <a:off x="0" y="0"/>
          <a:ext cx="0" cy="0"/>
          <a:chOff x="0" y="0"/>
          <a:chExt cx="0" cy="0"/>
        </a:xfrm>
      </p:grpSpPr>
      <p:pic>
        <p:nvPicPr>
          <p:cNvPr descr="aoc7tslb1o8-lauren-mancke.jpg" id="371" name="Google Shape;371;p38"/>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372" name="Google Shape;372;p38"/>
          <p:cNvSpPr txBox="1"/>
          <p:nvPr>
            <p:ph idx="4294967295" type="title"/>
          </p:nvPr>
        </p:nvSpPr>
        <p:spPr>
          <a:xfrm>
            <a:off x="617225" y="100"/>
            <a:ext cx="7909500" cy="4515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chemeClr val="lt1"/>
                </a:solidFill>
                <a:latin typeface="Arial"/>
                <a:ea typeface="Arial"/>
                <a:cs typeface="Arial"/>
                <a:sym typeface="Arial"/>
              </a:rPr>
              <a:t>There are </a:t>
            </a:r>
            <a:r>
              <a:rPr b="1" lang="en" sz="2000">
                <a:solidFill>
                  <a:schemeClr val="lt1"/>
                </a:solidFill>
                <a:latin typeface="Arial"/>
                <a:ea typeface="Arial"/>
                <a:cs typeface="Arial"/>
                <a:sym typeface="Arial"/>
              </a:rPr>
              <a:t>two conditions</a:t>
            </a:r>
            <a:r>
              <a:rPr lang="en" sz="2000">
                <a:solidFill>
                  <a:schemeClr val="lt1"/>
                </a:solidFill>
                <a:latin typeface="Arial"/>
                <a:ea typeface="Arial"/>
                <a:cs typeface="Arial"/>
                <a:sym typeface="Arial"/>
              </a:rPr>
              <a:t> that any statistical</a:t>
            </a:r>
            <a:r>
              <a:rPr lang="en" sz="2000" u="sng">
                <a:solidFill>
                  <a:schemeClr val="lt1"/>
                </a:solidFill>
                <a:latin typeface="Arial"/>
                <a:ea typeface="Arial"/>
                <a:cs typeface="Arial"/>
                <a:sym typeface="Arial"/>
              </a:rPr>
              <a:t> </a:t>
            </a:r>
            <a:r>
              <a:rPr lang="en" sz="2000">
                <a:solidFill>
                  <a:schemeClr val="lt1"/>
                </a:solidFill>
                <a:latin typeface="Arial"/>
                <a:ea typeface="Arial"/>
                <a:cs typeface="Arial"/>
                <a:sym typeface="Arial"/>
              </a:rPr>
              <a:t>generalization must meet in order for the generalization to be deemed “good.”</a:t>
            </a:r>
            <a:endParaRPr sz="2000">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chemeClr val="lt1"/>
                </a:solidFill>
                <a:latin typeface="Arial"/>
                <a:ea typeface="Arial"/>
                <a:cs typeface="Arial"/>
                <a:sym typeface="Arial"/>
              </a:rPr>
              <a:t>1. Adequate sample size: the sample size must be large enough to support the generalization.</a:t>
            </a:r>
            <a:endParaRPr sz="2000">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chemeClr val="lt1"/>
                </a:solidFill>
                <a:latin typeface="Arial"/>
                <a:ea typeface="Arial"/>
                <a:cs typeface="Arial"/>
                <a:sym typeface="Arial"/>
              </a:rPr>
              <a:t>2. Non-biased sample: the sample must not be biased</a:t>
            </a:r>
            <a:endParaRPr sz="2000">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t/>
            </a:r>
            <a:endParaRPr sz="2100">
              <a:solidFill>
                <a:schemeClr val="lt1"/>
              </a:solidFill>
              <a:latin typeface="Arial"/>
              <a:ea typeface="Arial"/>
              <a:cs typeface="Arial"/>
              <a:sym typeface="Arial"/>
            </a:endParaRPr>
          </a:p>
          <a:p>
            <a:pPr indent="0" lvl="0" marL="0" rtl="0" algn="ctr">
              <a:spcBef>
                <a:spcPts val="1200"/>
              </a:spcBef>
              <a:spcAft>
                <a:spcPts val="0"/>
              </a:spcAft>
              <a:buNone/>
            </a:pPr>
            <a:r>
              <a:t/>
            </a:r>
            <a:endParaRPr b="1" sz="1100">
              <a:solidFill>
                <a:schemeClr val="dk1"/>
              </a:solidFill>
              <a:latin typeface="Arial"/>
              <a:ea typeface="Arial"/>
              <a:cs typeface="Arial"/>
              <a:sym typeface="Arial"/>
            </a:endParaRPr>
          </a:p>
        </p:txBody>
      </p:sp>
      <p:sp>
        <p:nvSpPr>
          <p:cNvPr id="373" name="Google Shape;373;p38"/>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9"/>
          <p:cNvSpPr txBox="1"/>
          <p:nvPr>
            <p:ph idx="1" type="body"/>
          </p:nvPr>
        </p:nvSpPr>
        <p:spPr>
          <a:xfrm>
            <a:off x="348875" y="1365625"/>
            <a:ext cx="8163900" cy="3588600"/>
          </a:xfrm>
          <a:prstGeom prst="rect">
            <a:avLst/>
          </a:prstGeom>
        </p:spPr>
        <p:txBody>
          <a:bodyPr anchorCtr="0" anchor="t" bIns="91425" lIns="91425" spcFirstLastPara="1" rIns="91425" wrap="square" tIns="91425">
            <a:noAutofit/>
          </a:bodyPr>
          <a:lstStyle/>
          <a:p>
            <a:pPr indent="0" lvl="0" marL="0" rtl="0" algn="just">
              <a:lnSpc>
                <a:spcPct val="100000"/>
              </a:lnSpc>
              <a:spcBef>
                <a:spcPts val="0"/>
              </a:spcBef>
              <a:spcAft>
                <a:spcPts val="0"/>
              </a:spcAft>
              <a:buNone/>
            </a:pPr>
            <a:r>
              <a:rPr i="0" lang="en" sz="1800">
                <a:solidFill>
                  <a:schemeClr val="dk1"/>
                </a:solidFill>
                <a:latin typeface="Arial"/>
                <a:ea typeface="Arial"/>
                <a:cs typeface="Arial"/>
                <a:sym typeface="Arial"/>
              </a:rPr>
              <a:t>A </a:t>
            </a:r>
            <a:r>
              <a:rPr b="1" i="0" lang="en" sz="1800">
                <a:solidFill>
                  <a:schemeClr val="dk1"/>
                </a:solidFill>
                <a:latin typeface="Arial"/>
                <a:ea typeface="Arial"/>
                <a:cs typeface="Arial"/>
                <a:sym typeface="Arial"/>
              </a:rPr>
              <a:t>sample</a:t>
            </a:r>
            <a:r>
              <a:rPr i="0" lang="en" sz="1800">
                <a:solidFill>
                  <a:schemeClr val="dk1"/>
                </a:solidFill>
                <a:latin typeface="Arial"/>
                <a:ea typeface="Arial"/>
                <a:cs typeface="Arial"/>
                <a:sym typeface="Arial"/>
              </a:rPr>
              <a:t> is simply a portion of a population. A </a:t>
            </a:r>
            <a:r>
              <a:rPr b="1" i="0" lang="en" sz="1800">
                <a:solidFill>
                  <a:schemeClr val="dk1"/>
                </a:solidFill>
                <a:latin typeface="Arial"/>
                <a:ea typeface="Arial"/>
                <a:cs typeface="Arial"/>
                <a:sym typeface="Arial"/>
              </a:rPr>
              <a:t>population</a:t>
            </a:r>
            <a:r>
              <a:rPr i="0" lang="en" sz="1800">
                <a:solidFill>
                  <a:schemeClr val="dk1"/>
                </a:solidFill>
                <a:latin typeface="Arial"/>
                <a:ea typeface="Arial"/>
                <a:cs typeface="Arial"/>
                <a:sym typeface="Arial"/>
              </a:rPr>
              <a:t> is the totality of members of some specified set of objects or events. </a:t>
            </a:r>
            <a:r>
              <a:rPr b="1" i="0" lang="en" sz="1800">
                <a:solidFill>
                  <a:schemeClr val="dk1"/>
                </a:solidFill>
                <a:latin typeface="Arial"/>
                <a:ea typeface="Arial"/>
                <a:cs typeface="Arial"/>
                <a:sym typeface="Arial"/>
              </a:rPr>
              <a:t>For example</a:t>
            </a:r>
            <a:r>
              <a:rPr i="0" lang="en" sz="1800">
                <a:solidFill>
                  <a:schemeClr val="dk1"/>
                </a:solidFill>
                <a:latin typeface="Arial"/>
                <a:ea typeface="Arial"/>
                <a:cs typeface="Arial"/>
                <a:sym typeface="Arial"/>
              </a:rPr>
              <a:t>, if I were determining the relative would be the total number of cars and trucks that drive down my street on a given day. If I were to sit on my front porch from 12- 2 pm and count all the cars and trucks that drove down my street, that would be a sample. A </a:t>
            </a:r>
            <a:r>
              <a:rPr b="1" i="0" lang="en" sz="1800">
                <a:solidFill>
                  <a:schemeClr val="dk1"/>
                </a:solidFill>
                <a:latin typeface="Arial"/>
                <a:ea typeface="Arial"/>
                <a:cs typeface="Arial"/>
                <a:sym typeface="Arial"/>
              </a:rPr>
              <a:t>good statistical generalization</a:t>
            </a:r>
            <a:r>
              <a:rPr i="0" lang="en" sz="1800">
                <a:solidFill>
                  <a:schemeClr val="dk1"/>
                </a:solidFill>
                <a:latin typeface="Arial"/>
                <a:ea typeface="Arial"/>
                <a:cs typeface="Arial"/>
                <a:sym typeface="Arial"/>
              </a:rPr>
              <a:t> is one in which the sample is representative of the population. When a sample is representative, </a:t>
            </a:r>
            <a:endParaRPr i="0" sz="1800">
              <a:solidFill>
                <a:schemeClr val="dk1"/>
              </a:solidFill>
              <a:latin typeface="Arial"/>
              <a:ea typeface="Arial"/>
              <a:cs typeface="Arial"/>
              <a:sym typeface="Arial"/>
            </a:endParaRPr>
          </a:p>
          <a:p>
            <a:pPr indent="0" lvl="0" marL="0" rtl="0" algn="just">
              <a:lnSpc>
                <a:spcPct val="100000"/>
              </a:lnSpc>
              <a:spcBef>
                <a:spcPts val="0"/>
              </a:spcBef>
              <a:spcAft>
                <a:spcPts val="0"/>
              </a:spcAft>
              <a:buNone/>
            </a:pPr>
            <a:r>
              <a:rPr i="0" lang="en" sz="1800">
                <a:solidFill>
                  <a:schemeClr val="dk1"/>
                </a:solidFill>
                <a:latin typeface="Arial"/>
                <a:ea typeface="Arial"/>
                <a:cs typeface="Arial"/>
                <a:sym typeface="Arial"/>
              </a:rPr>
              <a:t>the characteristics of the sample match the characteristics of the </a:t>
            </a:r>
            <a:endParaRPr i="0" sz="1800">
              <a:solidFill>
                <a:schemeClr val="dk1"/>
              </a:solidFill>
              <a:latin typeface="Arial"/>
              <a:ea typeface="Arial"/>
              <a:cs typeface="Arial"/>
              <a:sym typeface="Arial"/>
            </a:endParaRPr>
          </a:p>
          <a:p>
            <a:pPr indent="0" lvl="0" marL="0" rtl="0" algn="just">
              <a:lnSpc>
                <a:spcPct val="100000"/>
              </a:lnSpc>
              <a:spcBef>
                <a:spcPts val="0"/>
              </a:spcBef>
              <a:spcAft>
                <a:spcPts val="0"/>
              </a:spcAft>
              <a:buClr>
                <a:schemeClr val="dk1"/>
              </a:buClr>
              <a:buSzPts val="1100"/>
              <a:buFont typeface="Arial"/>
              <a:buNone/>
            </a:pPr>
            <a:r>
              <a:rPr i="0" lang="en" sz="1800">
                <a:solidFill>
                  <a:schemeClr val="dk1"/>
                </a:solidFill>
                <a:latin typeface="Arial"/>
                <a:ea typeface="Arial"/>
                <a:cs typeface="Arial"/>
                <a:sym typeface="Arial"/>
              </a:rPr>
              <a:t>population at large.</a:t>
            </a:r>
            <a:endParaRPr sz="1800"/>
          </a:p>
        </p:txBody>
      </p:sp>
      <p:sp>
        <p:nvSpPr>
          <p:cNvPr id="379" name="Google Shape;379;p39"/>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40"/>
          <p:cNvSpPr txBox="1"/>
          <p:nvPr>
            <p:ph idx="4294967295" type="subTitle"/>
          </p:nvPr>
        </p:nvSpPr>
        <p:spPr>
          <a:xfrm>
            <a:off x="558200" y="348875"/>
            <a:ext cx="7286700" cy="45453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 sz="2400">
                <a:solidFill>
                  <a:srgbClr val="FFFFFF"/>
                </a:solidFill>
              </a:rPr>
              <a:t>Which do you prefer?</a:t>
            </a:r>
            <a:endParaRPr sz="2400">
              <a:solidFill>
                <a:srgbClr val="FFFFFF"/>
              </a:solidFill>
            </a:endParaRPr>
          </a:p>
          <a:p>
            <a:pPr indent="0" lvl="0" marL="0" rtl="0" algn="l">
              <a:spcBef>
                <a:spcPts val="1200"/>
              </a:spcBef>
              <a:spcAft>
                <a:spcPts val="0"/>
              </a:spcAft>
              <a:buClr>
                <a:schemeClr val="dk1"/>
              </a:buClr>
              <a:buSzPts val="1100"/>
              <a:buFont typeface="Arial"/>
              <a:buNone/>
            </a:pPr>
            <a:r>
              <a:rPr lang="en" sz="2400">
                <a:solidFill>
                  <a:srgbClr val="FFFFFF"/>
                </a:solidFill>
              </a:rPr>
              <a:t>a.  products that are expensive and have no FDA proven advantage over the less expensive products</a:t>
            </a:r>
            <a:endParaRPr sz="2400">
              <a:solidFill>
                <a:srgbClr val="FFFFFF"/>
              </a:solidFill>
            </a:endParaRPr>
          </a:p>
          <a:p>
            <a:pPr indent="0" lvl="0" marL="0" rtl="0" algn="l">
              <a:spcBef>
                <a:spcPts val="1200"/>
              </a:spcBef>
              <a:spcAft>
                <a:spcPts val="0"/>
              </a:spcAft>
              <a:buClr>
                <a:schemeClr val="dk1"/>
              </a:buClr>
              <a:buSzPts val="1100"/>
              <a:buFont typeface="Arial"/>
              <a:buNone/>
            </a:pPr>
            <a:r>
              <a:rPr lang="en" sz="2400">
                <a:solidFill>
                  <a:srgbClr val="FFFFFF"/>
                </a:solidFill>
              </a:rPr>
              <a:t>b. products that are inexpensive and have no FDA proven disadvantage over more expensive products</a:t>
            </a:r>
            <a:endParaRPr sz="2400">
              <a:solidFill>
                <a:srgbClr val="FFFFFF"/>
              </a:solidFill>
            </a:endParaRPr>
          </a:p>
          <a:p>
            <a:pPr indent="0" lvl="0" marL="0" rtl="0" algn="ctr">
              <a:spcBef>
                <a:spcPts val="600"/>
              </a:spcBef>
              <a:spcAft>
                <a:spcPts val="0"/>
              </a:spcAft>
              <a:buNone/>
            </a:pPr>
            <a:r>
              <a:t/>
            </a:r>
            <a:endParaRPr>
              <a:solidFill>
                <a:srgbClr val="FFFFFF"/>
              </a:solidFill>
            </a:endParaRPr>
          </a:p>
        </p:txBody>
      </p:sp>
      <p:sp>
        <p:nvSpPr>
          <p:cNvPr id="385" name="Google Shape;385;p40"/>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grpSp>
        <p:nvGrpSpPr>
          <p:cNvPr id="386" name="Google Shape;386;p40"/>
          <p:cNvGrpSpPr/>
          <p:nvPr/>
        </p:nvGrpSpPr>
        <p:grpSpPr>
          <a:xfrm>
            <a:off x="8260107" y="192481"/>
            <a:ext cx="757693" cy="549894"/>
            <a:chOff x="3932350" y="3714775"/>
            <a:chExt cx="439650" cy="319075"/>
          </a:xfrm>
        </p:grpSpPr>
        <p:sp>
          <p:nvSpPr>
            <p:cNvPr id="387" name="Google Shape;387;p40"/>
            <p:cNvSpPr/>
            <p:nvPr/>
          </p:nvSpPr>
          <p:spPr>
            <a:xfrm>
              <a:off x="3932350" y="3714775"/>
              <a:ext cx="439650" cy="319075"/>
            </a:xfrm>
            <a:custGeom>
              <a:rect b="b" l="l" r="r" t="t"/>
              <a:pathLst>
                <a:path extrusionOk="0" fill="none" h="12763" w="17586">
                  <a:moveTo>
                    <a:pt x="1" y="1"/>
                  </a:moveTo>
                  <a:lnTo>
                    <a:pt x="1" y="12276"/>
                  </a:lnTo>
                  <a:lnTo>
                    <a:pt x="1" y="12276"/>
                  </a:lnTo>
                  <a:lnTo>
                    <a:pt x="1" y="12373"/>
                  </a:lnTo>
                  <a:lnTo>
                    <a:pt x="25" y="12471"/>
                  </a:lnTo>
                  <a:lnTo>
                    <a:pt x="74" y="12544"/>
                  </a:lnTo>
                  <a:lnTo>
                    <a:pt x="123" y="12617"/>
                  </a:lnTo>
                  <a:lnTo>
                    <a:pt x="196" y="12690"/>
                  </a:lnTo>
                  <a:lnTo>
                    <a:pt x="293" y="12714"/>
                  </a:lnTo>
                  <a:lnTo>
                    <a:pt x="366" y="12763"/>
                  </a:lnTo>
                  <a:lnTo>
                    <a:pt x="488" y="12763"/>
                  </a:lnTo>
                  <a:lnTo>
                    <a:pt x="17585" y="12763"/>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40"/>
            <p:cNvSpPr/>
            <p:nvPr/>
          </p:nvSpPr>
          <p:spPr>
            <a:xfrm>
              <a:off x="3970100" y="3862750"/>
              <a:ext cx="77350" cy="132750"/>
            </a:xfrm>
            <a:custGeom>
              <a:rect b="b" l="l" r="r" t="t"/>
              <a:pathLst>
                <a:path extrusionOk="0" fill="none" h="5310" w="3094">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40"/>
            <p:cNvSpPr/>
            <p:nvPr/>
          </p:nvSpPr>
          <p:spPr>
            <a:xfrm>
              <a:off x="4278800" y="3862750"/>
              <a:ext cx="77350" cy="132750"/>
            </a:xfrm>
            <a:custGeom>
              <a:rect b="b" l="l" r="r" t="t"/>
              <a:pathLst>
                <a:path extrusionOk="0" fill="none" h="5310" w="3094">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0"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40"/>
            <p:cNvSpPr/>
            <p:nvPr/>
          </p:nvSpPr>
          <p:spPr>
            <a:xfrm>
              <a:off x="4073000" y="3716600"/>
              <a:ext cx="77350" cy="278900"/>
            </a:xfrm>
            <a:custGeom>
              <a:rect b="b" l="l" r="r" t="t"/>
              <a:pathLst>
                <a:path extrusionOk="0" fill="none" h="11156" w="3094">
                  <a:moveTo>
                    <a:pt x="3094" y="11155"/>
                  </a:moveTo>
                  <a:lnTo>
                    <a:pt x="3094" y="488"/>
                  </a:lnTo>
                  <a:lnTo>
                    <a:pt x="3094" y="488"/>
                  </a:lnTo>
                  <a:lnTo>
                    <a:pt x="3094" y="391"/>
                  </a:lnTo>
                  <a:lnTo>
                    <a:pt x="3070" y="293"/>
                  </a:lnTo>
                  <a:lnTo>
                    <a:pt x="3021" y="220"/>
                  </a:lnTo>
                  <a:lnTo>
                    <a:pt x="2948" y="147"/>
                  </a:lnTo>
                  <a:lnTo>
                    <a:pt x="2899" y="98"/>
                  </a:lnTo>
                  <a:lnTo>
                    <a:pt x="2802" y="50"/>
                  </a:lnTo>
                  <a:lnTo>
                    <a:pt x="2704" y="25"/>
                  </a:lnTo>
                  <a:lnTo>
                    <a:pt x="2607" y="1"/>
                  </a:lnTo>
                  <a:lnTo>
                    <a:pt x="488" y="1"/>
                  </a:lnTo>
                  <a:lnTo>
                    <a:pt x="488" y="1"/>
                  </a:lnTo>
                  <a:lnTo>
                    <a:pt x="391" y="25"/>
                  </a:lnTo>
                  <a:lnTo>
                    <a:pt x="293" y="50"/>
                  </a:lnTo>
                  <a:lnTo>
                    <a:pt x="220" y="98"/>
                  </a:lnTo>
                  <a:lnTo>
                    <a:pt x="147" y="147"/>
                  </a:lnTo>
                  <a:lnTo>
                    <a:pt x="74" y="220"/>
                  </a:lnTo>
                  <a:lnTo>
                    <a:pt x="50" y="293"/>
                  </a:lnTo>
                  <a:lnTo>
                    <a:pt x="1" y="391"/>
                  </a:lnTo>
                  <a:lnTo>
                    <a:pt x="1" y="488"/>
                  </a:lnTo>
                  <a:lnTo>
                    <a:pt x="1" y="11155"/>
                  </a:lnTo>
                  <a:lnTo>
                    <a:pt x="3094" y="11155"/>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40"/>
            <p:cNvSpPr/>
            <p:nvPr/>
          </p:nvSpPr>
          <p:spPr>
            <a:xfrm>
              <a:off x="4175900" y="3787250"/>
              <a:ext cx="77350" cy="208250"/>
            </a:xfrm>
            <a:custGeom>
              <a:rect b="b" l="l" r="r" t="t"/>
              <a:pathLst>
                <a:path extrusionOk="0" fill="none" h="8330" w="3094">
                  <a:moveTo>
                    <a:pt x="3094" y="832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8329"/>
                  </a:lnTo>
                  <a:lnTo>
                    <a:pt x="3094" y="8329"/>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41"/>
          <p:cNvSpPr txBox="1"/>
          <p:nvPr>
            <p:ph idx="4294967295" type="subTitle"/>
          </p:nvPr>
        </p:nvSpPr>
        <p:spPr>
          <a:xfrm>
            <a:off x="558200" y="348875"/>
            <a:ext cx="7286700" cy="45453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None/>
            </a:pPr>
            <a:r>
              <a:rPr lang="en" sz="2400">
                <a:solidFill>
                  <a:srgbClr val="FFFFFF"/>
                </a:solidFill>
              </a:rPr>
              <a:t>Which do you favor?</a:t>
            </a:r>
            <a:endParaRPr sz="2400">
              <a:solidFill>
                <a:srgbClr val="FFFFFF"/>
              </a:solidFill>
            </a:endParaRPr>
          </a:p>
          <a:p>
            <a:pPr indent="0" lvl="0" marL="0" rtl="0" algn="just">
              <a:spcBef>
                <a:spcPts val="1200"/>
              </a:spcBef>
              <a:spcAft>
                <a:spcPts val="0"/>
              </a:spcAft>
              <a:buNone/>
            </a:pPr>
            <a:r>
              <a:rPr lang="en" sz="2400">
                <a:solidFill>
                  <a:srgbClr val="FFFFFF"/>
                </a:solidFill>
              </a:rPr>
              <a:t>a. 	Preserving a citizen’s constitutional right to bear arms</a:t>
            </a:r>
            <a:endParaRPr sz="2400">
              <a:solidFill>
                <a:srgbClr val="FFFFFF"/>
              </a:solidFill>
            </a:endParaRPr>
          </a:p>
          <a:p>
            <a:pPr indent="0" lvl="0" marL="0" rtl="0" algn="just">
              <a:spcBef>
                <a:spcPts val="1200"/>
              </a:spcBef>
              <a:spcAft>
                <a:spcPts val="0"/>
              </a:spcAft>
              <a:buNone/>
            </a:pPr>
            <a:r>
              <a:rPr lang="en" sz="2400">
                <a:solidFill>
                  <a:srgbClr val="FFFFFF"/>
                </a:solidFill>
              </a:rPr>
              <a:t>b. Leaving honest citizens defenseless against armed criminals</a:t>
            </a:r>
            <a:endParaRPr sz="2400">
              <a:solidFill>
                <a:srgbClr val="FFFFFF"/>
              </a:solidFill>
            </a:endParaRPr>
          </a:p>
          <a:p>
            <a:pPr indent="0" lvl="0" marL="0" rtl="0" algn="l">
              <a:spcBef>
                <a:spcPts val="1200"/>
              </a:spcBef>
              <a:spcAft>
                <a:spcPts val="0"/>
              </a:spcAft>
              <a:buNone/>
            </a:pPr>
            <a:r>
              <a:t/>
            </a:r>
            <a:endParaRPr sz="2400">
              <a:solidFill>
                <a:srgbClr val="FFFFFF"/>
              </a:solidFill>
            </a:endParaRPr>
          </a:p>
          <a:p>
            <a:pPr indent="0" lvl="0" marL="0" rtl="0" algn="ctr">
              <a:spcBef>
                <a:spcPts val="600"/>
              </a:spcBef>
              <a:spcAft>
                <a:spcPts val="0"/>
              </a:spcAft>
              <a:buNone/>
            </a:pPr>
            <a:r>
              <a:t/>
            </a:r>
            <a:endParaRPr>
              <a:solidFill>
                <a:srgbClr val="FFFFFF"/>
              </a:solidFill>
            </a:endParaRPr>
          </a:p>
        </p:txBody>
      </p:sp>
      <p:sp>
        <p:nvSpPr>
          <p:cNvPr id="397" name="Google Shape;397;p41"/>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grpSp>
        <p:nvGrpSpPr>
          <p:cNvPr id="398" name="Google Shape;398;p41"/>
          <p:cNvGrpSpPr/>
          <p:nvPr/>
        </p:nvGrpSpPr>
        <p:grpSpPr>
          <a:xfrm>
            <a:off x="8260107" y="192481"/>
            <a:ext cx="757693" cy="549894"/>
            <a:chOff x="3932350" y="3714775"/>
            <a:chExt cx="439650" cy="319075"/>
          </a:xfrm>
        </p:grpSpPr>
        <p:sp>
          <p:nvSpPr>
            <p:cNvPr id="399" name="Google Shape;399;p41"/>
            <p:cNvSpPr/>
            <p:nvPr/>
          </p:nvSpPr>
          <p:spPr>
            <a:xfrm>
              <a:off x="3932350" y="3714775"/>
              <a:ext cx="439650" cy="319075"/>
            </a:xfrm>
            <a:custGeom>
              <a:rect b="b" l="l" r="r" t="t"/>
              <a:pathLst>
                <a:path extrusionOk="0" fill="none" h="12763" w="17586">
                  <a:moveTo>
                    <a:pt x="1" y="1"/>
                  </a:moveTo>
                  <a:lnTo>
                    <a:pt x="1" y="12276"/>
                  </a:lnTo>
                  <a:lnTo>
                    <a:pt x="1" y="12276"/>
                  </a:lnTo>
                  <a:lnTo>
                    <a:pt x="1" y="12373"/>
                  </a:lnTo>
                  <a:lnTo>
                    <a:pt x="25" y="12471"/>
                  </a:lnTo>
                  <a:lnTo>
                    <a:pt x="74" y="12544"/>
                  </a:lnTo>
                  <a:lnTo>
                    <a:pt x="123" y="12617"/>
                  </a:lnTo>
                  <a:lnTo>
                    <a:pt x="196" y="12690"/>
                  </a:lnTo>
                  <a:lnTo>
                    <a:pt x="293" y="12714"/>
                  </a:lnTo>
                  <a:lnTo>
                    <a:pt x="366" y="12763"/>
                  </a:lnTo>
                  <a:lnTo>
                    <a:pt x="488" y="12763"/>
                  </a:lnTo>
                  <a:lnTo>
                    <a:pt x="17585" y="12763"/>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41"/>
            <p:cNvSpPr/>
            <p:nvPr/>
          </p:nvSpPr>
          <p:spPr>
            <a:xfrm>
              <a:off x="3970100" y="3862750"/>
              <a:ext cx="77350" cy="132750"/>
            </a:xfrm>
            <a:custGeom>
              <a:rect b="b" l="l" r="r" t="t"/>
              <a:pathLst>
                <a:path extrusionOk="0" fill="none" h="5310" w="3094">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41"/>
            <p:cNvSpPr/>
            <p:nvPr/>
          </p:nvSpPr>
          <p:spPr>
            <a:xfrm>
              <a:off x="4278800" y="3862750"/>
              <a:ext cx="77350" cy="132750"/>
            </a:xfrm>
            <a:custGeom>
              <a:rect b="b" l="l" r="r" t="t"/>
              <a:pathLst>
                <a:path extrusionOk="0" fill="none" h="5310" w="3094">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0"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41"/>
            <p:cNvSpPr/>
            <p:nvPr/>
          </p:nvSpPr>
          <p:spPr>
            <a:xfrm>
              <a:off x="4073000" y="3716600"/>
              <a:ext cx="77350" cy="278900"/>
            </a:xfrm>
            <a:custGeom>
              <a:rect b="b" l="l" r="r" t="t"/>
              <a:pathLst>
                <a:path extrusionOk="0" fill="none" h="11156" w="3094">
                  <a:moveTo>
                    <a:pt x="3094" y="11155"/>
                  </a:moveTo>
                  <a:lnTo>
                    <a:pt x="3094" y="488"/>
                  </a:lnTo>
                  <a:lnTo>
                    <a:pt x="3094" y="488"/>
                  </a:lnTo>
                  <a:lnTo>
                    <a:pt x="3094" y="391"/>
                  </a:lnTo>
                  <a:lnTo>
                    <a:pt x="3070" y="293"/>
                  </a:lnTo>
                  <a:lnTo>
                    <a:pt x="3021" y="220"/>
                  </a:lnTo>
                  <a:lnTo>
                    <a:pt x="2948" y="147"/>
                  </a:lnTo>
                  <a:lnTo>
                    <a:pt x="2899" y="98"/>
                  </a:lnTo>
                  <a:lnTo>
                    <a:pt x="2802" y="50"/>
                  </a:lnTo>
                  <a:lnTo>
                    <a:pt x="2704" y="25"/>
                  </a:lnTo>
                  <a:lnTo>
                    <a:pt x="2607" y="1"/>
                  </a:lnTo>
                  <a:lnTo>
                    <a:pt x="488" y="1"/>
                  </a:lnTo>
                  <a:lnTo>
                    <a:pt x="488" y="1"/>
                  </a:lnTo>
                  <a:lnTo>
                    <a:pt x="391" y="25"/>
                  </a:lnTo>
                  <a:lnTo>
                    <a:pt x="293" y="50"/>
                  </a:lnTo>
                  <a:lnTo>
                    <a:pt x="220" y="98"/>
                  </a:lnTo>
                  <a:lnTo>
                    <a:pt x="147" y="147"/>
                  </a:lnTo>
                  <a:lnTo>
                    <a:pt x="74" y="220"/>
                  </a:lnTo>
                  <a:lnTo>
                    <a:pt x="50" y="293"/>
                  </a:lnTo>
                  <a:lnTo>
                    <a:pt x="1" y="391"/>
                  </a:lnTo>
                  <a:lnTo>
                    <a:pt x="1" y="488"/>
                  </a:lnTo>
                  <a:lnTo>
                    <a:pt x="1" y="11155"/>
                  </a:lnTo>
                  <a:lnTo>
                    <a:pt x="3094" y="11155"/>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41"/>
            <p:cNvSpPr/>
            <p:nvPr/>
          </p:nvSpPr>
          <p:spPr>
            <a:xfrm>
              <a:off x="4175900" y="3787250"/>
              <a:ext cx="77350" cy="208250"/>
            </a:xfrm>
            <a:custGeom>
              <a:rect b="b" l="l" r="r" t="t"/>
              <a:pathLst>
                <a:path extrusionOk="0" fill="none" h="8330" w="3094">
                  <a:moveTo>
                    <a:pt x="3094" y="832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8329"/>
                  </a:lnTo>
                  <a:lnTo>
                    <a:pt x="3094" y="8329"/>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42"/>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409" name="Google Shape;409;p42"/>
          <p:cNvSpPr txBox="1"/>
          <p:nvPr>
            <p:ph idx="1" type="body"/>
          </p:nvPr>
        </p:nvSpPr>
        <p:spPr>
          <a:xfrm>
            <a:off x="2791050" y="0"/>
            <a:ext cx="4894200" cy="48444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b="1" lang="en" sz="2000">
                <a:solidFill>
                  <a:schemeClr val="dk1"/>
                </a:solidFill>
                <a:latin typeface="Arial"/>
                <a:ea typeface="Arial"/>
                <a:cs typeface="Arial"/>
                <a:sym typeface="Arial"/>
              </a:rPr>
              <a:t>Random sampling</a:t>
            </a:r>
            <a:r>
              <a:rPr lang="en" sz="2000">
                <a:solidFill>
                  <a:schemeClr val="dk1"/>
                </a:solidFill>
                <a:latin typeface="Arial"/>
                <a:ea typeface="Arial"/>
                <a:cs typeface="Arial"/>
                <a:sym typeface="Arial"/>
              </a:rPr>
              <a:t> is a common sampling method that attempts to avoid any kinds of sampling bias by making selection of individuals for the sample a matter of random chance (i.e., anyone in the population is as likely as anyone else to be chosen for the sample). The basic justification behind the method of random sampling is that if the sample is truly random (i.e., anyone in the population is as likely as anyone else to be chosen for the sample), then the sample will be representative.</a:t>
            </a:r>
            <a:endParaRPr sz="20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43"/>
          <p:cNvSpPr txBox="1"/>
          <p:nvPr>
            <p:ph type="title"/>
          </p:nvPr>
        </p:nvSpPr>
        <p:spPr>
          <a:xfrm>
            <a:off x="239225" y="1345675"/>
            <a:ext cx="4116600" cy="3518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1200"/>
              </a:spcAft>
              <a:buClr>
                <a:schemeClr val="dk1"/>
              </a:buClr>
              <a:buSzPts val="1100"/>
              <a:buFont typeface="Arial"/>
              <a:buNone/>
            </a:pPr>
            <a:r>
              <a:rPr b="1" lang="en">
                <a:solidFill>
                  <a:schemeClr val="dk1"/>
                </a:solidFill>
                <a:latin typeface="Arial"/>
                <a:ea typeface="Arial"/>
                <a:cs typeface="Arial"/>
                <a:sym typeface="Arial"/>
              </a:rPr>
              <a:t>Explanation and the Seven Explanatory Virtues:</a:t>
            </a:r>
            <a:endParaRPr/>
          </a:p>
        </p:txBody>
      </p:sp>
      <p:sp>
        <p:nvSpPr>
          <p:cNvPr id="415" name="Google Shape;415;p43"/>
          <p:cNvSpPr txBox="1"/>
          <p:nvPr>
            <p:ph idx="2" type="body"/>
          </p:nvPr>
        </p:nvSpPr>
        <p:spPr>
          <a:xfrm>
            <a:off x="4794625" y="0"/>
            <a:ext cx="3806400" cy="41157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Clr>
                <a:schemeClr val="dk1"/>
              </a:buClr>
              <a:buSzPts val="1100"/>
              <a:buFont typeface="Arial"/>
              <a:buNone/>
            </a:pPr>
            <a:r>
              <a:t/>
            </a:r>
            <a:endParaRPr sz="1100">
              <a:solidFill>
                <a:schemeClr val="dk1"/>
              </a:solidFill>
              <a:latin typeface="Arial"/>
              <a:ea typeface="Arial"/>
              <a:cs typeface="Arial"/>
              <a:sym typeface="Arial"/>
            </a:endParaRPr>
          </a:p>
          <a:p>
            <a:pPr indent="0" lvl="0" marL="0" rtl="0" algn="l">
              <a:spcBef>
                <a:spcPts val="1200"/>
              </a:spcBef>
              <a:spcAft>
                <a:spcPts val="1000"/>
              </a:spcAft>
              <a:buNone/>
            </a:pPr>
            <a:r>
              <a:rPr b="1" lang="en" sz="2000">
                <a:solidFill>
                  <a:schemeClr val="dk1"/>
                </a:solidFill>
                <a:latin typeface="Arial"/>
                <a:ea typeface="Arial"/>
                <a:cs typeface="Arial"/>
                <a:sym typeface="Arial"/>
              </a:rPr>
              <a:t>Explanations</a:t>
            </a:r>
            <a:r>
              <a:rPr lang="en" sz="2000">
                <a:solidFill>
                  <a:schemeClr val="dk1"/>
                </a:solidFill>
                <a:latin typeface="Arial"/>
                <a:ea typeface="Arial"/>
                <a:cs typeface="Arial"/>
                <a:sym typeface="Arial"/>
              </a:rPr>
              <a:t> help us to understand why something happened, not simply convince us that something happened However, there is a common kind of inductive argument that takes the best explanation of why x occurred as an argument for the claim that x occurred. </a:t>
            </a:r>
            <a:endParaRPr sz="2000"/>
          </a:p>
        </p:txBody>
      </p:sp>
      <p:sp>
        <p:nvSpPr>
          <p:cNvPr id="416" name="Google Shape;416;p43"/>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44"/>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solidFill>
                  <a:srgbClr val="FFFFFF"/>
                </a:solidFill>
              </a:rPr>
              <a:t>‹#›</a:t>
            </a:fld>
            <a:endParaRPr>
              <a:solidFill>
                <a:srgbClr val="FFFFFF"/>
              </a:solidFill>
            </a:endParaRPr>
          </a:p>
        </p:txBody>
      </p:sp>
      <p:sp>
        <p:nvSpPr>
          <p:cNvPr id="422" name="Google Shape;422;p44"/>
          <p:cNvSpPr txBox="1"/>
          <p:nvPr>
            <p:ph idx="1" type="body"/>
          </p:nvPr>
        </p:nvSpPr>
        <p:spPr>
          <a:xfrm>
            <a:off x="234450" y="368825"/>
            <a:ext cx="7301400" cy="4575300"/>
          </a:xfrm>
          <a:prstGeom prst="rect">
            <a:avLst/>
          </a:prstGeom>
          <a:solidFill>
            <a:srgbClr val="FFFFFF">
              <a:alpha val="76470"/>
            </a:srgbClr>
          </a:solidFill>
        </p:spPr>
        <p:txBody>
          <a:bodyPr anchorCtr="0" anchor="t" bIns="91425" lIns="91425" spcFirstLastPara="1" rIns="91425" wrap="square" tIns="91425">
            <a:noAutofit/>
          </a:bodyPr>
          <a:lstStyle/>
          <a:p>
            <a:pPr indent="0" lvl="0" marL="0" rtl="0" algn="l">
              <a:spcBef>
                <a:spcPts val="600"/>
              </a:spcBef>
              <a:spcAft>
                <a:spcPts val="0"/>
              </a:spcAft>
              <a:buNone/>
            </a:pPr>
            <a:r>
              <a:rPr lang="en" sz="1800">
                <a:solidFill>
                  <a:schemeClr val="dk1"/>
                </a:solidFill>
              </a:rPr>
              <a:t>Here is its form:</a:t>
            </a:r>
            <a:endParaRPr sz="1800">
              <a:solidFill>
                <a:schemeClr val="dk1"/>
              </a:solidFill>
            </a:endParaRPr>
          </a:p>
          <a:p>
            <a:pPr indent="0" lvl="0" marL="0" rtl="0" algn="just">
              <a:spcBef>
                <a:spcPts val="1200"/>
              </a:spcBef>
              <a:spcAft>
                <a:spcPts val="0"/>
              </a:spcAft>
              <a:buClr>
                <a:schemeClr val="dk1"/>
              </a:buClr>
              <a:buSzPts val="1100"/>
              <a:buFont typeface="Arial"/>
              <a:buNone/>
            </a:pPr>
            <a:r>
              <a:rPr lang="en" sz="1800">
                <a:solidFill>
                  <a:schemeClr val="dk1"/>
                </a:solidFill>
              </a:rPr>
              <a:t>1.   Observed facts: Your car window is broken and your iPod is gone.</a:t>
            </a:r>
            <a:endParaRPr sz="1800">
              <a:solidFill>
                <a:schemeClr val="dk1"/>
              </a:solidFill>
            </a:endParaRPr>
          </a:p>
          <a:p>
            <a:pPr indent="0" lvl="0" marL="0" rtl="0" algn="just">
              <a:spcBef>
                <a:spcPts val="1200"/>
              </a:spcBef>
              <a:spcAft>
                <a:spcPts val="0"/>
              </a:spcAft>
              <a:buClr>
                <a:schemeClr val="dk1"/>
              </a:buClr>
              <a:buSzPts val="1100"/>
              <a:buFont typeface="Arial"/>
              <a:buNone/>
            </a:pPr>
            <a:r>
              <a:rPr lang="en" sz="1800">
                <a:solidFill>
                  <a:schemeClr val="dk1"/>
                </a:solidFill>
              </a:rPr>
              <a:t>2.  Explanation: The hypothesis that a thief broke the window and stole your iPod provides a reasonable explanation of the observed facts.</a:t>
            </a:r>
            <a:endParaRPr sz="1800">
              <a:solidFill>
                <a:schemeClr val="dk1"/>
              </a:solidFill>
            </a:endParaRPr>
          </a:p>
          <a:p>
            <a:pPr indent="0" lvl="0" marL="0" rtl="0" algn="just">
              <a:spcBef>
                <a:spcPts val="1200"/>
              </a:spcBef>
              <a:spcAft>
                <a:spcPts val="0"/>
              </a:spcAft>
              <a:buClr>
                <a:schemeClr val="dk1"/>
              </a:buClr>
              <a:buSzPts val="1100"/>
              <a:buFont typeface="Arial"/>
              <a:buNone/>
            </a:pPr>
            <a:r>
              <a:rPr lang="en" sz="1800">
                <a:solidFill>
                  <a:schemeClr val="dk1"/>
                </a:solidFill>
              </a:rPr>
              <a:t>3. Comparison: No other hypothesis provides as reasonable an explanation.</a:t>
            </a:r>
            <a:endParaRPr sz="1800">
              <a:solidFill>
                <a:schemeClr val="dk1"/>
              </a:solidFill>
            </a:endParaRPr>
          </a:p>
          <a:p>
            <a:pPr indent="0" lvl="0" marL="0" rtl="0" algn="just">
              <a:spcBef>
                <a:spcPts val="1200"/>
              </a:spcBef>
              <a:spcAft>
                <a:spcPts val="0"/>
              </a:spcAft>
              <a:buClr>
                <a:schemeClr val="dk1"/>
              </a:buClr>
              <a:buSzPts val="1100"/>
              <a:buFont typeface="Arial"/>
              <a:buNone/>
            </a:pPr>
            <a:r>
              <a:rPr lang="en" sz="1800">
                <a:solidFill>
                  <a:schemeClr val="dk1"/>
                </a:solidFill>
              </a:rPr>
              <a:t>4.  Conclusion: Therefore, a thief broke your car window and stole your iPod.</a:t>
            </a:r>
            <a:endParaRPr sz="1800">
              <a:solidFill>
                <a:schemeClr val="dk1"/>
              </a:solidFill>
            </a:endParaRPr>
          </a:p>
          <a:p>
            <a:pPr indent="0" lvl="0" marL="0" rtl="0" algn="l">
              <a:spcBef>
                <a:spcPts val="1200"/>
              </a:spcBef>
              <a:spcAft>
                <a:spcPts val="0"/>
              </a:spcAft>
              <a:buNone/>
            </a:pPr>
            <a:r>
              <a:t/>
            </a:r>
            <a:endParaRPr/>
          </a:p>
        </p:txBody>
      </p:sp>
      <p:sp>
        <p:nvSpPr>
          <p:cNvPr id="423" name="Google Shape;423;p44"/>
          <p:cNvSpPr/>
          <p:nvPr/>
        </p:nvSpPr>
        <p:spPr>
          <a:xfrm>
            <a:off x="3384650" y="2197325"/>
            <a:ext cx="69300" cy="69300"/>
          </a:xfrm>
          <a:prstGeom prst="ellipse">
            <a:avLst/>
          </a:prstGeom>
          <a:solidFill>
            <a:srgbClr val="6666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44"/>
          <p:cNvSpPr/>
          <p:nvPr/>
        </p:nvSpPr>
        <p:spPr>
          <a:xfrm>
            <a:off x="4678125" y="3182400"/>
            <a:ext cx="69300" cy="69300"/>
          </a:xfrm>
          <a:prstGeom prst="ellipse">
            <a:avLst/>
          </a:prstGeom>
          <a:solidFill>
            <a:srgbClr val="6666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44"/>
          <p:cNvSpPr/>
          <p:nvPr/>
        </p:nvSpPr>
        <p:spPr>
          <a:xfrm>
            <a:off x="5408775" y="1901140"/>
            <a:ext cx="69300" cy="69300"/>
          </a:xfrm>
          <a:prstGeom prst="ellipse">
            <a:avLst/>
          </a:prstGeom>
          <a:solidFill>
            <a:srgbClr val="6666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44"/>
          <p:cNvSpPr/>
          <p:nvPr/>
        </p:nvSpPr>
        <p:spPr>
          <a:xfrm>
            <a:off x="5962075" y="3556575"/>
            <a:ext cx="69300" cy="69300"/>
          </a:xfrm>
          <a:prstGeom prst="ellipse">
            <a:avLst/>
          </a:prstGeom>
          <a:solidFill>
            <a:srgbClr val="6666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4"/>
          <p:cNvSpPr/>
          <p:nvPr/>
        </p:nvSpPr>
        <p:spPr>
          <a:xfrm>
            <a:off x="7641075" y="2298075"/>
            <a:ext cx="69300" cy="69300"/>
          </a:xfrm>
          <a:prstGeom prst="ellipse">
            <a:avLst/>
          </a:prstGeom>
          <a:solidFill>
            <a:srgbClr val="6666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44"/>
          <p:cNvSpPr/>
          <p:nvPr/>
        </p:nvSpPr>
        <p:spPr>
          <a:xfrm>
            <a:off x="8101850" y="3625875"/>
            <a:ext cx="69300" cy="69300"/>
          </a:xfrm>
          <a:prstGeom prst="ellipse">
            <a:avLst/>
          </a:prstGeom>
          <a:solidFill>
            <a:srgbClr val="6666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432" name="Shape 432"/>
        <p:cNvGrpSpPr/>
        <p:nvPr/>
      </p:nvGrpSpPr>
      <p:grpSpPr>
        <a:xfrm>
          <a:off x="0" y="0"/>
          <a:ext cx="0" cy="0"/>
          <a:chOff x="0" y="0"/>
          <a:chExt cx="0" cy="0"/>
        </a:xfrm>
      </p:grpSpPr>
      <p:sp>
        <p:nvSpPr>
          <p:cNvPr id="433" name="Google Shape;433;p45"/>
          <p:cNvSpPr txBox="1"/>
          <p:nvPr/>
        </p:nvSpPr>
        <p:spPr>
          <a:xfrm>
            <a:off x="348875" y="199350"/>
            <a:ext cx="6967800" cy="43461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rPr>
              <a:t>The </a:t>
            </a:r>
            <a:r>
              <a:rPr b="1" lang="en" sz="1800">
                <a:solidFill>
                  <a:schemeClr val="dk1"/>
                </a:solidFill>
              </a:rPr>
              <a:t>seven explanatory virtues</a:t>
            </a:r>
            <a:r>
              <a:rPr lang="en" sz="1800">
                <a:solidFill>
                  <a:schemeClr val="dk1"/>
                </a:solidFill>
              </a:rPr>
              <a:t> are:</a:t>
            </a:r>
            <a:endParaRPr sz="18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rPr>
              <a:t>1. </a:t>
            </a:r>
            <a:r>
              <a:rPr b="1" lang="en" sz="1800">
                <a:solidFill>
                  <a:schemeClr val="dk1"/>
                </a:solidFill>
              </a:rPr>
              <a:t>Explanatoriness</a:t>
            </a:r>
            <a:r>
              <a:rPr lang="en" sz="1800">
                <a:solidFill>
                  <a:schemeClr val="dk1"/>
                </a:solidFill>
              </a:rPr>
              <a:t>: Explanations must explain all the observed facts.</a:t>
            </a:r>
            <a:endParaRPr sz="18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rPr>
              <a:t>2. </a:t>
            </a:r>
            <a:r>
              <a:rPr b="1" lang="en" sz="1800">
                <a:solidFill>
                  <a:schemeClr val="dk1"/>
                </a:solidFill>
              </a:rPr>
              <a:t>Depth</a:t>
            </a:r>
            <a:r>
              <a:rPr lang="en" sz="1800">
                <a:solidFill>
                  <a:schemeClr val="dk1"/>
                </a:solidFill>
              </a:rPr>
              <a:t>: Explanations should not raise more questions than they answer.</a:t>
            </a:r>
            <a:endParaRPr sz="18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rPr>
              <a:t>3. </a:t>
            </a:r>
            <a:r>
              <a:rPr b="1" lang="en" sz="1800">
                <a:solidFill>
                  <a:schemeClr val="dk1"/>
                </a:solidFill>
              </a:rPr>
              <a:t>Power</a:t>
            </a:r>
            <a:r>
              <a:rPr lang="en" sz="1800">
                <a:solidFill>
                  <a:schemeClr val="dk1"/>
                </a:solidFill>
              </a:rPr>
              <a:t>: Explanations should apply in a range of similar contexts, not just the current situation in which the explanation is being offered.</a:t>
            </a:r>
            <a:endParaRPr sz="1800">
              <a:solidFill>
                <a:schemeClr val="dk1"/>
              </a:solidFill>
            </a:endParaRPr>
          </a:p>
          <a:p>
            <a:pPr indent="0" lvl="0" marL="0" rtl="0" algn="just">
              <a:lnSpc>
                <a:spcPct val="115000"/>
              </a:lnSpc>
              <a:spcBef>
                <a:spcPts val="1200"/>
              </a:spcBef>
              <a:spcAft>
                <a:spcPts val="0"/>
              </a:spcAft>
              <a:buClr>
                <a:schemeClr val="dk1"/>
              </a:buClr>
              <a:buSzPts val="1100"/>
              <a:buFont typeface="Arial"/>
              <a:buNone/>
            </a:pPr>
            <a:r>
              <a:rPr lang="en" sz="1800">
                <a:solidFill>
                  <a:schemeClr val="dk1"/>
                </a:solidFill>
              </a:rPr>
              <a:t>4. </a:t>
            </a:r>
            <a:r>
              <a:rPr b="1" lang="en" sz="1800">
                <a:solidFill>
                  <a:schemeClr val="dk1"/>
                </a:solidFill>
              </a:rPr>
              <a:t>Falsifiability</a:t>
            </a:r>
            <a:r>
              <a:rPr lang="en" sz="1800">
                <a:solidFill>
                  <a:schemeClr val="dk1"/>
                </a:solidFill>
              </a:rPr>
              <a:t>: Explanations should be falsifiable—it must be possible for there to be evidence that would show that the explanation is incorrect.</a:t>
            </a:r>
            <a:endParaRPr sz="1800">
              <a:solidFill>
                <a:schemeClr val="dk1"/>
              </a:solidFill>
            </a:endParaRPr>
          </a:p>
          <a:p>
            <a:pPr indent="0" lvl="0" marL="0" rtl="0" algn="ctr">
              <a:spcBef>
                <a:spcPts val="1200"/>
              </a:spcBef>
              <a:spcAft>
                <a:spcPts val="0"/>
              </a:spcAft>
              <a:buNone/>
            </a:pPr>
            <a:r>
              <a:t/>
            </a:r>
            <a:endParaRPr b="1" sz="1800">
              <a:solidFill>
                <a:srgbClr val="434343"/>
              </a:solidFill>
              <a:latin typeface="Montserrat"/>
              <a:ea typeface="Montserrat"/>
              <a:cs typeface="Montserrat"/>
              <a:sym typeface="Montserrat"/>
            </a:endParaRPr>
          </a:p>
        </p:txBody>
      </p:sp>
      <p:grpSp>
        <p:nvGrpSpPr>
          <p:cNvPr id="434" name="Google Shape;434;p45"/>
          <p:cNvGrpSpPr/>
          <p:nvPr/>
        </p:nvGrpSpPr>
        <p:grpSpPr>
          <a:xfrm>
            <a:off x="1106089" y="4595957"/>
            <a:ext cx="6270575" cy="181175"/>
            <a:chOff x="1535764" y="3213932"/>
            <a:chExt cx="6270575" cy="181175"/>
          </a:xfrm>
        </p:grpSpPr>
        <p:sp>
          <p:nvSpPr>
            <p:cNvPr id="435" name="Google Shape;435;p45"/>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436" name="Google Shape;436;p45"/>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437" name="Google Shape;437;p45"/>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438" name="Google Shape;438;p45"/>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442" name="Shape 442"/>
        <p:cNvGrpSpPr/>
        <p:nvPr/>
      </p:nvGrpSpPr>
      <p:grpSpPr>
        <a:xfrm>
          <a:off x="0" y="0"/>
          <a:ext cx="0" cy="0"/>
          <a:chOff x="0" y="0"/>
          <a:chExt cx="0" cy="0"/>
        </a:xfrm>
      </p:grpSpPr>
      <p:sp>
        <p:nvSpPr>
          <p:cNvPr id="443" name="Google Shape;443;p46"/>
          <p:cNvSpPr txBox="1"/>
          <p:nvPr/>
        </p:nvSpPr>
        <p:spPr>
          <a:xfrm>
            <a:off x="348875" y="199350"/>
            <a:ext cx="6967800" cy="4346100"/>
          </a:xfrm>
          <a:prstGeom prst="rect">
            <a:avLst/>
          </a:prstGeom>
          <a:noFill/>
          <a:ln>
            <a:noFill/>
          </a:ln>
        </p:spPr>
        <p:txBody>
          <a:bodyPr anchorCtr="0" anchor="t" bIns="0" lIns="0" spcFirstLastPara="1" rIns="0" wrap="square" tIns="0">
            <a:noAutofit/>
          </a:bodyPr>
          <a:lstStyle/>
          <a:p>
            <a:pPr indent="0" lvl="0" marL="0" rtl="0" algn="just">
              <a:lnSpc>
                <a:spcPct val="115000"/>
              </a:lnSpc>
              <a:spcBef>
                <a:spcPts val="1200"/>
              </a:spcBef>
              <a:spcAft>
                <a:spcPts val="0"/>
              </a:spcAft>
              <a:buNone/>
            </a:pPr>
            <a:r>
              <a:rPr lang="en" sz="1800">
                <a:solidFill>
                  <a:schemeClr val="dk1"/>
                </a:solidFill>
              </a:rPr>
              <a:t>The </a:t>
            </a:r>
            <a:r>
              <a:rPr b="1" lang="en" sz="1800">
                <a:solidFill>
                  <a:schemeClr val="dk1"/>
                </a:solidFill>
              </a:rPr>
              <a:t>seven explanatory virtues</a:t>
            </a:r>
            <a:r>
              <a:rPr lang="en" sz="1800">
                <a:solidFill>
                  <a:schemeClr val="dk1"/>
                </a:solidFill>
              </a:rPr>
              <a:t> are:</a:t>
            </a:r>
            <a:endParaRPr sz="1800">
              <a:solidFill>
                <a:schemeClr val="dk1"/>
              </a:solidFill>
            </a:endParaRPr>
          </a:p>
          <a:p>
            <a:pPr indent="0" lvl="0" marL="0" rtl="0" algn="just">
              <a:lnSpc>
                <a:spcPct val="115000"/>
              </a:lnSpc>
              <a:spcBef>
                <a:spcPts val="1200"/>
              </a:spcBef>
              <a:spcAft>
                <a:spcPts val="0"/>
              </a:spcAft>
              <a:buNone/>
            </a:pPr>
            <a:r>
              <a:rPr lang="en" sz="1800">
                <a:solidFill>
                  <a:schemeClr val="dk1"/>
                </a:solidFill>
              </a:rPr>
              <a:t>5. </a:t>
            </a:r>
            <a:r>
              <a:rPr b="1" lang="en" sz="1800">
                <a:solidFill>
                  <a:schemeClr val="dk1"/>
                </a:solidFill>
              </a:rPr>
              <a:t>Modesty</a:t>
            </a:r>
            <a:r>
              <a:rPr lang="en" sz="1800">
                <a:solidFill>
                  <a:schemeClr val="dk1"/>
                </a:solidFill>
              </a:rPr>
              <a:t>: Explanations should not claim any more than is needed to explain the observed facts. Any details in the explanation must relate to explaining one of the observed facts.</a:t>
            </a:r>
            <a:endParaRPr sz="1800">
              <a:solidFill>
                <a:schemeClr val="dk1"/>
              </a:solidFill>
            </a:endParaRPr>
          </a:p>
          <a:p>
            <a:pPr indent="0" lvl="0" marL="0" rtl="0" algn="just">
              <a:lnSpc>
                <a:spcPct val="115000"/>
              </a:lnSpc>
              <a:spcBef>
                <a:spcPts val="1200"/>
              </a:spcBef>
              <a:spcAft>
                <a:spcPts val="0"/>
              </a:spcAft>
              <a:buNone/>
            </a:pPr>
            <a:r>
              <a:rPr lang="en" sz="1800">
                <a:solidFill>
                  <a:schemeClr val="dk1"/>
                </a:solidFill>
              </a:rPr>
              <a:t>6. </a:t>
            </a:r>
            <a:r>
              <a:rPr b="1" lang="en" sz="1800">
                <a:solidFill>
                  <a:schemeClr val="dk1"/>
                </a:solidFill>
              </a:rPr>
              <a:t>Simplicity</a:t>
            </a:r>
            <a:r>
              <a:rPr lang="en" sz="1800">
                <a:solidFill>
                  <a:schemeClr val="dk1"/>
                </a:solidFill>
              </a:rPr>
              <a:t>: Explanations that posit fewer entities or processes are preferable to explanations that posit more entities or processes. All other things being equal, the simplest explanation is the best. This is sometimes referred to as “Ockham’s razor” after William of Ockham (1287-1347), the medieval philosopher and logician.</a:t>
            </a:r>
            <a:endParaRPr sz="1800">
              <a:solidFill>
                <a:schemeClr val="dk1"/>
              </a:solidFill>
            </a:endParaRPr>
          </a:p>
          <a:p>
            <a:pPr indent="0" lvl="0" marL="0" rtl="0" algn="just">
              <a:lnSpc>
                <a:spcPct val="115000"/>
              </a:lnSpc>
              <a:spcBef>
                <a:spcPts val="1200"/>
              </a:spcBef>
              <a:spcAft>
                <a:spcPts val="0"/>
              </a:spcAft>
              <a:buNone/>
            </a:pPr>
            <a:r>
              <a:rPr lang="en" sz="1800">
                <a:solidFill>
                  <a:schemeClr val="dk1"/>
                </a:solidFill>
              </a:rPr>
              <a:t>7. </a:t>
            </a:r>
            <a:r>
              <a:rPr b="1" lang="en" sz="1800">
                <a:solidFill>
                  <a:schemeClr val="dk1"/>
                </a:solidFill>
              </a:rPr>
              <a:t>Conservativeness</a:t>
            </a:r>
            <a:r>
              <a:rPr lang="en" sz="1800">
                <a:solidFill>
                  <a:schemeClr val="dk1"/>
                </a:solidFill>
              </a:rPr>
              <a:t>: Explanations that force us to give up fewer well-established beliefs are better than explanations that force us to give up more well-established beliefs. </a:t>
            </a:r>
            <a:endParaRPr sz="1800">
              <a:solidFill>
                <a:schemeClr val="dk1"/>
              </a:solidFill>
            </a:endParaRPr>
          </a:p>
          <a:p>
            <a:pPr indent="0" lvl="0" marL="0" rtl="0" algn="just">
              <a:lnSpc>
                <a:spcPct val="115000"/>
              </a:lnSpc>
              <a:spcBef>
                <a:spcPts val="1200"/>
              </a:spcBef>
              <a:spcAft>
                <a:spcPts val="0"/>
              </a:spcAft>
              <a:buNone/>
            </a:pPr>
            <a:r>
              <a:t/>
            </a:r>
            <a:endParaRPr sz="1800">
              <a:solidFill>
                <a:schemeClr val="dk1"/>
              </a:solidFill>
            </a:endParaRPr>
          </a:p>
          <a:p>
            <a:pPr indent="0" lvl="0" marL="0" rtl="0" algn="ctr">
              <a:spcBef>
                <a:spcPts val="1200"/>
              </a:spcBef>
              <a:spcAft>
                <a:spcPts val="0"/>
              </a:spcAft>
              <a:buNone/>
            </a:pPr>
            <a:r>
              <a:t/>
            </a:r>
            <a:endParaRPr b="1" sz="1800">
              <a:solidFill>
                <a:srgbClr val="434343"/>
              </a:solidFill>
              <a:latin typeface="Montserrat"/>
              <a:ea typeface="Montserrat"/>
              <a:cs typeface="Montserrat"/>
              <a:sym typeface="Montserrat"/>
            </a:endParaRPr>
          </a:p>
        </p:txBody>
      </p:sp>
      <p:grpSp>
        <p:nvGrpSpPr>
          <p:cNvPr id="444" name="Google Shape;444;p46"/>
          <p:cNvGrpSpPr/>
          <p:nvPr/>
        </p:nvGrpSpPr>
        <p:grpSpPr>
          <a:xfrm>
            <a:off x="1106089" y="4595957"/>
            <a:ext cx="6270575" cy="181175"/>
            <a:chOff x="1535764" y="3213932"/>
            <a:chExt cx="6270575" cy="181175"/>
          </a:xfrm>
        </p:grpSpPr>
        <p:sp>
          <p:nvSpPr>
            <p:cNvPr id="445" name="Google Shape;445;p46"/>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446" name="Google Shape;446;p46"/>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447" name="Google Shape;447;p46"/>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448" name="Google Shape;448;p46"/>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67031"/>
        </a:solidFill>
      </p:bgPr>
    </p:bg>
    <p:spTree>
      <p:nvGrpSpPr>
        <p:cNvPr id="452" name="Shape 452"/>
        <p:cNvGrpSpPr/>
        <p:nvPr/>
      </p:nvGrpSpPr>
      <p:grpSpPr>
        <a:xfrm>
          <a:off x="0" y="0"/>
          <a:ext cx="0" cy="0"/>
          <a:chOff x="0" y="0"/>
          <a:chExt cx="0" cy="0"/>
        </a:xfrm>
      </p:grpSpPr>
      <p:pic>
        <p:nvPicPr>
          <p:cNvPr descr="aoc7tslb1o8-lauren-mancke.jpg" id="453" name="Google Shape;453;p47"/>
          <p:cNvPicPr preferRelativeResize="0"/>
          <p:nvPr/>
        </p:nvPicPr>
        <p:blipFill>
          <a:blip r:embed="rId3">
            <a:alphaModFix amt="29000"/>
          </a:blip>
          <a:stretch>
            <a:fillRect/>
          </a:stretch>
        </p:blipFill>
        <p:spPr>
          <a:xfrm>
            <a:off x="0" y="0"/>
            <a:ext cx="9144000" cy="5143496"/>
          </a:xfrm>
          <a:prstGeom prst="rect">
            <a:avLst/>
          </a:prstGeom>
          <a:noFill/>
          <a:ln>
            <a:noFill/>
          </a:ln>
        </p:spPr>
      </p:pic>
      <p:sp>
        <p:nvSpPr>
          <p:cNvPr id="454" name="Google Shape;454;p47"/>
          <p:cNvSpPr txBox="1"/>
          <p:nvPr>
            <p:ph idx="4294967295" type="title"/>
          </p:nvPr>
        </p:nvSpPr>
        <p:spPr>
          <a:xfrm>
            <a:off x="328950" y="100"/>
            <a:ext cx="8197800" cy="4864200"/>
          </a:xfrm>
          <a:prstGeom prst="rect">
            <a:avLst/>
          </a:prstGeom>
        </p:spPr>
        <p:txBody>
          <a:bodyPr anchorCtr="0" anchor="ctr" bIns="91425" lIns="91425" spcFirstLastPara="1" rIns="91425" wrap="square" tIns="91425">
            <a:noAutofit/>
          </a:bodyPr>
          <a:lstStyle/>
          <a:p>
            <a:pPr indent="12700" lvl="0" marL="0" rtl="0" algn="ctr">
              <a:lnSpc>
                <a:spcPct val="115000"/>
              </a:lnSpc>
              <a:spcBef>
                <a:spcPts val="1200"/>
              </a:spcBef>
              <a:spcAft>
                <a:spcPts val="0"/>
              </a:spcAft>
              <a:buNone/>
            </a:pPr>
            <a:r>
              <a:rPr b="1" lang="en" sz="2000">
                <a:solidFill>
                  <a:schemeClr val="lt1"/>
                </a:solidFill>
                <a:latin typeface="Arial"/>
                <a:ea typeface="Arial"/>
                <a:cs typeface="Arial"/>
                <a:sym typeface="Arial"/>
              </a:rPr>
              <a:t>Causal Reasoning</a:t>
            </a:r>
            <a:endParaRPr b="1" sz="2000">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chemeClr val="lt1"/>
                </a:solidFill>
                <a:latin typeface="Arial"/>
                <a:ea typeface="Arial"/>
                <a:cs typeface="Arial"/>
                <a:sym typeface="Arial"/>
              </a:rPr>
              <a:t>When I strike a match it will produce a flame. It is natural to take the striking of the match as the cause that produces the effect of a flame. But what if the matchbook is wet? Or what if I happen to be in a vacuum in which there is no oxygen (such as in outer space)? If either of those things is the case, then the striking of the match will not produce a flame. So, it isn’t simply the striking of the match that produces the flame, but a combination of the striking of the match together with a number of other conditions that must be in place in order for the striking of the match to create a flame. Which of those conditions we call the “cause” depends in part on the context.</a:t>
            </a:r>
            <a:endParaRPr sz="2000">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t/>
            </a:r>
            <a:endParaRPr sz="2100">
              <a:solidFill>
                <a:schemeClr val="lt1"/>
              </a:solidFill>
              <a:latin typeface="Arial"/>
              <a:ea typeface="Arial"/>
              <a:cs typeface="Arial"/>
              <a:sym typeface="Arial"/>
            </a:endParaRPr>
          </a:p>
          <a:p>
            <a:pPr indent="0" lvl="0" marL="0" rtl="0" algn="ctr">
              <a:spcBef>
                <a:spcPts val="1200"/>
              </a:spcBef>
              <a:spcAft>
                <a:spcPts val="0"/>
              </a:spcAft>
              <a:buNone/>
            </a:pPr>
            <a:r>
              <a:t/>
            </a:r>
            <a:endParaRPr b="1" sz="1100">
              <a:solidFill>
                <a:schemeClr val="dk1"/>
              </a:solidFill>
              <a:latin typeface="Arial"/>
              <a:ea typeface="Arial"/>
              <a:cs typeface="Arial"/>
              <a:sym typeface="Arial"/>
            </a:endParaRPr>
          </a:p>
        </p:txBody>
      </p:sp>
      <p:sp>
        <p:nvSpPr>
          <p:cNvPr id="455" name="Google Shape;455;p47"/>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48"/>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
        <p:nvSpPr>
          <p:cNvPr id="461" name="Google Shape;461;p48"/>
          <p:cNvSpPr txBox="1"/>
          <p:nvPr>
            <p:ph idx="1" type="body"/>
          </p:nvPr>
        </p:nvSpPr>
        <p:spPr>
          <a:xfrm>
            <a:off x="2791050" y="209325"/>
            <a:ext cx="4894200" cy="4635000"/>
          </a:xfrm>
          <a:prstGeom prst="rect">
            <a:avLst/>
          </a:prstGeom>
        </p:spPr>
        <p:txBody>
          <a:bodyPr anchorCtr="0" anchor="t" bIns="91425" lIns="91425" spcFirstLastPara="1" rIns="91425" wrap="square" tIns="91425">
            <a:noAutofit/>
          </a:bodyPr>
          <a:lstStyle/>
          <a:p>
            <a:pPr indent="0" lvl="0" marL="0" rtl="0" algn="just">
              <a:spcBef>
                <a:spcPts val="1200"/>
              </a:spcBef>
              <a:spcAft>
                <a:spcPts val="0"/>
              </a:spcAft>
              <a:buClr>
                <a:schemeClr val="dk1"/>
              </a:buClr>
              <a:buSzPts val="1100"/>
              <a:buFont typeface="Arial"/>
              <a:buNone/>
            </a:pPr>
            <a:r>
              <a:rPr b="1" lang="en" sz="1800">
                <a:solidFill>
                  <a:schemeClr val="dk1"/>
                </a:solidFill>
                <a:latin typeface="Arial"/>
                <a:ea typeface="Arial"/>
                <a:cs typeface="Arial"/>
                <a:sym typeface="Arial"/>
              </a:rPr>
              <a:t>For example</a:t>
            </a:r>
            <a:r>
              <a:rPr lang="en" sz="1800">
                <a:solidFill>
                  <a:schemeClr val="dk1"/>
                </a:solidFill>
                <a:latin typeface="Arial"/>
                <a:ea typeface="Arial"/>
                <a:cs typeface="Arial"/>
                <a:sym typeface="Arial"/>
              </a:rPr>
              <a:t>, suppose that we are trying to figure out what causes our dog, Charlie, to have seizures. To simplify, let’s suppose that we have a set of potential candidates for what causes his seizures. It could be either:</a:t>
            </a:r>
            <a:endParaRPr sz="18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A)eating human food,</a:t>
            </a:r>
            <a:endParaRPr sz="18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B)the shampoo we use to wash him,</a:t>
            </a:r>
            <a:endParaRPr sz="18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C)his flea treatment,</a:t>
            </a:r>
            <a:endParaRPr sz="1800">
              <a:solidFill>
                <a:schemeClr val="dk1"/>
              </a:solidFill>
              <a:latin typeface="Arial"/>
              <a:ea typeface="Arial"/>
              <a:cs typeface="Arial"/>
              <a:sym typeface="Arial"/>
            </a:endParaRPr>
          </a:p>
          <a:p>
            <a:pPr indent="0" lvl="0" marL="0" rtl="0" algn="just">
              <a:spcBef>
                <a:spcPts val="1200"/>
              </a:spcBef>
              <a:spcAft>
                <a:spcPts val="0"/>
              </a:spcAft>
              <a:buClr>
                <a:schemeClr val="dk1"/>
              </a:buClr>
              <a:buSzPts val="1100"/>
              <a:buFont typeface="Arial"/>
              <a:buNone/>
            </a:pPr>
            <a:r>
              <a:rPr lang="en" sz="1800">
                <a:solidFill>
                  <a:schemeClr val="dk1"/>
                </a:solidFill>
                <a:latin typeface="Arial"/>
                <a:ea typeface="Arial"/>
                <a:cs typeface="Arial"/>
                <a:sym typeface="Arial"/>
              </a:rPr>
              <a:t>D)not eating at regular intervals, or some combination of these things.</a:t>
            </a:r>
            <a:endParaRPr sz="18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sp>
        <p:nvSpPr>
          <p:cNvPr id="466" name="Google Shape;466;p49"/>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solidFill>
                  <a:srgbClr val="CCCCCC"/>
                </a:solidFill>
              </a:rPr>
              <a:t>‹#›</a:t>
            </a:fld>
            <a:endParaRPr>
              <a:solidFill>
                <a:srgbClr val="CCCCCC"/>
              </a:solidFill>
            </a:endParaRPr>
          </a:p>
        </p:txBody>
      </p:sp>
      <p:sp>
        <p:nvSpPr>
          <p:cNvPr id="467" name="Google Shape;467;p49"/>
          <p:cNvSpPr txBox="1"/>
          <p:nvPr>
            <p:ph type="title"/>
          </p:nvPr>
        </p:nvSpPr>
        <p:spPr>
          <a:xfrm>
            <a:off x="0" y="2003550"/>
            <a:ext cx="2571600" cy="1505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EXERCISES…</a:t>
            </a:r>
            <a:endParaRPr sz="3000"/>
          </a:p>
        </p:txBody>
      </p:sp>
      <p:sp>
        <p:nvSpPr>
          <p:cNvPr id="468" name="Google Shape;468;p49"/>
          <p:cNvSpPr txBox="1"/>
          <p:nvPr>
            <p:ph idx="4294967295" type="ctrTitle"/>
          </p:nvPr>
        </p:nvSpPr>
        <p:spPr>
          <a:xfrm>
            <a:off x="3400100" y="545955"/>
            <a:ext cx="5058000" cy="1268700"/>
          </a:xfrm>
          <a:prstGeom prst="rect">
            <a:avLst/>
          </a:prstGeom>
          <a:solidFill>
            <a:srgbClr val="FFA400"/>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000">
                <a:solidFill>
                  <a:schemeClr val="lt1"/>
                </a:solidFill>
              </a:rPr>
              <a:t>EXERCISE 1</a:t>
            </a:r>
            <a:endParaRPr b="1" sz="3600"/>
          </a:p>
        </p:txBody>
      </p:sp>
      <p:sp>
        <p:nvSpPr>
          <p:cNvPr id="469" name="Google Shape;469;p49"/>
          <p:cNvSpPr txBox="1"/>
          <p:nvPr>
            <p:ph idx="4294967295" type="ctrTitle"/>
          </p:nvPr>
        </p:nvSpPr>
        <p:spPr>
          <a:xfrm>
            <a:off x="3400100" y="1902136"/>
            <a:ext cx="5058000" cy="1268700"/>
          </a:xfrm>
          <a:prstGeom prst="rect">
            <a:avLst/>
          </a:prstGeom>
          <a:solidFill>
            <a:srgbClr val="F67031"/>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000">
                <a:solidFill>
                  <a:schemeClr val="lt1"/>
                </a:solidFill>
              </a:rPr>
              <a:t>EXERCISE 2</a:t>
            </a:r>
            <a:endParaRPr b="1" sz="3600"/>
          </a:p>
        </p:txBody>
      </p:sp>
      <p:sp>
        <p:nvSpPr>
          <p:cNvPr id="470" name="Google Shape;470;p49"/>
          <p:cNvSpPr txBox="1"/>
          <p:nvPr>
            <p:ph idx="4294967295" type="ctrTitle"/>
          </p:nvPr>
        </p:nvSpPr>
        <p:spPr>
          <a:xfrm>
            <a:off x="3400100" y="3258327"/>
            <a:ext cx="5058000" cy="1268700"/>
          </a:xfrm>
          <a:prstGeom prst="rect">
            <a:avLst/>
          </a:prstGeom>
          <a:solidFill>
            <a:srgbClr val="ED0036"/>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000">
                <a:solidFill>
                  <a:schemeClr val="lt1"/>
                </a:solidFill>
              </a:rPr>
              <a:t>EXERCISE 3</a:t>
            </a:r>
            <a:endParaRPr b="1" sz="3600"/>
          </a:p>
        </p:txBody>
      </p:sp>
      <p:sp>
        <p:nvSpPr>
          <p:cNvPr id="471" name="Google Shape;471;p49"/>
          <p:cNvSpPr/>
          <p:nvPr/>
        </p:nvSpPr>
        <p:spPr>
          <a:xfrm>
            <a:off x="7479934" y="2252270"/>
            <a:ext cx="539172" cy="568452"/>
          </a:xfrm>
          <a:custGeom>
            <a:rect b="b" l="l" r="r" t="t"/>
            <a:pathLst>
              <a:path extrusionOk="0" fill="none" h="16075" w="15247">
                <a:moveTo>
                  <a:pt x="9401" y="10717"/>
                </a:moveTo>
                <a:lnTo>
                  <a:pt x="9401" y="10717"/>
                </a:lnTo>
                <a:lnTo>
                  <a:pt x="9085" y="10692"/>
                </a:lnTo>
                <a:lnTo>
                  <a:pt x="9085" y="9596"/>
                </a:lnTo>
                <a:lnTo>
                  <a:pt x="9085" y="9596"/>
                </a:lnTo>
                <a:lnTo>
                  <a:pt x="9401" y="9377"/>
                </a:lnTo>
                <a:lnTo>
                  <a:pt x="9718" y="9133"/>
                </a:lnTo>
                <a:lnTo>
                  <a:pt x="10010" y="8866"/>
                </a:lnTo>
                <a:lnTo>
                  <a:pt x="10302" y="8573"/>
                </a:lnTo>
                <a:lnTo>
                  <a:pt x="10546" y="8232"/>
                </a:lnTo>
                <a:lnTo>
                  <a:pt x="10765" y="7867"/>
                </a:lnTo>
                <a:lnTo>
                  <a:pt x="10984" y="7502"/>
                </a:lnTo>
                <a:lnTo>
                  <a:pt x="11155" y="7088"/>
                </a:lnTo>
                <a:lnTo>
                  <a:pt x="11155" y="7088"/>
                </a:lnTo>
                <a:lnTo>
                  <a:pt x="11228" y="7112"/>
                </a:lnTo>
                <a:lnTo>
                  <a:pt x="11228" y="7112"/>
                </a:lnTo>
                <a:lnTo>
                  <a:pt x="11374" y="7112"/>
                </a:lnTo>
                <a:lnTo>
                  <a:pt x="11496" y="7039"/>
                </a:lnTo>
                <a:lnTo>
                  <a:pt x="11617" y="6942"/>
                </a:lnTo>
                <a:lnTo>
                  <a:pt x="11715" y="6771"/>
                </a:lnTo>
                <a:lnTo>
                  <a:pt x="11812" y="6601"/>
                </a:lnTo>
                <a:lnTo>
                  <a:pt x="11910" y="6381"/>
                </a:lnTo>
                <a:lnTo>
                  <a:pt x="11958" y="6138"/>
                </a:lnTo>
                <a:lnTo>
                  <a:pt x="12007" y="5870"/>
                </a:lnTo>
                <a:lnTo>
                  <a:pt x="12007" y="5870"/>
                </a:lnTo>
                <a:lnTo>
                  <a:pt x="12031" y="5626"/>
                </a:lnTo>
                <a:lnTo>
                  <a:pt x="12007" y="5383"/>
                </a:lnTo>
                <a:lnTo>
                  <a:pt x="11983" y="5188"/>
                </a:lnTo>
                <a:lnTo>
                  <a:pt x="11934" y="4993"/>
                </a:lnTo>
                <a:lnTo>
                  <a:pt x="11885" y="4823"/>
                </a:lnTo>
                <a:lnTo>
                  <a:pt x="11812" y="4677"/>
                </a:lnTo>
                <a:lnTo>
                  <a:pt x="11715" y="4579"/>
                </a:lnTo>
                <a:lnTo>
                  <a:pt x="11593" y="4506"/>
                </a:lnTo>
                <a:lnTo>
                  <a:pt x="11593" y="4506"/>
                </a:lnTo>
                <a:lnTo>
                  <a:pt x="11666" y="4141"/>
                </a:lnTo>
                <a:lnTo>
                  <a:pt x="11690" y="3800"/>
                </a:lnTo>
                <a:lnTo>
                  <a:pt x="11690" y="3483"/>
                </a:lnTo>
                <a:lnTo>
                  <a:pt x="11690" y="3191"/>
                </a:lnTo>
                <a:lnTo>
                  <a:pt x="11666" y="2899"/>
                </a:lnTo>
                <a:lnTo>
                  <a:pt x="11617" y="2631"/>
                </a:lnTo>
                <a:lnTo>
                  <a:pt x="11544" y="2387"/>
                </a:lnTo>
                <a:lnTo>
                  <a:pt x="11471" y="2144"/>
                </a:lnTo>
                <a:lnTo>
                  <a:pt x="11374" y="1924"/>
                </a:lnTo>
                <a:lnTo>
                  <a:pt x="11276" y="1705"/>
                </a:lnTo>
                <a:lnTo>
                  <a:pt x="11155" y="1510"/>
                </a:lnTo>
                <a:lnTo>
                  <a:pt x="11009" y="1340"/>
                </a:lnTo>
                <a:lnTo>
                  <a:pt x="10862" y="1169"/>
                </a:lnTo>
                <a:lnTo>
                  <a:pt x="10716" y="1023"/>
                </a:lnTo>
                <a:lnTo>
                  <a:pt x="10400" y="755"/>
                </a:lnTo>
                <a:lnTo>
                  <a:pt x="10034" y="561"/>
                </a:lnTo>
                <a:lnTo>
                  <a:pt x="9669" y="366"/>
                </a:lnTo>
                <a:lnTo>
                  <a:pt x="9304" y="244"/>
                </a:lnTo>
                <a:lnTo>
                  <a:pt x="8938" y="146"/>
                </a:lnTo>
                <a:lnTo>
                  <a:pt x="8573" y="73"/>
                </a:lnTo>
                <a:lnTo>
                  <a:pt x="8232" y="25"/>
                </a:lnTo>
                <a:lnTo>
                  <a:pt x="7915" y="0"/>
                </a:lnTo>
                <a:lnTo>
                  <a:pt x="7623" y="0"/>
                </a:lnTo>
                <a:lnTo>
                  <a:pt x="7623" y="0"/>
                </a:lnTo>
                <a:lnTo>
                  <a:pt x="7282" y="25"/>
                </a:lnTo>
                <a:lnTo>
                  <a:pt x="6990" y="98"/>
                </a:lnTo>
                <a:lnTo>
                  <a:pt x="6746" y="171"/>
                </a:lnTo>
                <a:lnTo>
                  <a:pt x="6527" y="293"/>
                </a:lnTo>
                <a:lnTo>
                  <a:pt x="6332" y="390"/>
                </a:lnTo>
                <a:lnTo>
                  <a:pt x="6186" y="536"/>
                </a:lnTo>
                <a:lnTo>
                  <a:pt x="6040" y="658"/>
                </a:lnTo>
                <a:lnTo>
                  <a:pt x="5943" y="780"/>
                </a:lnTo>
                <a:lnTo>
                  <a:pt x="5943" y="780"/>
                </a:lnTo>
                <a:lnTo>
                  <a:pt x="5943" y="780"/>
                </a:lnTo>
                <a:lnTo>
                  <a:pt x="5943" y="780"/>
                </a:lnTo>
                <a:lnTo>
                  <a:pt x="5553" y="853"/>
                </a:lnTo>
                <a:lnTo>
                  <a:pt x="5188" y="975"/>
                </a:lnTo>
                <a:lnTo>
                  <a:pt x="4871" y="1145"/>
                </a:lnTo>
                <a:lnTo>
                  <a:pt x="4603" y="1316"/>
                </a:lnTo>
                <a:lnTo>
                  <a:pt x="4360" y="1535"/>
                </a:lnTo>
                <a:lnTo>
                  <a:pt x="4165" y="1754"/>
                </a:lnTo>
                <a:lnTo>
                  <a:pt x="4019" y="2022"/>
                </a:lnTo>
                <a:lnTo>
                  <a:pt x="3897" y="2290"/>
                </a:lnTo>
                <a:lnTo>
                  <a:pt x="3799" y="2558"/>
                </a:lnTo>
                <a:lnTo>
                  <a:pt x="3726" y="2826"/>
                </a:lnTo>
                <a:lnTo>
                  <a:pt x="3678" y="3118"/>
                </a:lnTo>
                <a:lnTo>
                  <a:pt x="3629" y="3410"/>
                </a:lnTo>
                <a:lnTo>
                  <a:pt x="3629" y="3702"/>
                </a:lnTo>
                <a:lnTo>
                  <a:pt x="3629" y="3970"/>
                </a:lnTo>
                <a:lnTo>
                  <a:pt x="3678" y="4482"/>
                </a:lnTo>
                <a:lnTo>
                  <a:pt x="3678" y="4482"/>
                </a:lnTo>
                <a:lnTo>
                  <a:pt x="3678" y="4506"/>
                </a:lnTo>
                <a:lnTo>
                  <a:pt x="3678" y="4506"/>
                </a:lnTo>
                <a:lnTo>
                  <a:pt x="3556" y="4555"/>
                </a:lnTo>
                <a:lnTo>
                  <a:pt x="3459" y="4652"/>
                </a:lnTo>
                <a:lnTo>
                  <a:pt x="3385" y="4798"/>
                </a:lnTo>
                <a:lnTo>
                  <a:pt x="3312" y="4969"/>
                </a:lnTo>
                <a:lnTo>
                  <a:pt x="3264" y="5164"/>
                </a:lnTo>
                <a:lnTo>
                  <a:pt x="3239" y="5383"/>
                </a:lnTo>
                <a:lnTo>
                  <a:pt x="3215" y="5626"/>
                </a:lnTo>
                <a:lnTo>
                  <a:pt x="3239" y="5870"/>
                </a:lnTo>
                <a:lnTo>
                  <a:pt x="3239" y="5870"/>
                </a:lnTo>
                <a:lnTo>
                  <a:pt x="3288" y="6138"/>
                </a:lnTo>
                <a:lnTo>
                  <a:pt x="3337" y="6381"/>
                </a:lnTo>
                <a:lnTo>
                  <a:pt x="3434" y="6601"/>
                </a:lnTo>
                <a:lnTo>
                  <a:pt x="3532" y="6771"/>
                </a:lnTo>
                <a:lnTo>
                  <a:pt x="3629" y="6942"/>
                </a:lnTo>
                <a:lnTo>
                  <a:pt x="3751" y="7039"/>
                </a:lnTo>
                <a:lnTo>
                  <a:pt x="3873" y="7112"/>
                </a:lnTo>
                <a:lnTo>
                  <a:pt x="4019" y="7112"/>
                </a:lnTo>
                <a:lnTo>
                  <a:pt x="4019" y="7112"/>
                </a:lnTo>
                <a:lnTo>
                  <a:pt x="4092" y="7088"/>
                </a:lnTo>
                <a:lnTo>
                  <a:pt x="4092" y="7088"/>
                </a:lnTo>
                <a:lnTo>
                  <a:pt x="4262" y="7502"/>
                </a:lnTo>
                <a:lnTo>
                  <a:pt x="4481" y="7867"/>
                </a:lnTo>
                <a:lnTo>
                  <a:pt x="4701" y="8232"/>
                </a:lnTo>
                <a:lnTo>
                  <a:pt x="4969" y="8573"/>
                </a:lnTo>
                <a:lnTo>
                  <a:pt x="5236" y="8866"/>
                </a:lnTo>
                <a:lnTo>
                  <a:pt x="5529" y="9133"/>
                </a:lnTo>
                <a:lnTo>
                  <a:pt x="5845" y="9377"/>
                </a:lnTo>
                <a:lnTo>
                  <a:pt x="6162" y="9596"/>
                </a:lnTo>
                <a:lnTo>
                  <a:pt x="6162" y="10668"/>
                </a:lnTo>
                <a:lnTo>
                  <a:pt x="6162" y="10668"/>
                </a:lnTo>
                <a:lnTo>
                  <a:pt x="5650" y="10717"/>
                </a:lnTo>
                <a:lnTo>
                  <a:pt x="5650" y="10717"/>
                </a:lnTo>
                <a:lnTo>
                  <a:pt x="5066" y="10814"/>
                </a:lnTo>
                <a:lnTo>
                  <a:pt x="4506" y="10936"/>
                </a:lnTo>
                <a:lnTo>
                  <a:pt x="3946" y="11058"/>
                </a:lnTo>
                <a:lnTo>
                  <a:pt x="3410" y="11228"/>
                </a:lnTo>
                <a:lnTo>
                  <a:pt x="2923" y="11423"/>
                </a:lnTo>
                <a:lnTo>
                  <a:pt x="2460" y="11642"/>
                </a:lnTo>
                <a:lnTo>
                  <a:pt x="2022" y="11886"/>
                </a:lnTo>
                <a:lnTo>
                  <a:pt x="1632" y="12153"/>
                </a:lnTo>
                <a:lnTo>
                  <a:pt x="1267" y="12421"/>
                </a:lnTo>
                <a:lnTo>
                  <a:pt x="950" y="12738"/>
                </a:lnTo>
                <a:lnTo>
                  <a:pt x="682" y="13079"/>
                </a:lnTo>
                <a:lnTo>
                  <a:pt x="439" y="13420"/>
                </a:lnTo>
                <a:lnTo>
                  <a:pt x="268" y="13810"/>
                </a:lnTo>
                <a:lnTo>
                  <a:pt x="122" y="14199"/>
                </a:lnTo>
                <a:lnTo>
                  <a:pt x="49" y="14638"/>
                </a:lnTo>
                <a:lnTo>
                  <a:pt x="0" y="15076"/>
                </a:lnTo>
                <a:lnTo>
                  <a:pt x="0" y="15076"/>
                </a:lnTo>
                <a:lnTo>
                  <a:pt x="49" y="15125"/>
                </a:lnTo>
                <a:lnTo>
                  <a:pt x="244" y="15222"/>
                </a:lnTo>
                <a:lnTo>
                  <a:pt x="414" y="15295"/>
                </a:lnTo>
                <a:lnTo>
                  <a:pt x="633" y="15393"/>
                </a:lnTo>
                <a:lnTo>
                  <a:pt x="901" y="15490"/>
                </a:lnTo>
                <a:lnTo>
                  <a:pt x="1267" y="15563"/>
                </a:lnTo>
                <a:lnTo>
                  <a:pt x="1705" y="15661"/>
                </a:lnTo>
                <a:lnTo>
                  <a:pt x="2216" y="15758"/>
                </a:lnTo>
                <a:lnTo>
                  <a:pt x="2825" y="15831"/>
                </a:lnTo>
                <a:lnTo>
                  <a:pt x="3556" y="15928"/>
                </a:lnTo>
                <a:lnTo>
                  <a:pt x="4384" y="15977"/>
                </a:lnTo>
                <a:lnTo>
                  <a:pt x="5309" y="16026"/>
                </a:lnTo>
                <a:lnTo>
                  <a:pt x="6381" y="16050"/>
                </a:lnTo>
                <a:lnTo>
                  <a:pt x="7599" y="16075"/>
                </a:lnTo>
                <a:lnTo>
                  <a:pt x="7599" y="16075"/>
                </a:lnTo>
                <a:lnTo>
                  <a:pt x="8792" y="16050"/>
                </a:lnTo>
                <a:lnTo>
                  <a:pt x="9864" y="16026"/>
                </a:lnTo>
                <a:lnTo>
                  <a:pt x="10814" y="15977"/>
                </a:lnTo>
                <a:lnTo>
                  <a:pt x="11642" y="15928"/>
                </a:lnTo>
                <a:lnTo>
                  <a:pt x="12372" y="15831"/>
                </a:lnTo>
                <a:lnTo>
                  <a:pt x="12981" y="15758"/>
                </a:lnTo>
                <a:lnTo>
                  <a:pt x="13517" y="15661"/>
                </a:lnTo>
                <a:lnTo>
                  <a:pt x="13955" y="15563"/>
                </a:lnTo>
                <a:lnTo>
                  <a:pt x="14321" y="15490"/>
                </a:lnTo>
                <a:lnTo>
                  <a:pt x="14613" y="15393"/>
                </a:lnTo>
                <a:lnTo>
                  <a:pt x="14832" y="15295"/>
                </a:lnTo>
                <a:lnTo>
                  <a:pt x="15003" y="15222"/>
                </a:lnTo>
                <a:lnTo>
                  <a:pt x="15173" y="15125"/>
                </a:lnTo>
                <a:lnTo>
                  <a:pt x="15246" y="15076"/>
                </a:lnTo>
                <a:lnTo>
                  <a:pt x="15246" y="15076"/>
                </a:lnTo>
                <a:lnTo>
                  <a:pt x="15198" y="14613"/>
                </a:lnTo>
                <a:lnTo>
                  <a:pt x="15125" y="14175"/>
                </a:lnTo>
                <a:lnTo>
                  <a:pt x="15003" y="13761"/>
                </a:lnTo>
                <a:lnTo>
                  <a:pt x="14832" y="13371"/>
                </a:lnTo>
                <a:lnTo>
                  <a:pt x="14589" y="13006"/>
                </a:lnTo>
                <a:lnTo>
                  <a:pt x="14321" y="12665"/>
                </a:lnTo>
                <a:lnTo>
                  <a:pt x="14004" y="12373"/>
                </a:lnTo>
                <a:lnTo>
                  <a:pt x="13639" y="12080"/>
                </a:lnTo>
                <a:lnTo>
                  <a:pt x="13249" y="11813"/>
                </a:lnTo>
                <a:lnTo>
                  <a:pt x="12811" y="11593"/>
                </a:lnTo>
                <a:lnTo>
                  <a:pt x="12324" y="11374"/>
                </a:lnTo>
                <a:lnTo>
                  <a:pt x="11812" y="11204"/>
                </a:lnTo>
                <a:lnTo>
                  <a:pt x="11252" y="11033"/>
                </a:lnTo>
                <a:lnTo>
                  <a:pt x="10668" y="10911"/>
                </a:lnTo>
                <a:lnTo>
                  <a:pt x="10034" y="10790"/>
                </a:lnTo>
                <a:lnTo>
                  <a:pt x="9401" y="10717"/>
                </a:lnTo>
                <a:lnTo>
                  <a:pt x="9401" y="10717"/>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2" name="Google Shape;472;p49"/>
          <p:cNvGrpSpPr/>
          <p:nvPr/>
        </p:nvGrpSpPr>
        <p:grpSpPr>
          <a:xfrm>
            <a:off x="7458387" y="3618777"/>
            <a:ext cx="582244" cy="547800"/>
            <a:chOff x="5972700" y="2330200"/>
            <a:chExt cx="411625" cy="387275"/>
          </a:xfrm>
        </p:grpSpPr>
        <p:sp>
          <p:nvSpPr>
            <p:cNvPr id="473" name="Google Shape;473;p49"/>
            <p:cNvSpPr/>
            <p:nvPr/>
          </p:nvSpPr>
          <p:spPr>
            <a:xfrm>
              <a:off x="5972700" y="2476950"/>
              <a:ext cx="98050" cy="219825"/>
            </a:xfrm>
            <a:custGeom>
              <a:rect b="b" l="l" r="r" t="t"/>
              <a:pathLst>
                <a:path extrusionOk="0" fill="none" h="8793" w="3922">
                  <a:moveTo>
                    <a:pt x="0" y="0"/>
                  </a:moveTo>
                  <a:lnTo>
                    <a:pt x="0" y="8792"/>
                  </a:lnTo>
                  <a:lnTo>
                    <a:pt x="3921" y="8792"/>
                  </a:lnTo>
                  <a:lnTo>
                    <a:pt x="3921" y="0"/>
                  </a:lnTo>
                  <a:lnTo>
                    <a:pt x="0" y="0"/>
                  </a:lnTo>
                  <a:close/>
                  <a:moveTo>
                    <a:pt x="2411" y="2411"/>
                  </a:moveTo>
                  <a:lnTo>
                    <a:pt x="2411" y="2411"/>
                  </a:lnTo>
                  <a:lnTo>
                    <a:pt x="2265" y="2387"/>
                  </a:lnTo>
                  <a:lnTo>
                    <a:pt x="2143" y="2363"/>
                  </a:lnTo>
                  <a:lnTo>
                    <a:pt x="2022" y="2290"/>
                  </a:lnTo>
                  <a:lnTo>
                    <a:pt x="1924" y="2216"/>
                  </a:lnTo>
                  <a:lnTo>
                    <a:pt x="1827" y="2095"/>
                  </a:lnTo>
                  <a:lnTo>
                    <a:pt x="1754" y="1973"/>
                  </a:lnTo>
                  <a:lnTo>
                    <a:pt x="1729" y="1851"/>
                  </a:lnTo>
                  <a:lnTo>
                    <a:pt x="1705" y="1705"/>
                  </a:lnTo>
                  <a:lnTo>
                    <a:pt x="1705" y="1705"/>
                  </a:lnTo>
                  <a:lnTo>
                    <a:pt x="1729" y="1559"/>
                  </a:lnTo>
                  <a:lnTo>
                    <a:pt x="1754" y="1437"/>
                  </a:lnTo>
                  <a:lnTo>
                    <a:pt x="1827" y="1315"/>
                  </a:lnTo>
                  <a:lnTo>
                    <a:pt x="1924" y="1218"/>
                  </a:lnTo>
                  <a:lnTo>
                    <a:pt x="2022" y="1120"/>
                  </a:lnTo>
                  <a:lnTo>
                    <a:pt x="2143" y="1072"/>
                  </a:lnTo>
                  <a:lnTo>
                    <a:pt x="2265" y="1023"/>
                  </a:lnTo>
                  <a:lnTo>
                    <a:pt x="2411" y="999"/>
                  </a:lnTo>
                  <a:lnTo>
                    <a:pt x="2411" y="999"/>
                  </a:lnTo>
                  <a:lnTo>
                    <a:pt x="2557" y="1023"/>
                  </a:lnTo>
                  <a:lnTo>
                    <a:pt x="2679" y="1072"/>
                  </a:lnTo>
                  <a:lnTo>
                    <a:pt x="2801" y="1120"/>
                  </a:lnTo>
                  <a:lnTo>
                    <a:pt x="2898" y="1218"/>
                  </a:lnTo>
                  <a:lnTo>
                    <a:pt x="2996" y="1315"/>
                  </a:lnTo>
                  <a:lnTo>
                    <a:pt x="3069" y="1437"/>
                  </a:lnTo>
                  <a:lnTo>
                    <a:pt x="3093" y="1559"/>
                  </a:lnTo>
                  <a:lnTo>
                    <a:pt x="3118" y="1705"/>
                  </a:lnTo>
                  <a:lnTo>
                    <a:pt x="3118" y="1705"/>
                  </a:lnTo>
                  <a:lnTo>
                    <a:pt x="3093" y="1851"/>
                  </a:lnTo>
                  <a:lnTo>
                    <a:pt x="3069" y="1973"/>
                  </a:lnTo>
                  <a:lnTo>
                    <a:pt x="2996" y="2095"/>
                  </a:lnTo>
                  <a:lnTo>
                    <a:pt x="2898" y="2216"/>
                  </a:lnTo>
                  <a:lnTo>
                    <a:pt x="2801" y="2290"/>
                  </a:lnTo>
                  <a:lnTo>
                    <a:pt x="2679" y="2363"/>
                  </a:lnTo>
                  <a:lnTo>
                    <a:pt x="2557" y="2387"/>
                  </a:lnTo>
                  <a:lnTo>
                    <a:pt x="2411" y="2411"/>
                  </a:lnTo>
                  <a:lnTo>
                    <a:pt x="2411" y="2411"/>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49"/>
            <p:cNvSpPr/>
            <p:nvPr/>
          </p:nvSpPr>
          <p:spPr>
            <a:xfrm>
              <a:off x="6078025" y="2330200"/>
              <a:ext cx="306300" cy="387275"/>
            </a:xfrm>
            <a:custGeom>
              <a:rect b="b" l="l" r="r" t="t"/>
              <a:pathLst>
                <a:path extrusionOk="0" fill="none" h="15491" w="12252">
                  <a:moveTo>
                    <a:pt x="1" y="13396"/>
                  </a:moveTo>
                  <a:lnTo>
                    <a:pt x="1511" y="13396"/>
                  </a:lnTo>
                  <a:lnTo>
                    <a:pt x="1511" y="13396"/>
                  </a:lnTo>
                  <a:lnTo>
                    <a:pt x="1998" y="13639"/>
                  </a:lnTo>
                  <a:lnTo>
                    <a:pt x="2680" y="13932"/>
                  </a:lnTo>
                  <a:lnTo>
                    <a:pt x="3556" y="14273"/>
                  </a:lnTo>
                  <a:lnTo>
                    <a:pt x="4531" y="14638"/>
                  </a:lnTo>
                  <a:lnTo>
                    <a:pt x="5578" y="14955"/>
                  </a:lnTo>
                  <a:lnTo>
                    <a:pt x="6114" y="15101"/>
                  </a:lnTo>
                  <a:lnTo>
                    <a:pt x="6650" y="15222"/>
                  </a:lnTo>
                  <a:lnTo>
                    <a:pt x="7161" y="15344"/>
                  </a:lnTo>
                  <a:lnTo>
                    <a:pt x="7672" y="15417"/>
                  </a:lnTo>
                  <a:lnTo>
                    <a:pt x="8135" y="15466"/>
                  </a:lnTo>
                  <a:lnTo>
                    <a:pt x="8598" y="15490"/>
                  </a:lnTo>
                  <a:lnTo>
                    <a:pt x="8598" y="15490"/>
                  </a:lnTo>
                  <a:lnTo>
                    <a:pt x="9377" y="15490"/>
                  </a:lnTo>
                  <a:lnTo>
                    <a:pt x="9791" y="15466"/>
                  </a:lnTo>
                  <a:lnTo>
                    <a:pt x="10181" y="15417"/>
                  </a:lnTo>
                  <a:lnTo>
                    <a:pt x="10522" y="15320"/>
                  </a:lnTo>
                  <a:lnTo>
                    <a:pt x="10692" y="15271"/>
                  </a:lnTo>
                  <a:lnTo>
                    <a:pt x="10814" y="15222"/>
                  </a:lnTo>
                  <a:lnTo>
                    <a:pt x="10936" y="15149"/>
                  </a:lnTo>
                  <a:lnTo>
                    <a:pt x="11033" y="15052"/>
                  </a:lnTo>
                  <a:lnTo>
                    <a:pt x="11082" y="14955"/>
                  </a:lnTo>
                  <a:lnTo>
                    <a:pt x="11131" y="14833"/>
                  </a:lnTo>
                  <a:lnTo>
                    <a:pt x="11204" y="14126"/>
                  </a:lnTo>
                  <a:lnTo>
                    <a:pt x="11204" y="14126"/>
                  </a:lnTo>
                  <a:lnTo>
                    <a:pt x="11180" y="13956"/>
                  </a:lnTo>
                  <a:lnTo>
                    <a:pt x="11131" y="13810"/>
                  </a:lnTo>
                  <a:lnTo>
                    <a:pt x="11033" y="13664"/>
                  </a:lnTo>
                  <a:lnTo>
                    <a:pt x="10887" y="13542"/>
                  </a:lnTo>
                  <a:lnTo>
                    <a:pt x="10887" y="13542"/>
                  </a:lnTo>
                  <a:lnTo>
                    <a:pt x="11009" y="13518"/>
                  </a:lnTo>
                  <a:lnTo>
                    <a:pt x="11131" y="13469"/>
                  </a:lnTo>
                  <a:lnTo>
                    <a:pt x="11253" y="13420"/>
                  </a:lnTo>
                  <a:lnTo>
                    <a:pt x="11350" y="13323"/>
                  </a:lnTo>
                  <a:lnTo>
                    <a:pt x="11423" y="13225"/>
                  </a:lnTo>
                  <a:lnTo>
                    <a:pt x="11496" y="13104"/>
                  </a:lnTo>
                  <a:lnTo>
                    <a:pt x="11545" y="12957"/>
                  </a:lnTo>
                  <a:lnTo>
                    <a:pt x="11569" y="12836"/>
                  </a:lnTo>
                  <a:lnTo>
                    <a:pt x="11642" y="11959"/>
                  </a:lnTo>
                  <a:lnTo>
                    <a:pt x="11642" y="11959"/>
                  </a:lnTo>
                  <a:lnTo>
                    <a:pt x="11642" y="11837"/>
                  </a:lnTo>
                  <a:lnTo>
                    <a:pt x="11642" y="11740"/>
                  </a:lnTo>
                  <a:lnTo>
                    <a:pt x="11618" y="11618"/>
                  </a:lnTo>
                  <a:lnTo>
                    <a:pt x="11569" y="11521"/>
                  </a:lnTo>
                  <a:lnTo>
                    <a:pt x="11447" y="11350"/>
                  </a:lnTo>
                  <a:lnTo>
                    <a:pt x="11374" y="11277"/>
                  </a:lnTo>
                  <a:lnTo>
                    <a:pt x="11301" y="11204"/>
                  </a:lnTo>
                  <a:lnTo>
                    <a:pt x="11301" y="11204"/>
                  </a:lnTo>
                  <a:lnTo>
                    <a:pt x="11423" y="11180"/>
                  </a:lnTo>
                  <a:lnTo>
                    <a:pt x="11521" y="11131"/>
                  </a:lnTo>
                  <a:lnTo>
                    <a:pt x="11618" y="11058"/>
                  </a:lnTo>
                  <a:lnTo>
                    <a:pt x="11715" y="10960"/>
                  </a:lnTo>
                  <a:lnTo>
                    <a:pt x="11788" y="10863"/>
                  </a:lnTo>
                  <a:lnTo>
                    <a:pt x="11837" y="10766"/>
                  </a:lnTo>
                  <a:lnTo>
                    <a:pt x="11886" y="10644"/>
                  </a:lnTo>
                  <a:lnTo>
                    <a:pt x="11910" y="10498"/>
                  </a:lnTo>
                  <a:lnTo>
                    <a:pt x="11983" y="9645"/>
                  </a:lnTo>
                  <a:lnTo>
                    <a:pt x="11983" y="9645"/>
                  </a:lnTo>
                  <a:lnTo>
                    <a:pt x="11983" y="9523"/>
                  </a:lnTo>
                  <a:lnTo>
                    <a:pt x="11983" y="9402"/>
                  </a:lnTo>
                  <a:lnTo>
                    <a:pt x="11959" y="9280"/>
                  </a:lnTo>
                  <a:lnTo>
                    <a:pt x="11910" y="9182"/>
                  </a:lnTo>
                  <a:lnTo>
                    <a:pt x="11861" y="9085"/>
                  </a:lnTo>
                  <a:lnTo>
                    <a:pt x="11788" y="9012"/>
                  </a:lnTo>
                  <a:lnTo>
                    <a:pt x="11715" y="8939"/>
                  </a:lnTo>
                  <a:lnTo>
                    <a:pt x="11618" y="8866"/>
                  </a:lnTo>
                  <a:lnTo>
                    <a:pt x="11618" y="8866"/>
                  </a:lnTo>
                  <a:lnTo>
                    <a:pt x="11715" y="8841"/>
                  </a:lnTo>
                  <a:lnTo>
                    <a:pt x="11813" y="8768"/>
                  </a:lnTo>
                  <a:lnTo>
                    <a:pt x="11910" y="8695"/>
                  </a:lnTo>
                  <a:lnTo>
                    <a:pt x="11983" y="8622"/>
                  </a:lnTo>
                  <a:lnTo>
                    <a:pt x="12056" y="8525"/>
                  </a:lnTo>
                  <a:lnTo>
                    <a:pt x="12105" y="8427"/>
                  </a:lnTo>
                  <a:lnTo>
                    <a:pt x="12129" y="8306"/>
                  </a:lnTo>
                  <a:lnTo>
                    <a:pt x="12154" y="8184"/>
                  </a:lnTo>
                  <a:lnTo>
                    <a:pt x="12251" y="7307"/>
                  </a:lnTo>
                  <a:lnTo>
                    <a:pt x="12251" y="7307"/>
                  </a:lnTo>
                  <a:lnTo>
                    <a:pt x="12227" y="7185"/>
                  </a:lnTo>
                  <a:lnTo>
                    <a:pt x="12202" y="7064"/>
                  </a:lnTo>
                  <a:lnTo>
                    <a:pt x="12154" y="6966"/>
                  </a:lnTo>
                  <a:lnTo>
                    <a:pt x="12105" y="6869"/>
                  </a:lnTo>
                  <a:lnTo>
                    <a:pt x="12032" y="6771"/>
                  </a:lnTo>
                  <a:lnTo>
                    <a:pt x="11935" y="6698"/>
                  </a:lnTo>
                  <a:lnTo>
                    <a:pt x="11715" y="6552"/>
                  </a:lnTo>
                  <a:lnTo>
                    <a:pt x="11472" y="6430"/>
                  </a:lnTo>
                  <a:lnTo>
                    <a:pt x="11180" y="6333"/>
                  </a:lnTo>
                  <a:lnTo>
                    <a:pt x="10863" y="6260"/>
                  </a:lnTo>
                  <a:lnTo>
                    <a:pt x="10546" y="6211"/>
                  </a:lnTo>
                  <a:lnTo>
                    <a:pt x="10546" y="6211"/>
                  </a:lnTo>
                  <a:lnTo>
                    <a:pt x="9864" y="6114"/>
                  </a:lnTo>
                  <a:lnTo>
                    <a:pt x="8817" y="6016"/>
                  </a:lnTo>
                  <a:lnTo>
                    <a:pt x="7575" y="5943"/>
                  </a:lnTo>
                  <a:lnTo>
                    <a:pt x="6309" y="5870"/>
                  </a:lnTo>
                  <a:lnTo>
                    <a:pt x="6309" y="5870"/>
                  </a:lnTo>
                  <a:lnTo>
                    <a:pt x="6479" y="5578"/>
                  </a:lnTo>
                  <a:lnTo>
                    <a:pt x="6625" y="5237"/>
                  </a:lnTo>
                  <a:lnTo>
                    <a:pt x="6771" y="4872"/>
                  </a:lnTo>
                  <a:lnTo>
                    <a:pt x="6869" y="4482"/>
                  </a:lnTo>
                  <a:lnTo>
                    <a:pt x="6966" y="4092"/>
                  </a:lnTo>
                  <a:lnTo>
                    <a:pt x="7064" y="3678"/>
                  </a:lnTo>
                  <a:lnTo>
                    <a:pt x="7161" y="2875"/>
                  </a:lnTo>
                  <a:lnTo>
                    <a:pt x="7234" y="2144"/>
                  </a:lnTo>
                  <a:lnTo>
                    <a:pt x="7283" y="1535"/>
                  </a:lnTo>
                  <a:lnTo>
                    <a:pt x="7283" y="975"/>
                  </a:lnTo>
                  <a:lnTo>
                    <a:pt x="7283" y="975"/>
                  </a:lnTo>
                  <a:lnTo>
                    <a:pt x="7283" y="804"/>
                  </a:lnTo>
                  <a:lnTo>
                    <a:pt x="7210" y="609"/>
                  </a:lnTo>
                  <a:lnTo>
                    <a:pt x="7137" y="463"/>
                  </a:lnTo>
                  <a:lnTo>
                    <a:pt x="7015" y="317"/>
                  </a:lnTo>
                  <a:lnTo>
                    <a:pt x="6869" y="171"/>
                  </a:lnTo>
                  <a:lnTo>
                    <a:pt x="6698" y="98"/>
                  </a:lnTo>
                  <a:lnTo>
                    <a:pt x="6503" y="25"/>
                  </a:lnTo>
                  <a:lnTo>
                    <a:pt x="6309" y="1"/>
                  </a:lnTo>
                  <a:lnTo>
                    <a:pt x="6309" y="1"/>
                  </a:lnTo>
                  <a:lnTo>
                    <a:pt x="5943" y="25"/>
                  </a:lnTo>
                  <a:lnTo>
                    <a:pt x="5700" y="74"/>
                  </a:lnTo>
                  <a:lnTo>
                    <a:pt x="5505" y="147"/>
                  </a:lnTo>
                  <a:lnTo>
                    <a:pt x="5359" y="220"/>
                  </a:lnTo>
                  <a:lnTo>
                    <a:pt x="5359" y="220"/>
                  </a:lnTo>
                  <a:lnTo>
                    <a:pt x="4969" y="1462"/>
                  </a:lnTo>
                  <a:lnTo>
                    <a:pt x="4774" y="2022"/>
                  </a:lnTo>
                  <a:lnTo>
                    <a:pt x="4579" y="2534"/>
                  </a:lnTo>
                  <a:lnTo>
                    <a:pt x="4385" y="2996"/>
                  </a:lnTo>
                  <a:lnTo>
                    <a:pt x="4190" y="3386"/>
                  </a:lnTo>
                  <a:lnTo>
                    <a:pt x="4019" y="3678"/>
                  </a:lnTo>
                  <a:lnTo>
                    <a:pt x="3873" y="3922"/>
                  </a:lnTo>
                  <a:lnTo>
                    <a:pt x="3873" y="3922"/>
                  </a:lnTo>
                  <a:lnTo>
                    <a:pt x="3654" y="4141"/>
                  </a:lnTo>
                  <a:lnTo>
                    <a:pt x="3313" y="4482"/>
                  </a:lnTo>
                  <a:lnTo>
                    <a:pt x="2509" y="5237"/>
                  </a:lnTo>
                  <a:lnTo>
                    <a:pt x="1438" y="6211"/>
                  </a:lnTo>
                  <a:lnTo>
                    <a:pt x="1" y="621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5" name="Google Shape;475;p49"/>
          <p:cNvGrpSpPr/>
          <p:nvPr/>
        </p:nvGrpSpPr>
        <p:grpSpPr>
          <a:xfrm>
            <a:off x="7415332" y="940852"/>
            <a:ext cx="668351" cy="513322"/>
            <a:chOff x="568950" y="3686775"/>
            <a:chExt cx="472500" cy="362900"/>
          </a:xfrm>
        </p:grpSpPr>
        <p:sp>
          <p:nvSpPr>
            <p:cNvPr id="476" name="Google Shape;476;p49"/>
            <p:cNvSpPr/>
            <p:nvPr/>
          </p:nvSpPr>
          <p:spPr>
            <a:xfrm>
              <a:off x="568950" y="3686775"/>
              <a:ext cx="472500" cy="362900"/>
            </a:xfrm>
            <a:custGeom>
              <a:rect b="b" l="l" r="r" t="t"/>
              <a:pathLst>
                <a:path extrusionOk="0" fill="none" h="14516" w="18900">
                  <a:moveTo>
                    <a:pt x="18900" y="7989"/>
                  </a:moveTo>
                  <a:lnTo>
                    <a:pt x="18900" y="7989"/>
                  </a:lnTo>
                  <a:lnTo>
                    <a:pt x="18705" y="8111"/>
                  </a:lnTo>
                  <a:lnTo>
                    <a:pt x="18510" y="8184"/>
                  </a:lnTo>
                  <a:lnTo>
                    <a:pt x="18291" y="8232"/>
                  </a:lnTo>
                  <a:lnTo>
                    <a:pt x="18072" y="8232"/>
                  </a:lnTo>
                  <a:lnTo>
                    <a:pt x="17852" y="8184"/>
                  </a:lnTo>
                  <a:lnTo>
                    <a:pt x="17658" y="8111"/>
                  </a:lnTo>
                  <a:lnTo>
                    <a:pt x="17487" y="8013"/>
                  </a:lnTo>
                  <a:lnTo>
                    <a:pt x="17341" y="7891"/>
                  </a:lnTo>
                  <a:lnTo>
                    <a:pt x="17341" y="7891"/>
                  </a:lnTo>
                  <a:lnTo>
                    <a:pt x="17243" y="7745"/>
                  </a:lnTo>
                  <a:lnTo>
                    <a:pt x="17170" y="7575"/>
                  </a:lnTo>
                  <a:lnTo>
                    <a:pt x="17170" y="7404"/>
                  </a:lnTo>
                  <a:lnTo>
                    <a:pt x="17195" y="7234"/>
                  </a:lnTo>
                  <a:lnTo>
                    <a:pt x="17243" y="7088"/>
                  </a:lnTo>
                  <a:lnTo>
                    <a:pt x="17341" y="6942"/>
                  </a:lnTo>
                  <a:lnTo>
                    <a:pt x="17487" y="6844"/>
                  </a:lnTo>
                  <a:lnTo>
                    <a:pt x="17658" y="6795"/>
                  </a:lnTo>
                  <a:lnTo>
                    <a:pt x="17658" y="6795"/>
                  </a:lnTo>
                  <a:lnTo>
                    <a:pt x="17755" y="6771"/>
                  </a:lnTo>
                  <a:lnTo>
                    <a:pt x="17828" y="6771"/>
                  </a:lnTo>
                  <a:lnTo>
                    <a:pt x="17901" y="6795"/>
                  </a:lnTo>
                  <a:lnTo>
                    <a:pt x="17974" y="6820"/>
                  </a:lnTo>
                  <a:lnTo>
                    <a:pt x="18023" y="6869"/>
                  </a:lnTo>
                  <a:lnTo>
                    <a:pt x="18047" y="6917"/>
                  </a:lnTo>
                  <a:lnTo>
                    <a:pt x="18096" y="7063"/>
                  </a:lnTo>
                  <a:lnTo>
                    <a:pt x="18072" y="7210"/>
                  </a:lnTo>
                  <a:lnTo>
                    <a:pt x="18023" y="7356"/>
                  </a:lnTo>
                  <a:lnTo>
                    <a:pt x="17950" y="7477"/>
                  </a:lnTo>
                  <a:lnTo>
                    <a:pt x="17828" y="7599"/>
                  </a:lnTo>
                  <a:lnTo>
                    <a:pt x="17828" y="7599"/>
                  </a:lnTo>
                  <a:lnTo>
                    <a:pt x="17633" y="7697"/>
                  </a:lnTo>
                  <a:lnTo>
                    <a:pt x="17438" y="7770"/>
                  </a:lnTo>
                  <a:lnTo>
                    <a:pt x="17219" y="7794"/>
                  </a:lnTo>
                  <a:lnTo>
                    <a:pt x="17000" y="7794"/>
                  </a:lnTo>
                  <a:lnTo>
                    <a:pt x="17000" y="7794"/>
                  </a:lnTo>
                  <a:lnTo>
                    <a:pt x="16878" y="7794"/>
                  </a:lnTo>
                  <a:lnTo>
                    <a:pt x="16781" y="7770"/>
                  </a:lnTo>
                  <a:lnTo>
                    <a:pt x="16708" y="7745"/>
                  </a:lnTo>
                  <a:lnTo>
                    <a:pt x="16635" y="7697"/>
                  </a:lnTo>
                  <a:lnTo>
                    <a:pt x="16586" y="7648"/>
                  </a:lnTo>
                  <a:lnTo>
                    <a:pt x="16562" y="7550"/>
                  </a:lnTo>
                  <a:lnTo>
                    <a:pt x="16537" y="7331"/>
                  </a:lnTo>
                  <a:lnTo>
                    <a:pt x="16537" y="7331"/>
                  </a:lnTo>
                  <a:lnTo>
                    <a:pt x="16513" y="7015"/>
                  </a:lnTo>
                  <a:lnTo>
                    <a:pt x="16488" y="6698"/>
                  </a:lnTo>
                  <a:lnTo>
                    <a:pt x="16440" y="6381"/>
                  </a:lnTo>
                  <a:lnTo>
                    <a:pt x="16367" y="6065"/>
                  </a:lnTo>
                  <a:lnTo>
                    <a:pt x="16269" y="5748"/>
                  </a:lnTo>
                  <a:lnTo>
                    <a:pt x="16172" y="5456"/>
                  </a:lnTo>
                  <a:lnTo>
                    <a:pt x="16050" y="5164"/>
                  </a:lnTo>
                  <a:lnTo>
                    <a:pt x="15904" y="4871"/>
                  </a:lnTo>
                  <a:lnTo>
                    <a:pt x="15758" y="4604"/>
                  </a:lnTo>
                  <a:lnTo>
                    <a:pt x="15587" y="4311"/>
                  </a:lnTo>
                  <a:lnTo>
                    <a:pt x="15393" y="4068"/>
                  </a:lnTo>
                  <a:lnTo>
                    <a:pt x="15198" y="3800"/>
                  </a:lnTo>
                  <a:lnTo>
                    <a:pt x="14978" y="3556"/>
                  </a:lnTo>
                  <a:lnTo>
                    <a:pt x="14759" y="3313"/>
                  </a:lnTo>
                  <a:lnTo>
                    <a:pt x="14516" y="3094"/>
                  </a:lnTo>
                  <a:lnTo>
                    <a:pt x="14272" y="2874"/>
                  </a:lnTo>
                  <a:lnTo>
                    <a:pt x="14004" y="2655"/>
                  </a:lnTo>
                  <a:lnTo>
                    <a:pt x="13712" y="2460"/>
                  </a:lnTo>
                  <a:lnTo>
                    <a:pt x="13420" y="2265"/>
                  </a:lnTo>
                  <a:lnTo>
                    <a:pt x="13128" y="2095"/>
                  </a:lnTo>
                  <a:lnTo>
                    <a:pt x="12811" y="1924"/>
                  </a:lnTo>
                  <a:lnTo>
                    <a:pt x="12494" y="1778"/>
                  </a:lnTo>
                  <a:lnTo>
                    <a:pt x="12178" y="1632"/>
                  </a:lnTo>
                  <a:lnTo>
                    <a:pt x="11837" y="1510"/>
                  </a:lnTo>
                  <a:lnTo>
                    <a:pt x="11496" y="1389"/>
                  </a:lnTo>
                  <a:lnTo>
                    <a:pt x="11130" y="1291"/>
                  </a:lnTo>
                  <a:lnTo>
                    <a:pt x="10765" y="1218"/>
                  </a:lnTo>
                  <a:lnTo>
                    <a:pt x="10400" y="1145"/>
                  </a:lnTo>
                  <a:lnTo>
                    <a:pt x="10034" y="1096"/>
                  </a:lnTo>
                  <a:lnTo>
                    <a:pt x="9645" y="1048"/>
                  </a:lnTo>
                  <a:lnTo>
                    <a:pt x="9255" y="1023"/>
                  </a:lnTo>
                  <a:lnTo>
                    <a:pt x="8865" y="1023"/>
                  </a:lnTo>
                  <a:lnTo>
                    <a:pt x="8865" y="1023"/>
                  </a:lnTo>
                  <a:lnTo>
                    <a:pt x="8330" y="1023"/>
                  </a:lnTo>
                  <a:lnTo>
                    <a:pt x="7794" y="1072"/>
                  </a:lnTo>
                  <a:lnTo>
                    <a:pt x="7258" y="1145"/>
                  </a:lnTo>
                  <a:lnTo>
                    <a:pt x="6747" y="1267"/>
                  </a:lnTo>
                  <a:lnTo>
                    <a:pt x="6747" y="1267"/>
                  </a:lnTo>
                  <a:lnTo>
                    <a:pt x="6600" y="1048"/>
                  </a:lnTo>
                  <a:lnTo>
                    <a:pt x="6454" y="877"/>
                  </a:lnTo>
                  <a:lnTo>
                    <a:pt x="6284" y="707"/>
                  </a:lnTo>
                  <a:lnTo>
                    <a:pt x="6138" y="561"/>
                  </a:lnTo>
                  <a:lnTo>
                    <a:pt x="5967" y="439"/>
                  </a:lnTo>
                  <a:lnTo>
                    <a:pt x="5821" y="341"/>
                  </a:lnTo>
                  <a:lnTo>
                    <a:pt x="5504" y="195"/>
                  </a:lnTo>
                  <a:lnTo>
                    <a:pt x="5237" y="98"/>
                  </a:lnTo>
                  <a:lnTo>
                    <a:pt x="5017" y="49"/>
                  </a:lnTo>
                  <a:lnTo>
                    <a:pt x="4822" y="0"/>
                  </a:lnTo>
                  <a:lnTo>
                    <a:pt x="4822" y="0"/>
                  </a:lnTo>
                  <a:lnTo>
                    <a:pt x="4725" y="195"/>
                  </a:lnTo>
                  <a:lnTo>
                    <a:pt x="4628" y="390"/>
                  </a:lnTo>
                  <a:lnTo>
                    <a:pt x="4530" y="682"/>
                  </a:lnTo>
                  <a:lnTo>
                    <a:pt x="4433" y="999"/>
                  </a:lnTo>
                  <a:lnTo>
                    <a:pt x="4384" y="1389"/>
                  </a:lnTo>
                  <a:lnTo>
                    <a:pt x="4360" y="1778"/>
                  </a:lnTo>
                  <a:lnTo>
                    <a:pt x="4360" y="1998"/>
                  </a:lnTo>
                  <a:lnTo>
                    <a:pt x="4408" y="2217"/>
                  </a:lnTo>
                  <a:lnTo>
                    <a:pt x="4408" y="2217"/>
                  </a:lnTo>
                  <a:lnTo>
                    <a:pt x="4067" y="2436"/>
                  </a:lnTo>
                  <a:lnTo>
                    <a:pt x="3678" y="2728"/>
                  </a:lnTo>
                  <a:lnTo>
                    <a:pt x="3264" y="3142"/>
                  </a:lnTo>
                  <a:lnTo>
                    <a:pt x="2825" y="3605"/>
                  </a:lnTo>
                  <a:lnTo>
                    <a:pt x="2411" y="4116"/>
                  </a:lnTo>
                  <a:lnTo>
                    <a:pt x="2022" y="4652"/>
                  </a:lnTo>
                  <a:lnTo>
                    <a:pt x="1851" y="4945"/>
                  </a:lnTo>
                  <a:lnTo>
                    <a:pt x="1705" y="5237"/>
                  </a:lnTo>
                  <a:lnTo>
                    <a:pt x="1559" y="5529"/>
                  </a:lnTo>
                  <a:lnTo>
                    <a:pt x="1461" y="5797"/>
                  </a:lnTo>
                  <a:lnTo>
                    <a:pt x="560" y="5797"/>
                  </a:lnTo>
                  <a:lnTo>
                    <a:pt x="560" y="5797"/>
                  </a:lnTo>
                  <a:lnTo>
                    <a:pt x="463" y="5821"/>
                  </a:lnTo>
                  <a:lnTo>
                    <a:pt x="341" y="5846"/>
                  </a:lnTo>
                  <a:lnTo>
                    <a:pt x="244" y="5894"/>
                  </a:lnTo>
                  <a:lnTo>
                    <a:pt x="171" y="5967"/>
                  </a:lnTo>
                  <a:lnTo>
                    <a:pt x="98" y="6040"/>
                  </a:lnTo>
                  <a:lnTo>
                    <a:pt x="49" y="6138"/>
                  </a:lnTo>
                  <a:lnTo>
                    <a:pt x="25" y="6260"/>
                  </a:lnTo>
                  <a:lnTo>
                    <a:pt x="0" y="6357"/>
                  </a:lnTo>
                  <a:lnTo>
                    <a:pt x="0" y="8598"/>
                  </a:lnTo>
                  <a:lnTo>
                    <a:pt x="0" y="8598"/>
                  </a:lnTo>
                  <a:lnTo>
                    <a:pt x="25" y="8720"/>
                  </a:lnTo>
                  <a:lnTo>
                    <a:pt x="49" y="8817"/>
                  </a:lnTo>
                  <a:lnTo>
                    <a:pt x="98" y="8914"/>
                  </a:lnTo>
                  <a:lnTo>
                    <a:pt x="171" y="8987"/>
                  </a:lnTo>
                  <a:lnTo>
                    <a:pt x="244" y="9060"/>
                  </a:lnTo>
                  <a:lnTo>
                    <a:pt x="341" y="9109"/>
                  </a:lnTo>
                  <a:lnTo>
                    <a:pt x="463" y="9158"/>
                  </a:lnTo>
                  <a:lnTo>
                    <a:pt x="560" y="9158"/>
                  </a:lnTo>
                  <a:lnTo>
                    <a:pt x="1510" y="9158"/>
                  </a:lnTo>
                  <a:lnTo>
                    <a:pt x="1510" y="9158"/>
                  </a:lnTo>
                  <a:lnTo>
                    <a:pt x="1583" y="9353"/>
                  </a:lnTo>
                  <a:lnTo>
                    <a:pt x="1681" y="9572"/>
                  </a:lnTo>
                  <a:lnTo>
                    <a:pt x="1924" y="9986"/>
                  </a:lnTo>
                  <a:lnTo>
                    <a:pt x="2216" y="10376"/>
                  </a:lnTo>
                  <a:lnTo>
                    <a:pt x="2582" y="10765"/>
                  </a:lnTo>
                  <a:lnTo>
                    <a:pt x="2972" y="11131"/>
                  </a:lnTo>
                  <a:lnTo>
                    <a:pt x="3410" y="11472"/>
                  </a:lnTo>
                  <a:lnTo>
                    <a:pt x="3897" y="11788"/>
                  </a:lnTo>
                  <a:lnTo>
                    <a:pt x="4408" y="12032"/>
                  </a:lnTo>
                  <a:lnTo>
                    <a:pt x="4408" y="14516"/>
                  </a:lnTo>
                  <a:lnTo>
                    <a:pt x="5090" y="14516"/>
                  </a:lnTo>
                  <a:lnTo>
                    <a:pt x="6308" y="12860"/>
                  </a:lnTo>
                  <a:lnTo>
                    <a:pt x="6308" y="12860"/>
                  </a:lnTo>
                  <a:lnTo>
                    <a:pt x="6917" y="13030"/>
                  </a:lnTo>
                  <a:lnTo>
                    <a:pt x="7550" y="13128"/>
                  </a:lnTo>
                  <a:lnTo>
                    <a:pt x="8208" y="13201"/>
                  </a:lnTo>
                  <a:lnTo>
                    <a:pt x="8865" y="13225"/>
                  </a:lnTo>
                  <a:lnTo>
                    <a:pt x="8865" y="13225"/>
                  </a:lnTo>
                  <a:lnTo>
                    <a:pt x="9523" y="13201"/>
                  </a:lnTo>
                  <a:lnTo>
                    <a:pt x="10181" y="13128"/>
                  </a:lnTo>
                  <a:lnTo>
                    <a:pt x="10814" y="13030"/>
                  </a:lnTo>
                  <a:lnTo>
                    <a:pt x="11423" y="12860"/>
                  </a:lnTo>
                  <a:lnTo>
                    <a:pt x="12592" y="14516"/>
                  </a:lnTo>
                  <a:lnTo>
                    <a:pt x="13347" y="14516"/>
                  </a:lnTo>
                  <a:lnTo>
                    <a:pt x="13347" y="12032"/>
                  </a:lnTo>
                  <a:lnTo>
                    <a:pt x="13347" y="12032"/>
                  </a:lnTo>
                  <a:lnTo>
                    <a:pt x="13688" y="11886"/>
                  </a:lnTo>
                  <a:lnTo>
                    <a:pt x="14004" y="11715"/>
                  </a:lnTo>
                  <a:lnTo>
                    <a:pt x="14297" y="11545"/>
                  </a:lnTo>
                  <a:lnTo>
                    <a:pt x="14589" y="11350"/>
                  </a:lnTo>
                  <a:lnTo>
                    <a:pt x="14857" y="11131"/>
                  </a:lnTo>
                  <a:lnTo>
                    <a:pt x="15100" y="10911"/>
                  </a:lnTo>
                  <a:lnTo>
                    <a:pt x="15344" y="10668"/>
                  </a:lnTo>
                  <a:lnTo>
                    <a:pt x="15563" y="10400"/>
                  </a:lnTo>
                  <a:lnTo>
                    <a:pt x="15733" y="10132"/>
                  </a:lnTo>
                  <a:lnTo>
                    <a:pt x="15904" y="9864"/>
                  </a:lnTo>
                  <a:lnTo>
                    <a:pt x="16074" y="9572"/>
                  </a:lnTo>
                  <a:lnTo>
                    <a:pt x="16196" y="9255"/>
                  </a:lnTo>
                  <a:lnTo>
                    <a:pt x="16318" y="8939"/>
                  </a:lnTo>
                  <a:lnTo>
                    <a:pt x="16391" y="8598"/>
                  </a:lnTo>
                  <a:lnTo>
                    <a:pt x="16464" y="8257"/>
                  </a:lnTo>
                  <a:lnTo>
                    <a:pt x="16513" y="7916"/>
                  </a:lnTo>
                  <a:lnTo>
                    <a:pt x="16513" y="7916"/>
                  </a:lnTo>
                  <a:lnTo>
                    <a:pt x="16513" y="759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49"/>
            <p:cNvSpPr/>
            <p:nvPr/>
          </p:nvSpPr>
          <p:spPr>
            <a:xfrm>
              <a:off x="645650" y="3820725"/>
              <a:ext cx="34125" cy="34125"/>
            </a:xfrm>
            <a:custGeom>
              <a:rect b="b" l="l" r="r" t="t"/>
              <a:pathLst>
                <a:path extrusionOk="0" fill="none" h="1365" w="1365">
                  <a:moveTo>
                    <a:pt x="683" y="1364"/>
                  </a:moveTo>
                  <a:lnTo>
                    <a:pt x="683" y="1364"/>
                  </a:lnTo>
                  <a:lnTo>
                    <a:pt x="537" y="1340"/>
                  </a:lnTo>
                  <a:lnTo>
                    <a:pt x="415" y="1316"/>
                  </a:lnTo>
                  <a:lnTo>
                    <a:pt x="293" y="1243"/>
                  </a:lnTo>
                  <a:lnTo>
                    <a:pt x="196" y="1170"/>
                  </a:lnTo>
                  <a:lnTo>
                    <a:pt x="123" y="1072"/>
                  </a:lnTo>
                  <a:lnTo>
                    <a:pt x="50" y="950"/>
                  </a:lnTo>
                  <a:lnTo>
                    <a:pt x="25" y="829"/>
                  </a:lnTo>
                  <a:lnTo>
                    <a:pt x="1" y="682"/>
                  </a:lnTo>
                  <a:lnTo>
                    <a:pt x="1" y="682"/>
                  </a:lnTo>
                  <a:lnTo>
                    <a:pt x="25" y="536"/>
                  </a:lnTo>
                  <a:lnTo>
                    <a:pt x="50" y="415"/>
                  </a:lnTo>
                  <a:lnTo>
                    <a:pt x="123" y="317"/>
                  </a:lnTo>
                  <a:lnTo>
                    <a:pt x="196" y="195"/>
                  </a:lnTo>
                  <a:lnTo>
                    <a:pt x="293" y="122"/>
                  </a:lnTo>
                  <a:lnTo>
                    <a:pt x="415" y="74"/>
                  </a:lnTo>
                  <a:lnTo>
                    <a:pt x="537" y="25"/>
                  </a:lnTo>
                  <a:lnTo>
                    <a:pt x="683" y="1"/>
                  </a:lnTo>
                  <a:lnTo>
                    <a:pt x="683" y="1"/>
                  </a:lnTo>
                  <a:lnTo>
                    <a:pt x="805" y="25"/>
                  </a:lnTo>
                  <a:lnTo>
                    <a:pt x="951" y="74"/>
                  </a:lnTo>
                  <a:lnTo>
                    <a:pt x="1048" y="122"/>
                  </a:lnTo>
                  <a:lnTo>
                    <a:pt x="1170" y="195"/>
                  </a:lnTo>
                  <a:lnTo>
                    <a:pt x="1243" y="317"/>
                  </a:lnTo>
                  <a:lnTo>
                    <a:pt x="1292" y="415"/>
                  </a:lnTo>
                  <a:lnTo>
                    <a:pt x="1340" y="536"/>
                  </a:lnTo>
                  <a:lnTo>
                    <a:pt x="1365" y="682"/>
                  </a:lnTo>
                  <a:lnTo>
                    <a:pt x="1365" y="682"/>
                  </a:lnTo>
                  <a:lnTo>
                    <a:pt x="1340" y="829"/>
                  </a:lnTo>
                  <a:lnTo>
                    <a:pt x="1292" y="950"/>
                  </a:lnTo>
                  <a:lnTo>
                    <a:pt x="1243" y="1072"/>
                  </a:lnTo>
                  <a:lnTo>
                    <a:pt x="1170" y="1170"/>
                  </a:lnTo>
                  <a:lnTo>
                    <a:pt x="1048" y="1243"/>
                  </a:lnTo>
                  <a:lnTo>
                    <a:pt x="951" y="1316"/>
                  </a:lnTo>
                  <a:lnTo>
                    <a:pt x="805" y="1340"/>
                  </a:lnTo>
                  <a:lnTo>
                    <a:pt x="683" y="1364"/>
                  </a:lnTo>
                  <a:lnTo>
                    <a:pt x="683" y="1364"/>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49"/>
            <p:cNvSpPr/>
            <p:nvPr/>
          </p:nvSpPr>
          <p:spPr>
            <a:xfrm>
              <a:off x="747950" y="3753750"/>
              <a:ext cx="85275" cy="12200"/>
            </a:xfrm>
            <a:custGeom>
              <a:rect b="b" l="l" r="r" t="t"/>
              <a:pathLst>
                <a:path extrusionOk="0" fill="none" h="488" w="3411">
                  <a:moveTo>
                    <a:pt x="3410" y="488"/>
                  </a:moveTo>
                  <a:lnTo>
                    <a:pt x="3410" y="488"/>
                  </a:lnTo>
                  <a:lnTo>
                    <a:pt x="3215" y="366"/>
                  </a:lnTo>
                  <a:lnTo>
                    <a:pt x="3021" y="268"/>
                  </a:lnTo>
                  <a:lnTo>
                    <a:pt x="2826" y="195"/>
                  </a:lnTo>
                  <a:lnTo>
                    <a:pt x="2607" y="122"/>
                  </a:lnTo>
                  <a:lnTo>
                    <a:pt x="2387" y="74"/>
                  </a:lnTo>
                  <a:lnTo>
                    <a:pt x="2168" y="25"/>
                  </a:lnTo>
                  <a:lnTo>
                    <a:pt x="1925" y="0"/>
                  </a:lnTo>
                  <a:lnTo>
                    <a:pt x="1705" y="0"/>
                  </a:lnTo>
                  <a:lnTo>
                    <a:pt x="1462" y="0"/>
                  </a:lnTo>
                  <a:lnTo>
                    <a:pt x="1243" y="25"/>
                  </a:lnTo>
                  <a:lnTo>
                    <a:pt x="1023" y="74"/>
                  </a:lnTo>
                  <a:lnTo>
                    <a:pt x="804" y="122"/>
                  </a:lnTo>
                  <a:lnTo>
                    <a:pt x="585" y="195"/>
                  </a:lnTo>
                  <a:lnTo>
                    <a:pt x="366" y="268"/>
                  </a:lnTo>
                  <a:lnTo>
                    <a:pt x="171" y="366"/>
                  </a:lnTo>
                  <a:lnTo>
                    <a:pt x="1" y="488"/>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p50"/>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solidFill>
                  <a:srgbClr val="CCCCCC"/>
                </a:solidFill>
              </a:rPr>
              <a:t>‹#›</a:t>
            </a:fld>
            <a:endParaRPr>
              <a:solidFill>
                <a:srgbClr val="CCCCCC"/>
              </a:solidFill>
            </a:endParaRPr>
          </a:p>
        </p:txBody>
      </p:sp>
      <p:sp>
        <p:nvSpPr>
          <p:cNvPr id="484" name="Google Shape;484;p50"/>
          <p:cNvSpPr txBox="1"/>
          <p:nvPr>
            <p:ph type="title"/>
          </p:nvPr>
        </p:nvSpPr>
        <p:spPr>
          <a:xfrm>
            <a:off x="209325" y="1983625"/>
            <a:ext cx="2252700" cy="1505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chemeClr val="dk1"/>
                </a:solidFill>
                <a:latin typeface="Arial"/>
                <a:ea typeface="Arial"/>
                <a:cs typeface="Arial"/>
                <a:sym typeface="Arial"/>
              </a:rPr>
              <a:t>READINGS </a:t>
            </a:r>
            <a:endParaRPr sz="3000"/>
          </a:p>
        </p:txBody>
      </p:sp>
      <p:sp>
        <p:nvSpPr>
          <p:cNvPr id="485" name="Google Shape;485;p50"/>
          <p:cNvSpPr txBox="1"/>
          <p:nvPr>
            <p:ph idx="4294967295" type="ctrTitle"/>
          </p:nvPr>
        </p:nvSpPr>
        <p:spPr>
          <a:xfrm>
            <a:off x="3400100" y="545955"/>
            <a:ext cx="5058000" cy="1268700"/>
          </a:xfrm>
          <a:prstGeom prst="rect">
            <a:avLst/>
          </a:prstGeom>
          <a:solidFill>
            <a:srgbClr val="FFA400"/>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a:solidFill>
                  <a:schemeClr val="dk1"/>
                </a:solidFill>
                <a:latin typeface="Arial"/>
                <a:ea typeface="Arial"/>
                <a:cs typeface="Arial"/>
                <a:sym typeface="Arial"/>
              </a:rPr>
              <a:t>READING </a:t>
            </a:r>
            <a:r>
              <a:rPr lang="en" sz="3000">
                <a:solidFill>
                  <a:schemeClr val="lt1"/>
                </a:solidFill>
              </a:rPr>
              <a:t>1</a:t>
            </a:r>
            <a:endParaRPr b="1" sz="3600"/>
          </a:p>
        </p:txBody>
      </p:sp>
      <p:sp>
        <p:nvSpPr>
          <p:cNvPr id="486" name="Google Shape;486;p50"/>
          <p:cNvSpPr txBox="1"/>
          <p:nvPr>
            <p:ph idx="4294967295" type="ctrTitle"/>
          </p:nvPr>
        </p:nvSpPr>
        <p:spPr>
          <a:xfrm>
            <a:off x="3400100" y="3258302"/>
            <a:ext cx="5058000" cy="1268700"/>
          </a:xfrm>
          <a:prstGeom prst="rect">
            <a:avLst/>
          </a:prstGeom>
          <a:solidFill>
            <a:srgbClr val="ED0036"/>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a:solidFill>
                  <a:schemeClr val="dk1"/>
                </a:solidFill>
                <a:latin typeface="Arial"/>
                <a:ea typeface="Arial"/>
                <a:cs typeface="Arial"/>
                <a:sym typeface="Arial"/>
              </a:rPr>
              <a:t>READING </a:t>
            </a:r>
            <a:r>
              <a:rPr lang="en" sz="3000">
                <a:solidFill>
                  <a:schemeClr val="lt1"/>
                </a:solidFill>
              </a:rPr>
              <a:t> 2</a:t>
            </a:r>
            <a:endParaRPr b="1" sz="3600"/>
          </a:p>
        </p:txBody>
      </p:sp>
      <p:sp>
        <p:nvSpPr>
          <p:cNvPr id="487" name="Google Shape;487;p50"/>
          <p:cNvSpPr/>
          <p:nvPr/>
        </p:nvSpPr>
        <p:spPr>
          <a:xfrm>
            <a:off x="7479934" y="2252270"/>
            <a:ext cx="539172" cy="568452"/>
          </a:xfrm>
          <a:custGeom>
            <a:rect b="b" l="l" r="r" t="t"/>
            <a:pathLst>
              <a:path extrusionOk="0" fill="none" h="16075" w="15247">
                <a:moveTo>
                  <a:pt x="9401" y="10717"/>
                </a:moveTo>
                <a:lnTo>
                  <a:pt x="9401" y="10717"/>
                </a:lnTo>
                <a:lnTo>
                  <a:pt x="9085" y="10692"/>
                </a:lnTo>
                <a:lnTo>
                  <a:pt x="9085" y="9596"/>
                </a:lnTo>
                <a:lnTo>
                  <a:pt x="9085" y="9596"/>
                </a:lnTo>
                <a:lnTo>
                  <a:pt x="9401" y="9377"/>
                </a:lnTo>
                <a:lnTo>
                  <a:pt x="9718" y="9133"/>
                </a:lnTo>
                <a:lnTo>
                  <a:pt x="10010" y="8866"/>
                </a:lnTo>
                <a:lnTo>
                  <a:pt x="10302" y="8573"/>
                </a:lnTo>
                <a:lnTo>
                  <a:pt x="10546" y="8232"/>
                </a:lnTo>
                <a:lnTo>
                  <a:pt x="10765" y="7867"/>
                </a:lnTo>
                <a:lnTo>
                  <a:pt x="10984" y="7502"/>
                </a:lnTo>
                <a:lnTo>
                  <a:pt x="11155" y="7088"/>
                </a:lnTo>
                <a:lnTo>
                  <a:pt x="11155" y="7088"/>
                </a:lnTo>
                <a:lnTo>
                  <a:pt x="11228" y="7112"/>
                </a:lnTo>
                <a:lnTo>
                  <a:pt x="11228" y="7112"/>
                </a:lnTo>
                <a:lnTo>
                  <a:pt x="11374" y="7112"/>
                </a:lnTo>
                <a:lnTo>
                  <a:pt x="11496" y="7039"/>
                </a:lnTo>
                <a:lnTo>
                  <a:pt x="11617" y="6942"/>
                </a:lnTo>
                <a:lnTo>
                  <a:pt x="11715" y="6771"/>
                </a:lnTo>
                <a:lnTo>
                  <a:pt x="11812" y="6601"/>
                </a:lnTo>
                <a:lnTo>
                  <a:pt x="11910" y="6381"/>
                </a:lnTo>
                <a:lnTo>
                  <a:pt x="11958" y="6138"/>
                </a:lnTo>
                <a:lnTo>
                  <a:pt x="12007" y="5870"/>
                </a:lnTo>
                <a:lnTo>
                  <a:pt x="12007" y="5870"/>
                </a:lnTo>
                <a:lnTo>
                  <a:pt x="12031" y="5626"/>
                </a:lnTo>
                <a:lnTo>
                  <a:pt x="12007" y="5383"/>
                </a:lnTo>
                <a:lnTo>
                  <a:pt x="11983" y="5188"/>
                </a:lnTo>
                <a:lnTo>
                  <a:pt x="11934" y="4993"/>
                </a:lnTo>
                <a:lnTo>
                  <a:pt x="11885" y="4823"/>
                </a:lnTo>
                <a:lnTo>
                  <a:pt x="11812" y="4677"/>
                </a:lnTo>
                <a:lnTo>
                  <a:pt x="11715" y="4579"/>
                </a:lnTo>
                <a:lnTo>
                  <a:pt x="11593" y="4506"/>
                </a:lnTo>
                <a:lnTo>
                  <a:pt x="11593" y="4506"/>
                </a:lnTo>
                <a:lnTo>
                  <a:pt x="11666" y="4141"/>
                </a:lnTo>
                <a:lnTo>
                  <a:pt x="11690" y="3800"/>
                </a:lnTo>
                <a:lnTo>
                  <a:pt x="11690" y="3483"/>
                </a:lnTo>
                <a:lnTo>
                  <a:pt x="11690" y="3191"/>
                </a:lnTo>
                <a:lnTo>
                  <a:pt x="11666" y="2899"/>
                </a:lnTo>
                <a:lnTo>
                  <a:pt x="11617" y="2631"/>
                </a:lnTo>
                <a:lnTo>
                  <a:pt x="11544" y="2387"/>
                </a:lnTo>
                <a:lnTo>
                  <a:pt x="11471" y="2144"/>
                </a:lnTo>
                <a:lnTo>
                  <a:pt x="11374" y="1924"/>
                </a:lnTo>
                <a:lnTo>
                  <a:pt x="11276" y="1705"/>
                </a:lnTo>
                <a:lnTo>
                  <a:pt x="11155" y="1510"/>
                </a:lnTo>
                <a:lnTo>
                  <a:pt x="11009" y="1340"/>
                </a:lnTo>
                <a:lnTo>
                  <a:pt x="10862" y="1169"/>
                </a:lnTo>
                <a:lnTo>
                  <a:pt x="10716" y="1023"/>
                </a:lnTo>
                <a:lnTo>
                  <a:pt x="10400" y="755"/>
                </a:lnTo>
                <a:lnTo>
                  <a:pt x="10034" y="561"/>
                </a:lnTo>
                <a:lnTo>
                  <a:pt x="9669" y="366"/>
                </a:lnTo>
                <a:lnTo>
                  <a:pt x="9304" y="244"/>
                </a:lnTo>
                <a:lnTo>
                  <a:pt x="8938" y="146"/>
                </a:lnTo>
                <a:lnTo>
                  <a:pt x="8573" y="73"/>
                </a:lnTo>
                <a:lnTo>
                  <a:pt x="8232" y="25"/>
                </a:lnTo>
                <a:lnTo>
                  <a:pt x="7915" y="0"/>
                </a:lnTo>
                <a:lnTo>
                  <a:pt x="7623" y="0"/>
                </a:lnTo>
                <a:lnTo>
                  <a:pt x="7623" y="0"/>
                </a:lnTo>
                <a:lnTo>
                  <a:pt x="7282" y="25"/>
                </a:lnTo>
                <a:lnTo>
                  <a:pt x="6990" y="98"/>
                </a:lnTo>
                <a:lnTo>
                  <a:pt x="6746" y="171"/>
                </a:lnTo>
                <a:lnTo>
                  <a:pt x="6527" y="293"/>
                </a:lnTo>
                <a:lnTo>
                  <a:pt x="6332" y="390"/>
                </a:lnTo>
                <a:lnTo>
                  <a:pt x="6186" y="536"/>
                </a:lnTo>
                <a:lnTo>
                  <a:pt x="6040" y="658"/>
                </a:lnTo>
                <a:lnTo>
                  <a:pt x="5943" y="780"/>
                </a:lnTo>
                <a:lnTo>
                  <a:pt x="5943" y="780"/>
                </a:lnTo>
                <a:lnTo>
                  <a:pt x="5943" y="780"/>
                </a:lnTo>
                <a:lnTo>
                  <a:pt x="5943" y="780"/>
                </a:lnTo>
                <a:lnTo>
                  <a:pt x="5553" y="853"/>
                </a:lnTo>
                <a:lnTo>
                  <a:pt x="5188" y="975"/>
                </a:lnTo>
                <a:lnTo>
                  <a:pt x="4871" y="1145"/>
                </a:lnTo>
                <a:lnTo>
                  <a:pt x="4603" y="1316"/>
                </a:lnTo>
                <a:lnTo>
                  <a:pt x="4360" y="1535"/>
                </a:lnTo>
                <a:lnTo>
                  <a:pt x="4165" y="1754"/>
                </a:lnTo>
                <a:lnTo>
                  <a:pt x="4019" y="2022"/>
                </a:lnTo>
                <a:lnTo>
                  <a:pt x="3897" y="2290"/>
                </a:lnTo>
                <a:lnTo>
                  <a:pt x="3799" y="2558"/>
                </a:lnTo>
                <a:lnTo>
                  <a:pt x="3726" y="2826"/>
                </a:lnTo>
                <a:lnTo>
                  <a:pt x="3678" y="3118"/>
                </a:lnTo>
                <a:lnTo>
                  <a:pt x="3629" y="3410"/>
                </a:lnTo>
                <a:lnTo>
                  <a:pt x="3629" y="3702"/>
                </a:lnTo>
                <a:lnTo>
                  <a:pt x="3629" y="3970"/>
                </a:lnTo>
                <a:lnTo>
                  <a:pt x="3678" y="4482"/>
                </a:lnTo>
                <a:lnTo>
                  <a:pt x="3678" y="4482"/>
                </a:lnTo>
                <a:lnTo>
                  <a:pt x="3678" y="4506"/>
                </a:lnTo>
                <a:lnTo>
                  <a:pt x="3678" y="4506"/>
                </a:lnTo>
                <a:lnTo>
                  <a:pt x="3556" y="4555"/>
                </a:lnTo>
                <a:lnTo>
                  <a:pt x="3459" y="4652"/>
                </a:lnTo>
                <a:lnTo>
                  <a:pt x="3385" y="4798"/>
                </a:lnTo>
                <a:lnTo>
                  <a:pt x="3312" y="4969"/>
                </a:lnTo>
                <a:lnTo>
                  <a:pt x="3264" y="5164"/>
                </a:lnTo>
                <a:lnTo>
                  <a:pt x="3239" y="5383"/>
                </a:lnTo>
                <a:lnTo>
                  <a:pt x="3215" y="5626"/>
                </a:lnTo>
                <a:lnTo>
                  <a:pt x="3239" y="5870"/>
                </a:lnTo>
                <a:lnTo>
                  <a:pt x="3239" y="5870"/>
                </a:lnTo>
                <a:lnTo>
                  <a:pt x="3288" y="6138"/>
                </a:lnTo>
                <a:lnTo>
                  <a:pt x="3337" y="6381"/>
                </a:lnTo>
                <a:lnTo>
                  <a:pt x="3434" y="6601"/>
                </a:lnTo>
                <a:lnTo>
                  <a:pt x="3532" y="6771"/>
                </a:lnTo>
                <a:lnTo>
                  <a:pt x="3629" y="6942"/>
                </a:lnTo>
                <a:lnTo>
                  <a:pt x="3751" y="7039"/>
                </a:lnTo>
                <a:lnTo>
                  <a:pt x="3873" y="7112"/>
                </a:lnTo>
                <a:lnTo>
                  <a:pt x="4019" y="7112"/>
                </a:lnTo>
                <a:lnTo>
                  <a:pt x="4019" y="7112"/>
                </a:lnTo>
                <a:lnTo>
                  <a:pt x="4092" y="7088"/>
                </a:lnTo>
                <a:lnTo>
                  <a:pt x="4092" y="7088"/>
                </a:lnTo>
                <a:lnTo>
                  <a:pt x="4262" y="7502"/>
                </a:lnTo>
                <a:lnTo>
                  <a:pt x="4481" y="7867"/>
                </a:lnTo>
                <a:lnTo>
                  <a:pt x="4701" y="8232"/>
                </a:lnTo>
                <a:lnTo>
                  <a:pt x="4969" y="8573"/>
                </a:lnTo>
                <a:lnTo>
                  <a:pt x="5236" y="8866"/>
                </a:lnTo>
                <a:lnTo>
                  <a:pt x="5529" y="9133"/>
                </a:lnTo>
                <a:lnTo>
                  <a:pt x="5845" y="9377"/>
                </a:lnTo>
                <a:lnTo>
                  <a:pt x="6162" y="9596"/>
                </a:lnTo>
                <a:lnTo>
                  <a:pt x="6162" y="10668"/>
                </a:lnTo>
                <a:lnTo>
                  <a:pt x="6162" y="10668"/>
                </a:lnTo>
                <a:lnTo>
                  <a:pt x="5650" y="10717"/>
                </a:lnTo>
                <a:lnTo>
                  <a:pt x="5650" y="10717"/>
                </a:lnTo>
                <a:lnTo>
                  <a:pt x="5066" y="10814"/>
                </a:lnTo>
                <a:lnTo>
                  <a:pt x="4506" y="10936"/>
                </a:lnTo>
                <a:lnTo>
                  <a:pt x="3946" y="11058"/>
                </a:lnTo>
                <a:lnTo>
                  <a:pt x="3410" y="11228"/>
                </a:lnTo>
                <a:lnTo>
                  <a:pt x="2923" y="11423"/>
                </a:lnTo>
                <a:lnTo>
                  <a:pt x="2460" y="11642"/>
                </a:lnTo>
                <a:lnTo>
                  <a:pt x="2022" y="11886"/>
                </a:lnTo>
                <a:lnTo>
                  <a:pt x="1632" y="12153"/>
                </a:lnTo>
                <a:lnTo>
                  <a:pt x="1267" y="12421"/>
                </a:lnTo>
                <a:lnTo>
                  <a:pt x="950" y="12738"/>
                </a:lnTo>
                <a:lnTo>
                  <a:pt x="682" y="13079"/>
                </a:lnTo>
                <a:lnTo>
                  <a:pt x="439" y="13420"/>
                </a:lnTo>
                <a:lnTo>
                  <a:pt x="268" y="13810"/>
                </a:lnTo>
                <a:lnTo>
                  <a:pt x="122" y="14199"/>
                </a:lnTo>
                <a:lnTo>
                  <a:pt x="49" y="14638"/>
                </a:lnTo>
                <a:lnTo>
                  <a:pt x="0" y="15076"/>
                </a:lnTo>
                <a:lnTo>
                  <a:pt x="0" y="15076"/>
                </a:lnTo>
                <a:lnTo>
                  <a:pt x="49" y="15125"/>
                </a:lnTo>
                <a:lnTo>
                  <a:pt x="244" y="15222"/>
                </a:lnTo>
                <a:lnTo>
                  <a:pt x="414" y="15295"/>
                </a:lnTo>
                <a:lnTo>
                  <a:pt x="633" y="15393"/>
                </a:lnTo>
                <a:lnTo>
                  <a:pt x="901" y="15490"/>
                </a:lnTo>
                <a:lnTo>
                  <a:pt x="1267" y="15563"/>
                </a:lnTo>
                <a:lnTo>
                  <a:pt x="1705" y="15661"/>
                </a:lnTo>
                <a:lnTo>
                  <a:pt x="2216" y="15758"/>
                </a:lnTo>
                <a:lnTo>
                  <a:pt x="2825" y="15831"/>
                </a:lnTo>
                <a:lnTo>
                  <a:pt x="3556" y="15928"/>
                </a:lnTo>
                <a:lnTo>
                  <a:pt x="4384" y="15977"/>
                </a:lnTo>
                <a:lnTo>
                  <a:pt x="5309" y="16026"/>
                </a:lnTo>
                <a:lnTo>
                  <a:pt x="6381" y="16050"/>
                </a:lnTo>
                <a:lnTo>
                  <a:pt x="7599" y="16075"/>
                </a:lnTo>
                <a:lnTo>
                  <a:pt x="7599" y="16075"/>
                </a:lnTo>
                <a:lnTo>
                  <a:pt x="8792" y="16050"/>
                </a:lnTo>
                <a:lnTo>
                  <a:pt x="9864" y="16026"/>
                </a:lnTo>
                <a:lnTo>
                  <a:pt x="10814" y="15977"/>
                </a:lnTo>
                <a:lnTo>
                  <a:pt x="11642" y="15928"/>
                </a:lnTo>
                <a:lnTo>
                  <a:pt x="12372" y="15831"/>
                </a:lnTo>
                <a:lnTo>
                  <a:pt x="12981" y="15758"/>
                </a:lnTo>
                <a:lnTo>
                  <a:pt x="13517" y="15661"/>
                </a:lnTo>
                <a:lnTo>
                  <a:pt x="13955" y="15563"/>
                </a:lnTo>
                <a:lnTo>
                  <a:pt x="14321" y="15490"/>
                </a:lnTo>
                <a:lnTo>
                  <a:pt x="14613" y="15393"/>
                </a:lnTo>
                <a:lnTo>
                  <a:pt x="14832" y="15295"/>
                </a:lnTo>
                <a:lnTo>
                  <a:pt x="15003" y="15222"/>
                </a:lnTo>
                <a:lnTo>
                  <a:pt x="15173" y="15125"/>
                </a:lnTo>
                <a:lnTo>
                  <a:pt x="15246" y="15076"/>
                </a:lnTo>
                <a:lnTo>
                  <a:pt x="15246" y="15076"/>
                </a:lnTo>
                <a:lnTo>
                  <a:pt x="15198" y="14613"/>
                </a:lnTo>
                <a:lnTo>
                  <a:pt x="15125" y="14175"/>
                </a:lnTo>
                <a:lnTo>
                  <a:pt x="15003" y="13761"/>
                </a:lnTo>
                <a:lnTo>
                  <a:pt x="14832" y="13371"/>
                </a:lnTo>
                <a:lnTo>
                  <a:pt x="14589" y="13006"/>
                </a:lnTo>
                <a:lnTo>
                  <a:pt x="14321" y="12665"/>
                </a:lnTo>
                <a:lnTo>
                  <a:pt x="14004" y="12373"/>
                </a:lnTo>
                <a:lnTo>
                  <a:pt x="13639" y="12080"/>
                </a:lnTo>
                <a:lnTo>
                  <a:pt x="13249" y="11813"/>
                </a:lnTo>
                <a:lnTo>
                  <a:pt x="12811" y="11593"/>
                </a:lnTo>
                <a:lnTo>
                  <a:pt x="12324" y="11374"/>
                </a:lnTo>
                <a:lnTo>
                  <a:pt x="11812" y="11204"/>
                </a:lnTo>
                <a:lnTo>
                  <a:pt x="11252" y="11033"/>
                </a:lnTo>
                <a:lnTo>
                  <a:pt x="10668" y="10911"/>
                </a:lnTo>
                <a:lnTo>
                  <a:pt x="10034" y="10790"/>
                </a:lnTo>
                <a:lnTo>
                  <a:pt x="9401" y="10717"/>
                </a:lnTo>
                <a:lnTo>
                  <a:pt x="9401" y="10717"/>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88" name="Google Shape;488;p50"/>
          <p:cNvGrpSpPr/>
          <p:nvPr/>
        </p:nvGrpSpPr>
        <p:grpSpPr>
          <a:xfrm>
            <a:off x="7458387" y="3618777"/>
            <a:ext cx="582244" cy="547800"/>
            <a:chOff x="5972700" y="2330200"/>
            <a:chExt cx="411625" cy="387275"/>
          </a:xfrm>
        </p:grpSpPr>
        <p:sp>
          <p:nvSpPr>
            <p:cNvPr id="489" name="Google Shape;489;p50"/>
            <p:cNvSpPr/>
            <p:nvPr/>
          </p:nvSpPr>
          <p:spPr>
            <a:xfrm>
              <a:off x="5972700" y="2476950"/>
              <a:ext cx="98050" cy="219825"/>
            </a:xfrm>
            <a:custGeom>
              <a:rect b="b" l="l" r="r" t="t"/>
              <a:pathLst>
                <a:path extrusionOk="0" fill="none" h="8793" w="3922">
                  <a:moveTo>
                    <a:pt x="0" y="0"/>
                  </a:moveTo>
                  <a:lnTo>
                    <a:pt x="0" y="8792"/>
                  </a:lnTo>
                  <a:lnTo>
                    <a:pt x="3921" y="8792"/>
                  </a:lnTo>
                  <a:lnTo>
                    <a:pt x="3921" y="0"/>
                  </a:lnTo>
                  <a:lnTo>
                    <a:pt x="0" y="0"/>
                  </a:lnTo>
                  <a:close/>
                  <a:moveTo>
                    <a:pt x="2411" y="2411"/>
                  </a:moveTo>
                  <a:lnTo>
                    <a:pt x="2411" y="2411"/>
                  </a:lnTo>
                  <a:lnTo>
                    <a:pt x="2265" y="2387"/>
                  </a:lnTo>
                  <a:lnTo>
                    <a:pt x="2143" y="2363"/>
                  </a:lnTo>
                  <a:lnTo>
                    <a:pt x="2022" y="2290"/>
                  </a:lnTo>
                  <a:lnTo>
                    <a:pt x="1924" y="2216"/>
                  </a:lnTo>
                  <a:lnTo>
                    <a:pt x="1827" y="2095"/>
                  </a:lnTo>
                  <a:lnTo>
                    <a:pt x="1754" y="1973"/>
                  </a:lnTo>
                  <a:lnTo>
                    <a:pt x="1729" y="1851"/>
                  </a:lnTo>
                  <a:lnTo>
                    <a:pt x="1705" y="1705"/>
                  </a:lnTo>
                  <a:lnTo>
                    <a:pt x="1705" y="1705"/>
                  </a:lnTo>
                  <a:lnTo>
                    <a:pt x="1729" y="1559"/>
                  </a:lnTo>
                  <a:lnTo>
                    <a:pt x="1754" y="1437"/>
                  </a:lnTo>
                  <a:lnTo>
                    <a:pt x="1827" y="1315"/>
                  </a:lnTo>
                  <a:lnTo>
                    <a:pt x="1924" y="1218"/>
                  </a:lnTo>
                  <a:lnTo>
                    <a:pt x="2022" y="1120"/>
                  </a:lnTo>
                  <a:lnTo>
                    <a:pt x="2143" y="1072"/>
                  </a:lnTo>
                  <a:lnTo>
                    <a:pt x="2265" y="1023"/>
                  </a:lnTo>
                  <a:lnTo>
                    <a:pt x="2411" y="999"/>
                  </a:lnTo>
                  <a:lnTo>
                    <a:pt x="2411" y="999"/>
                  </a:lnTo>
                  <a:lnTo>
                    <a:pt x="2557" y="1023"/>
                  </a:lnTo>
                  <a:lnTo>
                    <a:pt x="2679" y="1072"/>
                  </a:lnTo>
                  <a:lnTo>
                    <a:pt x="2801" y="1120"/>
                  </a:lnTo>
                  <a:lnTo>
                    <a:pt x="2898" y="1218"/>
                  </a:lnTo>
                  <a:lnTo>
                    <a:pt x="2996" y="1315"/>
                  </a:lnTo>
                  <a:lnTo>
                    <a:pt x="3069" y="1437"/>
                  </a:lnTo>
                  <a:lnTo>
                    <a:pt x="3093" y="1559"/>
                  </a:lnTo>
                  <a:lnTo>
                    <a:pt x="3118" y="1705"/>
                  </a:lnTo>
                  <a:lnTo>
                    <a:pt x="3118" y="1705"/>
                  </a:lnTo>
                  <a:lnTo>
                    <a:pt x="3093" y="1851"/>
                  </a:lnTo>
                  <a:lnTo>
                    <a:pt x="3069" y="1973"/>
                  </a:lnTo>
                  <a:lnTo>
                    <a:pt x="2996" y="2095"/>
                  </a:lnTo>
                  <a:lnTo>
                    <a:pt x="2898" y="2216"/>
                  </a:lnTo>
                  <a:lnTo>
                    <a:pt x="2801" y="2290"/>
                  </a:lnTo>
                  <a:lnTo>
                    <a:pt x="2679" y="2363"/>
                  </a:lnTo>
                  <a:lnTo>
                    <a:pt x="2557" y="2387"/>
                  </a:lnTo>
                  <a:lnTo>
                    <a:pt x="2411" y="2411"/>
                  </a:lnTo>
                  <a:lnTo>
                    <a:pt x="2411" y="2411"/>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50"/>
            <p:cNvSpPr/>
            <p:nvPr/>
          </p:nvSpPr>
          <p:spPr>
            <a:xfrm>
              <a:off x="6078025" y="2330200"/>
              <a:ext cx="306300" cy="387275"/>
            </a:xfrm>
            <a:custGeom>
              <a:rect b="b" l="l" r="r" t="t"/>
              <a:pathLst>
                <a:path extrusionOk="0" fill="none" h="15491" w="12252">
                  <a:moveTo>
                    <a:pt x="1" y="13396"/>
                  </a:moveTo>
                  <a:lnTo>
                    <a:pt x="1511" y="13396"/>
                  </a:lnTo>
                  <a:lnTo>
                    <a:pt x="1511" y="13396"/>
                  </a:lnTo>
                  <a:lnTo>
                    <a:pt x="1998" y="13639"/>
                  </a:lnTo>
                  <a:lnTo>
                    <a:pt x="2680" y="13932"/>
                  </a:lnTo>
                  <a:lnTo>
                    <a:pt x="3556" y="14273"/>
                  </a:lnTo>
                  <a:lnTo>
                    <a:pt x="4531" y="14638"/>
                  </a:lnTo>
                  <a:lnTo>
                    <a:pt x="5578" y="14955"/>
                  </a:lnTo>
                  <a:lnTo>
                    <a:pt x="6114" y="15101"/>
                  </a:lnTo>
                  <a:lnTo>
                    <a:pt x="6650" y="15222"/>
                  </a:lnTo>
                  <a:lnTo>
                    <a:pt x="7161" y="15344"/>
                  </a:lnTo>
                  <a:lnTo>
                    <a:pt x="7672" y="15417"/>
                  </a:lnTo>
                  <a:lnTo>
                    <a:pt x="8135" y="15466"/>
                  </a:lnTo>
                  <a:lnTo>
                    <a:pt x="8598" y="15490"/>
                  </a:lnTo>
                  <a:lnTo>
                    <a:pt x="8598" y="15490"/>
                  </a:lnTo>
                  <a:lnTo>
                    <a:pt x="9377" y="15490"/>
                  </a:lnTo>
                  <a:lnTo>
                    <a:pt x="9791" y="15466"/>
                  </a:lnTo>
                  <a:lnTo>
                    <a:pt x="10181" y="15417"/>
                  </a:lnTo>
                  <a:lnTo>
                    <a:pt x="10522" y="15320"/>
                  </a:lnTo>
                  <a:lnTo>
                    <a:pt x="10692" y="15271"/>
                  </a:lnTo>
                  <a:lnTo>
                    <a:pt x="10814" y="15222"/>
                  </a:lnTo>
                  <a:lnTo>
                    <a:pt x="10936" y="15149"/>
                  </a:lnTo>
                  <a:lnTo>
                    <a:pt x="11033" y="15052"/>
                  </a:lnTo>
                  <a:lnTo>
                    <a:pt x="11082" y="14955"/>
                  </a:lnTo>
                  <a:lnTo>
                    <a:pt x="11131" y="14833"/>
                  </a:lnTo>
                  <a:lnTo>
                    <a:pt x="11204" y="14126"/>
                  </a:lnTo>
                  <a:lnTo>
                    <a:pt x="11204" y="14126"/>
                  </a:lnTo>
                  <a:lnTo>
                    <a:pt x="11180" y="13956"/>
                  </a:lnTo>
                  <a:lnTo>
                    <a:pt x="11131" y="13810"/>
                  </a:lnTo>
                  <a:lnTo>
                    <a:pt x="11033" y="13664"/>
                  </a:lnTo>
                  <a:lnTo>
                    <a:pt x="10887" y="13542"/>
                  </a:lnTo>
                  <a:lnTo>
                    <a:pt x="10887" y="13542"/>
                  </a:lnTo>
                  <a:lnTo>
                    <a:pt x="11009" y="13518"/>
                  </a:lnTo>
                  <a:lnTo>
                    <a:pt x="11131" y="13469"/>
                  </a:lnTo>
                  <a:lnTo>
                    <a:pt x="11253" y="13420"/>
                  </a:lnTo>
                  <a:lnTo>
                    <a:pt x="11350" y="13323"/>
                  </a:lnTo>
                  <a:lnTo>
                    <a:pt x="11423" y="13225"/>
                  </a:lnTo>
                  <a:lnTo>
                    <a:pt x="11496" y="13104"/>
                  </a:lnTo>
                  <a:lnTo>
                    <a:pt x="11545" y="12957"/>
                  </a:lnTo>
                  <a:lnTo>
                    <a:pt x="11569" y="12836"/>
                  </a:lnTo>
                  <a:lnTo>
                    <a:pt x="11642" y="11959"/>
                  </a:lnTo>
                  <a:lnTo>
                    <a:pt x="11642" y="11959"/>
                  </a:lnTo>
                  <a:lnTo>
                    <a:pt x="11642" y="11837"/>
                  </a:lnTo>
                  <a:lnTo>
                    <a:pt x="11642" y="11740"/>
                  </a:lnTo>
                  <a:lnTo>
                    <a:pt x="11618" y="11618"/>
                  </a:lnTo>
                  <a:lnTo>
                    <a:pt x="11569" y="11521"/>
                  </a:lnTo>
                  <a:lnTo>
                    <a:pt x="11447" y="11350"/>
                  </a:lnTo>
                  <a:lnTo>
                    <a:pt x="11374" y="11277"/>
                  </a:lnTo>
                  <a:lnTo>
                    <a:pt x="11301" y="11204"/>
                  </a:lnTo>
                  <a:lnTo>
                    <a:pt x="11301" y="11204"/>
                  </a:lnTo>
                  <a:lnTo>
                    <a:pt x="11423" y="11180"/>
                  </a:lnTo>
                  <a:lnTo>
                    <a:pt x="11521" y="11131"/>
                  </a:lnTo>
                  <a:lnTo>
                    <a:pt x="11618" y="11058"/>
                  </a:lnTo>
                  <a:lnTo>
                    <a:pt x="11715" y="10960"/>
                  </a:lnTo>
                  <a:lnTo>
                    <a:pt x="11788" y="10863"/>
                  </a:lnTo>
                  <a:lnTo>
                    <a:pt x="11837" y="10766"/>
                  </a:lnTo>
                  <a:lnTo>
                    <a:pt x="11886" y="10644"/>
                  </a:lnTo>
                  <a:lnTo>
                    <a:pt x="11910" y="10498"/>
                  </a:lnTo>
                  <a:lnTo>
                    <a:pt x="11983" y="9645"/>
                  </a:lnTo>
                  <a:lnTo>
                    <a:pt x="11983" y="9645"/>
                  </a:lnTo>
                  <a:lnTo>
                    <a:pt x="11983" y="9523"/>
                  </a:lnTo>
                  <a:lnTo>
                    <a:pt x="11983" y="9402"/>
                  </a:lnTo>
                  <a:lnTo>
                    <a:pt x="11959" y="9280"/>
                  </a:lnTo>
                  <a:lnTo>
                    <a:pt x="11910" y="9182"/>
                  </a:lnTo>
                  <a:lnTo>
                    <a:pt x="11861" y="9085"/>
                  </a:lnTo>
                  <a:lnTo>
                    <a:pt x="11788" y="9012"/>
                  </a:lnTo>
                  <a:lnTo>
                    <a:pt x="11715" y="8939"/>
                  </a:lnTo>
                  <a:lnTo>
                    <a:pt x="11618" y="8866"/>
                  </a:lnTo>
                  <a:lnTo>
                    <a:pt x="11618" y="8866"/>
                  </a:lnTo>
                  <a:lnTo>
                    <a:pt x="11715" y="8841"/>
                  </a:lnTo>
                  <a:lnTo>
                    <a:pt x="11813" y="8768"/>
                  </a:lnTo>
                  <a:lnTo>
                    <a:pt x="11910" y="8695"/>
                  </a:lnTo>
                  <a:lnTo>
                    <a:pt x="11983" y="8622"/>
                  </a:lnTo>
                  <a:lnTo>
                    <a:pt x="12056" y="8525"/>
                  </a:lnTo>
                  <a:lnTo>
                    <a:pt x="12105" y="8427"/>
                  </a:lnTo>
                  <a:lnTo>
                    <a:pt x="12129" y="8306"/>
                  </a:lnTo>
                  <a:lnTo>
                    <a:pt x="12154" y="8184"/>
                  </a:lnTo>
                  <a:lnTo>
                    <a:pt x="12251" y="7307"/>
                  </a:lnTo>
                  <a:lnTo>
                    <a:pt x="12251" y="7307"/>
                  </a:lnTo>
                  <a:lnTo>
                    <a:pt x="12227" y="7185"/>
                  </a:lnTo>
                  <a:lnTo>
                    <a:pt x="12202" y="7064"/>
                  </a:lnTo>
                  <a:lnTo>
                    <a:pt x="12154" y="6966"/>
                  </a:lnTo>
                  <a:lnTo>
                    <a:pt x="12105" y="6869"/>
                  </a:lnTo>
                  <a:lnTo>
                    <a:pt x="12032" y="6771"/>
                  </a:lnTo>
                  <a:lnTo>
                    <a:pt x="11935" y="6698"/>
                  </a:lnTo>
                  <a:lnTo>
                    <a:pt x="11715" y="6552"/>
                  </a:lnTo>
                  <a:lnTo>
                    <a:pt x="11472" y="6430"/>
                  </a:lnTo>
                  <a:lnTo>
                    <a:pt x="11180" y="6333"/>
                  </a:lnTo>
                  <a:lnTo>
                    <a:pt x="10863" y="6260"/>
                  </a:lnTo>
                  <a:lnTo>
                    <a:pt x="10546" y="6211"/>
                  </a:lnTo>
                  <a:lnTo>
                    <a:pt x="10546" y="6211"/>
                  </a:lnTo>
                  <a:lnTo>
                    <a:pt x="9864" y="6114"/>
                  </a:lnTo>
                  <a:lnTo>
                    <a:pt x="8817" y="6016"/>
                  </a:lnTo>
                  <a:lnTo>
                    <a:pt x="7575" y="5943"/>
                  </a:lnTo>
                  <a:lnTo>
                    <a:pt x="6309" y="5870"/>
                  </a:lnTo>
                  <a:lnTo>
                    <a:pt x="6309" y="5870"/>
                  </a:lnTo>
                  <a:lnTo>
                    <a:pt x="6479" y="5578"/>
                  </a:lnTo>
                  <a:lnTo>
                    <a:pt x="6625" y="5237"/>
                  </a:lnTo>
                  <a:lnTo>
                    <a:pt x="6771" y="4872"/>
                  </a:lnTo>
                  <a:lnTo>
                    <a:pt x="6869" y="4482"/>
                  </a:lnTo>
                  <a:lnTo>
                    <a:pt x="6966" y="4092"/>
                  </a:lnTo>
                  <a:lnTo>
                    <a:pt x="7064" y="3678"/>
                  </a:lnTo>
                  <a:lnTo>
                    <a:pt x="7161" y="2875"/>
                  </a:lnTo>
                  <a:lnTo>
                    <a:pt x="7234" y="2144"/>
                  </a:lnTo>
                  <a:lnTo>
                    <a:pt x="7283" y="1535"/>
                  </a:lnTo>
                  <a:lnTo>
                    <a:pt x="7283" y="975"/>
                  </a:lnTo>
                  <a:lnTo>
                    <a:pt x="7283" y="975"/>
                  </a:lnTo>
                  <a:lnTo>
                    <a:pt x="7283" y="804"/>
                  </a:lnTo>
                  <a:lnTo>
                    <a:pt x="7210" y="609"/>
                  </a:lnTo>
                  <a:lnTo>
                    <a:pt x="7137" y="463"/>
                  </a:lnTo>
                  <a:lnTo>
                    <a:pt x="7015" y="317"/>
                  </a:lnTo>
                  <a:lnTo>
                    <a:pt x="6869" y="171"/>
                  </a:lnTo>
                  <a:lnTo>
                    <a:pt x="6698" y="98"/>
                  </a:lnTo>
                  <a:lnTo>
                    <a:pt x="6503" y="25"/>
                  </a:lnTo>
                  <a:lnTo>
                    <a:pt x="6309" y="1"/>
                  </a:lnTo>
                  <a:lnTo>
                    <a:pt x="6309" y="1"/>
                  </a:lnTo>
                  <a:lnTo>
                    <a:pt x="5943" y="25"/>
                  </a:lnTo>
                  <a:lnTo>
                    <a:pt x="5700" y="74"/>
                  </a:lnTo>
                  <a:lnTo>
                    <a:pt x="5505" y="147"/>
                  </a:lnTo>
                  <a:lnTo>
                    <a:pt x="5359" y="220"/>
                  </a:lnTo>
                  <a:lnTo>
                    <a:pt x="5359" y="220"/>
                  </a:lnTo>
                  <a:lnTo>
                    <a:pt x="4969" y="1462"/>
                  </a:lnTo>
                  <a:lnTo>
                    <a:pt x="4774" y="2022"/>
                  </a:lnTo>
                  <a:lnTo>
                    <a:pt x="4579" y="2534"/>
                  </a:lnTo>
                  <a:lnTo>
                    <a:pt x="4385" y="2996"/>
                  </a:lnTo>
                  <a:lnTo>
                    <a:pt x="4190" y="3386"/>
                  </a:lnTo>
                  <a:lnTo>
                    <a:pt x="4019" y="3678"/>
                  </a:lnTo>
                  <a:lnTo>
                    <a:pt x="3873" y="3922"/>
                  </a:lnTo>
                  <a:lnTo>
                    <a:pt x="3873" y="3922"/>
                  </a:lnTo>
                  <a:lnTo>
                    <a:pt x="3654" y="4141"/>
                  </a:lnTo>
                  <a:lnTo>
                    <a:pt x="3313" y="4482"/>
                  </a:lnTo>
                  <a:lnTo>
                    <a:pt x="2509" y="5237"/>
                  </a:lnTo>
                  <a:lnTo>
                    <a:pt x="1438" y="6211"/>
                  </a:lnTo>
                  <a:lnTo>
                    <a:pt x="1" y="621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1" name="Google Shape;491;p50"/>
          <p:cNvGrpSpPr/>
          <p:nvPr/>
        </p:nvGrpSpPr>
        <p:grpSpPr>
          <a:xfrm>
            <a:off x="7415332" y="940852"/>
            <a:ext cx="668351" cy="513322"/>
            <a:chOff x="568950" y="3686775"/>
            <a:chExt cx="472500" cy="362900"/>
          </a:xfrm>
        </p:grpSpPr>
        <p:sp>
          <p:nvSpPr>
            <p:cNvPr id="492" name="Google Shape;492;p50"/>
            <p:cNvSpPr/>
            <p:nvPr/>
          </p:nvSpPr>
          <p:spPr>
            <a:xfrm>
              <a:off x="568950" y="3686775"/>
              <a:ext cx="472500" cy="362900"/>
            </a:xfrm>
            <a:custGeom>
              <a:rect b="b" l="l" r="r" t="t"/>
              <a:pathLst>
                <a:path extrusionOk="0" fill="none" h="14516" w="18900">
                  <a:moveTo>
                    <a:pt x="18900" y="7989"/>
                  </a:moveTo>
                  <a:lnTo>
                    <a:pt x="18900" y="7989"/>
                  </a:lnTo>
                  <a:lnTo>
                    <a:pt x="18705" y="8111"/>
                  </a:lnTo>
                  <a:lnTo>
                    <a:pt x="18510" y="8184"/>
                  </a:lnTo>
                  <a:lnTo>
                    <a:pt x="18291" y="8232"/>
                  </a:lnTo>
                  <a:lnTo>
                    <a:pt x="18072" y="8232"/>
                  </a:lnTo>
                  <a:lnTo>
                    <a:pt x="17852" y="8184"/>
                  </a:lnTo>
                  <a:lnTo>
                    <a:pt x="17658" y="8111"/>
                  </a:lnTo>
                  <a:lnTo>
                    <a:pt x="17487" y="8013"/>
                  </a:lnTo>
                  <a:lnTo>
                    <a:pt x="17341" y="7891"/>
                  </a:lnTo>
                  <a:lnTo>
                    <a:pt x="17341" y="7891"/>
                  </a:lnTo>
                  <a:lnTo>
                    <a:pt x="17243" y="7745"/>
                  </a:lnTo>
                  <a:lnTo>
                    <a:pt x="17170" y="7575"/>
                  </a:lnTo>
                  <a:lnTo>
                    <a:pt x="17170" y="7404"/>
                  </a:lnTo>
                  <a:lnTo>
                    <a:pt x="17195" y="7234"/>
                  </a:lnTo>
                  <a:lnTo>
                    <a:pt x="17243" y="7088"/>
                  </a:lnTo>
                  <a:lnTo>
                    <a:pt x="17341" y="6942"/>
                  </a:lnTo>
                  <a:lnTo>
                    <a:pt x="17487" y="6844"/>
                  </a:lnTo>
                  <a:lnTo>
                    <a:pt x="17658" y="6795"/>
                  </a:lnTo>
                  <a:lnTo>
                    <a:pt x="17658" y="6795"/>
                  </a:lnTo>
                  <a:lnTo>
                    <a:pt x="17755" y="6771"/>
                  </a:lnTo>
                  <a:lnTo>
                    <a:pt x="17828" y="6771"/>
                  </a:lnTo>
                  <a:lnTo>
                    <a:pt x="17901" y="6795"/>
                  </a:lnTo>
                  <a:lnTo>
                    <a:pt x="17974" y="6820"/>
                  </a:lnTo>
                  <a:lnTo>
                    <a:pt x="18023" y="6869"/>
                  </a:lnTo>
                  <a:lnTo>
                    <a:pt x="18047" y="6917"/>
                  </a:lnTo>
                  <a:lnTo>
                    <a:pt x="18096" y="7063"/>
                  </a:lnTo>
                  <a:lnTo>
                    <a:pt x="18072" y="7210"/>
                  </a:lnTo>
                  <a:lnTo>
                    <a:pt x="18023" y="7356"/>
                  </a:lnTo>
                  <a:lnTo>
                    <a:pt x="17950" y="7477"/>
                  </a:lnTo>
                  <a:lnTo>
                    <a:pt x="17828" y="7599"/>
                  </a:lnTo>
                  <a:lnTo>
                    <a:pt x="17828" y="7599"/>
                  </a:lnTo>
                  <a:lnTo>
                    <a:pt x="17633" y="7697"/>
                  </a:lnTo>
                  <a:lnTo>
                    <a:pt x="17438" y="7770"/>
                  </a:lnTo>
                  <a:lnTo>
                    <a:pt x="17219" y="7794"/>
                  </a:lnTo>
                  <a:lnTo>
                    <a:pt x="17000" y="7794"/>
                  </a:lnTo>
                  <a:lnTo>
                    <a:pt x="17000" y="7794"/>
                  </a:lnTo>
                  <a:lnTo>
                    <a:pt x="16878" y="7794"/>
                  </a:lnTo>
                  <a:lnTo>
                    <a:pt x="16781" y="7770"/>
                  </a:lnTo>
                  <a:lnTo>
                    <a:pt x="16708" y="7745"/>
                  </a:lnTo>
                  <a:lnTo>
                    <a:pt x="16635" y="7697"/>
                  </a:lnTo>
                  <a:lnTo>
                    <a:pt x="16586" y="7648"/>
                  </a:lnTo>
                  <a:lnTo>
                    <a:pt x="16562" y="7550"/>
                  </a:lnTo>
                  <a:lnTo>
                    <a:pt x="16537" y="7331"/>
                  </a:lnTo>
                  <a:lnTo>
                    <a:pt x="16537" y="7331"/>
                  </a:lnTo>
                  <a:lnTo>
                    <a:pt x="16513" y="7015"/>
                  </a:lnTo>
                  <a:lnTo>
                    <a:pt x="16488" y="6698"/>
                  </a:lnTo>
                  <a:lnTo>
                    <a:pt x="16440" y="6381"/>
                  </a:lnTo>
                  <a:lnTo>
                    <a:pt x="16367" y="6065"/>
                  </a:lnTo>
                  <a:lnTo>
                    <a:pt x="16269" y="5748"/>
                  </a:lnTo>
                  <a:lnTo>
                    <a:pt x="16172" y="5456"/>
                  </a:lnTo>
                  <a:lnTo>
                    <a:pt x="16050" y="5164"/>
                  </a:lnTo>
                  <a:lnTo>
                    <a:pt x="15904" y="4871"/>
                  </a:lnTo>
                  <a:lnTo>
                    <a:pt x="15758" y="4604"/>
                  </a:lnTo>
                  <a:lnTo>
                    <a:pt x="15587" y="4311"/>
                  </a:lnTo>
                  <a:lnTo>
                    <a:pt x="15393" y="4068"/>
                  </a:lnTo>
                  <a:lnTo>
                    <a:pt x="15198" y="3800"/>
                  </a:lnTo>
                  <a:lnTo>
                    <a:pt x="14978" y="3556"/>
                  </a:lnTo>
                  <a:lnTo>
                    <a:pt x="14759" y="3313"/>
                  </a:lnTo>
                  <a:lnTo>
                    <a:pt x="14516" y="3094"/>
                  </a:lnTo>
                  <a:lnTo>
                    <a:pt x="14272" y="2874"/>
                  </a:lnTo>
                  <a:lnTo>
                    <a:pt x="14004" y="2655"/>
                  </a:lnTo>
                  <a:lnTo>
                    <a:pt x="13712" y="2460"/>
                  </a:lnTo>
                  <a:lnTo>
                    <a:pt x="13420" y="2265"/>
                  </a:lnTo>
                  <a:lnTo>
                    <a:pt x="13128" y="2095"/>
                  </a:lnTo>
                  <a:lnTo>
                    <a:pt x="12811" y="1924"/>
                  </a:lnTo>
                  <a:lnTo>
                    <a:pt x="12494" y="1778"/>
                  </a:lnTo>
                  <a:lnTo>
                    <a:pt x="12178" y="1632"/>
                  </a:lnTo>
                  <a:lnTo>
                    <a:pt x="11837" y="1510"/>
                  </a:lnTo>
                  <a:lnTo>
                    <a:pt x="11496" y="1389"/>
                  </a:lnTo>
                  <a:lnTo>
                    <a:pt x="11130" y="1291"/>
                  </a:lnTo>
                  <a:lnTo>
                    <a:pt x="10765" y="1218"/>
                  </a:lnTo>
                  <a:lnTo>
                    <a:pt x="10400" y="1145"/>
                  </a:lnTo>
                  <a:lnTo>
                    <a:pt x="10034" y="1096"/>
                  </a:lnTo>
                  <a:lnTo>
                    <a:pt x="9645" y="1048"/>
                  </a:lnTo>
                  <a:lnTo>
                    <a:pt x="9255" y="1023"/>
                  </a:lnTo>
                  <a:lnTo>
                    <a:pt x="8865" y="1023"/>
                  </a:lnTo>
                  <a:lnTo>
                    <a:pt x="8865" y="1023"/>
                  </a:lnTo>
                  <a:lnTo>
                    <a:pt x="8330" y="1023"/>
                  </a:lnTo>
                  <a:lnTo>
                    <a:pt x="7794" y="1072"/>
                  </a:lnTo>
                  <a:lnTo>
                    <a:pt x="7258" y="1145"/>
                  </a:lnTo>
                  <a:lnTo>
                    <a:pt x="6747" y="1267"/>
                  </a:lnTo>
                  <a:lnTo>
                    <a:pt x="6747" y="1267"/>
                  </a:lnTo>
                  <a:lnTo>
                    <a:pt x="6600" y="1048"/>
                  </a:lnTo>
                  <a:lnTo>
                    <a:pt x="6454" y="877"/>
                  </a:lnTo>
                  <a:lnTo>
                    <a:pt x="6284" y="707"/>
                  </a:lnTo>
                  <a:lnTo>
                    <a:pt x="6138" y="561"/>
                  </a:lnTo>
                  <a:lnTo>
                    <a:pt x="5967" y="439"/>
                  </a:lnTo>
                  <a:lnTo>
                    <a:pt x="5821" y="341"/>
                  </a:lnTo>
                  <a:lnTo>
                    <a:pt x="5504" y="195"/>
                  </a:lnTo>
                  <a:lnTo>
                    <a:pt x="5237" y="98"/>
                  </a:lnTo>
                  <a:lnTo>
                    <a:pt x="5017" y="49"/>
                  </a:lnTo>
                  <a:lnTo>
                    <a:pt x="4822" y="0"/>
                  </a:lnTo>
                  <a:lnTo>
                    <a:pt x="4822" y="0"/>
                  </a:lnTo>
                  <a:lnTo>
                    <a:pt x="4725" y="195"/>
                  </a:lnTo>
                  <a:lnTo>
                    <a:pt x="4628" y="390"/>
                  </a:lnTo>
                  <a:lnTo>
                    <a:pt x="4530" y="682"/>
                  </a:lnTo>
                  <a:lnTo>
                    <a:pt x="4433" y="999"/>
                  </a:lnTo>
                  <a:lnTo>
                    <a:pt x="4384" y="1389"/>
                  </a:lnTo>
                  <a:lnTo>
                    <a:pt x="4360" y="1778"/>
                  </a:lnTo>
                  <a:lnTo>
                    <a:pt x="4360" y="1998"/>
                  </a:lnTo>
                  <a:lnTo>
                    <a:pt x="4408" y="2217"/>
                  </a:lnTo>
                  <a:lnTo>
                    <a:pt x="4408" y="2217"/>
                  </a:lnTo>
                  <a:lnTo>
                    <a:pt x="4067" y="2436"/>
                  </a:lnTo>
                  <a:lnTo>
                    <a:pt x="3678" y="2728"/>
                  </a:lnTo>
                  <a:lnTo>
                    <a:pt x="3264" y="3142"/>
                  </a:lnTo>
                  <a:lnTo>
                    <a:pt x="2825" y="3605"/>
                  </a:lnTo>
                  <a:lnTo>
                    <a:pt x="2411" y="4116"/>
                  </a:lnTo>
                  <a:lnTo>
                    <a:pt x="2022" y="4652"/>
                  </a:lnTo>
                  <a:lnTo>
                    <a:pt x="1851" y="4945"/>
                  </a:lnTo>
                  <a:lnTo>
                    <a:pt x="1705" y="5237"/>
                  </a:lnTo>
                  <a:lnTo>
                    <a:pt x="1559" y="5529"/>
                  </a:lnTo>
                  <a:lnTo>
                    <a:pt x="1461" y="5797"/>
                  </a:lnTo>
                  <a:lnTo>
                    <a:pt x="560" y="5797"/>
                  </a:lnTo>
                  <a:lnTo>
                    <a:pt x="560" y="5797"/>
                  </a:lnTo>
                  <a:lnTo>
                    <a:pt x="463" y="5821"/>
                  </a:lnTo>
                  <a:lnTo>
                    <a:pt x="341" y="5846"/>
                  </a:lnTo>
                  <a:lnTo>
                    <a:pt x="244" y="5894"/>
                  </a:lnTo>
                  <a:lnTo>
                    <a:pt x="171" y="5967"/>
                  </a:lnTo>
                  <a:lnTo>
                    <a:pt x="98" y="6040"/>
                  </a:lnTo>
                  <a:lnTo>
                    <a:pt x="49" y="6138"/>
                  </a:lnTo>
                  <a:lnTo>
                    <a:pt x="25" y="6260"/>
                  </a:lnTo>
                  <a:lnTo>
                    <a:pt x="0" y="6357"/>
                  </a:lnTo>
                  <a:lnTo>
                    <a:pt x="0" y="8598"/>
                  </a:lnTo>
                  <a:lnTo>
                    <a:pt x="0" y="8598"/>
                  </a:lnTo>
                  <a:lnTo>
                    <a:pt x="25" y="8720"/>
                  </a:lnTo>
                  <a:lnTo>
                    <a:pt x="49" y="8817"/>
                  </a:lnTo>
                  <a:lnTo>
                    <a:pt x="98" y="8914"/>
                  </a:lnTo>
                  <a:lnTo>
                    <a:pt x="171" y="8987"/>
                  </a:lnTo>
                  <a:lnTo>
                    <a:pt x="244" y="9060"/>
                  </a:lnTo>
                  <a:lnTo>
                    <a:pt x="341" y="9109"/>
                  </a:lnTo>
                  <a:lnTo>
                    <a:pt x="463" y="9158"/>
                  </a:lnTo>
                  <a:lnTo>
                    <a:pt x="560" y="9158"/>
                  </a:lnTo>
                  <a:lnTo>
                    <a:pt x="1510" y="9158"/>
                  </a:lnTo>
                  <a:lnTo>
                    <a:pt x="1510" y="9158"/>
                  </a:lnTo>
                  <a:lnTo>
                    <a:pt x="1583" y="9353"/>
                  </a:lnTo>
                  <a:lnTo>
                    <a:pt x="1681" y="9572"/>
                  </a:lnTo>
                  <a:lnTo>
                    <a:pt x="1924" y="9986"/>
                  </a:lnTo>
                  <a:lnTo>
                    <a:pt x="2216" y="10376"/>
                  </a:lnTo>
                  <a:lnTo>
                    <a:pt x="2582" y="10765"/>
                  </a:lnTo>
                  <a:lnTo>
                    <a:pt x="2972" y="11131"/>
                  </a:lnTo>
                  <a:lnTo>
                    <a:pt x="3410" y="11472"/>
                  </a:lnTo>
                  <a:lnTo>
                    <a:pt x="3897" y="11788"/>
                  </a:lnTo>
                  <a:lnTo>
                    <a:pt x="4408" y="12032"/>
                  </a:lnTo>
                  <a:lnTo>
                    <a:pt x="4408" y="14516"/>
                  </a:lnTo>
                  <a:lnTo>
                    <a:pt x="5090" y="14516"/>
                  </a:lnTo>
                  <a:lnTo>
                    <a:pt x="6308" y="12860"/>
                  </a:lnTo>
                  <a:lnTo>
                    <a:pt x="6308" y="12860"/>
                  </a:lnTo>
                  <a:lnTo>
                    <a:pt x="6917" y="13030"/>
                  </a:lnTo>
                  <a:lnTo>
                    <a:pt x="7550" y="13128"/>
                  </a:lnTo>
                  <a:lnTo>
                    <a:pt x="8208" y="13201"/>
                  </a:lnTo>
                  <a:lnTo>
                    <a:pt x="8865" y="13225"/>
                  </a:lnTo>
                  <a:lnTo>
                    <a:pt x="8865" y="13225"/>
                  </a:lnTo>
                  <a:lnTo>
                    <a:pt x="9523" y="13201"/>
                  </a:lnTo>
                  <a:lnTo>
                    <a:pt x="10181" y="13128"/>
                  </a:lnTo>
                  <a:lnTo>
                    <a:pt x="10814" y="13030"/>
                  </a:lnTo>
                  <a:lnTo>
                    <a:pt x="11423" y="12860"/>
                  </a:lnTo>
                  <a:lnTo>
                    <a:pt x="12592" y="14516"/>
                  </a:lnTo>
                  <a:lnTo>
                    <a:pt x="13347" y="14516"/>
                  </a:lnTo>
                  <a:lnTo>
                    <a:pt x="13347" y="12032"/>
                  </a:lnTo>
                  <a:lnTo>
                    <a:pt x="13347" y="12032"/>
                  </a:lnTo>
                  <a:lnTo>
                    <a:pt x="13688" y="11886"/>
                  </a:lnTo>
                  <a:lnTo>
                    <a:pt x="14004" y="11715"/>
                  </a:lnTo>
                  <a:lnTo>
                    <a:pt x="14297" y="11545"/>
                  </a:lnTo>
                  <a:lnTo>
                    <a:pt x="14589" y="11350"/>
                  </a:lnTo>
                  <a:lnTo>
                    <a:pt x="14857" y="11131"/>
                  </a:lnTo>
                  <a:lnTo>
                    <a:pt x="15100" y="10911"/>
                  </a:lnTo>
                  <a:lnTo>
                    <a:pt x="15344" y="10668"/>
                  </a:lnTo>
                  <a:lnTo>
                    <a:pt x="15563" y="10400"/>
                  </a:lnTo>
                  <a:lnTo>
                    <a:pt x="15733" y="10132"/>
                  </a:lnTo>
                  <a:lnTo>
                    <a:pt x="15904" y="9864"/>
                  </a:lnTo>
                  <a:lnTo>
                    <a:pt x="16074" y="9572"/>
                  </a:lnTo>
                  <a:lnTo>
                    <a:pt x="16196" y="9255"/>
                  </a:lnTo>
                  <a:lnTo>
                    <a:pt x="16318" y="8939"/>
                  </a:lnTo>
                  <a:lnTo>
                    <a:pt x="16391" y="8598"/>
                  </a:lnTo>
                  <a:lnTo>
                    <a:pt x="16464" y="8257"/>
                  </a:lnTo>
                  <a:lnTo>
                    <a:pt x="16513" y="7916"/>
                  </a:lnTo>
                  <a:lnTo>
                    <a:pt x="16513" y="7916"/>
                  </a:lnTo>
                  <a:lnTo>
                    <a:pt x="16513" y="759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50"/>
            <p:cNvSpPr/>
            <p:nvPr/>
          </p:nvSpPr>
          <p:spPr>
            <a:xfrm>
              <a:off x="645650" y="3820725"/>
              <a:ext cx="34125" cy="34125"/>
            </a:xfrm>
            <a:custGeom>
              <a:rect b="b" l="l" r="r" t="t"/>
              <a:pathLst>
                <a:path extrusionOk="0" fill="none" h="1365" w="1365">
                  <a:moveTo>
                    <a:pt x="683" y="1364"/>
                  </a:moveTo>
                  <a:lnTo>
                    <a:pt x="683" y="1364"/>
                  </a:lnTo>
                  <a:lnTo>
                    <a:pt x="537" y="1340"/>
                  </a:lnTo>
                  <a:lnTo>
                    <a:pt x="415" y="1316"/>
                  </a:lnTo>
                  <a:lnTo>
                    <a:pt x="293" y="1243"/>
                  </a:lnTo>
                  <a:lnTo>
                    <a:pt x="196" y="1170"/>
                  </a:lnTo>
                  <a:lnTo>
                    <a:pt x="123" y="1072"/>
                  </a:lnTo>
                  <a:lnTo>
                    <a:pt x="50" y="950"/>
                  </a:lnTo>
                  <a:lnTo>
                    <a:pt x="25" y="829"/>
                  </a:lnTo>
                  <a:lnTo>
                    <a:pt x="1" y="682"/>
                  </a:lnTo>
                  <a:lnTo>
                    <a:pt x="1" y="682"/>
                  </a:lnTo>
                  <a:lnTo>
                    <a:pt x="25" y="536"/>
                  </a:lnTo>
                  <a:lnTo>
                    <a:pt x="50" y="415"/>
                  </a:lnTo>
                  <a:lnTo>
                    <a:pt x="123" y="317"/>
                  </a:lnTo>
                  <a:lnTo>
                    <a:pt x="196" y="195"/>
                  </a:lnTo>
                  <a:lnTo>
                    <a:pt x="293" y="122"/>
                  </a:lnTo>
                  <a:lnTo>
                    <a:pt x="415" y="74"/>
                  </a:lnTo>
                  <a:lnTo>
                    <a:pt x="537" y="25"/>
                  </a:lnTo>
                  <a:lnTo>
                    <a:pt x="683" y="1"/>
                  </a:lnTo>
                  <a:lnTo>
                    <a:pt x="683" y="1"/>
                  </a:lnTo>
                  <a:lnTo>
                    <a:pt x="805" y="25"/>
                  </a:lnTo>
                  <a:lnTo>
                    <a:pt x="951" y="74"/>
                  </a:lnTo>
                  <a:lnTo>
                    <a:pt x="1048" y="122"/>
                  </a:lnTo>
                  <a:lnTo>
                    <a:pt x="1170" y="195"/>
                  </a:lnTo>
                  <a:lnTo>
                    <a:pt x="1243" y="317"/>
                  </a:lnTo>
                  <a:lnTo>
                    <a:pt x="1292" y="415"/>
                  </a:lnTo>
                  <a:lnTo>
                    <a:pt x="1340" y="536"/>
                  </a:lnTo>
                  <a:lnTo>
                    <a:pt x="1365" y="682"/>
                  </a:lnTo>
                  <a:lnTo>
                    <a:pt x="1365" y="682"/>
                  </a:lnTo>
                  <a:lnTo>
                    <a:pt x="1340" y="829"/>
                  </a:lnTo>
                  <a:lnTo>
                    <a:pt x="1292" y="950"/>
                  </a:lnTo>
                  <a:lnTo>
                    <a:pt x="1243" y="1072"/>
                  </a:lnTo>
                  <a:lnTo>
                    <a:pt x="1170" y="1170"/>
                  </a:lnTo>
                  <a:lnTo>
                    <a:pt x="1048" y="1243"/>
                  </a:lnTo>
                  <a:lnTo>
                    <a:pt x="951" y="1316"/>
                  </a:lnTo>
                  <a:lnTo>
                    <a:pt x="805" y="1340"/>
                  </a:lnTo>
                  <a:lnTo>
                    <a:pt x="683" y="1364"/>
                  </a:lnTo>
                  <a:lnTo>
                    <a:pt x="683" y="1364"/>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50"/>
            <p:cNvSpPr/>
            <p:nvPr/>
          </p:nvSpPr>
          <p:spPr>
            <a:xfrm>
              <a:off x="747950" y="3753750"/>
              <a:ext cx="85275" cy="12200"/>
            </a:xfrm>
            <a:custGeom>
              <a:rect b="b" l="l" r="r" t="t"/>
              <a:pathLst>
                <a:path extrusionOk="0" fill="none" h="488" w="3411">
                  <a:moveTo>
                    <a:pt x="3410" y="488"/>
                  </a:moveTo>
                  <a:lnTo>
                    <a:pt x="3410" y="488"/>
                  </a:lnTo>
                  <a:lnTo>
                    <a:pt x="3215" y="366"/>
                  </a:lnTo>
                  <a:lnTo>
                    <a:pt x="3021" y="268"/>
                  </a:lnTo>
                  <a:lnTo>
                    <a:pt x="2826" y="195"/>
                  </a:lnTo>
                  <a:lnTo>
                    <a:pt x="2607" y="122"/>
                  </a:lnTo>
                  <a:lnTo>
                    <a:pt x="2387" y="74"/>
                  </a:lnTo>
                  <a:lnTo>
                    <a:pt x="2168" y="25"/>
                  </a:lnTo>
                  <a:lnTo>
                    <a:pt x="1925" y="0"/>
                  </a:lnTo>
                  <a:lnTo>
                    <a:pt x="1705" y="0"/>
                  </a:lnTo>
                  <a:lnTo>
                    <a:pt x="1462" y="0"/>
                  </a:lnTo>
                  <a:lnTo>
                    <a:pt x="1243" y="25"/>
                  </a:lnTo>
                  <a:lnTo>
                    <a:pt x="1023" y="74"/>
                  </a:lnTo>
                  <a:lnTo>
                    <a:pt x="804" y="122"/>
                  </a:lnTo>
                  <a:lnTo>
                    <a:pt x="585" y="195"/>
                  </a:lnTo>
                  <a:lnTo>
                    <a:pt x="366" y="268"/>
                  </a:lnTo>
                  <a:lnTo>
                    <a:pt x="171" y="366"/>
                  </a:lnTo>
                  <a:lnTo>
                    <a:pt x="1" y="488"/>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51"/>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solidFill>
                  <a:srgbClr val="CCCCCC"/>
                </a:solidFill>
              </a:rPr>
              <a:t>‹#›</a:t>
            </a:fld>
            <a:endParaRPr>
              <a:solidFill>
                <a:srgbClr val="CCCCCC"/>
              </a:solidFill>
            </a:endParaRPr>
          </a:p>
        </p:txBody>
      </p:sp>
      <p:sp>
        <p:nvSpPr>
          <p:cNvPr id="500" name="Google Shape;500;p51"/>
          <p:cNvSpPr txBox="1"/>
          <p:nvPr>
            <p:ph type="title"/>
          </p:nvPr>
        </p:nvSpPr>
        <p:spPr>
          <a:xfrm>
            <a:off x="209325" y="1983625"/>
            <a:ext cx="2252700" cy="1505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VIDEO</a:t>
            </a:r>
            <a:r>
              <a:rPr lang="en" sz="3000"/>
              <a:t>S…..</a:t>
            </a:r>
            <a:endParaRPr sz="3000"/>
          </a:p>
        </p:txBody>
      </p:sp>
      <p:sp>
        <p:nvSpPr>
          <p:cNvPr id="501" name="Google Shape;501;p51"/>
          <p:cNvSpPr txBox="1"/>
          <p:nvPr>
            <p:ph idx="4294967295" type="ctrTitle"/>
          </p:nvPr>
        </p:nvSpPr>
        <p:spPr>
          <a:xfrm>
            <a:off x="3400100" y="545955"/>
            <a:ext cx="5058000" cy="1268700"/>
          </a:xfrm>
          <a:prstGeom prst="rect">
            <a:avLst/>
          </a:prstGeom>
          <a:solidFill>
            <a:srgbClr val="FFA400"/>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000">
                <a:solidFill>
                  <a:schemeClr val="lt1"/>
                </a:solidFill>
              </a:rPr>
              <a:t>VIDEO </a:t>
            </a:r>
            <a:r>
              <a:rPr lang="en" sz="3000">
                <a:solidFill>
                  <a:schemeClr val="lt1"/>
                </a:solidFill>
              </a:rPr>
              <a:t>1</a:t>
            </a:r>
            <a:endParaRPr b="1" sz="3600"/>
          </a:p>
        </p:txBody>
      </p:sp>
      <p:sp>
        <p:nvSpPr>
          <p:cNvPr id="502" name="Google Shape;502;p51"/>
          <p:cNvSpPr txBox="1"/>
          <p:nvPr>
            <p:ph idx="4294967295" type="ctrTitle"/>
          </p:nvPr>
        </p:nvSpPr>
        <p:spPr>
          <a:xfrm>
            <a:off x="3400100" y="1902136"/>
            <a:ext cx="5058000" cy="1268700"/>
          </a:xfrm>
          <a:prstGeom prst="rect">
            <a:avLst/>
          </a:prstGeom>
          <a:solidFill>
            <a:srgbClr val="F67031"/>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000">
                <a:solidFill>
                  <a:schemeClr val="lt1"/>
                </a:solidFill>
              </a:rPr>
              <a:t>VIDEO</a:t>
            </a:r>
            <a:r>
              <a:rPr lang="en" sz="3000">
                <a:solidFill>
                  <a:schemeClr val="lt1"/>
                </a:solidFill>
              </a:rPr>
              <a:t> 2</a:t>
            </a:r>
            <a:endParaRPr b="1" sz="3600"/>
          </a:p>
        </p:txBody>
      </p:sp>
      <p:sp>
        <p:nvSpPr>
          <p:cNvPr id="503" name="Google Shape;503;p51"/>
          <p:cNvSpPr txBox="1"/>
          <p:nvPr>
            <p:ph idx="4294967295" type="ctrTitle"/>
          </p:nvPr>
        </p:nvSpPr>
        <p:spPr>
          <a:xfrm>
            <a:off x="3400100" y="3258327"/>
            <a:ext cx="5058000" cy="1268700"/>
          </a:xfrm>
          <a:prstGeom prst="rect">
            <a:avLst/>
          </a:prstGeom>
          <a:solidFill>
            <a:srgbClr val="ED0036"/>
          </a:solidFill>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3000">
                <a:solidFill>
                  <a:schemeClr val="lt1"/>
                </a:solidFill>
              </a:rPr>
              <a:t>VIDEO</a:t>
            </a:r>
            <a:r>
              <a:rPr lang="en" sz="3000">
                <a:solidFill>
                  <a:schemeClr val="lt1"/>
                </a:solidFill>
              </a:rPr>
              <a:t> 3</a:t>
            </a:r>
            <a:endParaRPr b="1" sz="3600"/>
          </a:p>
        </p:txBody>
      </p:sp>
      <p:sp>
        <p:nvSpPr>
          <p:cNvPr id="504" name="Google Shape;504;p51"/>
          <p:cNvSpPr/>
          <p:nvPr/>
        </p:nvSpPr>
        <p:spPr>
          <a:xfrm>
            <a:off x="7479934" y="2252270"/>
            <a:ext cx="539172" cy="568452"/>
          </a:xfrm>
          <a:custGeom>
            <a:rect b="b" l="l" r="r" t="t"/>
            <a:pathLst>
              <a:path extrusionOk="0" fill="none" h="16075" w="15247">
                <a:moveTo>
                  <a:pt x="9401" y="10717"/>
                </a:moveTo>
                <a:lnTo>
                  <a:pt x="9401" y="10717"/>
                </a:lnTo>
                <a:lnTo>
                  <a:pt x="9085" y="10692"/>
                </a:lnTo>
                <a:lnTo>
                  <a:pt x="9085" y="9596"/>
                </a:lnTo>
                <a:lnTo>
                  <a:pt x="9085" y="9596"/>
                </a:lnTo>
                <a:lnTo>
                  <a:pt x="9401" y="9377"/>
                </a:lnTo>
                <a:lnTo>
                  <a:pt x="9718" y="9133"/>
                </a:lnTo>
                <a:lnTo>
                  <a:pt x="10010" y="8866"/>
                </a:lnTo>
                <a:lnTo>
                  <a:pt x="10302" y="8573"/>
                </a:lnTo>
                <a:lnTo>
                  <a:pt x="10546" y="8232"/>
                </a:lnTo>
                <a:lnTo>
                  <a:pt x="10765" y="7867"/>
                </a:lnTo>
                <a:lnTo>
                  <a:pt x="10984" y="7502"/>
                </a:lnTo>
                <a:lnTo>
                  <a:pt x="11155" y="7088"/>
                </a:lnTo>
                <a:lnTo>
                  <a:pt x="11155" y="7088"/>
                </a:lnTo>
                <a:lnTo>
                  <a:pt x="11228" y="7112"/>
                </a:lnTo>
                <a:lnTo>
                  <a:pt x="11228" y="7112"/>
                </a:lnTo>
                <a:lnTo>
                  <a:pt x="11374" y="7112"/>
                </a:lnTo>
                <a:lnTo>
                  <a:pt x="11496" y="7039"/>
                </a:lnTo>
                <a:lnTo>
                  <a:pt x="11617" y="6942"/>
                </a:lnTo>
                <a:lnTo>
                  <a:pt x="11715" y="6771"/>
                </a:lnTo>
                <a:lnTo>
                  <a:pt x="11812" y="6601"/>
                </a:lnTo>
                <a:lnTo>
                  <a:pt x="11910" y="6381"/>
                </a:lnTo>
                <a:lnTo>
                  <a:pt x="11958" y="6138"/>
                </a:lnTo>
                <a:lnTo>
                  <a:pt x="12007" y="5870"/>
                </a:lnTo>
                <a:lnTo>
                  <a:pt x="12007" y="5870"/>
                </a:lnTo>
                <a:lnTo>
                  <a:pt x="12031" y="5626"/>
                </a:lnTo>
                <a:lnTo>
                  <a:pt x="12007" y="5383"/>
                </a:lnTo>
                <a:lnTo>
                  <a:pt x="11983" y="5188"/>
                </a:lnTo>
                <a:lnTo>
                  <a:pt x="11934" y="4993"/>
                </a:lnTo>
                <a:lnTo>
                  <a:pt x="11885" y="4823"/>
                </a:lnTo>
                <a:lnTo>
                  <a:pt x="11812" y="4677"/>
                </a:lnTo>
                <a:lnTo>
                  <a:pt x="11715" y="4579"/>
                </a:lnTo>
                <a:lnTo>
                  <a:pt x="11593" y="4506"/>
                </a:lnTo>
                <a:lnTo>
                  <a:pt x="11593" y="4506"/>
                </a:lnTo>
                <a:lnTo>
                  <a:pt x="11666" y="4141"/>
                </a:lnTo>
                <a:lnTo>
                  <a:pt x="11690" y="3800"/>
                </a:lnTo>
                <a:lnTo>
                  <a:pt x="11690" y="3483"/>
                </a:lnTo>
                <a:lnTo>
                  <a:pt x="11690" y="3191"/>
                </a:lnTo>
                <a:lnTo>
                  <a:pt x="11666" y="2899"/>
                </a:lnTo>
                <a:lnTo>
                  <a:pt x="11617" y="2631"/>
                </a:lnTo>
                <a:lnTo>
                  <a:pt x="11544" y="2387"/>
                </a:lnTo>
                <a:lnTo>
                  <a:pt x="11471" y="2144"/>
                </a:lnTo>
                <a:lnTo>
                  <a:pt x="11374" y="1924"/>
                </a:lnTo>
                <a:lnTo>
                  <a:pt x="11276" y="1705"/>
                </a:lnTo>
                <a:lnTo>
                  <a:pt x="11155" y="1510"/>
                </a:lnTo>
                <a:lnTo>
                  <a:pt x="11009" y="1340"/>
                </a:lnTo>
                <a:lnTo>
                  <a:pt x="10862" y="1169"/>
                </a:lnTo>
                <a:lnTo>
                  <a:pt x="10716" y="1023"/>
                </a:lnTo>
                <a:lnTo>
                  <a:pt x="10400" y="755"/>
                </a:lnTo>
                <a:lnTo>
                  <a:pt x="10034" y="561"/>
                </a:lnTo>
                <a:lnTo>
                  <a:pt x="9669" y="366"/>
                </a:lnTo>
                <a:lnTo>
                  <a:pt x="9304" y="244"/>
                </a:lnTo>
                <a:lnTo>
                  <a:pt x="8938" y="146"/>
                </a:lnTo>
                <a:lnTo>
                  <a:pt x="8573" y="73"/>
                </a:lnTo>
                <a:lnTo>
                  <a:pt x="8232" y="25"/>
                </a:lnTo>
                <a:lnTo>
                  <a:pt x="7915" y="0"/>
                </a:lnTo>
                <a:lnTo>
                  <a:pt x="7623" y="0"/>
                </a:lnTo>
                <a:lnTo>
                  <a:pt x="7623" y="0"/>
                </a:lnTo>
                <a:lnTo>
                  <a:pt x="7282" y="25"/>
                </a:lnTo>
                <a:lnTo>
                  <a:pt x="6990" y="98"/>
                </a:lnTo>
                <a:lnTo>
                  <a:pt x="6746" y="171"/>
                </a:lnTo>
                <a:lnTo>
                  <a:pt x="6527" y="293"/>
                </a:lnTo>
                <a:lnTo>
                  <a:pt x="6332" y="390"/>
                </a:lnTo>
                <a:lnTo>
                  <a:pt x="6186" y="536"/>
                </a:lnTo>
                <a:lnTo>
                  <a:pt x="6040" y="658"/>
                </a:lnTo>
                <a:lnTo>
                  <a:pt x="5943" y="780"/>
                </a:lnTo>
                <a:lnTo>
                  <a:pt x="5943" y="780"/>
                </a:lnTo>
                <a:lnTo>
                  <a:pt x="5943" y="780"/>
                </a:lnTo>
                <a:lnTo>
                  <a:pt x="5943" y="780"/>
                </a:lnTo>
                <a:lnTo>
                  <a:pt x="5553" y="853"/>
                </a:lnTo>
                <a:lnTo>
                  <a:pt x="5188" y="975"/>
                </a:lnTo>
                <a:lnTo>
                  <a:pt x="4871" y="1145"/>
                </a:lnTo>
                <a:lnTo>
                  <a:pt x="4603" y="1316"/>
                </a:lnTo>
                <a:lnTo>
                  <a:pt x="4360" y="1535"/>
                </a:lnTo>
                <a:lnTo>
                  <a:pt x="4165" y="1754"/>
                </a:lnTo>
                <a:lnTo>
                  <a:pt x="4019" y="2022"/>
                </a:lnTo>
                <a:lnTo>
                  <a:pt x="3897" y="2290"/>
                </a:lnTo>
                <a:lnTo>
                  <a:pt x="3799" y="2558"/>
                </a:lnTo>
                <a:lnTo>
                  <a:pt x="3726" y="2826"/>
                </a:lnTo>
                <a:lnTo>
                  <a:pt x="3678" y="3118"/>
                </a:lnTo>
                <a:lnTo>
                  <a:pt x="3629" y="3410"/>
                </a:lnTo>
                <a:lnTo>
                  <a:pt x="3629" y="3702"/>
                </a:lnTo>
                <a:lnTo>
                  <a:pt x="3629" y="3970"/>
                </a:lnTo>
                <a:lnTo>
                  <a:pt x="3678" y="4482"/>
                </a:lnTo>
                <a:lnTo>
                  <a:pt x="3678" y="4482"/>
                </a:lnTo>
                <a:lnTo>
                  <a:pt x="3678" y="4506"/>
                </a:lnTo>
                <a:lnTo>
                  <a:pt x="3678" y="4506"/>
                </a:lnTo>
                <a:lnTo>
                  <a:pt x="3556" y="4555"/>
                </a:lnTo>
                <a:lnTo>
                  <a:pt x="3459" y="4652"/>
                </a:lnTo>
                <a:lnTo>
                  <a:pt x="3385" y="4798"/>
                </a:lnTo>
                <a:lnTo>
                  <a:pt x="3312" y="4969"/>
                </a:lnTo>
                <a:lnTo>
                  <a:pt x="3264" y="5164"/>
                </a:lnTo>
                <a:lnTo>
                  <a:pt x="3239" y="5383"/>
                </a:lnTo>
                <a:lnTo>
                  <a:pt x="3215" y="5626"/>
                </a:lnTo>
                <a:lnTo>
                  <a:pt x="3239" y="5870"/>
                </a:lnTo>
                <a:lnTo>
                  <a:pt x="3239" y="5870"/>
                </a:lnTo>
                <a:lnTo>
                  <a:pt x="3288" y="6138"/>
                </a:lnTo>
                <a:lnTo>
                  <a:pt x="3337" y="6381"/>
                </a:lnTo>
                <a:lnTo>
                  <a:pt x="3434" y="6601"/>
                </a:lnTo>
                <a:lnTo>
                  <a:pt x="3532" y="6771"/>
                </a:lnTo>
                <a:lnTo>
                  <a:pt x="3629" y="6942"/>
                </a:lnTo>
                <a:lnTo>
                  <a:pt x="3751" y="7039"/>
                </a:lnTo>
                <a:lnTo>
                  <a:pt x="3873" y="7112"/>
                </a:lnTo>
                <a:lnTo>
                  <a:pt x="4019" y="7112"/>
                </a:lnTo>
                <a:lnTo>
                  <a:pt x="4019" y="7112"/>
                </a:lnTo>
                <a:lnTo>
                  <a:pt x="4092" y="7088"/>
                </a:lnTo>
                <a:lnTo>
                  <a:pt x="4092" y="7088"/>
                </a:lnTo>
                <a:lnTo>
                  <a:pt x="4262" y="7502"/>
                </a:lnTo>
                <a:lnTo>
                  <a:pt x="4481" y="7867"/>
                </a:lnTo>
                <a:lnTo>
                  <a:pt x="4701" y="8232"/>
                </a:lnTo>
                <a:lnTo>
                  <a:pt x="4969" y="8573"/>
                </a:lnTo>
                <a:lnTo>
                  <a:pt x="5236" y="8866"/>
                </a:lnTo>
                <a:lnTo>
                  <a:pt x="5529" y="9133"/>
                </a:lnTo>
                <a:lnTo>
                  <a:pt x="5845" y="9377"/>
                </a:lnTo>
                <a:lnTo>
                  <a:pt x="6162" y="9596"/>
                </a:lnTo>
                <a:lnTo>
                  <a:pt x="6162" y="10668"/>
                </a:lnTo>
                <a:lnTo>
                  <a:pt x="6162" y="10668"/>
                </a:lnTo>
                <a:lnTo>
                  <a:pt x="5650" y="10717"/>
                </a:lnTo>
                <a:lnTo>
                  <a:pt x="5650" y="10717"/>
                </a:lnTo>
                <a:lnTo>
                  <a:pt x="5066" y="10814"/>
                </a:lnTo>
                <a:lnTo>
                  <a:pt x="4506" y="10936"/>
                </a:lnTo>
                <a:lnTo>
                  <a:pt x="3946" y="11058"/>
                </a:lnTo>
                <a:lnTo>
                  <a:pt x="3410" y="11228"/>
                </a:lnTo>
                <a:lnTo>
                  <a:pt x="2923" y="11423"/>
                </a:lnTo>
                <a:lnTo>
                  <a:pt x="2460" y="11642"/>
                </a:lnTo>
                <a:lnTo>
                  <a:pt x="2022" y="11886"/>
                </a:lnTo>
                <a:lnTo>
                  <a:pt x="1632" y="12153"/>
                </a:lnTo>
                <a:lnTo>
                  <a:pt x="1267" y="12421"/>
                </a:lnTo>
                <a:lnTo>
                  <a:pt x="950" y="12738"/>
                </a:lnTo>
                <a:lnTo>
                  <a:pt x="682" y="13079"/>
                </a:lnTo>
                <a:lnTo>
                  <a:pt x="439" y="13420"/>
                </a:lnTo>
                <a:lnTo>
                  <a:pt x="268" y="13810"/>
                </a:lnTo>
                <a:lnTo>
                  <a:pt x="122" y="14199"/>
                </a:lnTo>
                <a:lnTo>
                  <a:pt x="49" y="14638"/>
                </a:lnTo>
                <a:lnTo>
                  <a:pt x="0" y="15076"/>
                </a:lnTo>
                <a:lnTo>
                  <a:pt x="0" y="15076"/>
                </a:lnTo>
                <a:lnTo>
                  <a:pt x="49" y="15125"/>
                </a:lnTo>
                <a:lnTo>
                  <a:pt x="244" y="15222"/>
                </a:lnTo>
                <a:lnTo>
                  <a:pt x="414" y="15295"/>
                </a:lnTo>
                <a:lnTo>
                  <a:pt x="633" y="15393"/>
                </a:lnTo>
                <a:lnTo>
                  <a:pt x="901" y="15490"/>
                </a:lnTo>
                <a:lnTo>
                  <a:pt x="1267" y="15563"/>
                </a:lnTo>
                <a:lnTo>
                  <a:pt x="1705" y="15661"/>
                </a:lnTo>
                <a:lnTo>
                  <a:pt x="2216" y="15758"/>
                </a:lnTo>
                <a:lnTo>
                  <a:pt x="2825" y="15831"/>
                </a:lnTo>
                <a:lnTo>
                  <a:pt x="3556" y="15928"/>
                </a:lnTo>
                <a:lnTo>
                  <a:pt x="4384" y="15977"/>
                </a:lnTo>
                <a:lnTo>
                  <a:pt x="5309" y="16026"/>
                </a:lnTo>
                <a:lnTo>
                  <a:pt x="6381" y="16050"/>
                </a:lnTo>
                <a:lnTo>
                  <a:pt x="7599" y="16075"/>
                </a:lnTo>
                <a:lnTo>
                  <a:pt x="7599" y="16075"/>
                </a:lnTo>
                <a:lnTo>
                  <a:pt x="8792" y="16050"/>
                </a:lnTo>
                <a:lnTo>
                  <a:pt x="9864" y="16026"/>
                </a:lnTo>
                <a:lnTo>
                  <a:pt x="10814" y="15977"/>
                </a:lnTo>
                <a:lnTo>
                  <a:pt x="11642" y="15928"/>
                </a:lnTo>
                <a:lnTo>
                  <a:pt x="12372" y="15831"/>
                </a:lnTo>
                <a:lnTo>
                  <a:pt x="12981" y="15758"/>
                </a:lnTo>
                <a:lnTo>
                  <a:pt x="13517" y="15661"/>
                </a:lnTo>
                <a:lnTo>
                  <a:pt x="13955" y="15563"/>
                </a:lnTo>
                <a:lnTo>
                  <a:pt x="14321" y="15490"/>
                </a:lnTo>
                <a:lnTo>
                  <a:pt x="14613" y="15393"/>
                </a:lnTo>
                <a:lnTo>
                  <a:pt x="14832" y="15295"/>
                </a:lnTo>
                <a:lnTo>
                  <a:pt x="15003" y="15222"/>
                </a:lnTo>
                <a:lnTo>
                  <a:pt x="15173" y="15125"/>
                </a:lnTo>
                <a:lnTo>
                  <a:pt x="15246" y="15076"/>
                </a:lnTo>
                <a:lnTo>
                  <a:pt x="15246" y="15076"/>
                </a:lnTo>
                <a:lnTo>
                  <a:pt x="15198" y="14613"/>
                </a:lnTo>
                <a:lnTo>
                  <a:pt x="15125" y="14175"/>
                </a:lnTo>
                <a:lnTo>
                  <a:pt x="15003" y="13761"/>
                </a:lnTo>
                <a:lnTo>
                  <a:pt x="14832" y="13371"/>
                </a:lnTo>
                <a:lnTo>
                  <a:pt x="14589" y="13006"/>
                </a:lnTo>
                <a:lnTo>
                  <a:pt x="14321" y="12665"/>
                </a:lnTo>
                <a:lnTo>
                  <a:pt x="14004" y="12373"/>
                </a:lnTo>
                <a:lnTo>
                  <a:pt x="13639" y="12080"/>
                </a:lnTo>
                <a:lnTo>
                  <a:pt x="13249" y="11813"/>
                </a:lnTo>
                <a:lnTo>
                  <a:pt x="12811" y="11593"/>
                </a:lnTo>
                <a:lnTo>
                  <a:pt x="12324" y="11374"/>
                </a:lnTo>
                <a:lnTo>
                  <a:pt x="11812" y="11204"/>
                </a:lnTo>
                <a:lnTo>
                  <a:pt x="11252" y="11033"/>
                </a:lnTo>
                <a:lnTo>
                  <a:pt x="10668" y="10911"/>
                </a:lnTo>
                <a:lnTo>
                  <a:pt x="10034" y="10790"/>
                </a:lnTo>
                <a:lnTo>
                  <a:pt x="9401" y="10717"/>
                </a:lnTo>
                <a:lnTo>
                  <a:pt x="9401" y="10717"/>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5" name="Google Shape;505;p51"/>
          <p:cNvGrpSpPr/>
          <p:nvPr/>
        </p:nvGrpSpPr>
        <p:grpSpPr>
          <a:xfrm>
            <a:off x="7458387" y="3618777"/>
            <a:ext cx="582244" cy="547800"/>
            <a:chOff x="5972700" y="2330200"/>
            <a:chExt cx="411625" cy="387275"/>
          </a:xfrm>
        </p:grpSpPr>
        <p:sp>
          <p:nvSpPr>
            <p:cNvPr id="506" name="Google Shape;506;p51"/>
            <p:cNvSpPr/>
            <p:nvPr/>
          </p:nvSpPr>
          <p:spPr>
            <a:xfrm>
              <a:off x="5972700" y="2476950"/>
              <a:ext cx="98050" cy="219825"/>
            </a:xfrm>
            <a:custGeom>
              <a:rect b="b" l="l" r="r" t="t"/>
              <a:pathLst>
                <a:path extrusionOk="0" fill="none" h="8793" w="3922">
                  <a:moveTo>
                    <a:pt x="0" y="0"/>
                  </a:moveTo>
                  <a:lnTo>
                    <a:pt x="0" y="8792"/>
                  </a:lnTo>
                  <a:lnTo>
                    <a:pt x="3921" y="8792"/>
                  </a:lnTo>
                  <a:lnTo>
                    <a:pt x="3921" y="0"/>
                  </a:lnTo>
                  <a:lnTo>
                    <a:pt x="0" y="0"/>
                  </a:lnTo>
                  <a:close/>
                  <a:moveTo>
                    <a:pt x="2411" y="2411"/>
                  </a:moveTo>
                  <a:lnTo>
                    <a:pt x="2411" y="2411"/>
                  </a:lnTo>
                  <a:lnTo>
                    <a:pt x="2265" y="2387"/>
                  </a:lnTo>
                  <a:lnTo>
                    <a:pt x="2143" y="2363"/>
                  </a:lnTo>
                  <a:lnTo>
                    <a:pt x="2022" y="2290"/>
                  </a:lnTo>
                  <a:lnTo>
                    <a:pt x="1924" y="2216"/>
                  </a:lnTo>
                  <a:lnTo>
                    <a:pt x="1827" y="2095"/>
                  </a:lnTo>
                  <a:lnTo>
                    <a:pt x="1754" y="1973"/>
                  </a:lnTo>
                  <a:lnTo>
                    <a:pt x="1729" y="1851"/>
                  </a:lnTo>
                  <a:lnTo>
                    <a:pt x="1705" y="1705"/>
                  </a:lnTo>
                  <a:lnTo>
                    <a:pt x="1705" y="1705"/>
                  </a:lnTo>
                  <a:lnTo>
                    <a:pt x="1729" y="1559"/>
                  </a:lnTo>
                  <a:lnTo>
                    <a:pt x="1754" y="1437"/>
                  </a:lnTo>
                  <a:lnTo>
                    <a:pt x="1827" y="1315"/>
                  </a:lnTo>
                  <a:lnTo>
                    <a:pt x="1924" y="1218"/>
                  </a:lnTo>
                  <a:lnTo>
                    <a:pt x="2022" y="1120"/>
                  </a:lnTo>
                  <a:lnTo>
                    <a:pt x="2143" y="1072"/>
                  </a:lnTo>
                  <a:lnTo>
                    <a:pt x="2265" y="1023"/>
                  </a:lnTo>
                  <a:lnTo>
                    <a:pt x="2411" y="999"/>
                  </a:lnTo>
                  <a:lnTo>
                    <a:pt x="2411" y="999"/>
                  </a:lnTo>
                  <a:lnTo>
                    <a:pt x="2557" y="1023"/>
                  </a:lnTo>
                  <a:lnTo>
                    <a:pt x="2679" y="1072"/>
                  </a:lnTo>
                  <a:lnTo>
                    <a:pt x="2801" y="1120"/>
                  </a:lnTo>
                  <a:lnTo>
                    <a:pt x="2898" y="1218"/>
                  </a:lnTo>
                  <a:lnTo>
                    <a:pt x="2996" y="1315"/>
                  </a:lnTo>
                  <a:lnTo>
                    <a:pt x="3069" y="1437"/>
                  </a:lnTo>
                  <a:lnTo>
                    <a:pt x="3093" y="1559"/>
                  </a:lnTo>
                  <a:lnTo>
                    <a:pt x="3118" y="1705"/>
                  </a:lnTo>
                  <a:lnTo>
                    <a:pt x="3118" y="1705"/>
                  </a:lnTo>
                  <a:lnTo>
                    <a:pt x="3093" y="1851"/>
                  </a:lnTo>
                  <a:lnTo>
                    <a:pt x="3069" y="1973"/>
                  </a:lnTo>
                  <a:lnTo>
                    <a:pt x="2996" y="2095"/>
                  </a:lnTo>
                  <a:lnTo>
                    <a:pt x="2898" y="2216"/>
                  </a:lnTo>
                  <a:lnTo>
                    <a:pt x="2801" y="2290"/>
                  </a:lnTo>
                  <a:lnTo>
                    <a:pt x="2679" y="2363"/>
                  </a:lnTo>
                  <a:lnTo>
                    <a:pt x="2557" y="2387"/>
                  </a:lnTo>
                  <a:lnTo>
                    <a:pt x="2411" y="2411"/>
                  </a:lnTo>
                  <a:lnTo>
                    <a:pt x="2411" y="2411"/>
                  </a:lnTo>
                  <a:close/>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51"/>
            <p:cNvSpPr/>
            <p:nvPr/>
          </p:nvSpPr>
          <p:spPr>
            <a:xfrm>
              <a:off x="6078025" y="2330200"/>
              <a:ext cx="306300" cy="387275"/>
            </a:xfrm>
            <a:custGeom>
              <a:rect b="b" l="l" r="r" t="t"/>
              <a:pathLst>
                <a:path extrusionOk="0" fill="none" h="15491" w="12252">
                  <a:moveTo>
                    <a:pt x="1" y="13396"/>
                  </a:moveTo>
                  <a:lnTo>
                    <a:pt x="1511" y="13396"/>
                  </a:lnTo>
                  <a:lnTo>
                    <a:pt x="1511" y="13396"/>
                  </a:lnTo>
                  <a:lnTo>
                    <a:pt x="1998" y="13639"/>
                  </a:lnTo>
                  <a:lnTo>
                    <a:pt x="2680" y="13932"/>
                  </a:lnTo>
                  <a:lnTo>
                    <a:pt x="3556" y="14273"/>
                  </a:lnTo>
                  <a:lnTo>
                    <a:pt x="4531" y="14638"/>
                  </a:lnTo>
                  <a:lnTo>
                    <a:pt x="5578" y="14955"/>
                  </a:lnTo>
                  <a:lnTo>
                    <a:pt x="6114" y="15101"/>
                  </a:lnTo>
                  <a:lnTo>
                    <a:pt x="6650" y="15222"/>
                  </a:lnTo>
                  <a:lnTo>
                    <a:pt x="7161" y="15344"/>
                  </a:lnTo>
                  <a:lnTo>
                    <a:pt x="7672" y="15417"/>
                  </a:lnTo>
                  <a:lnTo>
                    <a:pt x="8135" y="15466"/>
                  </a:lnTo>
                  <a:lnTo>
                    <a:pt x="8598" y="15490"/>
                  </a:lnTo>
                  <a:lnTo>
                    <a:pt x="8598" y="15490"/>
                  </a:lnTo>
                  <a:lnTo>
                    <a:pt x="9377" y="15490"/>
                  </a:lnTo>
                  <a:lnTo>
                    <a:pt x="9791" y="15466"/>
                  </a:lnTo>
                  <a:lnTo>
                    <a:pt x="10181" y="15417"/>
                  </a:lnTo>
                  <a:lnTo>
                    <a:pt x="10522" y="15320"/>
                  </a:lnTo>
                  <a:lnTo>
                    <a:pt x="10692" y="15271"/>
                  </a:lnTo>
                  <a:lnTo>
                    <a:pt x="10814" y="15222"/>
                  </a:lnTo>
                  <a:lnTo>
                    <a:pt x="10936" y="15149"/>
                  </a:lnTo>
                  <a:lnTo>
                    <a:pt x="11033" y="15052"/>
                  </a:lnTo>
                  <a:lnTo>
                    <a:pt x="11082" y="14955"/>
                  </a:lnTo>
                  <a:lnTo>
                    <a:pt x="11131" y="14833"/>
                  </a:lnTo>
                  <a:lnTo>
                    <a:pt x="11204" y="14126"/>
                  </a:lnTo>
                  <a:lnTo>
                    <a:pt x="11204" y="14126"/>
                  </a:lnTo>
                  <a:lnTo>
                    <a:pt x="11180" y="13956"/>
                  </a:lnTo>
                  <a:lnTo>
                    <a:pt x="11131" y="13810"/>
                  </a:lnTo>
                  <a:lnTo>
                    <a:pt x="11033" y="13664"/>
                  </a:lnTo>
                  <a:lnTo>
                    <a:pt x="10887" y="13542"/>
                  </a:lnTo>
                  <a:lnTo>
                    <a:pt x="10887" y="13542"/>
                  </a:lnTo>
                  <a:lnTo>
                    <a:pt x="11009" y="13518"/>
                  </a:lnTo>
                  <a:lnTo>
                    <a:pt x="11131" y="13469"/>
                  </a:lnTo>
                  <a:lnTo>
                    <a:pt x="11253" y="13420"/>
                  </a:lnTo>
                  <a:lnTo>
                    <a:pt x="11350" y="13323"/>
                  </a:lnTo>
                  <a:lnTo>
                    <a:pt x="11423" y="13225"/>
                  </a:lnTo>
                  <a:lnTo>
                    <a:pt x="11496" y="13104"/>
                  </a:lnTo>
                  <a:lnTo>
                    <a:pt x="11545" y="12957"/>
                  </a:lnTo>
                  <a:lnTo>
                    <a:pt x="11569" y="12836"/>
                  </a:lnTo>
                  <a:lnTo>
                    <a:pt x="11642" y="11959"/>
                  </a:lnTo>
                  <a:lnTo>
                    <a:pt x="11642" y="11959"/>
                  </a:lnTo>
                  <a:lnTo>
                    <a:pt x="11642" y="11837"/>
                  </a:lnTo>
                  <a:lnTo>
                    <a:pt x="11642" y="11740"/>
                  </a:lnTo>
                  <a:lnTo>
                    <a:pt x="11618" y="11618"/>
                  </a:lnTo>
                  <a:lnTo>
                    <a:pt x="11569" y="11521"/>
                  </a:lnTo>
                  <a:lnTo>
                    <a:pt x="11447" y="11350"/>
                  </a:lnTo>
                  <a:lnTo>
                    <a:pt x="11374" y="11277"/>
                  </a:lnTo>
                  <a:lnTo>
                    <a:pt x="11301" y="11204"/>
                  </a:lnTo>
                  <a:lnTo>
                    <a:pt x="11301" y="11204"/>
                  </a:lnTo>
                  <a:lnTo>
                    <a:pt x="11423" y="11180"/>
                  </a:lnTo>
                  <a:lnTo>
                    <a:pt x="11521" y="11131"/>
                  </a:lnTo>
                  <a:lnTo>
                    <a:pt x="11618" y="11058"/>
                  </a:lnTo>
                  <a:lnTo>
                    <a:pt x="11715" y="10960"/>
                  </a:lnTo>
                  <a:lnTo>
                    <a:pt x="11788" y="10863"/>
                  </a:lnTo>
                  <a:lnTo>
                    <a:pt x="11837" y="10766"/>
                  </a:lnTo>
                  <a:lnTo>
                    <a:pt x="11886" y="10644"/>
                  </a:lnTo>
                  <a:lnTo>
                    <a:pt x="11910" y="10498"/>
                  </a:lnTo>
                  <a:lnTo>
                    <a:pt x="11983" y="9645"/>
                  </a:lnTo>
                  <a:lnTo>
                    <a:pt x="11983" y="9645"/>
                  </a:lnTo>
                  <a:lnTo>
                    <a:pt x="11983" y="9523"/>
                  </a:lnTo>
                  <a:lnTo>
                    <a:pt x="11983" y="9402"/>
                  </a:lnTo>
                  <a:lnTo>
                    <a:pt x="11959" y="9280"/>
                  </a:lnTo>
                  <a:lnTo>
                    <a:pt x="11910" y="9182"/>
                  </a:lnTo>
                  <a:lnTo>
                    <a:pt x="11861" y="9085"/>
                  </a:lnTo>
                  <a:lnTo>
                    <a:pt x="11788" y="9012"/>
                  </a:lnTo>
                  <a:lnTo>
                    <a:pt x="11715" y="8939"/>
                  </a:lnTo>
                  <a:lnTo>
                    <a:pt x="11618" y="8866"/>
                  </a:lnTo>
                  <a:lnTo>
                    <a:pt x="11618" y="8866"/>
                  </a:lnTo>
                  <a:lnTo>
                    <a:pt x="11715" y="8841"/>
                  </a:lnTo>
                  <a:lnTo>
                    <a:pt x="11813" y="8768"/>
                  </a:lnTo>
                  <a:lnTo>
                    <a:pt x="11910" y="8695"/>
                  </a:lnTo>
                  <a:lnTo>
                    <a:pt x="11983" y="8622"/>
                  </a:lnTo>
                  <a:lnTo>
                    <a:pt x="12056" y="8525"/>
                  </a:lnTo>
                  <a:lnTo>
                    <a:pt x="12105" y="8427"/>
                  </a:lnTo>
                  <a:lnTo>
                    <a:pt x="12129" y="8306"/>
                  </a:lnTo>
                  <a:lnTo>
                    <a:pt x="12154" y="8184"/>
                  </a:lnTo>
                  <a:lnTo>
                    <a:pt x="12251" y="7307"/>
                  </a:lnTo>
                  <a:lnTo>
                    <a:pt x="12251" y="7307"/>
                  </a:lnTo>
                  <a:lnTo>
                    <a:pt x="12227" y="7185"/>
                  </a:lnTo>
                  <a:lnTo>
                    <a:pt x="12202" y="7064"/>
                  </a:lnTo>
                  <a:lnTo>
                    <a:pt x="12154" y="6966"/>
                  </a:lnTo>
                  <a:lnTo>
                    <a:pt x="12105" y="6869"/>
                  </a:lnTo>
                  <a:lnTo>
                    <a:pt x="12032" y="6771"/>
                  </a:lnTo>
                  <a:lnTo>
                    <a:pt x="11935" y="6698"/>
                  </a:lnTo>
                  <a:lnTo>
                    <a:pt x="11715" y="6552"/>
                  </a:lnTo>
                  <a:lnTo>
                    <a:pt x="11472" y="6430"/>
                  </a:lnTo>
                  <a:lnTo>
                    <a:pt x="11180" y="6333"/>
                  </a:lnTo>
                  <a:lnTo>
                    <a:pt x="10863" y="6260"/>
                  </a:lnTo>
                  <a:lnTo>
                    <a:pt x="10546" y="6211"/>
                  </a:lnTo>
                  <a:lnTo>
                    <a:pt x="10546" y="6211"/>
                  </a:lnTo>
                  <a:lnTo>
                    <a:pt x="9864" y="6114"/>
                  </a:lnTo>
                  <a:lnTo>
                    <a:pt x="8817" y="6016"/>
                  </a:lnTo>
                  <a:lnTo>
                    <a:pt x="7575" y="5943"/>
                  </a:lnTo>
                  <a:lnTo>
                    <a:pt x="6309" y="5870"/>
                  </a:lnTo>
                  <a:lnTo>
                    <a:pt x="6309" y="5870"/>
                  </a:lnTo>
                  <a:lnTo>
                    <a:pt x="6479" y="5578"/>
                  </a:lnTo>
                  <a:lnTo>
                    <a:pt x="6625" y="5237"/>
                  </a:lnTo>
                  <a:lnTo>
                    <a:pt x="6771" y="4872"/>
                  </a:lnTo>
                  <a:lnTo>
                    <a:pt x="6869" y="4482"/>
                  </a:lnTo>
                  <a:lnTo>
                    <a:pt x="6966" y="4092"/>
                  </a:lnTo>
                  <a:lnTo>
                    <a:pt x="7064" y="3678"/>
                  </a:lnTo>
                  <a:lnTo>
                    <a:pt x="7161" y="2875"/>
                  </a:lnTo>
                  <a:lnTo>
                    <a:pt x="7234" y="2144"/>
                  </a:lnTo>
                  <a:lnTo>
                    <a:pt x="7283" y="1535"/>
                  </a:lnTo>
                  <a:lnTo>
                    <a:pt x="7283" y="975"/>
                  </a:lnTo>
                  <a:lnTo>
                    <a:pt x="7283" y="975"/>
                  </a:lnTo>
                  <a:lnTo>
                    <a:pt x="7283" y="804"/>
                  </a:lnTo>
                  <a:lnTo>
                    <a:pt x="7210" y="609"/>
                  </a:lnTo>
                  <a:lnTo>
                    <a:pt x="7137" y="463"/>
                  </a:lnTo>
                  <a:lnTo>
                    <a:pt x="7015" y="317"/>
                  </a:lnTo>
                  <a:lnTo>
                    <a:pt x="6869" y="171"/>
                  </a:lnTo>
                  <a:lnTo>
                    <a:pt x="6698" y="98"/>
                  </a:lnTo>
                  <a:lnTo>
                    <a:pt x="6503" y="25"/>
                  </a:lnTo>
                  <a:lnTo>
                    <a:pt x="6309" y="1"/>
                  </a:lnTo>
                  <a:lnTo>
                    <a:pt x="6309" y="1"/>
                  </a:lnTo>
                  <a:lnTo>
                    <a:pt x="5943" y="25"/>
                  </a:lnTo>
                  <a:lnTo>
                    <a:pt x="5700" y="74"/>
                  </a:lnTo>
                  <a:lnTo>
                    <a:pt x="5505" y="147"/>
                  </a:lnTo>
                  <a:lnTo>
                    <a:pt x="5359" y="220"/>
                  </a:lnTo>
                  <a:lnTo>
                    <a:pt x="5359" y="220"/>
                  </a:lnTo>
                  <a:lnTo>
                    <a:pt x="4969" y="1462"/>
                  </a:lnTo>
                  <a:lnTo>
                    <a:pt x="4774" y="2022"/>
                  </a:lnTo>
                  <a:lnTo>
                    <a:pt x="4579" y="2534"/>
                  </a:lnTo>
                  <a:lnTo>
                    <a:pt x="4385" y="2996"/>
                  </a:lnTo>
                  <a:lnTo>
                    <a:pt x="4190" y="3386"/>
                  </a:lnTo>
                  <a:lnTo>
                    <a:pt x="4019" y="3678"/>
                  </a:lnTo>
                  <a:lnTo>
                    <a:pt x="3873" y="3922"/>
                  </a:lnTo>
                  <a:lnTo>
                    <a:pt x="3873" y="3922"/>
                  </a:lnTo>
                  <a:lnTo>
                    <a:pt x="3654" y="4141"/>
                  </a:lnTo>
                  <a:lnTo>
                    <a:pt x="3313" y="4482"/>
                  </a:lnTo>
                  <a:lnTo>
                    <a:pt x="2509" y="5237"/>
                  </a:lnTo>
                  <a:lnTo>
                    <a:pt x="1438" y="6211"/>
                  </a:lnTo>
                  <a:lnTo>
                    <a:pt x="1" y="6211"/>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8" name="Google Shape;508;p51"/>
          <p:cNvGrpSpPr/>
          <p:nvPr/>
        </p:nvGrpSpPr>
        <p:grpSpPr>
          <a:xfrm>
            <a:off x="7415332" y="940852"/>
            <a:ext cx="668351" cy="513322"/>
            <a:chOff x="568950" y="3686775"/>
            <a:chExt cx="472500" cy="362900"/>
          </a:xfrm>
        </p:grpSpPr>
        <p:sp>
          <p:nvSpPr>
            <p:cNvPr id="509" name="Google Shape;509;p51"/>
            <p:cNvSpPr/>
            <p:nvPr/>
          </p:nvSpPr>
          <p:spPr>
            <a:xfrm>
              <a:off x="568950" y="3686775"/>
              <a:ext cx="472500" cy="362900"/>
            </a:xfrm>
            <a:custGeom>
              <a:rect b="b" l="l" r="r" t="t"/>
              <a:pathLst>
                <a:path extrusionOk="0" fill="none" h="14516" w="18900">
                  <a:moveTo>
                    <a:pt x="18900" y="7989"/>
                  </a:moveTo>
                  <a:lnTo>
                    <a:pt x="18900" y="7989"/>
                  </a:lnTo>
                  <a:lnTo>
                    <a:pt x="18705" y="8111"/>
                  </a:lnTo>
                  <a:lnTo>
                    <a:pt x="18510" y="8184"/>
                  </a:lnTo>
                  <a:lnTo>
                    <a:pt x="18291" y="8232"/>
                  </a:lnTo>
                  <a:lnTo>
                    <a:pt x="18072" y="8232"/>
                  </a:lnTo>
                  <a:lnTo>
                    <a:pt x="17852" y="8184"/>
                  </a:lnTo>
                  <a:lnTo>
                    <a:pt x="17658" y="8111"/>
                  </a:lnTo>
                  <a:lnTo>
                    <a:pt x="17487" y="8013"/>
                  </a:lnTo>
                  <a:lnTo>
                    <a:pt x="17341" y="7891"/>
                  </a:lnTo>
                  <a:lnTo>
                    <a:pt x="17341" y="7891"/>
                  </a:lnTo>
                  <a:lnTo>
                    <a:pt x="17243" y="7745"/>
                  </a:lnTo>
                  <a:lnTo>
                    <a:pt x="17170" y="7575"/>
                  </a:lnTo>
                  <a:lnTo>
                    <a:pt x="17170" y="7404"/>
                  </a:lnTo>
                  <a:lnTo>
                    <a:pt x="17195" y="7234"/>
                  </a:lnTo>
                  <a:lnTo>
                    <a:pt x="17243" y="7088"/>
                  </a:lnTo>
                  <a:lnTo>
                    <a:pt x="17341" y="6942"/>
                  </a:lnTo>
                  <a:lnTo>
                    <a:pt x="17487" y="6844"/>
                  </a:lnTo>
                  <a:lnTo>
                    <a:pt x="17658" y="6795"/>
                  </a:lnTo>
                  <a:lnTo>
                    <a:pt x="17658" y="6795"/>
                  </a:lnTo>
                  <a:lnTo>
                    <a:pt x="17755" y="6771"/>
                  </a:lnTo>
                  <a:lnTo>
                    <a:pt x="17828" y="6771"/>
                  </a:lnTo>
                  <a:lnTo>
                    <a:pt x="17901" y="6795"/>
                  </a:lnTo>
                  <a:lnTo>
                    <a:pt x="17974" y="6820"/>
                  </a:lnTo>
                  <a:lnTo>
                    <a:pt x="18023" y="6869"/>
                  </a:lnTo>
                  <a:lnTo>
                    <a:pt x="18047" y="6917"/>
                  </a:lnTo>
                  <a:lnTo>
                    <a:pt x="18096" y="7063"/>
                  </a:lnTo>
                  <a:lnTo>
                    <a:pt x="18072" y="7210"/>
                  </a:lnTo>
                  <a:lnTo>
                    <a:pt x="18023" y="7356"/>
                  </a:lnTo>
                  <a:lnTo>
                    <a:pt x="17950" y="7477"/>
                  </a:lnTo>
                  <a:lnTo>
                    <a:pt x="17828" y="7599"/>
                  </a:lnTo>
                  <a:lnTo>
                    <a:pt x="17828" y="7599"/>
                  </a:lnTo>
                  <a:lnTo>
                    <a:pt x="17633" y="7697"/>
                  </a:lnTo>
                  <a:lnTo>
                    <a:pt x="17438" y="7770"/>
                  </a:lnTo>
                  <a:lnTo>
                    <a:pt x="17219" y="7794"/>
                  </a:lnTo>
                  <a:lnTo>
                    <a:pt x="17000" y="7794"/>
                  </a:lnTo>
                  <a:lnTo>
                    <a:pt x="17000" y="7794"/>
                  </a:lnTo>
                  <a:lnTo>
                    <a:pt x="16878" y="7794"/>
                  </a:lnTo>
                  <a:lnTo>
                    <a:pt x="16781" y="7770"/>
                  </a:lnTo>
                  <a:lnTo>
                    <a:pt x="16708" y="7745"/>
                  </a:lnTo>
                  <a:lnTo>
                    <a:pt x="16635" y="7697"/>
                  </a:lnTo>
                  <a:lnTo>
                    <a:pt x="16586" y="7648"/>
                  </a:lnTo>
                  <a:lnTo>
                    <a:pt x="16562" y="7550"/>
                  </a:lnTo>
                  <a:lnTo>
                    <a:pt x="16537" y="7331"/>
                  </a:lnTo>
                  <a:lnTo>
                    <a:pt x="16537" y="7331"/>
                  </a:lnTo>
                  <a:lnTo>
                    <a:pt x="16513" y="7015"/>
                  </a:lnTo>
                  <a:lnTo>
                    <a:pt x="16488" y="6698"/>
                  </a:lnTo>
                  <a:lnTo>
                    <a:pt x="16440" y="6381"/>
                  </a:lnTo>
                  <a:lnTo>
                    <a:pt x="16367" y="6065"/>
                  </a:lnTo>
                  <a:lnTo>
                    <a:pt x="16269" y="5748"/>
                  </a:lnTo>
                  <a:lnTo>
                    <a:pt x="16172" y="5456"/>
                  </a:lnTo>
                  <a:lnTo>
                    <a:pt x="16050" y="5164"/>
                  </a:lnTo>
                  <a:lnTo>
                    <a:pt x="15904" y="4871"/>
                  </a:lnTo>
                  <a:lnTo>
                    <a:pt x="15758" y="4604"/>
                  </a:lnTo>
                  <a:lnTo>
                    <a:pt x="15587" y="4311"/>
                  </a:lnTo>
                  <a:lnTo>
                    <a:pt x="15393" y="4068"/>
                  </a:lnTo>
                  <a:lnTo>
                    <a:pt x="15198" y="3800"/>
                  </a:lnTo>
                  <a:lnTo>
                    <a:pt x="14978" y="3556"/>
                  </a:lnTo>
                  <a:lnTo>
                    <a:pt x="14759" y="3313"/>
                  </a:lnTo>
                  <a:lnTo>
                    <a:pt x="14516" y="3094"/>
                  </a:lnTo>
                  <a:lnTo>
                    <a:pt x="14272" y="2874"/>
                  </a:lnTo>
                  <a:lnTo>
                    <a:pt x="14004" y="2655"/>
                  </a:lnTo>
                  <a:lnTo>
                    <a:pt x="13712" y="2460"/>
                  </a:lnTo>
                  <a:lnTo>
                    <a:pt x="13420" y="2265"/>
                  </a:lnTo>
                  <a:lnTo>
                    <a:pt x="13128" y="2095"/>
                  </a:lnTo>
                  <a:lnTo>
                    <a:pt x="12811" y="1924"/>
                  </a:lnTo>
                  <a:lnTo>
                    <a:pt x="12494" y="1778"/>
                  </a:lnTo>
                  <a:lnTo>
                    <a:pt x="12178" y="1632"/>
                  </a:lnTo>
                  <a:lnTo>
                    <a:pt x="11837" y="1510"/>
                  </a:lnTo>
                  <a:lnTo>
                    <a:pt x="11496" y="1389"/>
                  </a:lnTo>
                  <a:lnTo>
                    <a:pt x="11130" y="1291"/>
                  </a:lnTo>
                  <a:lnTo>
                    <a:pt x="10765" y="1218"/>
                  </a:lnTo>
                  <a:lnTo>
                    <a:pt x="10400" y="1145"/>
                  </a:lnTo>
                  <a:lnTo>
                    <a:pt x="10034" y="1096"/>
                  </a:lnTo>
                  <a:lnTo>
                    <a:pt x="9645" y="1048"/>
                  </a:lnTo>
                  <a:lnTo>
                    <a:pt x="9255" y="1023"/>
                  </a:lnTo>
                  <a:lnTo>
                    <a:pt x="8865" y="1023"/>
                  </a:lnTo>
                  <a:lnTo>
                    <a:pt x="8865" y="1023"/>
                  </a:lnTo>
                  <a:lnTo>
                    <a:pt x="8330" y="1023"/>
                  </a:lnTo>
                  <a:lnTo>
                    <a:pt x="7794" y="1072"/>
                  </a:lnTo>
                  <a:lnTo>
                    <a:pt x="7258" y="1145"/>
                  </a:lnTo>
                  <a:lnTo>
                    <a:pt x="6747" y="1267"/>
                  </a:lnTo>
                  <a:lnTo>
                    <a:pt x="6747" y="1267"/>
                  </a:lnTo>
                  <a:lnTo>
                    <a:pt x="6600" y="1048"/>
                  </a:lnTo>
                  <a:lnTo>
                    <a:pt x="6454" y="877"/>
                  </a:lnTo>
                  <a:lnTo>
                    <a:pt x="6284" y="707"/>
                  </a:lnTo>
                  <a:lnTo>
                    <a:pt x="6138" y="561"/>
                  </a:lnTo>
                  <a:lnTo>
                    <a:pt x="5967" y="439"/>
                  </a:lnTo>
                  <a:lnTo>
                    <a:pt x="5821" y="341"/>
                  </a:lnTo>
                  <a:lnTo>
                    <a:pt x="5504" y="195"/>
                  </a:lnTo>
                  <a:lnTo>
                    <a:pt x="5237" y="98"/>
                  </a:lnTo>
                  <a:lnTo>
                    <a:pt x="5017" y="49"/>
                  </a:lnTo>
                  <a:lnTo>
                    <a:pt x="4822" y="0"/>
                  </a:lnTo>
                  <a:lnTo>
                    <a:pt x="4822" y="0"/>
                  </a:lnTo>
                  <a:lnTo>
                    <a:pt x="4725" y="195"/>
                  </a:lnTo>
                  <a:lnTo>
                    <a:pt x="4628" y="390"/>
                  </a:lnTo>
                  <a:lnTo>
                    <a:pt x="4530" y="682"/>
                  </a:lnTo>
                  <a:lnTo>
                    <a:pt x="4433" y="999"/>
                  </a:lnTo>
                  <a:lnTo>
                    <a:pt x="4384" y="1389"/>
                  </a:lnTo>
                  <a:lnTo>
                    <a:pt x="4360" y="1778"/>
                  </a:lnTo>
                  <a:lnTo>
                    <a:pt x="4360" y="1998"/>
                  </a:lnTo>
                  <a:lnTo>
                    <a:pt x="4408" y="2217"/>
                  </a:lnTo>
                  <a:lnTo>
                    <a:pt x="4408" y="2217"/>
                  </a:lnTo>
                  <a:lnTo>
                    <a:pt x="4067" y="2436"/>
                  </a:lnTo>
                  <a:lnTo>
                    <a:pt x="3678" y="2728"/>
                  </a:lnTo>
                  <a:lnTo>
                    <a:pt x="3264" y="3142"/>
                  </a:lnTo>
                  <a:lnTo>
                    <a:pt x="2825" y="3605"/>
                  </a:lnTo>
                  <a:lnTo>
                    <a:pt x="2411" y="4116"/>
                  </a:lnTo>
                  <a:lnTo>
                    <a:pt x="2022" y="4652"/>
                  </a:lnTo>
                  <a:lnTo>
                    <a:pt x="1851" y="4945"/>
                  </a:lnTo>
                  <a:lnTo>
                    <a:pt x="1705" y="5237"/>
                  </a:lnTo>
                  <a:lnTo>
                    <a:pt x="1559" y="5529"/>
                  </a:lnTo>
                  <a:lnTo>
                    <a:pt x="1461" y="5797"/>
                  </a:lnTo>
                  <a:lnTo>
                    <a:pt x="560" y="5797"/>
                  </a:lnTo>
                  <a:lnTo>
                    <a:pt x="560" y="5797"/>
                  </a:lnTo>
                  <a:lnTo>
                    <a:pt x="463" y="5821"/>
                  </a:lnTo>
                  <a:lnTo>
                    <a:pt x="341" y="5846"/>
                  </a:lnTo>
                  <a:lnTo>
                    <a:pt x="244" y="5894"/>
                  </a:lnTo>
                  <a:lnTo>
                    <a:pt x="171" y="5967"/>
                  </a:lnTo>
                  <a:lnTo>
                    <a:pt x="98" y="6040"/>
                  </a:lnTo>
                  <a:lnTo>
                    <a:pt x="49" y="6138"/>
                  </a:lnTo>
                  <a:lnTo>
                    <a:pt x="25" y="6260"/>
                  </a:lnTo>
                  <a:lnTo>
                    <a:pt x="0" y="6357"/>
                  </a:lnTo>
                  <a:lnTo>
                    <a:pt x="0" y="8598"/>
                  </a:lnTo>
                  <a:lnTo>
                    <a:pt x="0" y="8598"/>
                  </a:lnTo>
                  <a:lnTo>
                    <a:pt x="25" y="8720"/>
                  </a:lnTo>
                  <a:lnTo>
                    <a:pt x="49" y="8817"/>
                  </a:lnTo>
                  <a:lnTo>
                    <a:pt x="98" y="8914"/>
                  </a:lnTo>
                  <a:lnTo>
                    <a:pt x="171" y="8987"/>
                  </a:lnTo>
                  <a:lnTo>
                    <a:pt x="244" y="9060"/>
                  </a:lnTo>
                  <a:lnTo>
                    <a:pt x="341" y="9109"/>
                  </a:lnTo>
                  <a:lnTo>
                    <a:pt x="463" y="9158"/>
                  </a:lnTo>
                  <a:lnTo>
                    <a:pt x="560" y="9158"/>
                  </a:lnTo>
                  <a:lnTo>
                    <a:pt x="1510" y="9158"/>
                  </a:lnTo>
                  <a:lnTo>
                    <a:pt x="1510" y="9158"/>
                  </a:lnTo>
                  <a:lnTo>
                    <a:pt x="1583" y="9353"/>
                  </a:lnTo>
                  <a:lnTo>
                    <a:pt x="1681" y="9572"/>
                  </a:lnTo>
                  <a:lnTo>
                    <a:pt x="1924" y="9986"/>
                  </a:lnTo>
                  <a:lnTo>
                    <a:pt x="2216" y="10376"/>
                  </a:lnTo>
                  <a:lnTo>
                    <a:pt x="2582" y="10765"/>
                  </a:lnTo>
                  <a:lnTo>
                    <a:pt x="2972" y="11131"/>
                  </a:lnTo>
                  <a:lnTo>
                    <a:pt x="3410" y="11472"/>
                  </a:lnTo>
                  <a:lnTo>
                    <a:pt x="3897" y="11788"/>
                  </a:lnTo>
                  <a:lnTo>
                    <a:pt x="4408" y="12032"/>
                  </a:lnTo>
                  <a:lnTo>
                    <a:pt x="4408" y="14516"/>
                  </a:lnTo>
                  <a:lnTo>
                    <a:pt x="5090" y="14516"/>
                  </a:lnTo>
                  <a:lnTo>
                    <a:pt x="6308" y="12860"/>
                  </a:lnTo>
                  <a:lnTo>
                    <a:pt x="6308" y="12860"/>
                  </a:lnTo>
                  <a:lnTo>
                    <a:pt x="6917" y="13030"/>
                  </a:lnTo>
                  <a:lnTo>
                    <a:pt x="7550" y="13128"/>
                  </a:lnTo>
                  <a:lnTo>
                    <a:pt x="8208" y="13201"/>
                  </a:lnTo>
                  <a:lnTo>
                    <a:pt x="8865" y="13225"/>
                  </a:lnTo>
                  <a:lnTo>
                    <a:pt x="8865" y="13225"/>
                  </a:lnTo>
                  <a:lnTo>
                    <a:pt x="9523" y="13201"/>
                  </a:lnTo>
                  <a:lnTo>
                    <a:pt x="10181" y="13128"/>
                  </a:lnTo>
                  <a:lnTo>
                    <a:pt x="10814" y="13030"/>
                  </a:lnTo>
                  <a:lnTo>
                    <a:pt x="11423" y="12860"/>
                  </a:lnTo>
                  <a:lnTo>
                    <a:pt x="12592" y="14516"/>
                  </a:lnTo>
                  <a:lnTo>
                    <a:pt x="13347" y="14516"/>
                  </a:lnTo>
                  <a:lnTo>
                    <a:pt x="13347" y="12032"/>
                  </a:lnTo>
                  <a:lnTo>
                    <a:pt x="13347" y="12032"/>
                  </a:lnTo>
                  <a:lnTo>
                    <a:pt x="13688" y="11886"/>
                  </a:lnTo>
                  <a:lnTo>
                    <a:pt x="14004" y="11715"/>
                  </a:lnTo>
                  <a:lnTo>
                    <a:pt x="14297" y="11545"/>
                  </a:lnTo>
                  <a:lnTo>
                    <a:pt x="14589" y="11350"/>
                  </a:lnTo>
                  <a:lnTo>
                    <a:pt x="14857" y="11131"/>
                  </a:lnTo>
                  <a:lnTo>
                    <a:pt x="15100" y="10911"/>
                  </a:lnTo>
                  <a:lnTo>
                    <a:pt x="15344" y="10668"/>
                  </a:lnTo>
                  <a:lnTo>
                    <a:pt x="15563" y="10400"/>
                  </a:lnTo>
                  <a:lnTo>
                    <a:pt x="15733" y="10132"/>
                  </a:lnTo>
                  <a:lnTo>
                    <a:pt x="15904" y="9864"/>
                  </a:lnTo>
                  <a:lnTo>
                    <a:pt x="16074" y="9572"/>
                  </a:lnTo>
                  <a:lnTo>
                    <a:pt x="16196" y="9255"/>
                  </a:lnTo>
                  <a:lnTo>
                    <a:pt x="16318" y="8939"/>
                  </a:lnTo>
                  <a:lnTo>
                    <a:pt x="16391" y="8598"/>
                  </a:lnTo>
                  <a:lnTo>
                    <a:pt x="16464" y="8257"/>
                  </a:lnTo>
                  <a:lnTo>
                    <a:pt x="16513" y="7916"/>
                  </a:lnTo>
                  <a:lnTo>
                    <a:pt x="16513" y="7916"/>
                  </a:lnTo>
                  <a:lnTo>
                    <a:pt x="16513" y="7599"/>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51"/>
            <p:cNvSpPr/>
            <p:nvPr/>
          </p:nvSpPr>
          <p:spPr>
            <a:xfrm>
              <a:off x="645650" y="3820725"/>
              <a:ext cx="34125" cy="34125"/>
            </a:xfrm>
            <a:custGeom>
              <a:rect b="b" l="l" r="r" t="t"/>
              <a:pathLst>
                <a:path extrusionOk="0" fill="none" h="1365" w="1365">
                  <a:moveTo>
                    <a:pt x="683" y="1364"/>
                  </a:moveTo>
                  <a:lnTo>
                    <a:pt x="683" y="1364"/>
                  </a:lnTo>
                  <a:lnTo>
                    <a:pt x="537" y="1340"/>
                  </a:lnTo>
                  <a:lnTo>
                    <a:pt x="415" y="1316"/>
                  </a:lnTo>
                  <a:lnTo>
                    <a:pt x="293" y="1243"/>
                  </a:lnTo>
                  <a:lnTo>
                    <a:pt x="196" y="1170"/>
                  </a:lnTo>
                  <a:lnTo>
                    <a:pt x="123" y="1072"/>
                  </a:lnTo>
                  <a:lnTo>
                    <a:pt x="50" y="950"/>
                  </a:lnTo>
                  <a:lnTo>
                    <a:pt x="25" y="829"/>
                  </a:lnTo>
                  <a:lnTo>
                    <a:pt x="1" y="682"/>
                  </a:lnTo>
                  <a:lnTo>
                    <a:pt x="1" y="682"/>
                  </a:lnTo>
                  <a:lnTo>
                    <a:pt x="25" y="536"/>
                  </a:lnTo>
                  <a:lnTo>
                    <a:pt x="50" y="415"/>
                  </a:lnTo>
                  <a:lnTo>
                    <a:pt x="123" y="317"/>
                  </a:lnTo>
                  <a:lnTo>
                    <a:pt x="196" y="195"/>
                  </a:lnTo>
                  <a:lnTo>
                    <a:pt x="293" y="122"/>
                  </a:lnTo>
                  <a:lnTo>
                    <a:pt x="415" y="74"/>
                  </a:lnTo>
                  <a:lnTo>
                    <a:pt x="537" y="25"/>
                  </a:lnTo>
                  <a:lnTo>
                    <a:pt x="683" y="1"/>
                  </a:lnTo>
                  <a:lnTo>
                    <a:pt x="683" y="1"/>
                  </a:lnTo>
                  <a:lnTo>
                    <a:pt x="805" y="25"/>
                  </a:lnTo>
                  <a:lnTo>
                    <a:pt x="951" y="74"/>
                  </a:lnTo>
                  <a:lnTo>
                    <a:pt x="1048" y="122"/>
                  </a:lnTo>
                  <a:lnTo>
                    <a:pt x="1170" y="195"/>
                  </a:lnTo>
                  <a:lnTo>
                    <a:pt x="1243" y="317"/>
                  </a:lnTo>
                  <a:lnTo>
                    <a:pt x="1292" y="415"/>
                  </a:lnTo>
                  <a:lnTo>
                    <a:pt x="1340" y="536"/>
                  </a:lnTo>
                  <a:lnTo>
                    <a:pt x="1365" y="682"/>
                  </a:lnTo>
                  <a:lnTo>
                    <a:pt x="1365" y="682"/>
                  </a:lnTo>
                  <a:lnTo>
                    <a:pt x="1340" y="829"/>
                  </a:lnTo>
                  <a:lnTo>
                    <a:pt x="1292" y="950"/>
                  </a:lnTo>
                  <a:lnTo>
                    <a:pt x="1243" y="1072"/>
                  </a:lnTo>
                  <a:lnTo>
                    <a:pt x="1170" y="1170"/>
                  </a:lnTo>
                  <a:lnTo>
                    <a:pt x="1048" y="1243"/>
                  </a:lnTo>
                  <a:lnTo>
                    <a:pt x="951" y="1316"/>
                  </a:lnTo>
                  <a:lnTo>
                    <a:pt x="805" y="1340"/>
                  </a:lnTo>
                  <a:lnTo>
                    <a:pt x="683" y="1364"/>
                  </a:lnTo>
                  <a:lnTo>
                    <a:pt x="683" y="1364"/>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51"/>
            <p:cNvSpPr/>
            <p:nvPr/>
          </p:nvSpPr>
          <p:spPr>
            <a:xfrm>
              <a:off x="747950" y="3753750"/>
              <a:ext cx="85275" cy="12200"/>
            </a:xfrm>
            <a:custGeom>
              <a:rect b="b" l="l" r="r" t="t"/>
              <a:pathLst>
                <a:path extrusionOk="0" fill="none" h="488" w="3411">
                  <a:moveTo>
                    <a:pt x="3410" y="488"/>
                  </a:moveTo>
                  <a:lnTo>
                    <a:pt x="3410" y="488"/>
                  </a:lnTo>
                  <a:lnTo>
                    <a:pt x="3215" y="366"/>
                  </a:lnTo>
                  <a:lnTo>
                    <a:pt x="3021" y="268"/>
                  </a:lnTo>
                  <a:lnTo>
                    <a:pt x="2826" y="195"/>
                  </a:lnTo>
                  <a:lnTo>
                    <a:pt x="2607" y="122"/>
                  </a:lnTo>
                  <a:lnTo>
                    <a:pt x="2387" y="74"/>
                  </a:lnTo>
                  <a:lnTo>
                    <a:pt x="2168" y="25"/>
                  </a:lnTo>
                  <a:lnTo>
                    <a:pt x="1925" y="0"/>
                  </a:lnTo>
                  <a:lnTo>
                    <a:pt x="1705" y="0"/>
                  </a:lnTo>
                  <a:lnTo>
                    <a:pt x="1462" y="0"/>
                  </a:lnTo>
                  <a:lnTo>
                    <a:pt x="1243" y="25"/>
                  </a:lnTo>
                  <a:lnTo>
                    <a:pt x="1023" y="74"/>
                  </a:lnTo>
                  <a:lnTo>
                    <a:pt x="804" y="122"/>
                  </a:lnTo>
                  <a:lnTo>
                    <a:pt x="585" y="195"/>
                  </a:lnTo>
                  <a:lnTo>
                    <a:pt x="366" y="268"/>
                  </a:lnTo>
                  <a:lnTo>
                    <a:pt x="171" y="366"/>
                  </a:lnTo>
                  <a:lnTo>
                    <a:pt x="1" y="488"/>
                  </a:lnTo>
                </a:path>
              </a:pathLst>
            </a:custGeom>
            <a:noFill/>
            <a:ln cap="rnd" cmpd="sng" w="1217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15" name="Shape 515"/>
        <p:cNvGrpSpPr/>
        <p:nvPr/>
      </p:nvGrpSpPr>
      <p:grpSpPr>
        <a:xfrm>
          <a:off x="0" y="0"/>
          <a:ext cx="0" cy="0"/>
          <a:chOff x="0" y="0"/>
          <a:chExt cx="0" cy="0"/>
        </a:xfrm>
      </p:grpSpPr>
      <p:sp>
        <p:nvSpPr>
          <p:cNvPr id="516" name="Google Shape;516;p52"/>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solidFill>
                  <a:srgbClr val="FFFFFF"/>
                </a:solidFill>
              </a:rPr>
              <a:t>‹#›</a:t>
            </a:fld>
            <a:endParaRPr>
              <a:solidFill>
                <a:srgbClr val="FFFFFF"/>
              </a:solidFill>
            </a:endParaRPr>
          </a:p>
        </p:txBody>
      </p:sp>
      <p:sp>
        <p:nvSpPr>
          <p:cNvPr id="517" name="Google Shape;517;p52"/>
          <p:cNvSpPr txBox="1"/>
          <p:nvPr>
            <p:ph idx="1" type="body"/>
          </p:nvPr>
        </p:nvSpPr>
        <p:spPr>
          <a:xfrm>
            <a:off x="89700" y="99675"/>
            <a:ext cx="2412300" cy="44568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t/>
            </a:r>
            <a:endParaRPr/>
          </a:p>
          <a:p>
            <a:pPr indent="0" lvl="0" marL="0" rtl="0" algn="l">
              <a:spcBef>
                <a:spcPts val="600"/>
              </a:spcBef>
              <a:spcAft>
                <a:spcPts val="0"/>
              </a:spcAft>
              <a:buNone/>
            </a:pPr>
            <a:r>
              <a:rPr lang="en" sz="3000"/>
              <a:t>Any questions?</a:t>
            </a:r>
            <a:endParaRPr sz="3000"/>
          </a:p>
          <a:p>
            <a:pPr indent="0" lvl="0" marL="0" rtl="0" algn="l">
              <a:spcBef>
                <a:spcPts val="600"/>
              </a:spcBef>
              <a:spcAft>
                <a:spcPts val="0"/>
              </a:spcAft>
              <a:buNone/>
            </a:pPr>
            <a:r>
              <a:t/>
            </a:r>
            <a:endParaRPr sz="3000"/>
          </a:p>
          <a:p>
            <a:pPr indent="0" lvl="0" marL="0" rtl="0" algn="l">
              <a:spcBef>
                <a:spcPts val="600"/>
              </a:spcBef>
              <a:spcAft>
                <a:spcPts val="0"/>
              </a:spcAft>
              <a:buClr>
                <a:schemeClr val="dk1"/>
              </a:buClr>
              <a:buSzPts val="1100"/>
              <a:buFont typeface="Arial"/>
              <a:buNone/>
            </a:pPr>
            <a:r>
              <a:rPr lang="en" sz="3000"/>
              <a:t>Thank you….</a:t>
            </a:r>
            <a:endParaRPr sz="3000"/>
          </a:p>
          <a:p>
            <a:pPr indent="0" lvl="0" marL="0" rtl="0" algn="l">
              <a:spcBef>
                <a:spcPts val="600"/>
              </a:spcBef>
              <a:spcAft>
                <a:spcPts val="0"/>
              </a:spcAft>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67031"/>
        </a:solidFill>
      </p:bgPr>
    </p:bg>
    <p:spTree>
      <p:nvGrpSpPr>
        <p:cNvPr id="521" name="Shape 521"/>
        <p:cNvGrpSpPr/>
        <p:nvPr/>
      </p:nvGrpSpPr>
      <p:grpSpPr>
        <a:xfrm>
          <a:off x="0" y="0"/>
          <a:ext cx="0" cy="0"/>
          <a:chOff x="0" y="0"/>
          <a:chExt cx="0" cy="0"/>
        </a:xfrm>
      </p:grpSpPr>
      <p:sp>
        <p:nvSpPr>
          <p:cNvPr id="522" name="Google Shape;522;p53"/>
          <p:cNvSpPr txBox="1"/>
          <p:nvPr/>
        </p:nvSpPr>
        <p:spPr>
          <a:xfrm>
            <a:off x="299050" y="149525"/>
            <a:ext cx="8323500" cy="2910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a:solidFill>
                  <a:schemeClr val="dk1"/>
                </a:solidFill>
              </a:rPr>
              <a:t>REFERENCES: </a:t>
            </a:r>
            <a:endParaRPr b="1">
              <a:solidFill>
                <a:schemeClr val="dk1"/>
              </a:solidFill>
            </a:endParaRPr>
          </a:p>
          <a:p>
            <a:pPr indent="0" lvl="0" marL="0" rtl="0" algn="ctr">
              <a:lnSpc>
                <a:spcPct val="115000"/>
              </a:lnSpc>
              <a:spcBef>
                <a:spcPts val="1200"/>
              </a:spcBef>
              <a:spcAft>
                <a:spcPts val="0"/>
              </a:spcAft>
              <a:buClr>
                <a:schemeClr val="dk1"/>
              </a:buClr>
              <a:buSzPts val="1100"/>
              <a:buFont typeface="Arial"/>
              <a:buNone/>
            </a:pPr>
            <a:r>
              <a:rPr b="1" lang="en">
                <a:solidFill>
                  <a:schemeClr val="dk1"/>
                </a:solidFill>
              </a:rPr>
              <a:t>Introduction to Logic and Critical Thinking</a:t>
            </a:r>
            <a:endParaRPr b="1">
              <a:solidFill>
                <a:schemeClr val="dk1"/>
              </a:solidFill>
            </a:endParaRPr>
          </a:p>
          <a:p>
            <a:pPr indent="12700" lvl="0" marL="1371600" rtl="0" algn="l">
              <a:lnSpc>
                <a:spcPct val="150000"/>
              </a:lnSpc>
              <a:spcBef>
                <a:spcPts val="0"/>
              </a:spcBef>
              <a:spcAft>
                <a:spcPts val="0"/>
              </a:spcAft>
              <a:buClr>
                <a:schemeClr val="dk1"/>
              </a:buClr>
              <a:buSzPts val="1100"/>
              <a:buFont typeface="Arial"/>
              <a:buNone/>
            </a:pPr>
            <a:r>
              <a:rPr lang="en">
                <a:solidFill>
                  <a:schemeClr val="dk1"/>
                </a:solidFill>
              </a:rPr>
              <a:t>                                       Matthew J. Van Cleave</a:t>
            </a:r>
            <a:endParaRPr>
              <a:solidFill>
                <a:schemeClr val="dk1"/>
              </a:solidFill>
            </a:endParaRPr>
          </a:p>
          <a:p>
            <a:pPr indent="0" lvl="0" marL="0" rtl="0" algn="ctr">
              <a:lnSpc>
                <a:spcPct val="100000"/>
              </a:lnSpc>
              <a:spcBef>
                <a:spcPts val="0"/>
              </a:spcBef>
              <a:spcAft>
                <a:spcPts val="0"/>
              </a:spcAft>
              <a:buClr>
                <a:schemeClr val="dk1"/>
              </a:buClr>
              <a:buSzPts val="1100"/>
              <a:buFont typeface="Arial"/>
              <a:buNone/>
            </a:pPr>
            <a:r>
              <a:rPr b="1" lang="en">
                <a:solidFill>
                  <a:schemeClr val="dk1"/>
                </a:solidFill>
              </a:rPr>
              <a:t>Introduction to Logic</a:t>
            </a:r>
            <a:endParaRPr b="1">
              <a:solidFill>
                <a:schemeClr val="dk1"/>
              </a:solidFill>
            </a:endParaRPr>
          </a:p>
          <a:p>
            <a:pPr indent="0" lvl="0" marL="0" rtl="0" algn="ctr">
              <a:lnSpc>
                <a:spcPct val="100000"/>
              </a:lnSpc>
              <a:spcBef>
                <a:spcPts val="0"/>
              </a:spcBef>
              <a:spcAft>
                <a:spcPts val="0"/>
              </a:spcAft>
              <a:buClr>
                <a:schemeClr val="dk1"/>
              </a:buClr>
              <a:buSzPts val="1100"/>
              <a:buFont typeface="Arial"/>
              <a:buNone/>
            </a:pPr>
            <a:r>
              <a:rPr lang="en">
                <a:solidFill>
                  <a:schemeClr val="dk1"/>
                </a:solidFill>
              </a:rPr>
              <a:t>Irving Copi</a:t>
            </a:r>
            <a:endParaRPr>
              <a:solidFill>
                <a:schemeClr val="dk1"/>
              </a:solidFill>
            </a:endParaRPr>
          </a:p>
          <a:p>
            <a:pPr indent="0" lvl="0" marL="0" rtl="0" algn="ctr">
              <a:lnSpc>
                <a:spcPct val="100000"/>
              </a:lnSpc>
              <a:spcBef>
                <a:spcPts val="0"/>
              </a:spcBef>
              <a:spcAft>
                <a:spcPts val="0"/>
              </a:spcAft>
              <a:buClr>
                <a:schemeClr val="dk1"/>
              </a:buClr>
              <a:buSzPts val="1100"/>
              <a:buFont typeface="Arial"/>
              <a:buNone/>
            </a:pPr>
            <a:r>
              <a:rPr lang="en">
                <a:solidFill>
                  <a:schemeClr val="dk1"/>
                </a:solidFill>
              </a:rPr>
              <a:t>Carl Cohen</a:t>
            </a:r>
            <a:endParaRPr>
              <a:solidFill>
                <a:schemeClr val="dk1"/>
              </a:solidFill>
            </a:endParaRPr>
          </a:p>
          <a:p>
            <a:pPr indent="0" lvl="0" marL="0" rtl="0" algn="ctr">
              <a:lnSpc>
                <a:spcPct val="100000"/>
              </a:lnSpc>
              <a:spcBef>
                <a:spcPts val="0"/>
              </a:spcBef>
              <a:spcAft>
                <a:spcPts val="0"/>
              </a:spcAft>
              <a:buClr>
                <a:schemeClr val="dk1"/>
              </a:buClr>
              <a:buSzPts val="1100"/>
              <a:buFont typeface="Arial"/>
              <a:buNone/>
            </a:pPr>
            <a:r>
              <a:rPr lang="en">
                <a:solidFill>
                  <a:schemeClr val="dk1"/>
                </a:solidFill>
              </a:rPr>
              <a:t>Kenneth McMahon</a:t>
            </a:r>
            <a:endParaRPr>
              <a:solidFill>
                <a:schemeClr val="dk1"/>
              </a:solidFill>
            </a:endParaRPr>
          </a:p>
          <a:p>
            <a:pPr indent="0" lvl="0" marL="0" rtl="0" algn="ctr">
              <a:lnSpc>
                <a:spcPct val="100000"/>
              </a:lnSpc>
              <a:spcBef>
                <a:spcPts val="0"/>
              </a:spcBef>
              <a:spcAft>
                <a:spcPts val="0"/>
              </a:spcAft>
              <a:buClr>
                <a:schemeClr val="dk1"/>
              </a:buClr>
              <a:buSzPts val="1100"/>
              <a:buFont typeface="Arial"/>
              <a:buNone/>
            </a:pPr>
            <a:r>
              <a:rPr lang="en">
                <a:solidFill>
                  <a:schemeClr val="dk1"/>
                </a:solidFill>
              </a:rPr>
              <a:t>14th edition, Pearson Education Limited, 2014</a:t>
            </a:r>
            <a:endParaRPr>
              <a:solidFill>
                <a:schemeClr val="dk1"/>
              </a:solidFill>
            </a:endParaRPr>
          </a:p>
          <a:p>
            <a:pPr indent="0" lvl="0" marL="0" rtl="0" algn="ctr">
              <a:lnSpc>
                <a:spcPct val="100000"/>
              </a:lnSpc>
              <a:spcBef>
                <a:spcPts val="1200"/>
              </a:spcBef>
              <a:spcAft>
                <a:spcPts val="0"/>
              </a:spcAft>
              <a:buClr>
                <a:schemeClr val="dk1"/>
              </a:buClr>
              <a:buSzPts val="1100"/>
              <a:buFont typeface="Arial"/>
              <a:buNone/>
            </a:pPr>
            <a:r>
              <a:rPr b="1" lang="en">
                <a:solidFill>
                  <a:schemeClr val="dk1"/>
                </a:solidFill>
              </a:rPr>
              <a:t>Logic for Filipinos 3</a:t>
            </a:r>
            <a:r>
              <a:rPr b="1" baseline="30000" lang="en">
                <a:solidFill>
                  <a:schemeClr val="dk1"/>
                </a:solidFill>
              </a:rPr>
              <a:t>rd</a:t>
            </a:r>
            <a:r>
              <a:rPr b="1" lang="en">
                <a:solidFill>
                  <a:schemeClr val="dk1"/>
                </a:solidFill>
              </a:rPr>
              <a:t> Edition</a:t>
            </a:r>
            <a:endParaRPr b="1">
              <a:solidFill>
                <a:schemeClr val="dk1"/>
              </a:solidFill>
            </a:endParaRPr>
          </a:p>
          <a:p>
            <a:pPr indent="0" lvl="0" marL="0" rtl="0" algn="ctr">
              <a:lnSpc>
                <a:spcPct val="100000"/>
              </a:lnSpc>
              <a:spcBef>
                <a:spcPts val="0"/>
              </a:spcBef>
              <a:spcAft>
                <a:spcPts val="0"/>
              </a:spcAft>
              <a:buClr>
                <a:schemeClr val="dk1"/>
              </a:buClr>
              <a:buSzPts val="1100"/>
              <a:buFont typeface="Arial"/>
              <a:buNone/>
            </a:pPr>
            <a:r>
              <a:rPr lang="en">
                <a:solidFill>
                  <a:schemeClr val="dk1"/>
                </a:solidFill>
              </a:rPr>
              <a:t>Prisciliano Bauzon, National Bookstore 2013</a:t>
            </a:r>
            <a:endParaRPr>
              <a:solidFill>
                <a:schemeClr val="dk1"/>
              </a:solidFill>
            </a:endParaRPr>
          </a:p>
          <a:p>
            <a:pPr indent="0" lvl="0" marL="0" rtl="0" algn="l">
              <a:spcBef>
                <a:spcPts val="1200"/>
              </a:spcBef>
              <a:spcAft>
                <a:spcPts val="0"/>
              </a:spcAft>
              <a:buClr>
                <a:schemeClr val="dk1"/>
              </a:buClr>
              <a:buSzPts val="1100"/>
              <a:buFont typeface="Arial"/>
              <a:buNone/>
            </a:pPr>
            <a:r>
              <a:t/>
            </a:r>
            <a:endParaRPr b="1">
              <a:solidFill>
                <a:srgbClr val="FFFFFF"/>
              </a:solidFill>
              <a:latin typeface="Nunito Sans"/>
              <a:ea typeface="Nunito Sans"/>
              <a:cs typeface="Nunito Sans"/>
              <a:sym typeface="Nunito Sans"/>
            </a:endParaRPr>
          </a:p>
          <a:p>
            <a:pPr indent="0" lvl="0" marL="0" rtl="0" algn="l">
              <a:spcBef>
                <a:spcPts val="0"/>
              </a:spcBef>
              <a:spcAft>
                <a:spcPts val="0"/>
              </a:spcAft>
              <a:buNone/>
            </a:pPr>
            <a:r>
              <a:t/>
            </a:r>
            <a:endParaRPr b="1">
              <a:solidFill>
                <a:srgbClr val="FFFFFF"/>
              </a:solidFill>
              <a:latin typeface="Nunito Sans"/>
              <a:ea typeface="Nunito Sans"/>
              <a:cs typeface="Nunito Sans"/>
              <a:sym typeface="Nunito Sans"/>
            </a:endParaRPr>
          </a:p>
        </p:txBody>
      </p:sp>
      <p:sp>
        <p:nvSpPr>
          <p:cNvPr id="523" name="Google Shape;523;p53"/>
          <p:cNvSpPr txBox="1"/>
          <p:nvPr/>
        </p:nvSpPr>
        <p:spPr>
          <a:xfrm>
            <a:off x="149525" y="3229650"/>
            <a:ext cx="8891400" cy="15303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 sz="3600">
                <a:solidFill>
                  <a:srgbClr val="FFFFFF"/>
                </a:solidFill>
                <a:latin typeface="Nunito Sans"/>
                <a:ea typeface="Nunito Sans"/>
                <a:cs typeface="Nunito Sans"/>
                <a:sym typeface="Nunito Sans"/>
              </a:rPr>
              <a:t>✋👆👉👍👤👦👧👨👩👪💃🏃💑❤😂😉😋😒😭👶😸🐟🍒🍔💣📌📖🔨🎃🎈🎨🏈🏰🌏🔌🔑</a:t>
            </a:r>
            <a:r>
              <a:rPr lang="en" sz="2400">
                <a:solidFill>
                  <a:srgbClr val="FFFFFF"/>
                </a:solidFill>
                <a:highlight>
                  <a:schemeClr val="accent6"/>
                </a:highlight>
                <a:latin typeface="Nunito Sans"/>
                <a:ea typeface="Nunito Sans"/>
                <a:cs typeface="Nunito Sans"/>
                <a:sym typeface="Nunito Sans"/>
              </a:rPr>
              <a:t> </a:t>
            </a:r>
            <a:endParaRPr sz="2400">
              <a:solidFill>
                <a:srgbClr val="FFFFFF"/>
              </a:solidFill>
              <a:highlight>
                <a:schemeClr val="accent6"/>
              </a:highlight>
              <a:latin typeface="Nunito Sans"/>
              <a:ea typeface="Nunito Sans"/>
              <a:cs typeface="Nunito Sans"/>
              <a:sym typeface="Nunito Sans"/>
            </a:endParaRPr>
          </a:p>
        </p:txBody>
      </p:sp>
      <p:sp>
        <p:nvSpPr>
          <p:cNvPr id="524" name="Google Shape;524;p53"/>
          <p:cNvSpPr txBox="1"/>
          <p:nvPr>
            <p:ph idx="12" type="sldNum"/>
          </p:nvPr>
        </p:nvSpPr>
        <p:spPr>
          <a:xfrm>
            <a:off x="8556784" y="4749851"/>
            <a:ext cx="548700" cy="3936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528" name="Shape 528"/>
        <p:cNvGrpSpPr/>
        <p:nvPr/>
      </p:nvGrpSpPr>
      <p:grpSpPr>
        <a:xfrm>
          <a:off x="0" y="0"/>
          <a:ext cx="0" cy="0"/>
          <a:chOff x="0" y="0"/>
          <a:chExt cx="0" cy="0"/>
        </a:xfrm>
      </p:grpSpPr>
      <p:pic>
        <p:nvPicPr>
          <p:cNvPr id="529" name="Google Shape;529;p54">
            <a:hlinkClick r:id="rId3"/>
          </p:cNvPr>
          <p:cNvPicPr preferRelativeResize="0"/>
          <p:nvPr/>
        </p:nvPicPr>
        <p:blipFill rotWithShape="1">
          <a:blip r:embed="rId4">
            <a:alphaModFix/>
          </a:blip>
          <a:srcRect b="0" l="0" r="0" t="0"/>
          <a:stretch/>
        </p:blipFill>
        <p:spPr>
          <a:xfrm>
            <a:off x="3426425" y="1451225"/>
            <a:ext cx="2291150" cy="550600"/>
          </a:xfrm>
          <a:prstGeom prst="rect">
            <a:avLst/>
          </a:prstGeom>
          <a:noFill/>
          <a:ln>
            <a:noFill/>
          </a:ln>
        </p:spPr>
      </p:pic>
      <p:sp>
        <p:nvSpPr>
          <p:cNvPr id="530" name="Google Shape;530;p54"/>
          <p:cNvSpPr txBox="1"/>
          <p:nvPr/>
        </p:nvSpPr>
        <p:spPr>
          <a:xfrm>
            <a:off x="1106100" y="2209500"/>
            <a:ext cx="6931800" cy="267300"/>
          </a:xfrm>
          <a:prstGeom prst="rect">
            <a:avLst/>
          </a:prstGeom>
          <a:noFill/>
          <a:ln>
            <a:noFill/>
          </a:ln>
        </p:spPr>
        <p:txBody>
          <a:bodyPr anchorCtr="0" anchor="t" bIns="0" lIns="0" spcFirstLastPara="1" rIns="0" wrap="square" tIns="0">
            <a:noAutofit/>
          </a:bodyPr>
          <a:lstStyle/>
          <a:p>
            <a:pPr indent="0" lvl="0" marL="0" rtl="0" algn="ctr">
              <a:spcBef>
                <a:spcPts val="0"/>
              </a:spcBef>
              <a:spcAft>
                <a:spcPts val="0"/>
              </a:spcAft>
              <a:buNone/>
            </a:pPr>
            <a:r>
              <a:rPr b="1" lang="en" sz="1800">
                <a:solidFill>
                  <a:srgbClr val="434343"/>
                </a:solidFill>
                <a:latin typeface="Montserrat"/>
                <a:ea typeface="Montserrat"/>
                <a:cs typeface="Montserrat"/>
                <a:sym typeface="Montserrat"/>
              </a:rPr>
              <a:t>Free templates for all your presentation needs</a:t>
            </a:r>
            <a:endParaRPr b="1" sz="1800">
              <a:solidFill>
                <a:srgbClr val="434343"/>
              </a:solidFill>
              <a:latin typeface="Montserrat"/>
              <a:ea typeface="Montserrat"/>
              <a:cs typeface="Montserrat"/>
              <a:sym typeface="Montserrat"/>
            </a:endParaRPr>
          </a:p>
        </p:txBody>
      </p:sp>
      <p:grpSp>
        <p:nvGrpSpPr>
          <p:cNvPr id="531" name="Google Shape;531;p54"/>
          <p:cNvGrpSpPr/>
          <p:nvPr/>
        </p:nvGrpSpPr>
        <p:grpSpPr>
          <a:xfrm>
            <a:off x="1425214" y="3290132"/>
            <a:ext cx="6270575" cy="181175"/>
            <a:chOff x="1535764" y="3213932"/>
            <a:chExt cx="6270575" cy="181175"/>
          </a:xfrm>
        </p:grpSpPr>
        <p:sp>
          <p:nvSpPr>
            <p:cNvPr id="532" name="Google Shape;532;p54"/>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533" name="Google Shape;533;p54"/>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534" name="Google Shape;534;p54"/>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sp>
          <p:nvSpPr>
            <p:cNvPr id="535" name="Google Shape;535;p54"/>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4343"/>
                </a:solidFill>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Ulysses template">
  <a:themeElements>
    <a:clrScheme name="Custom 347">
      <a:dk1>
        <a:srgbClr val="000000"/>
      </a:dk1>
      <a:lt1>
        <a:srgbClr val="FFFFFF"/>
      </a:lt1>
      <a:dk2>
        <a:srgbClr val="575E5F"/>
      </a:dk2>
      <a:lt2>
        <a:srgbClr val="E7E4DD"/>
      </a:lt2>
      <a:accent1>
        <a:srgbClr val="F67031"/>
      </a:accent1>
      <a:accent2>
        <a:srgbClr val="FFA400"/>
      </a:accent2>
      <a:accent3>
        <a:srgbClr val="7A7AAA"/>
      </a:accent3>
      <a:accent4>
        <a:srgbClr val="00BCD4"/>
      </a:accent4>
      <a:accent5>
        <a:srgbClr val="F2496F"/>
      </a:accent5>
      <a:accent6>
        <a:srgbClr val="A2324B"/>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