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45.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8.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24.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6.xml"/>
  <Override ContentType="application/vnd.openxmlformats-officedocument.presentationml.slideLayout+xml" PartName="/ppt/slideLayouts/slideLayout21.xml"/>
  <Override ContentType="application/vnd.openxmlformats-officedocument.presentationml.slideLayout+xml" PartName="/ppt/slideLayouts/slideLayout30.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5.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7.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36.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6.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9.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79" r:id="rId3"/>
    <p:sldMasterId id="214748368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Lst>
  <p:sldSz cy="5143500" cx="9144000"/>
  <p:notesSz cx="6858000" cy="9144000"/>
  <p:embeddedFontLst>
    <p:embeddedFont>
      <p:font typeface="Mountains of Christmas"/>
      <p:regular r:id="rId58"/>
      <p:bold r:id="rId59"/>
    </p:embeddedFont>
    <p:embeddedFont>
      <p:font typeface="Oxygen"/>
      <p:regular r:id="rId60"/>
      <p:bold r:id="rId61"/>
    </p:embeddedFont>
    <p:embeddedFont>
      <p:font typeface="Proxima Nova"/>
      <p:regular r:id="rId62"/>
      <p:bold r:id="rId63"/>
      <p:italic r:id="rId64"/>
      <p:boldItalic r:id="rId65"/>
    </p:embeddedFont>
    <p:embeddedFont>
      <p:font typeface="Poppins"/>
      <p:regular r:id="rId66"/>
      <p:bold r:id="rId67"/>
      <p:italic r:id="rId68"/>
      <p:boldItalic r:id="rId69"/>
    </p:embeddedFont>
    <p:embeddedFont>
      <p:font typeface="Lato"/>
      <p:regular r:id="rId70"/>
      <p:bold r:id="rId71"/>
      <p:italic r:id="rId72"/>
      <p:boldItalic r:id="rId73"/>
    </p:embeddedFont>
    <p:embeddedFont>
      <p:font typeface="Proxima Nova Semibold"/>
      <p:regular r:id="rId74"/>
      <p:bold r:id="rId75"/>
      <p:boldItalic r:id="rId76"/>
    </p:embeddedFont>
    <p:embeddedFont>
      <p:font typeface="Hind Siliguri Medium"/>
      <p:regular r:id="rId77"/>
      <p:bold r:id="rId78"/>
    </p:embeddedFont>
    <p:embeddedFont>
      <p:font typeface="Sigmar One"/>
      <p:regular r:id="rId79"/>
    </p:embeddedFont>
    <p:embeddedFont>
      <p:font typeface="Nunito Sans"/>
      <p:regular r:id="rId80"/>
      <p:bold r:id="rId81"/>
      <p:italic r:id="rId82"/>
      <p:boldItalic r:id="rId8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83" Type="http://schemas.openxmlformats.org/officeDocument/2006/relationships/font" Target="fonts/NunitoSans-boldItalic.fntdata"/><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80" Type="http://schemas.openxmlformats.org/officeDocument/2006/relationships/font" Target="fonts/NunitoSans-regular.fntdata"/><Relationship Id="rId82" Type="http://schemas.openxmlformats.org/officeDocument/2006/relationships/font" Target="fonts/NunitoSans-italic.fntdata"/><Relationship Id="rId81" Type="http://schemas.openxmlformats.org/officeDocument/2006/relationships/font" Target="fonts/NunitoSans-bold.fntdata"/><Relationship Id="rId1" Type="http://schemas.openxmlformats.org/officeDocument/2006/relationships/theme" Target="theme/theme3.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3" Type="http://schemas.openxmlformats.org/officeDocument/2006/relationships/font" Target="fonts/Lato-boldItalic.fntdata"/><Relationship Id="rId72" Type="http://schemas.openxmlformats.org/officeDocument/2006/relationships/font" Target="fonts/Lato-italic.fntdata"/><Relationship Id="rId31" Type="http://schemas.openxmlformats.org/officeDocument/2006/relationships/slide" Target="slides/slide26.xml"/><Relationship Id="rId75" Type="http://schemas.openxmlformats.org/officeDocument/2006/relationships/font" Target="fonts/ProximaNovaSemibold-bold.fntdata"/><Relationship Id="rId30" Type="http://schemas.openxmlformats.org/officeDocument/2006/relationships/slide" Target="slides/slide25.xml"/><Relationship Id="rId74" Type="http://schemas.openxmlformats.org/officeDocument/2006/relationships/font" Target="fonts/ProximaNovaSemibold-regular.fntdata"/><Relationship Id="rId33" Type="http://schemas.openxmlformats.org/officeDocument/2006/relationships/slide" Target="slides/slide28.xml"/><Relationship Id="rId77" Type="http://schemas.openxmlformats.org/officeDocument/2006/relationships/font" Target="fonts/HindSiliguriMedium-regular.fntdata"/><Relationship Id="rId32" Type="http://schemas.openxmlformats.org/officeDocument/2006/relationships/slide" Target="slides/slide27.xml"/><Relationship Id="rId76" Type="http://schemas.openxmlformats.org/officeDocument/2006/relationships/font" Target="fonts/ProximaNovaSemibold-boldItalic.fntdata"/><Relationship Id="rId35" Type="http://schemas.openxmlformats.org/officeDocument/2006/relationships/slide" Target="slides/slide30.xml"/><Relationship Id="rId79" Type="http://schemas.openxmlformats.org/officeDocument/2006/relationships/font" Target="fonts/SigmarOne-regular.fntdata"/><Relationship Id="rId34" Type="http://schemas.openxmlformats.org/officeDocument/2006/relationships/slide" Target="slides/slide29.xml"/><Relationship Id="rId78" Type="http://schemas.openxmlformats.org/officeDocument/2006/relationships/font" Target="fonts/HindSiliguriMedium-bold.fntdata"/><Relationship Id="rId71" Type="http://schemas.openxmlformats.org/officeDocument/2006/relationships/font" Target="fonts/Lato-bold.fntdata"/><Relationship Id="rId70" Type="http://schemas.openxmlformats.org/officeDocument/2006/relationships/font" Target="fonts/Lato-regular.fntdata"/><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62" Type="http://schemas.openxmlformats.org/officeDocument/2006/relationships/font" Target="fonts/ProximaNova-regular.fntdata"/><Relationship Id="rId61" Type="http://schemas.openxmlformats.org/officeDocument/2006/relationships/font" Target="fonts/Oxygen-bold.fntdata"/><Relationship Id="rId20" Type="http://schemas.openxmlformats.org/officeDocument/2006/relationships/slide" Target="slides/slide15.xml"/><Relationship Id="rId64" Type="http://schemas.openxmlformats.org/officeDocument/2006/relationships/font" Target="fonts/ProximaNova-italic.fntdata"/><Relationship Id="rId63" Type="http://schemas.openxmlformats.org/officeDocument/2006/relationships/font" Target="fonts/ProximaNova-bold.fntdata"/><Relationship Id="rId22" Type="http://schemas.openxmlformats.org/officeDocument/2006/relationships/slide" Target="slides/slide17.xml"/><Relationship Id="rId66" Type="http://schemas.openxmlformats.org/officeDocument/2006/relationships/font" Target="fonts/Poppins-regular.fntdata"/><Relationship Id="rId21" Type="http://schemas.openxmlformats.org/officeDocument/2006/relationships/slide" Target="slides/slide16.xml"/><Relationship Id="rId65" Type="http://schemas.openxmlformats.org/officeDocument/2006/relationships/font" Target="fonts/ProximaNova-boldItalic.fntdata"/><Relationship Id="rId24" Type="http://schemas.openxmlformats.org/officeDocument/2006/relationships/slide" Target="slides/slide19.xml"/><Relationship Id="rId68" Type="http://schemas.openxmlformats.org/officeDocument/2006/relationships/font" Target="fonts/Poppins-italic.fntdata"/><Relationship Id="rId23" Type="http://schemas.openxmlformats.org/officeDocument/2006/relationships/slide" Target="slides/slide18.xml"/><Relationship Id="rId67" Type="http://schemas.openxmlformats.org/officeDocument/2006/relationships/font" Target="fonts/Poppins-bold.fntdata"/><Relationship Id="rId60" Type="http://schemas.openxmlformats.org/officeDocument/2006/relationships/font" Target="fonts/Oxygen-regular.fntdata"/><Relationship Id="rId26" Type="http://schemas.openxmlformats.org/officeDocument/2006/relationships/slide" Target="slides/slide21.xml"/><Relationship Id="rId25" Type="http://schemas.openxmlformats.org/officeDocument/2006/relationships/slide" Target="slides/slide20.xml"/><Relationship Id="rId69" Type="http://schemas.openxmlformats.org/officeDocument/2006/relationships/font" Target="fonts/Poppins-boldItalic.fntdata"/><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55" Type="http://schemas.openxmlformats.org/officeDocument/2006/relationships/slide" Target="slides/slide50.xml"/><Relationship Id="rId10" Type="http://schemas.openxmlformats.org/officeDocument/2006/relationships/slide" Target="slides/slide5.xml"/><Relationship Id="rId54" Type="http://schemas.openxmlformats.org/officeDocument/2006/relationships/slide" Target="slides/slide49.xml"/><Relationship Id="rId13" Type="http://schemas.openxmlformats.org/officeDocument/2006/relationships/slide" Target="slides/slide8.xml"/><Relationship Id="rId57" Type="http://schemas.openxmlformats.org/officeDocument/2006/relationships/slide" Target="slides/slide52.xml"/><Relationship Id="rId12" Type="http://schemas.openxmlformats.org/officeDocument/2006/relationships/slide" Target="slides/slide7.xml"/><Relationship Id="rId56" Type="http://schemas.openxmlformats.org/officeDocument/2006/relationships/slide" Target="slides/slide51.xml"/><Relationship Id="rId15" Type="http://schemas.openxmlformats.org/officeDocument/2006/relationships/slide" Target="slides/slide10.xml"/><Relationship Id="rId59" Type="http://schemas.openxmlformats.org/officeDocument/2006/relationships/font" Target="fonts/MountainsofChristmas-bold.fntdata"/><Relationship Id="rId14" Type="http://schemas.openxmlformats.org/officeDocument/2006/relationships/slide" Target="slides/slide9.xml"/><Relationship Id="rId58" Type="http://schemas.openxmlformats.org/officeDocument/2006/relationships/font" Target="fonts/MountainsofChristmas-regular.fntdata"/><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37" name="Shape 1237"/>
        <p:cNvGrpSpPr/>
        <p:nvPr/>
      </p:nvGrpSpPr>
      <p:grpSpPr>
        <a:xfrm>
          <a:off x="0" y="0"/>
          <a:ext cx="0" cy="0"/>
          <a:chOff x="0" y="0"/>
          <a:chExt cx="0" cy="0"/>
        </a:xfrm>
      </p:grpSpPr>
      <p:sp>
        <p:nvSpPr>
          <p:cNvPr id="1238" name="Google Shape;1238;gc624a2ee2c_0_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39" name="Google Shape;1239;gc624a2ee2c_0_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5" name="Shape 1245"/>
        <p:cNvGrpSpPr/>
        <p:nvPr/>
      </p:nvGrpSpPr>
      <p:grpSpPr>
        <a:xfrm>
          <a:off x="0" y="0"/>
          <a:ext cx="0" cy="0"/>
          <a:chOff x="0" y="0"/>
          <a:chExt cx="0" cy="0"/>
        </a:xfrm>
      </p:grpSpPr>
      <p:sp>
        <p:nvSpPr>
          <p:cNvPr id="1246" name="Google Shape;1246;gca830dc083_0_28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47" name="Google Shape;1247;gca830dc083_0_28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0" name="Shape 1250"/>
        <p:cNvGrpSpPr/>
        <p:nvPr/>
      </p:nvGrpSpPr>
      <p:grpSpPr>
        <a:xfrm>
          <a:off x="0" y="0"/>
          <a:ext cx="0" cy="0"/>
          <a:chOff x="0" y="0"/>
          <a:chExt cx="0" cy="0"/>
        </a:xfrm>
      </p:grpSpPr>
      <p:sp>
        <p:nvSpPr>
          <p:cNvPr id="1251" name="Google Shape;1251;gca830dc083_0_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52" name="Google Shape;1252;gca830dc083_0_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4" name="Shape 1264"/>
        <p:cNvGrpSpPr/>
        <p:nvPr/>
      </p:nvGrpSpPr>
      <p:grpSpPr>
        <a:xfrm>
          <a:off x="0" y="0"/>
          <a:ext cx="0" cy="0"/>
          <a:chOff x="0" y="0"/>
          <a:chExt cx="0" cy="0"/>
        </a:xfrm>
      </p:grpSpPr>
      <p:sp>
        <p:nvSpPr>
          <p:cNvPr id="1265" name="Google Shape;1265;gc44b885155_1_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66" name="Google Shape;1266;gc44b885155_1_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4" name="Shape 1294"/>
        <p:cNvGrpSpPr/>
        <p:nvPr/>
      </p:nvGrpSpPr>
      <p:grpSpPr>
        <a:xfrm>
          <a:off x="0" y="0"/>
          <a:ext cx="0" cy="0"/>
          <a:chOff x="0" y="0"/>
          <a:chExt cx="0" cy="0"/>
        </a:xfrm>
      </p:grpSpPr>
      <p:sp>
        <p:nvSpPr>
          <p:cNvPr id="1295" name="Google Shape;1295;gca830dc083_0_13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96" name="Google Shape;1296;gca830dc083_0_13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9" name="Shape 1299"/>
        <p:cNvGrpSpPr/>
        <p:nvPr/>
      </p:nvGrpSpPr>
      <p:grpSpPr>
        <a:xfrm>
          <a:off x="0" y="0"/>
          <a:ext cx="0" cy="0"/>
          <a:chOff x="0" y="0"/>
          <a:chExt cx="0" cy="0"/>
        </a:xfrm>
      </p:grpSpPr>
      <p:sp>
        <p:nvSpPr>
          <p:cNvPr id="1300" name="Google Shape;1300;gca830dc083_0_13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01" name="Google Shape;1301;gca830dc083_0_13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08" name="Shape 1308"/>
        <p:cNvGrpSpPr/>
        <p:nvPr/>
      </p:nvGrpSpPr>
      <p:grpSpPr>
        <a:xfrm>
          <a:off x="0" y="0"/>
          <a:ext cx="0" cy="0"/>
          <a:chOff x="0" y="0"/>
          <a:chExt cx="0" cy="0"/>
        </a:xfrm>
      </p:grpSpPr>
      <p:sp>
        <p:nvSpPr>
          <p:cNvPr id="1309" name="Google Shape;1309;gca83036e60_0_4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10" name="Google Shape;1310;gca83036e60_0_4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13" name="Shape 1313"/>
        <p:cNvGrpSpPr/>
        <p:nvPr/>
      </p:nvGrpSpPr>
      <p:grpSpPr>
        <a:xfrm>
          <a:off x="0" y="0"/>
          <a:ext cx="0" cy="0"/>
          <a:chOff x="0" y="0"/>
          <a:chExt cx="0" cy="0"/>
        </a:xfrm>
      </p:grpSpPr>
      <p:sp>
        <p:nvSpPr>
          <p:cNvPr id="1314" name="Google Shape;1314;gc6318d5bbd_0_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15" name="Google Shape;1315;gc6318d5bbd_0_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48" name="Shape 1348"/>
        <p:cNvGrpSpPr/>
        <p:nvPr/>
      </p:nvGrpSpPr>
      <p:grpSpPr>
        <a:xfrm>
          <a:off x="0" y="0"/>
          <a:ext cx="0" cy="0"/>
          <a:chOff x="0" y="0"/>
          <a:chExt cx="0" cy="0"/>
        </a:xfrm>
      </p:grpSpPr>
      <p:sp>
        <p:nvSpPr>
          <p:cNvPr id="1349" name="Google Shape;1349;gca830dc083_0_9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50" name="Google Shape;1350;gca830dc083_0_9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4" name="Shape 1374"/>
        <p:cNvGrpSpPr/>
        <p:nvPr/>
      </p:nvGrpSpPr>
      <p:grpSpPr>
        <a:xfrm>
          <a:off x="0" y="0"/>
          <a:ext cx="0" cy="0"/>
          <a:chOff x="0" y="0"/>
          <a:chExt cx="0" cy="0"/>
        </a:xfrm>
      </p:grpSpPr>
      <p:sp>
        <p:nvSpPr>
          <p:cNvPr id="1375" name="Google Shape;1375;gca830dc083_0_12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76" name="Google Shape;1376;gca830dc083_0_12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9" name="Shape 1379"/>
        <p:cNvGrpSpPr/>
        <p:nvPr/>
      </p:nvGrpSpPr>
      <p:grpSpPr>
        <a:xfrm>
          <a:off x="0" y="0"/>
          <a:ext cx="0" cy="0"/>
          <a:chOff x="0" y="0"/>
          <a:chExt cx="0" cy="0"/>
        </a:xfrm>
      </p:grpSpPr>
      <p:sp>
        <p:nvSpPr>
          <p:cNvPr id="1380" name="Google Shape;1380;gca83036e60_0_1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1" name="Google Shape;1381;gca83036e60_0_1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6" name="Shape 1426"/>
        <p:cNvGrpSpPr/>
        <p:nvPr/>
      </p:nvGrpSpPr>
      <p:grpSpPr>
        <a:xfrm>
          <a:off x="0" y="0"/>
          <a:ext cx="0" cy="0"/>
          <a:chOff x="0" y="0"/>
          <a:chExt cx="0" cy="0"/>
        </a:xfrm>
      </p:grpSpPr>
      <p:sp>
        <p:nvSpPr>
          <p:cNvPr id="1427" name="Google Shape;1427;g3a1e21826af_0_46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28" name="Google Shape;1428;g3a1e21826af_0_46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3" name="Shape 1473"/>
        <p:cNvGrpSpPr/>
        <p:nvPr/>
      </p:nvGrpSpPr>
      <p:grpSpPr>
        <a:xfrm>
          <a:off x="0" y="0"/>
          <a:ext cx="0" cy="0"/>
          <a:chOff x="0" y="0"/>
          <a:chExt cx="0" cy="0"/>
        </a:xfrm>
      </p:grpSpPr>
      <p:sp>
        <p:nvSpPr>
          <p:cNvPr id="1474" name="Google Shape;1474;gcb91e36246_0_172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75" name="Google Shape;1475;gcb91e36246_0_172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1" name="Shape 1561"/>
        <p:cNvGrpSpPr/>
        <p:nvPr/>
      </p:nvGrpSpPr>
      <p:grpSpPr>
        <a:xfrm>
          <a:off x="0" y="0"/>
          <a:ext cx="0" cy="0"/>
          <a:chOff x="0" y="0"/>
          <a:chExt cx="0" cy="0"/>
        </a:xfrm>
      </p:grpSpPr>
      <p:sp>
        <p:nvSpPr>
          <p:cNvPr id="1562" name="Google Shape;1562;g3a1e21826af_0_5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63" name="Google Shape;1563;g3a1e21826af_0_5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9" name="Shape 1649"/>
        <p:cNvGrpSpPr/>
        <p:nvPr/>
      </p:nvGrpSpPr>
      <p:grpSpPr>
        <a:xfrm>
          <a:off x="0" y="0"/>
          <a:ext cx="0" cy="0"/>
          <a:chOff x="0" y="0"/>
          <a:chExt cx="0" cy="0"/>
        </a:xfrm>
      </p:grpSpPr>
      <p:sp>
        <p:nvSpPr>
          <p:cNvPr id="1650" name="Google Shape;1650;gcb91e36246_0_1720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51" name="Google Shape;1651;gcb91e36246_0_172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1" name="Shape 1691"/>
        <p:cNvGrpSpPr/>
        <p:nvPr/>
      </p:nvGrpSpPr>
      <p:grpSpPr>
        <a:xfrm>
          <a:off x="0" y="0"/>
          <a:ext cx="0" cy="0"/>
          <a:chOff x="0" y="0"/>
          <a:chExt cx="0" cy="0"/>
        </a:xfrm>
      </p:grpSpPr>
      <p:sp>
        <p:nvSpPr>
          <p:cNvPr id="1692" name="Google Shape;1692;gcb91e36246_0_15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93" name="Google Shape;1693;gcb91e36246_0_15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6" name="Shape 1696"/>
        <p:cNvGrpSpPr/>
        <p:nvPr/>
      </p:nvGrpSpPr>
      <p:grpSpPr>
        <a:xfrm>
          <a:off x="0" y="0"/>
          <a:ext cx="0" cy="0"/>
          <a:chOff x="0" y="0"/>
          <a:chExt cx="0" cy="0"/>
        </a:xfrm>
      </p:grpSpPr>
      <p:sp>
        <p:nvSpPr>
          <p:cNvPr id="1697" name="Google Shape;1697;gca830dc083_0_11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98" name="Google Shape;1698;gca830dc083_0_11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7" name="Shape 1737"/>
        <p:cNvGrpSpPr/>
        <p:nvPr/>
      </p:nvGrpSpPr>
      <p:grpSpPr>
        <a:xfrm>
          <a:off x="0" y="0"/>
          <a:ext cx="0" cy="0"/>
          <a:chOff x="0" y="0"/>
          <a:chExt cx="0" cy="0"/>
        </a:xfrm>
      </p:grpSpPr>
      <p:sp>
        <p:nvSpPr>
          <p:cNvPr id="1738" name="Google Shape;1738;g3a1e21826af_0_6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39" name="Google Shape;1739;g3a1e21826af_0_6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78" name="Shape 1778"/>
        <p:cNvGrpSpPr/>
        <p:nvPr/>
      </p:nvGrpSpPr>
      <p:grpSpPr>
        <a:xfrm>
          <a:off x="0" y="0"/>
          <a:ext cx="0" cy="0"/>
          <a:chOff x="0" y="0"/>
          <a:chExt cx="0" cy="0"/>
        </a:xfrm>
      </p:grpSpPr>
      <p:sp>
        <p:nvSpPr>
          <p:cNvPr id="1779" name="Google Shape;1779;gca830dc083_0_8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80" name="Google Shape;1780;gca830dc083_0_8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4" name="Shape 1814"/>
        <p:cNvGrpSpPr/>
        <p:nvPr/>
      </p:nvGrpSpPr>
      <p:grpSpPr>
        <a:xfrm>
          <a:off x="0" y="0"/>
          <a:ext cx="0" cy="0"/>
          <a:chOff x="0" y="0"/>
          <a:chExt cx="0" cy="0"/>
        </a:xfrm>
      </p:grpSpPr>
      <p:sp>
        <p:nvSpPr>
          <p:cNvPr id="1815" name="Google Shape;1815;gca830dc083_0_69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16" name="Google Shape;1816;gca830dc083_0_6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0" name="Shape 1860"/>
        <p:cNvGrpSpPr/>
        <p:nvPr/>
      </p:nvGrpSpPr>
      <p:grpSpPr>
        <a:xfrm>
          <a:off x="0" y="0"/>
          <a:ext cx="0" cy="0"/>
          <a:chOff x="0" y="0"/>
          <a:chExt cx="0" cy="0"/>
        </a:xfrm>
      </p:grpSpPr>
      <p:sp>
        <p:nvSpPr>
          <p:cNvPr id="1861" name="Google Shape;1861;gca830dc083_0_27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62" name="Google Shape;1862;gca830dc083_0_27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5" name="Shape 1865"/>
        <p:cNvGrpSpPr/>
        <p:nvPr/>
      </p:nvGrpSpPr>
      <p:grpSpPr>
        <a:xfrm>
          <a:off x="0" y="0"/>
          <a:ext cx="0" cy="0"/>
          <a:chOff x="0" y="0"/>
          <a:chExt cx="0" cy="0"/>
        </a:xfrm>
      </p:grpSpPr>
      <p:sp>
        <p:nvSpPr>
          <p:cNvPr id="1866" name="Google Shape;1866;gca83036e60_0_46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67" name="Google Shape;1867;gca83036e60_0_4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3" name="Shape 1923"/>
        <p:cNvGrpSpPr/>
        <p:nvPr/>
      </p:nvGrpSpPr>
      <p:grpSpPr>
        <a:xfrm>
          <a:off x="0" y="0"/>
          <a:ext cx="0" cy="0"/>
          <a:chOff x="0" y="0"/>
          <a:chExt cx="0" cy="0"/>
        </a:xfrm>
      </p:grpSpPr>
      <p:sp>
        <p:nvSpPr>
          <p:cNvPr id="1924" name="Google Shape;1924;g3a1e21826af_0_65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25" name="Google Shape;1925;g3a1e21826af_0_65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1" name="Shape 1981"/>
        <p:cNvGrpSpPr/>
        <p:nvPr/>
      </p:nvGrpSpPr>
      <p:grpSpPr>
        <a:xfrm>
          <a:off x="0" y="0"/>
          <a:ext cx="0" cy="0"/>
          <a:chOff x="0" y="0"/>
          <a:chExt cx="0" cy="0"/>
        </a:xfrm>
      </p:grpSpPr>
      <p:sp>
        <p:nvSpPr>
          <p:cNvPr id="1982" name="Google Shape;1982;gcb91e36246_0_15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83" name="Google Shape;1983;gcb91e36246_0_15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2" name="Shape 1992"/>
        <p:cNvGrpSpPr/>
        <p:nvPr/>
      </p:nvGrpSpPr>
      <p:grpSpPr>
        <a:xfrm>
          <a:off x="0" y="0"/>
          <a:ext cx="0" cy="0"/>
          <a:chOff x="0" y="0"/>
          <a:chExt cx="0" cy="0"/>
        </a:xfrm>
      </p:grpSpPr>
      <p:sp>
        <p:nvSpPr>
          <p:cNvPr id="1993" name="Google Shape;1993;gc718aa7c62_0_24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94" name="Google Shape;1994;gc718aa7c62_0_2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17" name="Shape 2017"/>
        <p:cNvGrpSpPr/>
        <p:nvPr/>
      </p:nvGrpSpPr>
      <p:grpSpPr>
        <a:xfrm>
          <a:off x="0" y="0"/>
          <a:ext cx="0" cy="0"/>
          <a:chOff x="0" y="0"/>
          <a:chExt cx="0" cy="0"/>
        </a:xfrm>
      </p:grpSpPr>
      <p:sp>
        <p:nvSpPr>
          <p:cNvPr id="2018" name="Google Shape;2018;g3a1e21826af_0_7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19" name="Google Shape;2019;g3a1e21826af_0_7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7" name="Shape 2047"/>
        <p:cNvGrpSpPr/>
        <p:nvPr/>
      </p:nvGrpSpPr>
      <p:grpSpPr>
        <a:xfrm>
          <a:off x="0" y="0"/>
          <a:ext cx="0" cy="0"/>
          <a:chOff x="0" y="0"/>
          <a:chExt cx="0" cy="0"/>
        </a:xfrm>
      </p:grpSpPr>
      <p:sp>
        <p:nvSpPr>
          <p:cNvPr id="2048" name="Google Shape;2048;SLIDES_API840799758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49" name="Google Shape;2049;SLIDES_API840799758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52" name="Shape 2052"/>
        <p:cNvGrpSpPr/>
        <p:nvPr/>
      </p:nvGrpSpPr>
      <p:grpSpPr>
        <a:xfrm>
          <a:off x="0" y="0"/>
          <a:ext cx="0" cy="0"/>
          <a:chOff x="0" y="0"/>
          <a:chExt cx="0" cy="0"/>
        </a:xfrm>
      </p:grpSpPr>
      <p:sp>
        <p:nvSpPr>
          <p:cNvPr id="2053" name="Google Shape;2053;gcb91e36246_0_170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54" name="Google Shape;2054;gcb91e36246_0_170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39" name="Shape 2139"/>
        <p:cNvGrpSpPr/>
        <p:nvPr/>
      </p:nvGrpSpPr>
      <p:grpSpPr>
        <a:xfrm>
          <a:off x="0" y="0"/>
          <a:ext cx="0" cy="0"/>
          <a:chOff x="0" y="0"/>
          <a:chExt cx="0" cy="0"/>
        </a:xfrm>
      </p:grpSpPr>
      <p:sp>
        <p:nvSpPr>
          <p:cNvPr id="2140" name="Google Shape;2140;gc770b3b805_0_10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41" name="Google Shape;2141;gc770b3b805_0_10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1" name="Shape 2221"/>
        <p:cNvGrpSpPr/>
        <p:nvPr/>
      </p:nvGrpSpPr>
      <p:grpSpPr>
        <a:xfrm>
          <a:off x="0" y="0"/>
          <a:ext cx="0" cy="0"/>
          <a:chOff x="0" y="0"/>
          <a:chExt cx="0" cy="0"/>
        </a:xfrm>
      </p:grpSpPr>
      <p:sp>
        <p:nvSpPr>
          <p:cNvPr id="2222" name="Google Shape;2222;gcb91e36246_0_955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23" name="Google Shape;2223;gcb91e36246_0_955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0" name="Shape 2230"/>
        <p:cNvGrpSpPr/>
        <p:nvPr/>
      </p:nvGrpSpPr>
      <p:grpSpPr>
        <a:xfrm>
          <a:off x="0" y="0"/>
          <a:ext cx="0" cy="0"/>
          <a:chOff x="0" y="0"/>
          <a:chExt cx="0" cy="0"/>
        </a:xfrm>
      </p:grpSpPr>
      <p:sp>
        <p:nvSpPr>
          <p:cNvPr id="2231" name="Google Shape;2231;g3a1e21826af_0_76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32" name="Google Shape;2232;g3a1e21826af_0_7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39" name="Shape 2239"/>
        <p:cNvGrpSpPr/>
        <p:nvPr/>
      </p:nvGrpSpPr>
      <p:grpSpPr>
        <a:xfrm>
          <a:off x="0" y="0"/>
          <a:ext cx="0" cy="0"/>
          <a:chOff x="0" y="0"/>
          <a:chExt cx="0" cy="0"/>
        </a:xfrm>
      </p:grpSpPr>
      <p:sp>
        <p:nvSpPr>
          <p:cNvPr id="2240" name="Google Shape;2240;g3a1e21826af_0_7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41" name="Google Shape;2241;g3a1e21826af_0_7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8" name="Shape 2248"/>
        <p:cNvGrpSpPr/>
        <p:nvPr/>
      </p:nvGrpSpPr>
      <p:grpSpPr>
        <a:xfrm>
          <a:off x="0" y="0"/>
          <a:ext cx="0" cy="0"/>
          <a:chOff x="0" y="0"/>
          <a:chExt cx="0" cy="0"/>
        </a:xfrm>
      </p:grpSpPr>
      <p:sp>
        <p:nvSpPr>
          <p:cNvPr id="2249" name="Google Shape;2249;g3a1e21826af_0_7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50" name="Google Shape;2250;g3a1e21826af_0_7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3" name="Shape 2253"/>
        <p:cNvGrpSpPr/>
        <p:nvPr/>
      </p:nvGrpSpPr>
      <p:grpSpPr>
        <a:xfrm>
          <a:off x="0" y="0"/>
          <a:ext cx="0" cy="0"/>
          <a:chOff x="0" y="0"/>
          <a:chExt cx="0" cy="0"/>
        </a:xfrm>
      </p:grpSpPr>
      <p:sp>
        <p:nvSpPr>
          <p:cNvPr id="2254" name="Google Shape;2254;g3a1e21826af_0_78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55" name="Google Shape;2255;g3a1e21826af_0_7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8" name="Shape 2258"/>
        <p:cNvGrpSpPr/>
        <p:nvPr/>
      </p:nvGrpSpPr>
      <p:grpSpPr>
        <a:xfrm>
          <a:off x="0" y="0"/>
          <a:ext cx="0" cy="0"/>
          <a:chOff x="0" y="0"/>
          <a:chExt cx="0" cy="0"/>
        </a:xfrm>
      </p:grpSpPr>
      <p:sp>
        <p:nvSpPr>
          <p:cNvPr id="2259" name="Google Shape;2259;SLIDES_API840799758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60" name="Google Shape;2260;SLIDES_API840799758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3" name="Shape 2263"/>
        <p:cNvGrpSpPr/>
        <p:nvPr/>
      </p:nvGrpSpPr>
      <p:grpSpPr>
        <a:xfrm>
          <a:off x="0" y="0"/>
          <a:ext cx="0" cy="0"/>
          <a:chOff x="0" y="0"/>
          <a:chExt cx="0" cy="0"/>
        </a:xfrm>
      </p:grpSpPr>
      <p:sp>
        <p:nvSpPr>
          <p:cNvPr id="2264" name="Google Shape;2264;gca83036e60_0_35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65" name="Google Shape;2265;gca83036e60_0_3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6" name="Shape 2306"/>
        <p:cNvGrpSpPr/>
        <p:nvPr/>
      </p:nvGrpSpPr>
      <p:grpSpPr>
        <a:xfrm>
          <a:off x="0" y="0"/>
          <a:ext cx="0" cy="0"/>
          <a:chOff x="0" y="0"/>
          <a:chExt cx="0" cy="0"/>
        </a:xfrm>
      </p:grpSpPr>
      <p:sp>
        <p:nvSpPr>
          <p:cNvPr id="2307" name="Google Shape;2307;gcb91e36246_0_956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08" name="Google Shape;2308;gcb91e36246_0_95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1" name="Shape 2321"/>
        <p:cNvGrpSpPr/>
        <p:nvPr/>
      </p:nvGrpSpPr>
      <p:grpSpPr>
        <a:xfrm>
          <a:off x="0" y="0"/>
          <a:ext cx="0" cy="0"/>
          <a:chOff x="0" y="0"/>
          <a:chExt cx="0" cy="0"/>
        </a:xfrm>
      </p:grpSpPr>
      <p:sp>
        <p:nvSpPr>
          <p:cNvPr id="2322" name="Google Shape;2322;g3a1e21826af_0_40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23" name="Google Shape;2323;g3a1e21826af_0_40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7" name="Shape 2367"/>
        <p:cNvGrpSpPr/>
        <p:nvPr/>
      </p:nvGrpSpPr>
      <p:grpSpPr>
        <a:xfrm>
          <a:off x="0" y="0"/>
          <a:ext cx="0" cy="0"/>
          <a:chOff x="0" y="0"/>
          <a:chExt cx="0" cy="0"/>
        </a:xfrm>
      </p:grpSpPr>
      <p:sp>
        <p:nvSpPr>
          <p:cNvPr id="2368" name="Google Shape;2368;g3a1e21826af_0_79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69" name="Google Shape;2369;g3a1e21826af_0_79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13" name="Shape 2413"/>
        <p:cNvGrpSpPr/>
        <p:nvPr/>
      </p:nvGrpSpPr>
      <p:grpSpPr>
        <a:xfrm>
          <a:off x="0" y="0"/>
          <a:ext cx="0" cy="0"/>
          <a:chOff x="0" y="0"/>
          <a:chExt cx="0" cy="0"/>
        </a:xfrm>
      </p:grpSpPr>
      <p:sp>
        <p:nvSpPr>
          <p:cNvPr id="2414" name="Google Shape;2414;gcb91e36246_0_958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15" name="Google Shape;2415;gcb91e36246_0_95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9" name="Shape 2749"/>
        <p:cNvGrpSpPr/>
        <p:nvPr/>
      </p:nvGrpSpPr>
      <p:grpSpPr>
        <a:xfrm>
          <a:off x="0" y="0"/>
          <a:ext cx="0" cy="0"/>
          <a:chOff x="0" y="0"/>
          <a:chExt cx="0" cy="0"/>
        </a:xfrm>
      </p:grpSpPr>
      <p:sp>
        <p:nvSpPr>
          <p:cNvPr id="2750" name="Google Shape;2750;g3a1e21826af_0_8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51" name="Google Shape;2751;g3a1e21826af_0_8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8" name="Shape 2758"/>
        <p:cNvGrpSpPr/>
        <p:nvPr/>
      </p:nvGrpSpPr>
      <p:grpSpPr>
        <a:xfrm>
          <a:off x="0" y="0"/>
          <a:ext cx="0" cy="0"/>
          <a:chOff x="0" y="0"/>
          <a:chExt cx="0" cy="0"/>
        </a:xfrm>
      </p:grpSpPr>
      <p:sp>
        <p:nvSpPr>
          <p:cNvPr id="2759" name="Google Shape;2759;g3a1e21826af_0_8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60" name="Google Shape;2760;g3a1e21826af_0_8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67" name="Shape 2767"/>
        <p:cNvGrpSpPr/>
        <p:nvPr/>
      </p:nvGrpSpPr>
      <p:grpSpPr>
        <a:xfrm>
          <a:off x="0" y="0"/>
          <a:ext cx="0" cy="0"/>
          <a:chOff x="0" y="0"/>
          <a:chExt cx="0" cy="0"/>
        </a:xfrm>
      </p:grpSpPr>
      <p:sp>
        <p:nvSpPr>
          <p:cNvPr id="2768" name="Google Shape;2768;gca83036e60_0_4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69" name="Google Shape;2769;gca83036e60_0_4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6" name="Shape 2796"/>
        <p:cNvGrpSpPr/>
        <p:nvPr/>
      </p:nvGrpSpPr>
      <p:grpSpPr>
        <a:xfrm>
          <a:off x="0" y="0"/>
          <a:ext cx="0" cy="0"/>
          <a:chOff x="0" y="0"/>
          <a:chExt cx="0" cy="0"/>
        </a:xfrm>
      </p:grpSpPr>
      <p:sp>
        <p:nvSpPr>
          <p:cNvPr id="2797" name="Google Shape;2797;gcb91e36246_0_1729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98" name="Google Shape;2798;gcb91e36246_0_172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4" name="Shape 3104"/>
        <p:cNvGrpSpPr/>
        <p:nvPr/>
      </p:nvGrpSpPr>
      <p:grpSpPr>
        <a:xfrm>
          <a:off x="0" y="0"/>
          <a:ext cx="0" cy="0"/>
          <a:chOff x="0" y="0"/>
          <a:chExt cx="0" cy="0"/>
        </a:xfrm>
      </p:grpSpPr>
      <p:sp>
        <p:nvSpPr>
          <p:cNvPr id="3105" name="Google Shape;3105;gcb91e36246_0_140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06" name="Google Shape;3106;gcb91e36246_0_140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34" name="Shape 3434"/>
        <p:cNvGrpSpPr/>
        <p:nvPr/>
      </p:nvGrpSpPr>
      <p:grpSpPr>
        <a:xfrm>
          <a:off x="0" y="0"/>
          <a:ext cx="0" cy="0"/>
          <a:chOff x="0" y="0"/>
          <a:chExt cx="0" cy="0"/>
        </a:xfrm>
      </p:grpSpPr>
      <p:sp>
        <p:nvSpPr>
          <p:cNvPr id="3435" name="Google Shape;3435;g3a1e21826af_0_117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36" name="Google Shape;3436;g3a1e21826af_0_11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2" name="Shape 3442"/>
        <p:cNvGrpSpPr/>
        <p:nvPr/>
      </p:nvGrpSpPr>
      <p:grpSpPr>
        <a:xfrm>
          <a:off x="0" y="0"/>
          <a:ext cx="0" cy="0"/>
          <a:chOff x="0" y="0"/>
          <a:chExt cx="0" cy="0"/>
        </a:xfrm>
      </p:grpSpPr>
      <p:sp>
        <p:nvSpPr>
          <p:cNvPr id="3443" name="Google Shape;3443;g3a1e21826af_0_118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44" name="Google Shape;3444;g3a1e21826af_0_118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58" name="Shape 3458"/>
        <p:cNvGrpSpPr/>
        <p:nvPr/>
      </p:nvGrpSpPr>
      <p:grpSpPr>
        <a:xfrm>
          <a:off x="0" y="0"/>
          <a:ext cx="0" cy="0"/>
          <a:chOff x="0" y="0"/>
          <a:chExt cx="0" cy="0"/>
        </a:xfrm>
      </p:grpSpPr>
      <p:sp>
        <p:nvSpPr>
          <p:cNvPr id="3459" name="Google Shape;3459;g3a1e21826af_0_87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460" name="Google Shape;3460;g3a1e21826af_0_87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6" name="Shape 3766"/>
        <p:cNvGrpSpPr/>
        <p:nvPr/>
      </p:nvGrpSpPr>
      <p:grpSpPr>
        <a:xfrm>
          <a:off x="0" y="0"/>
          <a:ext cx="0" cy="0"/>
          <a:chOff x="0" y="0"/>
          <a:chExt cx="0" cy="0"/>
        </a:xfrm>
      </p:grpSpPr>
      <p:sp>
        <p:nvSpPr>
          <p:cNvPr id="3767" name="Google Shape;3767;gca830dc083_0_13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768" name="Google Shape;3768;gca830dc083_0_13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14" name="Shape 3814"/>
        <p:cNvGrpSpPr/>
        <p:nvPr/>
      </p:nvGrpSpPr>
      <p:grpSpPr>
        <a:xfrm>
          <a:off x="0" y="0"/>
          <a:ext cx="0" cy="0"/>
          <a:chOff x="0" y="0"/>
          <a:chExt cx="0" cy="0"/>
        </a:xfrm>
      </p:grpSpPr>
      <p:sp>
        <p:nvSpPr>
          <p:cNvPr id="3815" name="Google Shape;3815;g3a1e21826af_0_3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16" name="Google Shape;3816;g3a1e21826af_0_3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74" name="Shape 3874"/>
        <p:cNvGrpSpPr/>
        <p:nvPr/>
      </p:nvGrpSpPr>
      <p:grpSpPr>
        <a:xfrm>
          <a:off x="0" y="0"/>
          <a:ext cx="0" cy="0"/>
          <a:chOff x="0" y="0"/>
          <a:chExt cx="0" cy="0"/>
        </a:xfrm>
      </p:grpSpPr>
      <p:sp>
        <p:nvSpPr>
          <p:cNvPr id="3875" name="Google Shape;3875;gca830dc083_0_47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876" name="Google Shape;3876;gca830dc083_0_4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1" name="Shape 3911"/>
        <p:cNvGrpSpPr/>
        <p:nvPr/>
      </p:nvGrpSpPr>
      <p:grpSpPr>
        <a:xfrm>
          <a:off x="0" y="0"/>
          <a:ext cx="0" cy="0"/>
          <a:chOff x="0" y="0"/>
          <a:chExt cx="0" cy="0"/>
        </a:xfrm>
      </p:grpSpPr>
      <p:sp>
        <p:nvSpPr>
          <p:cNvPr id="3912" name="Google Shape;3912;g3a1e21826af_0_7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913" name="Google Shape;3913;g3a1e21826af_0_7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hyperlink" Target="http://bit.ly/2Tynxth" TargetMode="External"/><Relationship Id="rId3" Type="http://schemas.openxmlformats.org/officeDocument/2006/relationships/hyperlink" Target="http://bit.ly/2TyoMsr" TargetMode="External"/><Relationship Id="rId4" Type="http://schemas.openxmlformats.org/officeDocument/2006/relationships/hyperlink" Target="http://bit.ly/2TtBDfr" TargetMode="Externa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8" name="Shape 8"/>
        <p:cNvGrpSpPr/>
        <p:nvPr/>
      </p:nvGrpSpPr>
      <p:grpSpPr>
        <a:xfrm>
          <a:off x="0" y="0"/>
          <a:ext cx="0" cy="0"/>
          <a:chOff x="0" y="0"/>
          <a:chExt cx="0" cy="0"/>
        </a:xfrm>
      </p:grpSpPr>
      <p:sp>
        <p:nvSpPr>
          <p:cNvPr id="9" name="Google Shape;9;p2"/>
          <p:cNvSpPr txBox="1"/>
          <p:nvPr>
            <p:ph type="ctrTitle"/>
          </p:nvPr>
        </p:nvSpPr>
        <p:spPr>
          <a:xfrm>
            <a:off x="716300" y="1035775"/>
            <a:ext cx="4032300" cy="2366100"/>
          </a:xfrm>
          <a:prstGeom prst="rect">
            <a:avLst/>
          </a:prstGeom>
          <a:noFill/>
        </p:spPr>
        <p:txBody>
          <a:bodyPr anchorCtr="0" anchor="ctr" bIns="91425" lIns="91425" spcFirstLastPara="1" rIns="91425" wrap="square" tIns="91425">
            <a:noAutofit/>
          </a:bodyPr>
          <a:lstStyle>
            <a:lvl1pPr lvl="0">
              <a:lnSpc>
                <a:spcPct val="90000"/>
              </a:lnSpc>
              <a:spcBef>
                <a:spcPts val="0"/>
              </a:spcBef>
              <a:spcAft>
                <a:spcPts val="0"/>
              </a:spcAft>
              <a:buClr>
                <a:srgbClr val="262D66"/>
              </a:buClr>
              <a:buSzPts val="5200"/>
              <a:buNone/>
              <a:defRPr b="0" sz="4000">
                <a:solidFill>
                  <a:schemeClr val="dk1"/>
                </a:solidFill>
              </a:defRPr>
            </a:lvl1pPr>
            <a:lvl2pPr lvl="1" algn="ctr">
              <a:spcBef>
                <a:spcPts val="0"/>
              </a:spcBef>
              <a:spcAft>
                <a:spcPts val="0"/>
              </a:spcAft>
              <a:buClr>
                <a:srgbClr val="262D66"/>
              </a:buClr>
              <a:buSzPts val="5200"/>
              <a:buNone/>
              <a:defRPr sz="5200">
                <a:solidFill>
                  <a:srgbClr val="262D66"/>
                </a:solidFill>
              </a:defRPr>
            </a:lvl2pPr>
            <a:lvl3pPr lvl="2" algn="ctr">
              <a:spcBef>
                <a:spcPts val="0"/>
              </a:spcBef>
              <a:spcAft>
                <a:spcPts val="0"/>
              </a:spcAft>
              <a:buClr>
                <a:srgbClr val="262D66"/>
              </a:buClr>
              <a:buSzPts val="5200"/>
              <a:buNone/>
              <a:defRPr sz="5200">
                <a:solidFill>
                  <a:srgbClr val="262D66"/>
                </a:solidFill>
              </a:defRPr>
            </a:lvl3pPr>
            <a:lvl4pPr lvl="3" algn="ctr">
              <a:spcBef>
                <a:spcPts val="0"/>
              </a:spcBef>
              <a:spcAft>
                <a:spcPts val="0"/>
              </a:spcAft>
              <a:buClr>
                <a:srgbClr val="262D66"/>
              </a:buClr>
              <a:buSzPts val="5200"/>
              <a:buNone/>
              <a:defRPr sz="5200">
                <a:solidFill>
                  <a:srgbClr val="262D66"/>
                </a:solidFill>
              </a:defRPr>
            </a:lvl4pPr>
            <a:lvl5pPr lvl="4" algn="ctr">
              <a:spcBef>
                <a:spcPts val="0"/>
              </a:spcBef>
              <a:spcAft>
                <a:spcPts val="0"/>
              </a:spcAft>
              <a:buClr>
                <a:srgbClr val="262D66"/>
              </a:buClr>
              <a:buSzPts val="5200"/>
              <a:buNone/>
              <a:defRPr sz="5200">
                <a:solidFill>
                  <a:srgbClr val="262D66"/>
                </a:solidFill>
              </a:defRPr>
            </a:lvl5pPr>
            <a:lvl6pPr lvl="5" algn="ctr">
              <a:spcBef>
                <a:spcPts val="0"/>
              </a:spcBef>
              <a:spcAft>
                <a:spcPts val="0"/>
              </a:spcAft>
              <a:buClr>
                <a:srgbClr val="262D66"/>
              </a:buClr>
              <a:buSzPts val="5200"/>
              <a:buNone/>
              <a:defRPr sz="5200">
                <a:solidFill>
                  <a:srgbClr val="262D66"/>
                </a:solidFill>
              </a:defRPr>
            </a:lvl6pPr>
            <a:lvl7pPr lvl="6" algn="ctr">
              <a:spcBef>
                <a:spcPts val="0"/>
              </a:spcBef>
              <a:spcAft>
                <a:spcPts val="0"/>
              </a:spcAft>
              <a:buClr>
                <a:srgbClr val="262D66"/>
              </a:buClr>
              <a:buSzPts val="5200"/>
              <a:buNone/>
              <a:defRPr sz="5200">
                <a:solidFill>
                  <a:srgbClr val="262D66"/>
                </a:solidFill>
              </a:defRPr>
            </a:lvl7pPr>
            <a:lvl8pPr lvl="7" algn="ctr">
              <a:spcBef>
                <a:spcPts val="0"/>
              </a:spcBef>
              <a:spcAft>
                <a:spcPts val="0"/>
              </a:spcAft>
              <a:buClr>
                <a:srgbClr val="262D66"/>
              </a:buClr>
              <a:buSzPts val="5200"/>
              <a:buNone/>
              <a:defRPr sz="5200">
                <a:solidFill>
                  <a:srgbClr val="262D66"/>
                </a:solidFill>
              </a:defRPr>
            </a:lvl8pPr>
            <a:lvl9pPr lvl="8" algn="ctr">
              <a:spcBef>
                <a:spcPts val="0"/>
              </a:spcBef>
              <a:spcAft>
                <a:spcPts val="0"/>
              </a:spcAft>
              <a:buClr>
                <a:srgbClr val="262D66"/>
              </a:buClr>
              <a:buSzPts val="5200"/>
              <a:buNone/>
              <a:defRPr sz="5200">
                <a:solidFill>
                  <a:srgbClr val="262D66"/>
                </a:solidFill>
              </a:defRPr>
            </a:lvl9pPr>
          </a:lstStyle>
          <a:p/>
        </p:txBody>
      </p:sp>
      <p:sp>
        <p:nvSpPr>
          <p:cNvPr id="10" name="Google Shape;10;p2"/>
          <p:cNvSpPr txBox="1"/>
          <p:nvPr>
            <p:ph idx="1" type="subTitle"/>
          </p:nvPr>
        </p:nvSpPr>
        <p:spPr>
          <a:xfrm>
            <a:off x="716298" y="3659403"/>
            <a:ext cx="4388400" cy="479400"/>
          </a:xfrm>
          <a:prstGeom prst="rect">
            <a:avLst/>
          </a:prstGeom>
          <a:noFill/>
        </p:spPr>
        <p:txBody>
          <a:bodyPr anchorCtr="0" anchor="ctr" bIns="91425" lIns="91425" spcFirstLastPara="1" rIns="91425" wrap="square" tIns="91425">
            <a:noAutofit/>
          </a:bodyPr>
          <a:lstStyle>
            <a:lvl1pPr lvl="0">
              <a:lnSpc>
                <a:spcPct val="100000"/>
              </a:lnSpc>
              <a:spcBef>
                <a:spcPts val="0"/>
              </a:spcBef>
              <a:spcAft>
                <a:spcPts val="0"/>
              </a:spcAft>
              <a:buClr>
                <a:srgbClr val="262D66"/>
              </a:buClr>
              <a:buSzPts val="1400"/>
              <a:buFont typeface="Hind Siliguri Medium"/>
              <a:buNone/>
              <a:defRPr/>
            </a:lvl1pPr>
            <a:lvl2pPr lvl="1" algn="ctr">
              <a:lnSpc>
                <a:spcPct val="100000"/>
              </a:lnSpc>
              <a:spcBef>
                <a:spcPts val="0"/>
              </a:spcBef>
              <a:spcAft>
                <a:spcPts val="0"/>
              </a:spcAft>
              <a:buClr>
                <a:srgbClr val="262D66"/>
              </a:buClr>
              <a:buSzPts val="1400"/>
              <a:buFont typeface="Hind Siliguri Medium"/>
              <a:buNone/>
              <a:defRPr>
                <a:solidFill>
                  <a:srgbClr val="262D66"/>
                </a:solidFill>
                <a:latin typeface="Hind Siliguri Medium"/>
                <a:ea typeface="Hind Siliguri Medium"/>
                <a:cs typeface="Hind Siliguri Medium"/>
                <a:sym typeface="Hind Siliguri Medium"/>
              </a:defRPr>
            </a:lvl2pPr>
            <a:lvl3pPr lvl="2" algn="ctr">
              <a:lnSpc>
                <a:spcPct val="100000"/>
              </a:lnSpc>
              <a:spcBef>
                <a:spcPts val="0"/>
              </a:spcBef>
              <a:spcAft>
                <a:spcPts val="0"/>
              </a:spcAft>
              <a:buClr>
                <a:srgbClr val="262D66"/>
              </a:buClr>
              <a:buSzPts val="1400"/>
              <a:buFont typeface="Hind Siliguri Medium"/>
              <a:buNone/>
              <a:defRPr>
                <a:solidFill>
                  <a:srgbClr val="262D66"/>
                </a:solidFill>
                <a:latin typeface="Hind Siliguri Medium"/>
                <a:ea typeface="Hind Siliguri Medium"/>
                <a:cs typeface="Hind Siliguri Medium"/>
                <a:sym typeface="Hind Siliguri Medium"/>
              </a:defRPr>
            </a:lvl3pPr>
            <a:lvl4pPr lvl="3" algn="ctr">
              <a:lnSpc>
                <a:spcPct val="100000"/>
              </a:lnSpc>
              <a:spcBef>
                <a:spcPts val="0"/>
              </a:spcBef>
              <a:spcAft>
                <a:spcPts val="0"/>
              </a:spcAft>
              <a:buClr>
                <a:srgbClr val="262D66"/>
              </a:buClr>
              <a:buSzPts val="1400"/>
              <a:buFont typeface="Hind Siliguri Medium"/>
              <a:buNone/>
              <a:defRPr>
                <a:solidFill>
                  <a:srgbClr val="262D66"/>
                </a:solidFill>
                <a:latin typeface="Hind Siliguri Medium"/>
                <a:ea typeface="Hind Siliguri Medium"/>
                <a:cs typeface="Hind Siliguri Medium"/>
                <a:sym typeface="Hind Siliguri Medium"/>
              </a:defRPr>
            </a:lvl4pPr>
            <a:lvl5pPr lvl="4" algn="ctr">
              <a:lnSpc>
                <a:spcPct val="100000"/>
              </a:lnSpc>
              <a:spcBef>
                <a:spcPts val="0"/>
              </a:spcBef>
              <a:spcAft>
                <a:spcPts val="0"/>
              </a:spcAft>
              <a:buClr>
                <a:srgbClr val="262D66"/>
              </a:buClr>
              <a:buSzPts val="1400"/>
              <a:buFont typeface="Hind Siliguri Medium"/>
              <a:buNone/>
              <a:defRPr>
                <a:solidFill>
                  <a:srgbClr val="262D66"/>
                </a:solidFill>
                <a:latin typeface="Hind Siliguri Medium"/>
                <a:ea typeface="Hind Siliguri Medium"/>
                <a:cs typeface="Hind Siliguri Medium"/>
                <a:sym typeface="Hind Siliguri Medium"/>
              </a:defRPr>
            </a:lvl5pPr>
            <a:lvl6pPr lvl="5" algn="ctr">
              <a:lnSpc>
                <a:spcPct val="100000"/>
              </a:lnSpc>
              <a:spcBef>
                <a:spcPts val="0"/>
              </a:spcBef>
              <a:spcAft>
                <a:spcPts val="0"/>
              </a:spcAft>
              <a:buClr>
                <a:srgbClr val="262D66"/>
              </a:buClr>
              <a:buSzPts val="1400"/>
              <a:buFont typeface="Hind Siliguri Medium"/>
              <a:buNone/>
              <a:defRPr>
                <a:solidFill>
                  <a:srgbClr val="262D66"/>
                </a:solidFill>
                <a:latin typeface="Hind Siliguri Medium"/>
                <a:ea typeface="Hind Siliguri Medium"/>
                <a:cs typeface="Hind Siliguri Medium"/>
                <a:sym typeface="Hind Siliguri Medium"/>
              </a:defRPr>
            </a:lvl6pPr>
            <a:lvl7pPr lvl="6" algn="ctr">
              <a:lnSpc>
                <a:spcPct val="100000"/>
              </a:lnSpc>
              <a:spcBef>
                <a:spcPts val="0"/>
              </a:spcBef>
              <a:spcAft>
                <a:spcPts val="0"/>
              </a:spcAft>
              <a:buClr>
                <a:srgbClr val="262D66"/>
              </a:buClr>
              <a:buSzPts val="1400"/>
              <a:buFont typeface="Hind Siliguri Medium"/>
              <a:buNone/>
              <a:defRPr>
                <a:solidFill>
                  <a:srgbClr val="262D66"/>
                </a:solidFill>
                <a:latin typeface="Hind Siliguri Medium"/>
                <a:ea typeface="Hind Siliguri Medium"/>
                <a:cs typeface="Hind Siliguri Medium"/>
                <a:sym typeface="Hind Siliguri Medium"/>
              </a:defRPr>
            </a:lvl7pPr>
            <a:lvl8pPr lvl="7" algn="ctr">
              <a:lnSpc>
                <a:spcPct val="100000"/>
              </a:lnSpc>
              <a:spcBef>
                <a:spcPts val="0"/>
              </a:spcBef>
              <a:spcAft>
                <a:spcPts val="0"/>
              </a:spcAft>
              <a:buClr>
                <a:srgbClr val="262D66"/>
              </a:buClr>
              <a:buSzPts val="1400"/>
              <a:buFont typeface="Hind Siliguri Medium"/>
              <a:buNone/>
              <a:defRPr>
                <a:solidFill>
                  <a:srgbClr val="262D66"/>
                </a:solidFill>
                <a:latin typeface="Hind Siliguri Medium"/>
                <a:ea typeface="Hind Siliguri Medium"/>
                <a:cs typeface="Hind Siliguri Medium"/>
                <a:sym typeface="Hind Siliguri Medium"/>
              </a:defRPr>
            </a:lvl8pPr>
            <a:lvl9pPr lvl="8" algn="ctr">
              <a:lnSpc>
                <a:spcPct val="100000"/>
              </a:lnSpc>
              <a:spcBef>
                <a:spcPts val="0"/>
              </a:spcBef>
              <a:spcAft>
                <a:spcPts val="0"/>
              </a:spcAft>
              <a:buClr>
                <a:srgbClr val="262D66"/>
              </a:buClr>
              <a:buSzPts val="1400"/>
              <a:buFont typeface="Hind Siliguri Medium"/>
              <a:buNone/>
              <a:defRPr>
                <a:solidFill>
                  <a:srgbClr val="262D66"/>
                </a:solidFill>
                <a:latin typeface="Hind Siliguri Medium"/>
                <a:ea typeface="Hind Siliguri Medium"/>
                <a:cs typeface="Hind Siliguri Medium"/>
                <a:sym typeface="Hind Siliguri Medium"/>
              </a:defRPr>
            </a:lvl9pPr>
          </a:lstStyle>
          <a:p/>
        </p:txBody>
      </p:sp>
      <p:grpSp>
        <p:nvGrpSpPr>
          <p:cNvPr id="11" name="Google Shape;11;p2"/>
          <p:cNvGrpSpPr/>
          <p:nvPr/>
        </p:nvGrpSpPr>
        <p:grpSpPr>
          <a:xfrm flipH="1" rot="-27387">
            <a:off x="8735250" y="1198139"/>
            <a:ext cx="2851878" cy="3433511"/>
            <a:chOff x="5604281" y="1015787"/>
            <a:chExt cx="3112285" cy="3703895"/>
          </a:xfrm>
        </p:grpSpPr>
        <p:grpSp>
          <p:nvGrpSpPr>
            <p:cNvPr id="12" name="Google Shape;12;p2"/>
            <p:cNvGrpSpPr/>
            <p:nvPr/>
          </p:nvGrpSpPr>
          <p:grpSpPr>
            <a:xfrm flipH="1" rot="-5400000">
              <a:off x="5308476" y="1311592"/>
              <a:ext cx="3703895" cy="3112285"/>
              <a:chOff x="5851244" y="2346863"/>
              <a:chExt cx="3292937" cy="2767214"/>
            </a:xfrm>
          </p:grpSpPr>
          <p:sp>
            <p:nvSpPr>
              <p:cNvPr id="13" name="Google Shape;13;p2"/>
              <p:cNvSpPr/>
              <p:nvPr/>
            </p:nvSpPr>
            <p:spPr>
              <a:xfrm>
                <a:off x="5851244" y="2346863"/>
                <a:ext cx="3292937" cy="2767214"/>
              </a:xfrm>
              <a:custGeom>
                <a:rect b="b" l="l" r="r" t="t"/>
                <a:pathLst>
                  <a:path extrusionOk="0" h="136923" w="162936">
                    <a:moveTo>
                      <a:pt x="0" y="65269"/>
                    </a:moveTo>
                    <a:lnTo>
                      <a:pt x="71654" y="136923"/>
                    </a:lnTo>
                    <a:lnTo>
                      <a:pt x="162936" y="45641"/>
                    </a:lnTo>
                    <a:lnTo>
                      <a:pt x="117295" y="0"/>
                    </a:lnTo>
                  </a:path>
                </a:pathLst>
              </a:custGeom>
              <a:noFill/>
              <a:ln cap="flat" cmpd="sng" w="9525">
                <a:solidFill>
                  <a:srgbClr val="262D66"/>
                </a:solidFill>
                <a:prstDash val="solid"/>
                <a:round/>
                <a:headEnd len="med" w="med" type="none"/>
                <a:tailEnd len="med" w="med" type="none"/>
              </a:ln>
            </p:spPr>
          </p:sp>
          <p:sp>
            <p:nvSpPr>
              <p:cNvPr id="14" name="Google Shape;14;p2"/>
              <p:cNvSpPr/>
              <p:nvPr/>
            </p:nvSpPr>
            <p:spPr>
              <a:xfrm>
                <a:off x="6462947" y="4344512"/>
                <a:ext cx="1328666" cy="755126"/>
              </a:xfrm>
              <a:custGeom>
                <a:rect b="b" l="l" r="r" t="t"/>
                <a:pathLst>
                  <a:path extrusionOk="0" h="37364" w="65743">
                    <a:moveTo>
                      <a:pt x="0" y="8986"/>
                    </a:moveTo>
                    <a:lnTo>
                      <a:pt x="28378" y="37364"/>
                    </a:lnTo>
                    <a:lnTo>
                      <a:pt x="65743" y="0"/>
                    </a:lnTo>
                  </a:path>
                </a:pathLst>
              </a:custGeom>
              <a:noFill/>
              <a:ln cap="flat" cmpd="sng" w="9525">
                <a:solidFill>
                  <a:srgbClr val="262D66"/>
                </a:solidFill>
                <a:prstDash val="solid"/>
                <a:round/>
                <a:headEnd len="med" w="med" type="none"/>
                <a:tailEnd len="med" w="med" type="none"/>
              </a:ln>
            </p:spPr>
          </p:sp>
        </p:grpSp>
        <p:sp>
          <p:nvSpPr>
            <p:cNvPr id="15" name="Google Shape;15;p2"/>
            <p:cNvSpPr/>
            <p:nvPr/>
          </p:nvSpPr>
          <p:spPr>
            <a:xfrm>
              <a:off x="8562175" y="2347100"/>
              <a:ext cx="152225" cy="295600"/>
            </a:xfrm>
            <a:custGeom>
              <a:rect b="b" l="l" r="r" t="t"/>
              <a:pathLst>
                <a:path extrusionOk="0" h="11824" w="6089">
                  <a:moveTo>
                    <a:pt x="5734" y="0"/>
                  </a:moveTo>
                  <a:lnTo>
                    <a:pt x="0" y="5735"/>
                  </a:lnTo>
                  <a:lnTo>
                    <a:pt x="6089" y="11824"/>
                  </a:lnTo>
                  <a:close/>
                </a:path>
              </a:pathLst>
            </a:custGeom>
            <a:solidFill>
              <a:srgbClr val="262D66"/>
            </a:solidFill>
            <a:ln cap="flat" cmpd="sng" w="9525">
              <a:solidFill>
                <a:srgbClr val="262D66"/>
              </a:solidFill>
              <a:prstDash val="solid"/>
              <a:round/>
              <a:headEnd len="med" w="med" type="none"/>
              <a:tailEnd len="med" w="med" type="none"/>
            </a:ln>
          </p:spPr>
        </p:sp>
      </p:grpSp>
      <p:sp>
        <p:nvSpPr>
          <p:cNvPr id="16" name="Google Shape;16;p2"/>
          <p:cNvSpPr/>
          <p:nvPr/>
        </p:nvSpPr>
        <p:spPr>
          <a:xfrm>
            <a:off x="863443" y="3538052"/>
            <a:ext cx="880536" cy="24577"/>
          </a:xfrm>
          <a:custGeom>
            <a:rect b="b" l="l" r="r" t="t"/>
            <a:pathLst>
              <a:path extrusionOk="0" h="355" w="12719">
                <a:moveTo>
                  <a:pt x="0" y="1"/>
                </a:moveTo>
                <a:lnTo>
                  <a:pt x="0" y="354"/>
                </a:lnTo>
                <a:lnTo>
                  <a:pt x="12719" y="354"/>
                </a:lnTo>
                <a:lnTo>
                  <a:pt x="12719" y="1"/>
                </a:lnTo>
                <a:close/>
              </a:path>
            </a:pathLst>
          </a:custGeom>
          <a:solidFill>
            <a:srgbClr val="262D6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 name="Google Shape;17;p2"/>
          <p:cNvGrpSpPr/>
          <p:nvPr/>
        </p:nvGrpSpPr>
        <p:grpSpPr>
          <a:xfrm rot="5400000">
            <a:off x="8748951" y="315343"/>
            <a:ext cx="218223" cy="231142"/>
            <a:chOff x="224346" y="2840375"/>
            <a:chExt cx="417411" cy="1179900"/>
          </a:xfrm>
        </p:grpSpPr>
        <p:cxnSp>
          <p:nvCxnSpPr>
            <p:cNvPr id="18" name="Google Shape;18;p2"/>
            <p:cNvCxnSpPr/>
            <p:nvPr/>
          </p:nvCxnSpPr>
          <p:spPr>
            <a:xfrm>
              <a:off x="428616" y="2840375"/>
              <a:ext cx="0" cy="1179900"/>
            </a:xfrm>
            <a:prstGeom prst="straightConnector1">
              <a:avLst/>
            </a:prstGeom>
            <a:noFill/>
            <a:ln cap="flat" cmpd="sng" w="9525">
              <a:solidFill>
                <a:srgbClr val="262D66"/>
              </a:solidFill>
              <a:prstDash val="solid"/>
              <a:round/>
              <a:headEnd len="med" w="med" type="none"/>
              <a:tailEnd len="med" w="med" type="none"/>
            </a:ln>
          </p:spPr>
        </p:cxnSp>
        <p:cxnSp>
          <p:nvCxnSpPr>
            <p:cNvPr id="19" name="Google Shape;19;p2"/>
            <p:cNvCxnSpPr/>
            <p:nvPr/>
          </p:nvCxnSpPr>
          <p:spPr>
            <a:xfrm>
              <a:off x="224346" y="2840375"/>
              <a:ext cx="0" cy="1179900"/>
            </a:xfrm>
            <a:prstGeom prst="straightConnector1">
              <a:avLst/>
            </a:prstGeom>
            <a:noFill/>
            <a:ln cap="flat" cmpd="sng" w="9525">
              <a:solidFill>
                <a:srgbClr val="262D66"/>
              </a:solidFill>
              <a:prstDash val="solid"/>
              <a:round/>
              <a:headEnd len="med" w="med" type="none"/>
              <a:tailEnd len="med" w="med" type="none"/>
            </a:ln>
          </p:spPr>
        </p:cxnSp>
        <p:cxnSp>
          <p:nvCxnSpPr>
            <p:cNvPr id="20" name="Google Shape;20;p2"/>
            <p:cNvCxnSpPr/>
            <p:nvPr/>
          </p:nvCxnSpPr>
          <p:spPr>
            <a:xfrm>
              <a:off x="641758" y="2840375"/>
              <a:ext cx="0" cy="1179900"/>
            </a:xfrm>
            <a:prstGeom prst="straightConnector1">
              <a:avLst/>
            </a:prstGeom>
            <a:noFill/>
            <a:ln cap="flat" cmpd="sng" w="9525">
              <a:solidFill>
                <a:srgbClr val="262D66"/>
              </a:solidFill>
              <a:prstDash val="solid"/>
              <a:round/>
              <a:headEnd len="med" w="med" type="none"/>
              <a:tailEnd len="med" w="med" type="none"/>
            </a:ln>
          </p:spPr>
        </p:cxnSp>
      </p:grpSp>
      <p:grpSp>
        <p:nvGrpSpPr>
          <p:cNvPr id="21" name="Google Shape;21;p2"/>
          <p:cNvGrpSpPr/>
          <p:nvPr/>
        </p:nvGrpSpPr>
        <p:grpSpPr>
          <a:xfrm>
            <a:off x="4273881" y="4492252"/>
            <a:ext cx="603054" cy="479420"/>
            <a:chOff x="3712975" y="2936725"/>
            <a:chExt cx="880500" cy="541350"/>
          </a:xfrm>
        </p:grpSpPr>
        <p:sp>
          <p:nvSpPr>
            <p:cNvPr id="22" name="Google Shape;22;p2"/>
            <p:cNvSpPr/>
            <p:nvPr/>
          </p:nvSpPr>
          <p:spPr>
            <a:xfrm>
              <a:off x="3712975" y="2936725"/>
              <a:ext cx="880500" cy="3342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 name="Google Shape;23;p2"/>
            <p:cNvSpPr/>
            <p:nvPr/>
          </p:nvSpPr>
          <p:spPr>
            <a:xfrm>
              <a:off x="3712975" y="3143875"/>
              <a:ext cx="880500" cy="3342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 name="Google Shape;24;p2"/>
          <p:cNvGrpSpPr/>
          <p:nvPr/>
        </p:nvGrpSpPr>
        <p:grpSpPr>
          <a:xfrm>
            <a:off x="4216373" y="436642"/>
            <a:ext cx="718060" cy="718060"/>
            <a:chOff x="3602048" y="332663"/>
            <a:chExt cx="718060" cy="718060"/>
          </a:xfrm>
        </p:grpSpPr>
        <p:grpSp>
          <p:nvGrpSpPr>
            <p:cNvPr id="25" name="Google Shape;25;p2"/>
            <p:cNvGrpSpPr/>
            <p:nvPr/>
          </p:nvGrpSpPr>
          <p:grpSpPr>
            <a:xfrm>
              <a:off x="3695725" y="449325"/>
              <a:ext cx="530700" cy="484800"/>
              <a:chOff x="3695725" y="449325"/>
              <a:chExt cx="530700" cy="484800"/>
            </a:xfrm>
          </p:grpSpPr>
          <p:cxnSp>
            <p:nvCxnSpPr>
              <p:cNvPr id="26" name="Google Shape;26;p2"/>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27" name="Google Shape;27;p2"/>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nvGrpSpPr>
            <p:cNvPr id="28" name="Google Shape;28;p2"/>
            <p:cNvGrpSpPr/>
            <p:nvPr/>
          </p:nvGrpSpPr>
          <p:grpSpPr>
            <a:xfrm rot="2700000">
              <a:off x="3695730" y="449296"/>
              <a:ext cx="530695" cy="484795"/>
              <a:chOff x="3695725" y="449325"/>
              <a:chExt cx="530700" cy="484800"/>
            </a:xfrm>
          </p:grpSpPr>
          <p:cxnSp>
            <p:nvCxnSpPr>
              <p:cNvPr id="29" name="Google Shape;29;p2"/>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30" name="Google Shape;30;p2"/>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grpSp>
        <p:nvGrpSpPr>
          <p:cNvPr id="31" name="Google Shape;31;p2"/>
          <p:cNvGrpSpPr/>
          <p:nvPr/>
        </p:nvGrpSpPr>
        <p:grpSpPr>
          <a:xfrm>
            <a:off x="104402" y="167874"/>
            <a:ext cx="3235173" cy="1559618"/>
            <a:chOff x="104402" y="167874"/>
            <a:chExt cx="3235173" cy="1559618"/>
          </a:xfrm>
        </p:grpSpPr>
        <p:grpSp>
          <p:nvGrpSpPr>
            <p:cNvPr id="32" name="Google Shape;32;p2"/>
            <p:cNvGrpSpPr/>
            <p:nvPr/>
          </p:nvGrpSpPr>
          <p:grpSpPr>
            <a:xfrm>
              <a:off x="402275" y="169300"/>
              <a:ext cx="2937300" cy="558600"/>
              <a:chOff x="402275" y="124825"/>
              <a:chExt cx="2937300" cy="558600"/>
            </a:xfrm>
          </p:grpSpPr>
          <p:cxnSp>
            <p:nvCxnSpPr>
              <p:cNvPr id="33" name="Google Shape;33;p2"/>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34" name="Google Shape;34;p2"/>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35" name="Google Shape;35;p2"/>
            <p:cNvGrpSpPr/>
            <p:nvPr/>
          </p:nvGrpSpPr>
          <p:grpSpPr>
            <a:xfrm>
              <a:off x="139978" y="167874"/>
              <a:ext cx="2062371" cy="1228719"/>
              <a:chOff x="176828" y="170275"/>
              <a:chExt cx="2062371" cy="1228719"/>
            </a:xfrm>
          </p:grpSpPr>
          <p:grpSp>
            <p:nvGrpSpPr>
              <p:cNvPr id="36" name="Google Shape;36;p2"/>
              <p:cNvGrpSpPr/>
              <p:nvPr/>
            </p:nvGrpSpPr>
            <p:grpSpPr>
              <a:xfrm>
                <a:off x="1507111" y="392220"/>
                <a:ext cx="732087" cy="71100"/>
                <a:chOff x="1491088" y="410914"/>
                <a:chExt cx="732087" cy="71100"/>
              </a:xfrm>
            </p:grpSpPr>
            <p:cxnSp>
              <p:nvCxnSpPr>
                <p:cNvPr id="37" name="Google Shape;37;p2"/>
                <p:cNvCxnSpPr/>
                <p:nvPr/>
              </p:nvCxnSpPr>
              <p:spPr>
                <a:xfrm>
                  <a:off x="1821175" y="447601"/>
                  <a:ext cx="402000" cy="0"/>
                </a:xfrm>
                <a:prstGeom prst="straightConnector1">
                  <a:avLst/>
                </a:prstGeom>
                <a:noFill/>
                <a:ln cap="flat" cmpd="sng" w="9525">
                  <a:solidFill>
                    <a:srgbClr val="262D66"/>
                  </a:solidFill>
                  <a:prstDash val="solid"/>
                  <a:round/>
                  <a:headEnd len="med" w="med" type="none"/>
                  <a:tailEnd len="med" w="med" type="none"/>
                </a:ln>
              </p:spPr>
            </p:cxnSp>
            <p:grpSp>
              <p:nvGrpSpPr>
                <p:cNvPr id="38" name="Google Shape;38;p2"/>
                <p:cNvGrpSpPr/>
                <p:nvPr/>
              </p:nvGrpSpPr>
              <p:grpSpPr>
                <a:xfrm rot="5400000">
                  <a:off x="1547250" y="354751"/>
                  <a:ext cx="71100" cy="183425"/>
                  <a:chOff x="8699639" y="1461675"/>
                  <a:chExt cx="71100" cy="183425"/>
                </a:xfrm>
              </p:grpSpPr>
              <p:sp>
                <p:nvSpPr>
                  <p:cNvPr id="39" name="Google Shape;39;p2"/>
                  <p:cNvSpPr/>
                  <p:nvPr/>
                </p:nvSpPr>
                <p:spPr>
                  <a:xfrm>
                    <a:off x="8699639" y="146167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 name="Google Shape;40;p2"/>
                  <p:cNvSpPr/>
                  <p:nvPr/>
                </p:nvSpPr>
                <p:spPr>
                  <a:xfrm>
                    <a:off x="8699639" y="1574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41" name="Google Shape;41;p2"/>
              <p:cNvGrpSpPr/>
              <p:nvPr/>
            </p:nvGrpSpPr>
            <p:grpSpPr>
              <a:xfrm rot="-5400000">
                <a:off x="153668" y="193435"/>
                <a:ext cx="1228719" cy="1182400"/>
                <a:chOff x="7740925" y="175095"/>
                <a:chExt cx="1228719" cy="1182400"/>
              </a:xfrm>
            </p:grpSpPr>
            <p:sp>
              <p:nvSpPr>
                <p:cNvPr id="42" name="Google Shape;42;p2"/>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43" name="Google Shape;43;p2"/>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grpSp>
          <p:nvGrpSpPr>
            <p:cNvPr id="44" name="Google Shape;44;p2"/>
            <p:cNvGrpSpPr/>
            <p:nvPr/>
          </p:nvGrpSpPr>
          <p:grpSpPr>
            <a:xfrm>
              <a:off x="104402" y="1544067"/>
              <a:ext cx="71100" cy="183425"/>
              <a:chOff x="8678850" y="1392225"/>
              <a:chExt cx="71100" cy="183425"/>
            </a:xfrm>
          </p:grpSpPr>
          <p:sp>
            <p:nvSpPr>
              <p:cNvPr id="45" name="Google Shape;45;p2"/>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 name="Google Shape;46;p2"/>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47" name="Google Shape;47;p2"/>
          <p:cNvGrpSpPr/>
          <p:nvPr/>
        </p:nvGrpSpPr>
        <p:grpSpPr>
          <a:xfrm>
            <a:off x="5804275" y="3746493"/>
            <a:ext cx="3173381" cy="1235819"/>
            <a:chOff x="5804275" y="3746493"/>
            <a:chExt cx="3173381" cy="1235819"/>
          </a:xfrm>
        </p:grpSpPr>
        <p:grpSp>
          <p:nvGrpSpPr>
            <p:cNvPr id="48" name="Google Shape;48;p2"/>
            <p:cNvGrpSpPr/>
            <p:nvPr/>
          </p:nvGrpSpPr>
          <p:grpSpPr>
            <a:xfrm rot="5400000">
              <a:off x="7521544" y="4625021"/>
              <a:ext cx="71100" cy="183425"/>
              <a:chOff x="8678850" y="1392225"/>
              <a:chExt cx="71100" cy="183425"/>
            </a:xfrm>
          </p:grpSpPr>
          <p:sp>
            <p:nvSpPr>
              <p:cNvPr id="49" name="Google Shape;49;p2"/>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 name="Google Shape;50;p2"/>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1" name="Google Shape;51;p2"/>
            <p:cNvGrpSpPr/>
            <p:nvPr/>
          </p:nvGrpSpPr>
          <p:grpSpPr>
            <a:xfrm>
              <a:off x="5804275" y="3746493"/>
              <a:ext cx="3173381" cy="1235819"/>
              <a:chOff x="5804275" y="3746493"/>
              <a:chExt cx="3173381" cy="1235819"/>
            </a:xfrm>
          </p:grpSpPr>
          <p:grpSp>
            <p:nvGrpSpPr>
              <p:cNvPr id="52" name="Google Shape;52;p2"/>
              <p:cNvGrpSpPr/>
              <p:nvPr/>
            </p:nvGrpSpPr>
            <p:grpSpPr>
              <a:xfrm rot="5400000">
                <a:off x="7768546" y="3773203"/>
                <a:ext cx="1235819" cy="1182400"/>
                <a:chOff x="7733906" y="174500"/>
                <a:chExt cx="1235819" cy="1182400"/>
              </a:xfrm>
            </p:grpSpPr>
            <p:sp>
              <p:nvSpPr>
                <p:cNvPr id="53" name="Google Shape;53;p2"/>
                <p:cNvSpPr/>
                <p:nvPr/>
              </p:nvSpPr>
              <p:spPr>
                <a:xfrm rot="10800000">
                  <a:off x="7733906" y="174500"/>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54" name="Google Shape;54;p2"/>
                <p:cNvSpPr/>
                <p:nvPr/>
              </p:nvSpPr>
              <p:spPr>
                <a:xfrm>
                  <a:off x="8703700" y="177350"/>
                  <a:ext cx="266025" cy="230575"/>
                </a:xfrm>
                <a:custGeom>
                  <a:rect b="b" l="l" r="r" t="t"/>
                  <a:pathLst>
                    <a:path extrusionOk="0" h="9223" w="10641">
                      <a:moveTo>
                        <a:pt x="0" y="0"/>
                      </a:moveTo>
                      <a:lnTo>
                        <a:pt x="0" y="9223"/>
                      </a:lnTo>
                      <a:lnTo>
                        <a:pt x="10641" y="9223"/>
                      </a:lnTo>
                      <a:close/>
                    </a:path>
                  </a:pathLst>
                </a:custGeom>
                <a:solidFill>
                  <a:srgbClr val="262D66"/>
                </a:solidFill>
                <a:ln cap="flat" cmpd="sng" w="9525">
                  <a:solidFill>
                    <a:schemeClr val="dk1"/>
                  </a:solidFill>
                  <a:prstDash val="solid"/>
                  <a:round/>
                  <a:headEnd len="med" w="med" type="none"/>
                  <a:tailEnd len="med" w="med" type="none"/>
                </a:ln>
              </p:spPr>
            </p:sp>
          </p:grpSp>
          <p:grpSp>
            <p:nvGrpSpPr>
              <p:cNvPr id="55" name="Google Shape;55;p2"/>
              <p:cNvGrpSpPr/>
              <p:nvPr/>
            </p:nvGrpSpPr>
            <p:grpSpPr>
              <a:xfrm>
                <a:off x="5804275" y="4429125"/>
                <a:ext cx="2937900" cy="553050"/>
                <a:chOff x="5804275" y="4429125"/>
                <a:chExt cx="2937900" cy="553050"/>
              </a:xfrm>
            </p:grpSpPr>
            <p:cxnSp>
              <p:nvCxnSpPr>
                <p:cNvPr id="56" name="Google Shape;56;p2"/>
                <p:cNvCxnSpPr/>
                <p:nvPr/>
              </p:nvCxnSpPr>
              <p:spPr>
                <a:xfrm>
                  <a:off x="8738009" y="4429125"/>
                  <a:ext cx="0" cy="552600"/>
                </a:xfrm>
                <a:prstGeom prst="straightConnector1">
                  <a:avLst/>
                </a:prstGeom>
                <a:noFill/>
                <a:ln cap="flat" cmpd="sng" w="9525">
                  <a:solidFill>
                    <a:schemeClr val="dk1"/>
                  </a:solidFill>
                  <a:prstDash val="solid"/>
                  <a:round/>
                  <a:headEnd len="med" w="med" type="none"/>
                  <a:tailEnd len="med" w="med" type="none"/>
                </a:ln>
              </p:spPr>
            </p:cxnSp>
            <p:cxnSp>
              <p:nvCxnSpPr>
                <p:cNvPr id="57" name="Google Shape;57;p2"/>
                <p:cNvCxnSpPr/>
                <p:nvPr/>
              </p:nvCxnSpPr>
              <p:spPr>
                <a:xfrm rot="10800000">
                  <a:off x="5804275" y="4982175"/>
                  <a:ext cx="2937900" cy="0"/>
                </a:xfrm>
                <a:prstGeom prst="straightConnector1">
                  <a:avLst/>
                </a:prstGeom>
                <a:noFill/>
                <a:ln cap="flat" cmpd="sng" w="9525">
                  <a:solidFill>
                    <a:schemeClr val="dk1"/>
                  </a:solidFill>
                  <a:prstDash val="solid"/>
                  <a:round/>
                  <a:headEnd len="med" w="med" type="none"/>
                  <a:tailEnd len="med" w="med" type="none"/>
                </a:ln>
              </p:spPr>
            </p:cxnSp>
          </p:grpSp>
        </p:grpSp>
      </p:grpSp>
      <p:grpSp>
        <p:nvGrpSpPr>
          <p:cNvPr id="58" name="Google Shape;58;p2"/>
          <p:cNvGrpSpPr/>
          <p:nvPr/>
        </p:nvGrpSpPr>
        <p:grpSpPr>
          <a:xfrm>
            <a:off x="139275" y="1873775"/>
            <a:ext cx="3207275" cy="3108696"/>
            <a:chOff x="139275" y="1873775"/>
            <a:chExt cx="3207275" cy="3108696"/>
          </a:xfrm>
        </p:grpSpPr>
        <p:grpSp>
          <p:nvGrpSpPr>
            <p:cNvPr id="59" name="Google Shape;59;p2"/>
            <p:cNvGrpSpPr/>
            <p:nvPr/>
          </p:nvGrpSpPr>
          <p:grpSpPr>
            <a:xfrm>
              <a:off x="139275" y="1873775"/>
              <a:ext cx="3207275" cy="3108696"/>
              <a:chOff x="160650" y="1843684"/>
              <a:chExt cx="3207275" cy="3192335"/>
            </a:xfrm>
          </p:grpSpPr>
          <p:sp>
            <p:nvSpPr>
              <p:cNvPr id="60" name="Google Shape;60;p2"/>
              <p:cNvSpPr/>
              <p:nvPr/>
            </p:nvSpPr>
            <p:spPr>
              <a:xfrm>
                <a:off x="160650" y="1843684"/>
                <a:ext cx="3207275" cy="2919600"/>
              </a:xfrm>
              <a:custGeom>
                <a:rect b="b" l="l" r="r" t="t"/>
                <a:pathLst>
                  <a:path extrusionOk="0" h="116784" w="128291">
                    <a:moveTo>
                      <a:pt x="128291" y="116784"/>
                    </a:moveTo>
                    <a:lnTo>
                      <a:pt x="27" y="116760"/>
                    </a:lnTo>
                    <a:lnTo>
                      <a:pt x="0" y="0"/>
                    </a:lnTo>
                  </a:path>
                </a:pathLst>
              </a:custGeom>
              <a:noFill/>
              <a:ln cap="flat" cmpd="sng" w="9525">
                <a:solidFill>
                  <a:srgbClr val="262D66"/>
                </a:solidFill>
                <a:prstDash val="solid"/>
                <a:round/>
                <a:headEnd len="med" w="med" type="none"/>
                <a:tailEnd len="med" w="med" type="none"/>
              </a:ln>
            </p:spPr>
          </p:sp>
          <p:sp>
            <p:nvSpPr>
              <p:cNvPr id="61" name="Google Shape;61;p2"/>
              <p:cNvSpPr/>
              <p:nvPr/>
            </p:nvSpPr>
            <p:spPr>
              <a:xfrm>
                <a:off x="427275" y="3853619"/>
                <a:ext cx="1793650" cy="1182400"/>
              </a:xfrm>
              <a:custGeom>
                <a:rect b="b" l="l" r="r" t="t"/>
                <a:pathLst>
                  <a:path extrusionOk="0" h="47296" w="71746">
                    <a:moveTo>
                      <a:pt x="0" y="0"/>
                    </a:moveTo>
                    <a:lnTo>
                      <a:pt x="0" y="47296"/>
                    </a:lnTo>
                    <a:lnTo>
                      <a:pt x="71746" y="47269"/>
                    </a:lnTo>
                  </a:path>
                </a:pathLst>
              </a:custGeom>
              <a:noFill/>
              <a:ln cap="flat" cmpd="sng" w="9525">
                <a:solidFill>
                  <a:srgbClr val="262D66"/>
                </a:solidFill>
                <a:prstDash val="solid"/>
                <a:round/>
                <a:headEnd len="med" w="med" type="none"/>
                <a:tailEnd len="med" w="med" type="none"/>
              </a:ln>
            </p:spPr>
          </p:sp>
        </p:grpSp>
        <p:sp>
          <p:nvSpPr>
            <p:cNvPr id="62" name="Google Shape;62;p2"/>
            <p:cNvSpPr/>
            <p:nvPr/>
          </p:nvSpPr>
          <p:spPr>
            <a:xfrm>
              <a:off x="139950" y="4716300"/>
              <a:ext cx="265978" cy="266034"/>
            </a:xfrm>
            <a:custGeom>
              <a:rect b="b" l="l" r="r" t="t"/>
              <a:pathLst>
                <a:path extrusionOk="0" h="9696" w="10405">
                  <a:moveTo>
                    <a:pt x="0" y="0"/>
                  </a:moveTo>
                  <a:lnTo>
                    <a:pt x="10405" y="0"/>
                  </a:lnTo>
                  <a:lnTo>
                    <a:pt x="10405" y="9696"/>
                  </a:lnTo>
                  <a:close/>
                </a:path>
              </a:pathLst>
            </a:custGeom>
            <a:solidFill>
              <a:srgbClr val="262D66"/>
            </a:solidFill>
            <a:ln cap="flat" cmpd="sng" w="9525">
              <a:solidFill>
                <a:srgbClr val="262D66"/>
              </a:solidFill>
              <a:prstDash val="solid"/>
              <a:round/>
              <a:headEnd len="med" w="med" type="none"/>
              <a:tailEnd len="med" w="med" type="none"/>
            </a:ln>
          </p:spPr>
        </p:sp>
      </p:gr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63" name="Shape 63"/>
        <p:cNvGrpSpPr/>
        <p:nvPr/>
      </p:nvGrpSpPr>
      <p:grpSpPr>
        <a:xfrm>
          <a:off x="0" y="0"/>
          <a:ext cx="0" cy="0"/>
          <a:chOff x="0" y="0"/>
          <a:chExt cx="0" cy="0"/>
        </a:xfrm>
      </p:grpSpPr>
      <p:sp>
        <p:nvSpPr>
          <p:cNvPr id="64" name="Google Shape;64;p3"/>
          <p:cNvSpPr txBox="1"/>
          <p:nvPr>
            <p:ph type="title"/>
          </p:nvPr>
        </p:nvSpPr>
        <p:spPr>
          <a:xfrm>
            <a:off x="699500" y="1915000"/>
            <a:ext cx="4854000" cy="1302900"/>
          </a:xfrm>
          <a:prstGeom prst="rect">
            <a:avLst/>
          </a:prstGeom>
          <a:noFill/>
        </p:spPr>
        <p:txBody>
          <a:bodyPr anchorCtr="0" anchor="ctr" bIns="91425" lIns="91425" spcFirstLastPara="1" rIns="91425" wrap="square" tIns="91425">
            <a:noAutofit/>
          </a:bodyPr>
          <a:lstStyle>
            <a:lvl1pPr lvl="0" rtl="0">
              <a:spcBef>
                <a:spcPts val="0"/>
              </a:spcBef>
              <a:spcAft>
                <a:spcPts val="0"/>
              </a:spcAft>
              <a:buClr>
                <a:schemeClr val="accent1"/>
              </a:buClr>
              <a:buSzPts val="5000"/>
              <a:buNone/>
              <a:defRPr sz="3600">
                <a:solidFill>
                  <a:schemeClr val="dk1"/>
                </a:solidFill>
              </a:defRPr>
            </a:lvl1pPr>
            <a:lvl2pPr lvl="1" rtl="0" algn="ctr">
              <a:spcBef>
                <a:spcPts val="0"/>
              </a:spcBef>
              <a:spcAft>
                <a:spcPts val="0"/>
              </a:spcAft>
              <a:buClr>
                <a:schemeClr val="accent1"/>
              </a:buClr>
              <a:buSzPts val="3600"/>
              <a:buNone/>
              <a:defRPr sz="3600">
                <a:solidFill>
                  <a:schemeClr val="accent1"/>
                </a:solidFill>
              </a:defRPr>
            </a:lvl2pPr>
            <a:lvl3pPr lvl="2" rtl="0" algn="ctr">
              <a:spcBef>
                <a:spcPts val="0"/>
              </a:spcBef>
              <a:spcAft>
                <a:spcPts val="0"/>
              </a:spcAft>
              <a:buClr>
                <a:schemeClr val="accent1"/>
              </a:buClr>
              <a:buSzPts val="3600"/>
              <a:buNone/>
              <a:defRPr sz="3600">
                <a:solidFill>
                  <a:schemeClr val="accent1"/>
                </a:solidFill>
              </a:defRPr>
            </a:lvl3pPr>
            <a:lvl4pPr lvl="3" rtl="0" algn="ctr">
              <a:spcBef>
                <a:spcPts val="0"/>
              </a:spcBef>
              <a:spcAft>
                <a:spcPts val="0"/>
              </a:spcAft>
              <a:buClr>
                <a:schemeClr val="accent1"/>
              </a:buClr>
              <a:buSzPts val="3600"/>
              <a:buNone/>
              <a:defRPr sz="3600">
                <a:solidFill>
                  <a:schemeClr val="accent1"/>
                </a:solidFill>
              </a:defRPr>
            </a:lvl4pPr>
            <a:lvl5pPr lvl="4" rtl="0" algn="ctr">
              <a:spcBef>
                <a:spcPts val="0"/>
              </a:spcBef>
              <a:spcAft>
                <a:spcPts val="0"/>
              </a:spcAft>
              <a:buClr>
                <a:schemeClr val="accent1"/>
              </a:buClr>
              <a:buSzPts val="3600"/>
              <a:buNone/>
              <a:defRPr sz="3600">
                <a:solidFill>
                  <a:schemeClr val="accent1"/>
                </a:solidFill>
              </a:defRPr>
            </a:lvl5pPr>
            <a:lvl6pPr lvl="5" rtl="0" algn="ctr">
              <a:spcBef>
                <a:spcPts val="0"/>
              </a:spcBef>
              <a:spcAft>
                <a:spcPts val="0"/>
              </a:spcAft>
              <a:buClr>
                <a:schemeClr val="accent1"/>
              </a:buClr>
              <a:buSzPts val="3600"/>
              <a:buNone/>
              <a:defRPr sz="3600">
                <a:solidFill>
                  <a:schemeClr val="accent1"/>
                </a:solidFill>
              </a:defRPr>
            </a:lvl6pPr>
            <a:lvl7pPr lvl="6" rtl="0" algn="ctr">
              <a:spcBef>
                <a:spcPts val="0"/>
              </a:spcBef>
              <a:spcAft>
                <a:spcPts val="0"/>
              </a:spcAft>
              <a:buClr>
                <a:schemeClr val="accent1"/>
              </a:buClr>
              <a:buSzPts val="3600"/>
              <a:buNone/>
              <a:defRPr sz="3600">
                <a:solidFill>
                  <a:schemeClr val="accent1"/>
                </a:solidFill>
              </a:defRPr>
            </a:lvl7pPr>
            <a:lvl8pPr lvl="7" rtl="0" algn="ctr">
              <a:spcBef>
                <a:spcPts val="0"/>
              </a:spcBef>
              <a:spcAft>
                <a:spcPts val="0"/>
              </a:spcAft>
              <a:buClr>
                <a:schemeClr val="accent1"/>
              </a:buClr>
              <a:buSzPts val="3600"/>
              <a:buNone/>
              <a:defRPr sz="3600">
                <a:solidFill>
                  <a:schemeClr val="accent1"/>
                </a:solidFill>
              </a:defRPr>
            </a:lvl8pPr>
            <a:lvl9pPr lvl="8" rtl="0" algn="ctr">
              <a:spcBef>
                <a:spcPts val="0"/>
              </a:spcBef>
              <a:spcAft>
                <a:spcPts val="0"/>
              </a:spcAft>
              <a:buClr>
                <a:schemeClr val="accent1"/>
              </a:buClr>
              <a:buSzPts val="3600"/>
              <a:buNone/>
              <a:defRPr sz="3600">
                <a:solidFill>
                  <a:schemeClr val="accent1"/>
                </a:solidFill>
              </a:defRPr>
            </a:lvl9pPr>
          </a:lstStyle>
          <a:p/>
        </p:txBody>
      </p:sp>
      <p:sp>
        <p:nvSpPr>
          <p:cNvPr id="65" name="Google Shape;65;p3"/>
          <p:cNvSpPr txBox="1"/>
          <p:nvPr>
            <p:ph idx="1" type="subTitle"/>
          </p:nvPr>
        </p:nvSpPr>
        <p:spPr>
          <a:xfrm>
            <a:off x="699499" y="3430500"/>
            <a:ext cx="2430000" cy="546000"/>
          </a:xfrm>
          <a:prstGeom prst="rect">
            <a:avLst/>
          </a:prstGeom>
          <a:noFill/>
        </p:spPr>
        <p:txBody>
          <a:bodyPr anchorCtr="0" anchor="ctr" bIns="91425" lIns="91425" spcFirstLastPara="1" rIns="91425" wrap="square" tIns="91425">
            <a:noAutofit/>
          </a:bodyPr>
          <a:lstStyle>
            <a:lvl1pPr lvl="0" rtl="0">
              <a:spcBef>
                <a:spcPts val="0"/>
              </a:spcBef>
              <a:spcAft>
                <a:spcPts val="0"/>
              </a:spcAft>
              <a:buNone/>
              <a:defRPr>
                <a:solidFill>
                  <a:schemeClr val="dk1"/>
                </a:solidFill>
              </a:defRPr>
            </a:lvl1pPr>
            <a:lvl2pPr lvl="1" rtl="0">
              <a:spcBef>
                <a:spcPts val="0"/>
              </a:spcBef>
              <a:spcAft>
                <a:spcPts val="0"/>
              </a:spcAft>
              <a:buNone/>
              <a:defRPr>
                <a:solidFill>
                  <a:schemeClr val="dk1"/>
                </a:solidFill>
              </a:defRPr>
            </a:lvl2pPr>
            <a:lvl3pPr lvl="2" rtl="0">
              <a:spcBef>
                <a:spcPts val="0"/>
              </a:spcBef>
              <a:spcAft>
                <a:spcPts val="0"/>
              </a:spcAft>
              <a:buNone/>
              <a:defRPr>
                <a:solidFill>
                  <a:schemeClr val="dk1"/>
                </a:solidFill>
              </a:defRPr>
            </a:lvl3pPr>
            <a:lvl4pPr lvl="3" rtl="0">
              <a:spcBef>
                <a:spcPts val="0"/>
              </a:spcBef>
              <a:spcAft>
                <a:spcPts val="0"/>
              </a:spcAft>
              <a:buNone/>
              <a:defRPr>
                <a:solidFill>
                  <a:schemeClr val="dk1"/>
                </a:solidFill>
              </a:defRPr>
            </a:lvl4pPr>
            <a:lvl5pPr lvl="4" rtl="0">
              <a:spcBef>
                <a:spcPts val="0"/>
              </a:spcBef>
              <a:spcAft>
                <a:spcPts val="0"/>
              </a:spcAft>
              <a:buNone/>
              <a:defRPr>
                <a:solidFill>
                  <a:schemeClr val="dk1"/>
                </a:solidFill>
              </a:defRPr>
            </a:lvl5pPr>
            <a:lvl6pPr lvl="5" rtl="0">
              <a:spcBef>
                <a:spcPts val="0"/>
              </a:spcBef>
              <a:spcAft>
                <a:spcPts val="0"/>
              </a:spcAft>
              <a:buNone/>
              <a:defRPr>
                <a:solidFill>
                  <a:schemeClr val="dk1"/>
                </a:solidFill>
              </a:defRPr>
            </a:lvl6pPr>
            <a:lvl7pPr lvl="6" rtl="0">
              <a:spcBef>
                <a:spcPts val="0"/>
              </a:spcBef>
              <a:spcAft>
                <a:spcPts val="0"/>
              </a:spcAft>
              <a:buNone/>
              <a:defRPr>
                <a:solidFill>
                  <a:schemeClr val="dk1"/>
                </a:solidFill>
              </a:defRPr>
            </a:lvl7pPr>
            <a:lvl8pPr lvl="7" rtl="0">
              <a:spcBef>
                <a:spcPts val="0"/>
              </a:spcBef>
              <a:spcAft>
                <a:spcPts val="0"/>
              </a:spcAft>
              <a:buNone/>
              <a:defRPr>
                <a:solidFill>
                  <a:schemeClr val="dk1"/>
                </a:solidFill>
              </a:defRPr>
            </a:lvl8pPr>
            <a:lvl9pPr lvl="8" rtl="0">
              <a:spcBef>
                <a:spcPts val="0"/>
              </a:spcBef>
              <a:spcAft>
                <a:spcPts val="0"/>
              </a:spcAft>
              <a:buNone/>
              <a:defRPr>
                <a:solidFill>
                  <a:schemeClr val="dk1"/>
                </a:solidFill>
              </a:defRPr>
            </a:lvl9pPr>
          </a:lstStyle>
          <a:p/>
        </p:txBody>
      </p:sp>
      <p:sp>
        <p:nvSpPr>
          <p:cNvPr id="66" name="Google Shape;66;p3"/>
          <p:cNvSpPr txBox="1"/>
          <p:nvPr>
            <p:ph hasCustomPrompt="1" idx="2" type="title"/>
          </p:nvPr>
        </p:nvSpPr>
        <p:spPr>
          <a:xfrm>
            <a:off x="699497" y="911888"/>
            <a:ext cx="1200300" cy="1012500"/>
          </a:xfrm>
          <a:prstGeom prst="rect">
            <a:avLst/>
          </a:prstGeom>
          <a:noFill/>
        </p:spPr>
        <p:txBody>
          <a:bodyPr anchorCtr="0" anchor="ctr" bIns="91425" lIns="91425" spcFirstLastPara="1" rIns="91425" wrap="square" tIns="91425">
            <a:noAutofit/>
          </a:bodyPr>
          <a:lstStyle>
            <a:lvl1pPr lvl="0" rtl="0">
              <a:spcBef>
                <a:spcPts val="0"/>
              </a:spcBef>
              <a:spcAft>
                <a:spcPts val="0"/>
              </a:spcAft>
              <a:buClr>
                <a:schemeClr val="accent1"/>
              </a:buClr>
              <a:buSzPts val="12000"/>
              <a:buNone/>
              <a:defRPr sz="6000">
                <a:solidFill>
                  <a:schemeClr val="dk1"/>
                </a:solidFill>
              </a:defRPr>
            </a:lvl1pPr>
            <a:lvl2pPr lvl="1" rtl="0" algn="ctr">
              <a:spcBef>
                <a:spcPts val="0"/>
              </a:spcBef>
              <a:spcAft>
                <a:spcPts val="0"/>
              </a:spcAft>
              <a:buClr>
                <a:schemeClr val="accent1"/>
              </a:buClr>
              <a:buSzPts val="12000"/>
              <a:buNone/>
              <a:defRPr sz="12000">
                <a:solidFill>
                  <a:schemeClr val="accent1"/>
                </a:solidFill>
              </a:defRPr>
            </a:lvl2pPr>
            <a:lvl3pPr lvl="2" rtl="0" algn="ctr">
              <a:spcBef>
                <a:spcPts val="0"/>
              </a:spcBef>
              <a:spcAft>
                <a:spcPts val="0"/>
              </a:spcAft>
              <a:buClr>
                <a:schemeClr val="accent1"/>
              </a:buClr>
              <a:buSzPts val="12000"/>
              <a:buNone/>
              <a:defRPr sz="12000">
                <a:solidFill>
                  <a:schemeClr val="accent1"/>
                </a:solidFill>
              </a:defRPr>
            </a:lvl3pPr>
            <a:lvl4pPr lvl="3" rtl="0" algn="ctr">
              <a:spcBef>
                <a:spcPts val="0"/>
              </a:spcBef>
              <a:spcAft>
                <a:spcPts val="0"/>
              </a:spcAft>
              <a:buClr>
                <a:schemeClr val="accent1"/>
              </a:buClr>
              <a:buSzPts val="12000"/>
              <a:buNone/>
              <a:defRPr sz="12000">
                <a:solidFill>
                  <a:schemeClr val="accent1"/>
                </a:solidFill>
              </a:defRPr>
            </a:lvl4pPr>
            <a:lvl5pPr lvl="4" rtl="0" algn="ctr">
              <a:spcBef>
                <a:spcPts val="0"/>
              </a:spcBef>
              <a:spcAft>
                <a:spcPts val="0"/>
              </a:spcAft>
              <a:buClr>
                <a:schemeClr val="accent1"/>
              </a:buClr>
              <a:buSzPts val="12000"/>
              <a:buNone/>
              <a:defRPr sz="12000">
                <a:solidFill>
                  <a:schemeClr val="accent1"/>
                </a:solidFill>
              </a:defRPr>
            </a:lvl5pPr>
            <a:lvl6pPr lvl="5" rtl="0" algn="ctr">
              <a:spcBef>
                <a:spcPts val="0"/>
              </a:spcBef>
              <a:spcAft>
                <a:spcPts val="0"/>
              </a:spcAft>
              <a:buClr>
                <a:schemeClr val="accent1"/>
              </a:buClr>
              <a:buSzPts val="12000"/>
              <a:buNone/>
              <a:defRPr sz="12000">
                <a:solidFill>
                  <a:schemeClr val="accent1"/>
                </a:solidFill>
              </a:defRPr>
            </a:lvl6pPr>
            <a:lvl7pPr lvl="6" rtl="0" algn="ctr">
              <a:spcBef>
                <a:spcPts val="0"/>
              </a:spcBef>
              <a:spcAft>
                <a:spcPts val="0"/>
              </a:spcAft>
              <a:buClr>
                <a:schemeClr val="accent1"/>
              </a:buClr>
              <a:buSzPts val="12000"/>
              <a:buNone/>
              <a:defRPr sz="12000">
                <a:solidFill>
                  <a:schemeClr val="accent1"/>
                </a:solidFill>
              </a:defRPr>
            </a:lvl7pPr>
            <a:lvl8pPr lvl="7" rtl="0" algn="ctr">
              <a:spcBef>
                <a:spcPts val="0"/>
              </a:spcBef>
              <a:spcAft>
                <a:spcPts val="0"/>
              </a:spcAft>
              <a:buClr>
                <a:schemeClr val="accent1"/>
              </a:buClr>
              <a:buSzPts val="12000"/>
              <a:buNone/>
              <a:defRPr sz="12000">
                <a:solidFill>
                  <a:schemeClr val="accent1"/>
                </a:solidFill>
              </a:defRPr>
            </a:lvl8pPr>
            <a:lvl9pPr lvl="8" rtl="0" algn="ctr">
              <a:spcBef>
                <a:spcPts val="0"/>
              </a:spcBef>
              <a:spcAft>
                <a:spcPts val="0"/>
              </a:spcAft>
              <a:buClr>
                <a:schemeClr val="accent1"/>
              </a:buClr>
              <a:buSzPts val="12000"/>
              <a:buNone/>
              <a:defRPr sz="12000">
                <a:solidFill>
                  <a:schemeClr val="accent1"/>
                </a:solidFill>
              </a:defRPr>
            </a:lvl9pPr>
          </a:lstStyle>
          <a:p>
            <a:r>
              <a:t>xx%</a:t>
            </a:r>
          </a:p>
        </p:txBody>
      </p:sp>
      <p:grpSp>
        <p:nvGrpSpPr>
          <p:cNvPr id="67" name="Google Shape;67;p3"/>
          <p:cNvGrpSpPr/>
          <p:nvPr/>
        </p:nvGrpSpPr>
        <p:grpSpPr>
          <a:xfrm>
            <a:off x="104402" y="167874"/>
            <a:ext cx="3235173" cy="1559618"/>
            <a:chOff x="104402" y="167874"/>
            <a:chExt cx="3235173" cy="1559618"/>
          </a:xfrm>
        </p:grpSpPr>
        <p:grpSp>
          <p:nvGrpSpPr>
            <p:cNvPr id="68" name="Google Shape;68;p3"/>
            <p:cNvGrpSpPr/>
            <p:nvPr/>
          </p:nvGrpSpPr>
          <p:grpSpPr>
            <a:xfrm>
              <a:off x="402275" y="169300"/>
              <a:ext cx="2937300" cy="558600"/>
              <a:chOff x="402275" y="124825"/>
              <a:chExt cx="2937300" cy="558600"/>
            </a:xfrm>
          </p:grpSpPr>
          <p:cxnSp>
            <p:nvCxnSpPr>
              <p:cNvPr id="69" name="Google Shape;69;p3"/>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70" name="Google Shape;70;p3"/>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71" name="Google Shape;71;p3"/>
            <p:cNvGrpSpPr/>
            <p:nvPr/>
          </p:nvGrpSpPr>
          <p:grpSpPr>
            <a:xfrm>
              <a:off x="139978" y="167874"/>
              <a:ext cx="2062371" cy="1228719"/>
              <a:chOff x="176828" y="170275"/>
              <a:chExt cx="2062371" cy="1228719"/>
            </a:xfrm>
          </p:grpSpPr>
          <p:grpSp>
            <p:nvGrpSpPr>
              <p:cNvPr id="72" name="Google Shape;72;p3"/>
              <p:cNvGrpSpPr/>
              <p:nvPr/>
            </p:nvGrpSpPr>
            <p:grpSpPr>
              <a:xfrm>
                <a:off x="1507111" y="392220"/>
                <a:ext cx="732087" cy="71100"/>
                <a:chOff x="1491088" y="410914"/>
                <a:chExt cx="732087" cy="71100"/>
              </a:xfrm>
            </p:grpSpPr>
            <p:cxnSp>
              <p:nvCxnSpPr>
                <p:cNvPr id="73" name="Google Shape;73;p3"/>
                <p:cNvCxnSpPr/>
                <p:nvPr/>
              </p:nvCxnSpPr>
              <p:spPr>
                <a:xfrm>
                  <a:off x="1821175" y="447601"/>
                  <a:ext cx="402000" cy="0"/>
                </a:xfrm>
                <a:prstGeom prst="straightConnector1">
                  <a:avLst/>
                </a:prstGeom>
                <a:noFill/>
                <a:ln cap="flat" cmpd="sng" w="9525">
                  <a:solidFill>
                    <a:srgbClr val="262D66"/>
                  </a:solidFill>
                  <a:prstDash val="solid"/>
                  <a:round/>
                  <a:headEnd len="med" w="med" type="none"/>
                  <a:tailEnd len="med" w="med" type="none"/>
                </a:ln>
              </p:spPr>
            </p:cxnSp>
            <p:grpSp>
              <p:nvGrpSpPr>
                <p:cNvPr id="74" name="Google Shape;74;p3"/>
                <p:cNvGrpSpPr/>
                <p:nvPr/>
              </p:nvGrpSpPr>
              <p:grpSpPr>
                <a:xfrm rot="5400000">
                  <a:off x="1547250" y="354751"/>
                  <a:ext cx="71100" cy="183425"/>
                  <a:chOff x="8699639" y="1461675"/>
                  <a:chExt cx="71100" cy="183425"/>
                </a:xfrm>
              </p:grpSpPr>
              <p:sp>
                <p:nvSpPr>
                  <p:cNvPr id="75" name="Google Shape;75;p3"/>
                  <p:cNvSpPr/>
                  <p:nvPr/>
                </p:nvSpPr>
                <p:spPr>
                  <a:xfrm>
                    <a:off x="8699639" y="146167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 name="Google Shape;76;p3"/>
                  <p:cNvSpPr/>
                  <p:nvPr/>
                </p:nvSpPr>
                <p:spPr>
                  <a:xfrm>
                    <a:off x="8699639" y="1574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77" name="Google Shape;77;p3"/>
              <p:cNvGrpSpPr/>
              <p:nvPr/>
            </p:nvGrpSpPr>
            <p:grpSpPr>
              <a:xfrm rot="-5400000">
                <a:off x="153668" y="193435"/>
                <a:ext cx="1228719" cy="1182400"/>
                <a:chOff x="7740925" y="175095"/>
                <a:chExt cx="1228719" cy="1182400"/>
              </a:xfrm>
            </p:grpSpPr>
            <p:sp>
              <p:nvSpPr>
                <p:cNvPr id="78" name="Google Shape;78;p3"/>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79" name="Google Shape;79;p3"/>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grpSp>
          <p:nvGrpSpPr>
            <p:cNvPr id="80" name="Google Shape;80;p3"/>
            <p:cNvGrpSpPr/>
            <p:nvPr/>
          </p:nvGrpSpPr>
          <p:grpSpPr>
            <a:xfrm>
              <a:off x="104402" y="1544067"/>
              <a:ext cx="71100" cy="183425"/>
              <a:chOff x="8678850" y="1392225"/>
              <a:chExt cx="71100" cy="183425"/>
            </a:xfrm>
          </p:grpSpPr>
          <p:sp>
            <p:nvSpPr>
              <p:cNvPr id="81" name="Google Shape;81;p3"/>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3"/>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83" name="Google Shape;83;p3"/>
          <p:cNvGrpSpPr/>
          <p:nvPr/>
        </p:nvGrpSpPr>
        <p:grpSpPr>
          <a:xfrm>
            <a:off x="139275" y="1873775"/>
            <a:ext cx="2879900" cy="3108696"/>
            <a:chOff x="139275" y="1873775"/>
            <a:chExt cx="2879900" cy="3108696"/>
          </a:xfrm>
        </p:grpSpPr>
        <p:grpSp>
          <p:nvGrpSpPr>
            <p:cNvPr id="84" name="Google Shape;84;p3"/>
            <p:cNvGrpSpPr/>
            <p:nvPr/>
          </p:nvGrpSpPr>
          <p:grpSpPr>
            <a:xfrm flipH="1">
              <a:off x="408411" y="4429125"/>
              <a:ext cx="1240611" cy="552600"/>
              <a:chOff x="7497398" y="4429125"/>
              <a:chExt cx="1240611" cy="552600"/>
            </a:xfrm>
          </p:grpSpPr>
          <p:grpSp>
            <p:nvGrpSpPr>
              <p:cNvPr id="85" name="Google Shape;85;p3"/>
              <p:cNvGrpSpPr/>
              <p:nvPr/>
            </p:nvGrpSpPr>
            <p:grpSpPr>
              <a:xfrm rot="5400000">
                <a:off x="7553560" y="4625021"/>
                <a:ext cx="71100" cy="183425"/>
                <a:chOff x="8678850" y="1360208"/>
                <a:chExt cx="71100" cy="183425"/>
              </a:xfrm>
            </p:grpSpPr>
            <p:sp>
              <p:nvSpPr>
                <p:cNvPr id="86" name="Google Shape;86;p3"/>
                <p:cNvSpPr/>
                <p:nvPr/>
              </p:nvSpPr>
              <p:spPr>
                <a:xfrm>
                  <a:off x="8678850" y="1360208"/>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 name="Google Shape;87;p3"/>
                <p:cNvSpPr/>
                <p:nvPr/>
              </p:nvSpPr>
              <p:spPr>
                <a:xfrm>
                  <a:off x="8678850" y="1472533"/>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88" name="Google Shape;88;p3"/>
              <p:cNvCxnSpPr/>
              <p:nvPr/>
            </p:nvCxnSpPr>
            <p:spPr>
              <a:xfrm>
                <a:off x="8738009" y="4429125"/>
                <a:ext cx="0" cy="552600"/>
              </a:xfrm>
              <a:prstGeom prst="straightConnector1">
                <a:avLst/>
              </a:prstGeom>
              <a:noFill/>
              <a:ln cap="flat" cmpd="sng" w="9525">
                <a:solidFill>
                  <a:schemeClr val="dk1"/>
                </a:solidFill>
                <a:prstDash val="solid"/>
                <a:round/>
                <a:headEnd len="med" w="med" type="none"/>
                <a:tailEnd len="med" w="med" type="none"/>
              </a:ln>
            </p:spPr>
          </p:cxnSp>
        </p:grpSp>
        <p:grpSp>
          <p:nvGrpSpPr>
            <p:cNvPr id="89" name="Google Shape;89;p3"/>
            <p:cNvGrpSpPr/>
            <p:nvPr/>
          </p:nvGrpSpPr>
          <p:grpSpPr>
            <a:xfrm>
              <a:off x="139275" y="1873775"/>
              <a:ext cx="2879900" cy="3108696"/>
              <a:chOff x="139275" y="1873775"/>
              <a:chExt cx="2879900" cy="3108696"/>
            </a:xfrm>
          </p:grpSpPr>
          <p:grpSp>
            <p:nvGrpSpPr>
              <p:cNvPr id="90" name="Google Shape;90;p3"/>
              <p:cNvGrpSpPr/>
              <p:nvPr/>
            </p:nvGrpSpPr>
            <p:grpSpPr>
              <a:xfrm>
                <a:off x="139275" y="1873775"/>
                <a:ext cx="2879900" cy="3108696"/>
                <a:chOff x="160650" y="1843684"/>
                <a:chExt cx="2879900" cy="3192335"/>
              </a:xfrm>
            </p:grpSpPr>
            <p:sp>
              <p:nvSpPr>
                <p:cNvPr id="91" name="Google Shape;91;p3"/>
                <p:cNvSpPr/>
                <p:nvPr/>
              </p:nvSpPr>
              <p:spPr>
                <a:xfrm>
                  <a:off x="160650" y="1843684"/>
                  <a:ext cx="1179825" cy="2919000"/>
                </a:xfrm>
                <a:custGeom>
                  <a:rect b="b" l="l" r="r" t="t"/>
                  <a:pathLst>
                    <a:path extrusionOk="0" h="116760" w="47193">
                      <a:moveTo>
                        <a:pt x="47193" y="116751"/>
                      </a:moveTo>
                      <a:lnTo>
                        <a:pt x="27" y="116760"/>
                      </a:lnTo>
                      <a:lnTo>
                        <a:pt x="0" y="0"/>
                      </a:lnTo>
                    </a:path>
                  </a:pathLst>
                </a:custGeom>
                <a:noFill/>
                <a:ln cap="flat" cmpd="sng" w="9525">
                  <a:solidFill>
                    <a:srgbClr val="262D66"/>
                  </a:solidFill>
                  <a:prstDash val="solid"/>
                  <a:round/>
                  <a:headEnd len="med" w="med" type="none"/>
                  <a:tailEnd len="med" w="med" type="none"/>
                </a:ln>
              </p:spPr>
            </p:sp>
            <p:sp>
              <p:nvSpPr>
                <p:cNvPr id="92" name="Google Shape;92;p3"/>
                <p:cNvSpPr/>
                <p:nvPr/>
              </p:nvSpPr>
              <p:spPr>
                <a:xfrm>
                  <a:off x="427275" y="3853619"/>
                  <a:ext cx="2613275" cy="1182400"/>
                </a:xfrm>
                <a:custGeom>
                  <a:rect b="b" l="l" r="r" t="t"/>
                  <a:pathLst>
                    <a:path extrusionOk="0" h="47296" w="104531">
                      <a:moveTo>
                        <a:pt x="0" y="0"/>
                      </a:moveTo>
                      <a:lnTo>
                        <a:pt x="0" y="47296"/>
                      </a:lnTo>
                      <a:lnTo>
                        <a:pt x="104531" y="47138"/>
                      </a:lnTo>
                    </a:path>
                  </a:pathLst>
                </a:custGeom>
                <a:noFill/>
                <a:ln cap="flat" cmpd="sng" w="9525">
                  <a:solidFill>
                    <a:srgbClr val="262D66"/>
                  </a:solidFill>
                  <a:prstDash val="solid"/>
                  <a:round/>
                  <a:headEnd len="med" w="med" type="none"/>
                  <a:tailEnd len="med" w="med" type="none"/>
                </a:ln>
              </p:spPr>
            </p:sp>
          </p:grpSp>
          <p:sp>
            <p:nvSpPr>
              <p:cNvPr id="93" name="Google Shape;93;p3"/>
              <p:cNvSpPr/>
              <p:nvPr/>
            </p:nvSpPr>
            <p:spPr>
              <a:xfrm>
                <a:off x="139950" y="4716300"/>
                <a:ext cx="265978" cy="266034"/>
              </a:xfrm>
              <a:custGeom>
                <a:rect b="b" l="l" r="r" t="t"/>
                <a:pathLst>
                  <a:path extrusionOk="0" h="9696" w="10405">
                    <a:moveTo>
                      <a:pt x="0" y="0"/>
                    </a:moveTo>
                    <a:lnTo>
                      <a:pt x="10405" y="0"/>
                    </a:lnTo>
                    <a:lnTo>
                      <a:pt x="10405" y="9696"/>
                    </a:lnTo>
                    <a:close/>
                  </a:path>
                </a:pathLst>
              </a:custGeom>
              <a:solidFill>
                <a:srgbClr val="262D66"/>
              </a:solidFill>
              <a:ln cap="flat" cmpd="sng" w="9525">
                <a:solidFill>
                  <a:srgbClr val="262D66"/>
                </a:solidFill>
                <a:prstDash val="solid"/>
                <a:round/>
                <a:headEnd len="med" w="med" type="none"/>
                <a:tailEnd len="med" w="med" type="none"/>
              </a:ln>
            </p:spPr>
          </p:sp>
        </p:grpSp>
        <p:grpSp>
          <p:nvGrpSpPr>
            <p:cNvPr id="94" name="Google Shape;94;p3"/>
            <p:cNvGrpSpPr/>
            <p:nvPr/>
          </p:nvGrpSpPr>
          <p:grpSpPr>
            <a:xfrm flipH="1">
              <a:off x="370385" y="3500783"/>
              <a:ext cx="71100" cy="183425"/>
              <a:chOff x="8678850" y="1360208"/>
              <a:chExt cx="71100" cy="183425"/>
            </a:xfrm>
          </p:grpSpPr>
          <p:sp>
            <p:nvSpPr>
              <p:cNvPr id="95" name="Google Shape;95;p3"/>
              <p:cNvSpPr/>
              <p:nvPr/>
            </p:nvSpPr>
            <p:spPr>
              <a:xfrm>
                <a:off x="8678850" y="1360208"/>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3"/>
              <p:cNvSpPr/>
              <p:nvPr/>
            </p:nvSpPr>
            <p:spPr>
              <a:xfrm>
                <a:off x="8678850" y="1472533"/>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97" name="Google Shape;97;p3"/>
          <p:cNvGrpSpPr/>
          <p:nvPr/>
        </p:nvGrpSpPr>
        <p:grpSpPr>
          <a:xfrm>
            <a:off x="5804275" y="3746493"/>
            <a:ext cx="3173381" cy="1235819"/>
            <a:chOff x="5804275" y="3746493"/>
            <a:chExt cx="3173381" cy="1235819"/>
          </a:xfrm>
        </p:grpSpPr>
        <p:grpSp>
          <p:nvGrpSpPr>
            <p:cNvPr id="98" name="Google Shape;98;p3"/>
            <p:cNvGrpSpPr/>
            <p:nvPr/>
          </p:nvGrpSpPr>
          <p:grpSpPr>
            <a:xfrm rot="5400000">
              <a:off x="7521544" y="4625021"/>
              <a:ext cx="71100" cy="183425"/>
              <a:chOff x="8678850" y="1392225"/>
              <a:chExt cx="71100" cy="183425"/>
            </a:xfrm>
          </p:grpSpPr>
          <p:sp>
            <p:nvSpPr>
              <p:cNvPr id="99" name="Google Shape;99;p3"/>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 name="Google Shape;100;p3"/>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1" name="Google Shape;101;p3"/>
            <p:cNvGrpSpPr/>
            <p:nvPr/>
          </p:nvGrpSpPr>
          <p:grpSpPr>
            <a:xfrm>
              <a:off x="5804275" y="3746493"/>
              <a:ext cx="3173381" cy="1235819"/>
              <a:chOff x="5804275" y="3746493"/>
              <a:chExt cx="3173381" cy="1235819"/>
            </a:xfrm>
          </p:grpSpPr>
          <p:grpSp>
            <p:nvGrpSpPr>
              <p:cNvPr id="102" name="Google Shape;102;p3"/>
              <p:cNvGrpSpPr/>
              <p:nvPr/>
            </p:nvGrpSpPr>
            <p:grpSpPr>
              <a:xfrm rot="5400000">
                <a:off x="7768546" y="3773203"/>
                <a:ext cx="1235819" cy="1182400"/>
                <a:chOff x="7733906" y="174500"/>
                <a:chExt cx="1235819" cy="1182400"/>
              </a:xfrm>
            </p:grpSpPr>
            <p:sp>
              <p:nvSpPr>
                <p:cNvPr id="103" name="Google Shape;103;p3"/>
                <p:cNvSpPr/>
                <p:nvPr/>
              </p:nvSpPr>
              <p:spPr>
                <a:xfrm rot="10800000">
                  <a:off x="7733906" y="174500"/>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104" name="Google Shape;104;p3"/>
                <p:cNvSpPr/>
                <p:nvPr/>
              </p:nvSpPr>
              <p:spPr>
                <a:xfrm>
                  <a:off x="8703700" y="177350"/>
                  <a:ext cx="266025" cy="230575"/>
                </a:xfrm>
                <a:custGeom>
                  <a:rect b="b" l="l" r="r" t="t"/>
                  <a:pathLst>
                    <a:path extrusionOk="0" h="9223" w="10641">
                      <a:moveTo>
                        <a:pt x="0" y="0"/>
                      </a:moveTo>
                      <a:lnTo>
                        <a:pt x="0" y="9223"/>
                      </a:lnTo>
                      <a:lnTo>
                        <a:pt x="10641" y="9223"/>
                      </a:lnTo>
                      <a:close/>
                    </a:path>
                  </a:pathLst>
                </a:custGeom>
                <a:solidFill>
                  <a:srgbClr val="262D66"/>
                </a:solidFill>
                <a:ln cap="flat" cmpd="sng" w="9525">
                  <a:solidFill>
                    <a:schemeClr val="dk1"/>
                  </a:solidFill>
                  <a:prstDash val="solid"/>
                  <a:round/>
                  <a:headEnd len="med" w="med" type="none"/>
                  <a:tailEnd len="med" w="med" type="none"/>
                </a:ln>
              </p:spPr>
            </p:sp>
          </p:grpSp>
          <p:grpSp>
            <p:nvGrpSpPr>
              <p:cNvPr id="105" name="Google Shape;105;p3"/>
              <p:cNvGrpSpPr/>
              <p:nvPr/>
            </p:nvGrpSpPr>
            <p:grpSpPr>
              <a:xfrm>
                <a:off x="5804275" y="4429125"/>
                <a:ext cx="2937900" cy="553050"/>
                <a:chOff x="5804275" y="4429125"/>
                <a:chExt cx="2937900" cy="553050"/>
              </a:xfrm>
            </p:grpSpPr>
            <p:cxnSp>
              <p:nvCxnSpPr>
                <p:cNvPr id="106" name="Google Shape;106;p3"/>
                <p:cNvCxnSpPr/>
                <p:nvPr/>
              </p:nvCxnSpPr>
              <p:spPr>
                <a:xfrm>
                  <a:off x="8738009" y="4429125"/>
                  <a:ext cx="0" cy="552600"/>
                </a:xfrm>
                <a:prstGeom prst="straightConnector1">
                  <a:avLst/>
                </a:prstGeom>
                <a:noFill/>
                <a:ln cap="flat" cmpd="sng" w="9525">
                  <a:solidFill>
                    <a:schemeClr val="dk1"/>
                  </a:solidFill>
                  <a:prstDash val="solid"/>
                  <a:round/>
                  <a:headEnd len="med" w="med" type="none"/>
                  <a:tailEnd len="med" w="med" type="none"/>
                </a:ln>
              </p:spPr>
            </p:cxnSp>
            <p:cxnSp>
              <p:nvCxnSpPr>
                <p:cNvPr id="107" name="Google Shape;107;p3"/>
                <p:cNvCxnSpPr/>
                <p:nvPr/>
              </p:nvCxnSpPr>
              <p:spPr>
                <a:xfrm rot="10800000">
                  <a:off x="5804275" y="4982175"/>
                  <a:ext cx="2937900" cy="0"/>
                </a:xfrm>
                <a:prstGeom prst="straightConnector1">
                  <a:avLst/>
                </a:prstGeom>
                <a:noFill/>
                <a:ln cap="flat" cmpd="sng" w="9525">
                  <a:solidFill>
                    <a:schemeClr val="dk1"/>
                  </a:solidFill>
                  <a:prstDash val="solid"/>
                  <a:round/>
                  <a:headEnd len="med" w="med" type="none"/>
                  <a:tailEnd len="med" w="med" type="none"/>
                </a:ln>
              </p:spPr>
            </p:cxnSp>
          </p:grpSp>
        </p:grpSp>
      </p:gr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08" name="Shape 108"/>
        <p:cNvGrpSpPr/>
        <p:nvPr/>
      </p:nvGrpSpPr>
      <p:grpSpPr>
        <a:xfrm>
          <a:off x="0" y="0"/>
          <a:ext cx="0" cy="0"/>
          <a:chOff x="0" y="0"/>
          <a:chExt cx="0" cy="0"/>
        </a:xfrm>
      </p:grpSpPr>
      <p:sp>
        <p:nvSpPr>
          <p:cNvPr id="109" name="Google Shape;109;p4"/>
          <p:cNvSpPr txBox="1"/>
          <p:nvPr>
            <p:ph idx="1" type="body"/>
          </p:nvPr>
        </p:nvSpPr>
        <p:spPr>
          <a:xfrm>
            <a:off x="713325" y="1256175"/>
            <a:ext cx="7717800" cy="3340500"/>
          </a:xfrm>
          <a:prstGeom prst="rect">
            <a:avLst/>
          </a:prstGeom>
        </p:spPr>
        <p:txBody>
          <a:bodyPr anchorCtr="0" anchor="ctr" bIns="91425" lIns="91425" spcFirstLastPara="1" rIns="91425" wrap="square" tIns="91425">
            <a:noAutofit/>
          </a:bodyPr>
          <a:lstStyle>
            <a:lvl1pPr indent="-304800" lvl="0" marL="457200" marR="19050">
              <a:spcBef>
                <a:spcPts val="0"/>
              </a:spcBef>
              <a:spcAft>
                <a:spcPts val="0"/>
              </a:spcAft>
              <a:buClr>
                <a:srgbClr val="434343"/>
              </a:buClr>
              <a:buSzPts val="1200"/>
              <a:buAutoNum type="arabicPeriod"/>
              <a:defRPr sz="1200">
                <a:solidFill>
                  <a:srgbClr val="262D66"/>
                </a:solidFill>
              </a:defRPr>
            </a:lvl1pPr>
            <a:lvl2pPr indent="-304800" lvl="1" marL="914400">
              <a:spcBef>
                <a:spcPts val="1600"/>
              </a:spcBef>
              <a:spcAft>
                <a:spcPts val="0"/>
              </a:spcAft>
              <a:buClr>
                <a:srgbClr val="434343"/>
              </a:buClr>
              <a:buSzPts val="1200"/>
              <a:buFont typeface="Roboto Condensed Light"/>
              <a:buAutoNum type="alphaLcPeriod"/>
              <a:defRPr>
                <a:solidFill>
                  <a:srgbClr val="262D66"/>
                </a:solidFill>
              </a:defRPr>
            </a:lvl2pPr>
            <a:lvl3pPr indent="-304800" lvl="2" marL="1371600">
              <a:spcBef>
                <a:spcPts val="1600"/>
              </a:spcBef>
              <a:spcAft>
                <a:spcPts val="0"/>
              </a:spcAft>
              <a:buClr>
                <a:srgbClr val="434343"/>
              </a:buClr>
              <a:buSzPts val="1200"/>
              <a:buFont typeface="Roboto Condensed Light"/>
              <a:buAutoNum type="romanLcPeriod"/>
              <a:defRPr>
                <a:solidFill>
                  <a:srgbClr val="262D66"/>
                </a:solidFill>
              </a:defRPr>
            </a:lvl3pPr>
            <a:lvl4pPr indent="-304800" lvl="3" marL="1828800">
              <a:spcBef>
                <a:spcPts val="1600"/>
              </a:spcBef>
              <a:spcAft>
                <a:spcPts val="0"/>
              </a:spcAft>
              <a:buClr>
                <a:srgbClr val="434343"/>
              </a:buClr>
              <a:buSzPts val="1200"/>
              <a:buFont typeface="Roboto Condensed Light"/>
              <a:buAutoNum type="arabicPeriod"/>
              <a:defRPr>
                <a:solidFill>
                  <a:srgbClr val="262D66"/>
                </a:solidFill>
              </a:defRPr>
            </a:lvl4pPr>
            <a:lvl5pPr indent="-304800" lvl="4" marL="2286000">
              <a:spcBef>
                <a:spcPts val="1600"/>
              </a:spcBef>
              <a:spcAft>
                <a:spcPts val="0"/>
              </a:spcAft>
              <a:buClr>
                <a:srgbClr val="434343"/>
              </a:buClr>
              <a:buSzPts val="1200"/>
              <a:buFont typeface="Roboto Condensed Light"/>
              <a:buAutoNum type="alphaLcPeriod"/>
              <a:defRPr>
                <a:solidFill>
                  <a:srgbClr val="262D66"/>
                </a:solidFill>
              </a:defRPr>
            </a:lvl5pPr>
            <a:lvl6pPr indent="-304800" lvl="5" marL="2743200">
              <a:spcBef>
                <a:spcPts val="1600"/>
              </a:spcBef>
              <a:spcAft>
                <a:spcPts val="0"/>
              </a:spcAft>
              <a:buClr>
                <a:srgbClr val="434343"/>
              </a:buClr>
              <a:buSzPts val="1200"/>
              <a:buFont typeface="Roboto Condensed Light"/>
              <a:buAutoNum type="romanLcPeriod"/>
              <a:defRPr>
                <a:solidFill>
                  <a:srgbClr val="262D66"/>
                </a:solidFill>
              </a:defRPr>
            </a:lvl6pPr>
            <a:lvl7pPr indent="-304800" lvl="6" marL="3200400">
              <a:spcBef>
                <a:spcPts val="1600"/>
              </a:spcBef>
              <a:spcAft>
                <a:spcPts val="0"/>
              </a:spcAft>
              <a:buClr>
                <a:srgbClr val="434343"/>
              </a:buClr>
              <a:buSzPts val="1200"/>
              <a:buFont typeface="Roboto Condensed Light"/>
              <a:buAutoNum type="arabicPeriod"/>
              <a:defRPr>
                <a:solidFill>
                  <a:srgbClr val="262D66"/>
                </a:solidFill>
              </a:defRPr>
            </a:lvl7pPr>
            <a:lvl8pPr indent="-304800" lvl="7" marL="3657600">
              <a:spcBef>
                <a:spcPts val="1600"/>
              </a:spcBef>
              <a:spcAft>
                <a:spcPts val="0"/>
              </a:spcAft>
              <a:buClr>
                <a:srgbClr val="434343"/>
              </a:buClr>
              <a:buSzPts val="1200"/>
              <a:buFont typeface="Roboto Condensed Light"/>
              <a:buAutoNum type="alphaLcPeriod"/>
              <a:defRPr>
                <a:solidFill>
                  <a:srgbClr val="262D66"/>
                </a:solidFill>
              </a:defRPr>
            </a:lvl8pPr>
            <a:lvl9pPr indent="-304800" lvl="8" marL="4114800">
              <a:spcBef>
                <a:spcPts val="1600"/>
              </a:spcBef>
              <a:spcAft>
                <a:spcPts val="1600"/>
              </a:spcAft>
              <a:buClr>
                <a:srgbClr val="434343"/>
              </a:buClr>
              <a:buSzPts val="1200"/>
              <a:buFont typeface="Roboto Condensed Light"/>
              <a:buAutoNum type="romanLcPeriod"/>
              <a:defRPr>
                <a:solidFill>
                  <a:srgbClr val="262D66"/>
                </a:solidFill>
              </a:defRPr>
            </a:lvl9pPr>
          </a:lstStyle>
          <a:p/>
        </p:txBody>
      </p:sp>
      <p:sp>
        <p:nvSpPr>
          <p:cNvPr id="110" name="Google Shape;110;p4"/>
          <p:cNvSpPr txBox="1"/>
          <p:nvPr>
            <p:ph type="title"/>
          </p:nvPr>
        </p:nvSpPr>
        <p:spPr>
          <a:xfrm>
            <a:off x="713225" y="445025"/>
            <a:ext cx="7717800" cy="572700"/>
          </a:xfrm>
          <a:prstGeom prst="rect">
            <a:avLst/>
          </a:prstGeom>
          <a:noFill/>
        </p:spPr>
        <p:txBody>
          <a:bodyPr anchorCtr="0" anchor="ctr" bIns="91425" lIns="91425" spcFirstLastPara="1" rIns="91425" wrap="square" tIns="91425">
            <a:noAutofit/>
          </a:bodyPr>
          <a:lstStyle>
            <a:lvl1pPr lvl="0" rtl="0">
              <a:spcBef>
                <a:spcPts val="0"/>
              </a:spcBef>
              <a:spcAft>
                <a:spcPts val="0"/>
              </a:spcAft>
              <a:buClr>
                <a:srgbClr val="262D66"/>
              </a:buClr>
              <a:buSzPts val="3000"/>
              <a:buNone/>
              <a:defRPr>
                <a:solidFill>
                  <a:schemeClr val="dk1"/>
                </a:solidFill>
              </a:defRPr>
            </a:lvl1pPr>
            <a:lvl2pPr lvl="1" rtl="0">
              <a:spcBef>
                <a:spcPts val="0"/>
              </a:spcBef>
              <a:spcAft>
                <a:spcPts val="0"/>
              </a:spcAft>
              <a:buClr>
                <a:srgbClr val="262D66"/>
              </a:buClr>
              <a:buSzPts val="3000"/>
              <a:buNone/>
              <a:defRPr>
                <a:solidFill>
                  <a:srgbClr val="262D66"/>
                </a:solidFill>
              </a:defRPr>
            </a:lvl2pPr>
            <a:lvl3pPr lvl="2" rtl="0">
              <a:spcBef>
                <a:spcPts val="0"/>
              </a:spcBef>
              <a:spcAft>
                <a:spcPts val="0"/>
              </a:spcAft>
              <a:buClr>
                <a:srgbClr val="262D66"/>
              </a:buClr>
              <a:buSzPts val="3000"/>
              <a:buNone/>
              <a:defRPr>
                <a:solidFill>
                  <a:srgbClr val="262D66"/>
                </a:solidFill>
              </a:defRPr>
            </a:lvl3pPr>
            <a:lvl4pPr lvl="3" rtl="0">
              <a:spcBef>
                <a:spcPts val="0"/>
              </a:spcBef>
              <a:spcAft>
                <a:spcPts val="0"/>
              </a:spcAft>
              <a:buClr>
                <a:srgbClr val="262D66"/>
              </a:buClr>
              <a:buSzPts val="3000"/>
              <a:buNone/>
              <a:defRPr>
                <a:solidFill>
                  <a:srgbClr val="262D66"/>
                </a:solidFill>
              </a:defRPr>
            </a:lvl4pPr>
            <a:lvl5pPr lvl="4" rtl="0">
              <a:spcBef>
                <a:spcPts val="0"/>
              </a:spcBef>
              <a:spcAft>
                <a:spcPts val="0"/>
              </a:spcAft>
              <a:buClr>
                <a:srgbClr val="262D66"/>
              </a:buClr>
              <a:buSzPts val="3000"/>
              <a:buNone/>
              <a:defRPr>
                <a:solidFill>
                  <a:srgbClr val="262D66"/>
                </a:solidFill>
              </a:defRPr>
            </a:lvl5pPr>
            <a:lvl6pPr lvl="5" rtl="0">
              <a:spcBef>
                <a:spcPts val="0"/>
              </a:spcBef>
              <a:spcAft>
                <a:spcPts val="0"/>
              </a:spcAft>
              <a:buClr>
                <a:srgbClr val="262D66"/>
              </a:buClr>
              <a:buSzPts val="3000"/>
              <a:buNone/>
              <a:defRPr>
                <a:solidFill>
                  <a:srgbClr val="262D66"/>
                </a:solidFill>
              </a:defRPr>
            </a:lvl6pPr>
            <a:lvl7pPr lvl="6" rtl="0">
              <a:spcBef>
                <a:spcPts val="0"/>
              </a:spcBef>
              <a:spcAft>
                <a:spcPts val="0"/>
              </a:spcAft>
              <a:buClr>
                <a:srgbClr val="262D66"/>
              </a:buClr>
              <a:buSzPts val="3000"/>
              <a:buNone/>
              <a:defRPr>
                <a:solidFill>
                  <a:srgbClr val="262D66"/>
                </a:solidFill>
              </a:defRPr>
            </a:lvl7pPr>
            <a:lvl8pPr lvl="7" rtl="0">
              <a:spcBef>
                <a:spcPts val="0"/>
              </a:spcBef>
              <a:spcAft>
                <a:spcPts val="0"/>
              </a:spcAft>
              <a:buClr>
                <a:srgbClr val="262D66"/>
              </a:buClr>
              <a:buSzPts val="3000"/>
              <a:buNone/>
              <a:defRPr>
                <a:solidFill>
                  <a:srgbClr val="262D66"/>
                </a:solidFill>
              </a:defRPr>
            </a:lvl8pPr>
            <a:lvl9pPr lvl="8" rtl="0">
              <a:spcBef>
                <a:spcPts val="0"/>
              </a:spcBef>
              <a:spcAft>
                <a:spcPts val="0"/>
              </a:spcAft>
              <a:buClr>
                <a:srgbClr val="262D66"/>
              </a:buClr>
              <a:buSzPts val="3000"/>
              <a:buNone/>
              <a:defRPr>
                <a:solidFill>
                  <a:srgbClr val="262D66"/>
                </a:solidFill>
              </a:defRPr>
            </a:lvl9pPr>
          </a:lstStyle>
          <a:p/>
        </p:txBody>
      </p:sp>
      <p:grpSp>
        <p:nvGrpSpPr>
          <p:cNvPr id="111" name="Google Shape;111;p4"/>
          <p:cNvGrpSpPr/>
          <p:nvPr/>
        </p:nvGrpSpPr>
        <p:grpSpPr>
          <a:xfrm>
            <a:off x="5804275" y="3746493"/>
            <a:ext cx="3173381" cy="1235819"/>
            <a:chOff x="5804275" y="3746493"/>
            <a:chExt cx="3173381" cy="1235819"/>
          </a:xfrm>
        </p:grpSpPr>
        <p:grpSp>
          <p:nvGrpSpPr>
            <p:cNvPr id="112" name="Google Shape;112;p4"/>
            <p:cNvGrpSpPr/>
            <p:nvPr/>
          </p:nvGrpSpPr>
          <p:grpSpPr>
            <a:xfrm rot="5400000">
              <a:off x="7521544" y="4625021"/>
              <a:ext cx="71100" cy="183425"/>
              <a:chOff x="8678850" y="1392225"/>
              <a:chExt cx="71100" cy="183425"/>
            </a:xfrm>
          </p:grpSpPr>
          <p:sp>
            <p:nvSpPr>
              <p:cNvPr id="113" name="Google Shape;113;p4"/>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 name="Google Shape;114;p4"/>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5" name="Google Shape;115;p4"/>
            <p:cNvGrpSpPr/>
            <p:nvPr/>
          </p:nvGrpSpPr>
          <p:grpSpPr>
            <a:xfrm>
              <a:off x="5804275" y="3746493"/>
              <a:ext cx="3173381" cy="1235819"/>
              <a:chOff x="5804275" y="3746493"/>
              <a:chExt cx="3173381" cy="1235819"/>
            </a:xfrm>
          </p:grpSpPr>
          <p:grpSp>
            <p:nvGrpSpPr>
              <p:cNvPr id="116" name="Google Shape;116;p4"/>
              <p:cNvGrpSpPr/>
              <p:nvPr/>
            </p:nvGrpSpPr>
            <p:grpSpPr>
              <a:xfrm rot="5400000">
                <a:off x="7768546" y="3773203"/>
                <a:ext cx="1235819" cy="1182400"/>
                <a:chOff x="7733906" y="174500"/>
                <a:chExt cx="1235819" cy="1182400"/>
              </a:xfrm>
            </p:grpSpPr>
            <p:sp>
              <p:nvSpPr>
                <p:cNvPr id="117" name="Google Shape;117;p4"/>
                <p:cNvSpPr/>
                <p:nvPr/>
              </p:nvSpPr>
              <p:spPr>
                <a:xfrm rot="10800000">
                  <a:off x="7733906" y="174500"/>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118" name="Google Shape;118;p4"/>
                <p:cNvSpPr/>
                <p:nvPr/>
              </p:nvSpPr>
              <p:spPr>
                <a:xfrm>
                  <a:off x="8703700" y="177350"/>
                  <a:ext cx="266025" cy="230575"/>
                </a:xfrm>
                <a:custGeom>
                  <a:rect b="b" l="l" r="r" t="t"/>
                  <a:pathLst>
                    <a:path extrusionOk="0" h="9223" w="10641">
                      <a:moveTo>
                        <a:pt x="0" y="0"/>
                      </a:moveTo>
                      <a:lnTo>
                        <a:pt x="0" y="9223"/>
                      </a:lnTo>
                      <a:lnTo>
                        <a:pt x="10641" y="9223"/>
                      </a:lnTo>
                      <a:close/>
                    </a:path>
                  </a:pathLst>
                </a:custGeom>
                <a:solidFill>
                  <a:srgbClr val="262D66"/>
                </a:solidFill>
                <a:ln cap="flat" cmpd="sng" w="9525">
                  <a:solidFill>
                    <a:schemeClr val="dk1"/>
                  </a:solidFill>
                  <a:prstDash val="solid"/>
                  <a:round/>
                  <a:headEnd len="med" w="med" type="none"/>
                  <a:tailEnd len="med" w="med" type="none"/>
                </a:ln>
              </p:spPr>
            </p:sp>
          </p:grpSp>
          <p:grpSp>
            <p:nvGrpSpPr>
              <p:cNvPr id="119" name="Google Shape;119;p4"/>
              <p:cNvGrpSpPr/>
              <p:nvPr/>
            </p:nvGrpSpPr>
            <p:grpSpPr>
              <a:xfrm>
                <a:off x="5804275" y="4429125"/>
                <a:ext cx="2937900" cy="553050"/>
                <a:chOff x="5804275" y="4429125"/>
                <a:chExt cx="2937900" cy="553050"/>
              </a:xfrm>
            </p:grpSpPr>
            <p:cxnSp>
              <p:nvCxnSpPr>
                <p:cNvPr id="120" name="Google Shape;120;p4"/>
                <p:cNvCxnSpPr/>
                <p:nvPr/>
              </p:nvCxnSpPr>
              <p:spPr>
                <a:xfrm>
                  <a:off x="8738009" y="4429125"/>
                  <a:ext cx="0" cy="552600"/>
                </a:xfrm>
                <a:prstGeom prst="straightConnector1">
                  <a:avLst/>
                </a:prstGeom>
                <a:noFill/>
                <a:ln cap="flat" cmpd="sng" w="9525">
                  <a:solidFill>
                    <a:schemeClr val="dk1"/>
                  </a:solidFill>
                  <a:prstDash val="solid"/>
                  <a:round/>
                  <a:headEnd len="med" w="med" type="none"/>
                  <a:tailEnd len="med" w="med" type="none"/>
                </a:ln>
              </p:spPr>
            </p:cxnSp>
            <p:cxnSp>
              <p:nvCxnSpPr>
                <p:cNvPr id="121" name="Google Shape;121;p4"/>
                <p:cNvCxnSpPr/>
                <p:nvPr/>
              </p:nvCxnSpPr>
              <p:spPr>
                <a:xfrm rot="10800000">
                  <a:off x="5804275" y="4982175"/>
                  <a:ext cx="2937900" cy="0"/>
                </a:xfrm>
                <a:prstGeom prst="straightConnector1">
                  <a:avLst/>
                </a:prstGeom>
                <a:noFill/>
                <a:ln cap="flat" cmpd="sng" w="9525">
                  <a:solidFill>
                    <a:schemeClr val="dk1"/>
                  </a:solidFill>
                  <a:prstDash val="solid"/>
                  <a:round/>
                  <a:headEnd len="med" w="med" type="none"/>
                  <a:tailEnd len="med" w="med" type="none"/>
                </a:ln>
              </p:spPr>
            </p:cxnSp>
          </p:grpSp>
        </p:grpSp>
      </p:grpSp>
      <p:grpSp>
        <p:nvGrpSpPr>
          <p:cNvPr id="122" name="Google Shape;122;p4"/>
          <p:cNvGrpSpPr/>
          <p:nvPr/>
        </p:nvGrpSpPr>
        <p:grpSpPr>
          <a:xfrm>
            <a:off x="104406" y="1543313"/>
            <a:ext cx="3242994" cy="3438404"/>
            <a:chOff x="104406" y="1543313"/>
            <a:chExt cx="3242994" cy="3438404"/>
          </a:xfrm>
        </p:grpSpPr>
        <p:grpSp>
          <p:nvGrpSpPr>
            <p:cNvPr id="123" name="Google Shape;123;p4"/>
            <p:cNvGrpSpPr/>
            <p:nvPr/>
          </p:nvGrpSpPr>
          <p:grpSpPr>
            <a:xfrm>
              <a:off x="140125" y="1873021"/>
              <a:ext cx="3207275" cy="3108696"/>
              <a:chOff x="139275" y="1873775"/>
              <a:chExt cx="3207275" cy="3108696"/>
            </a:xfrm>
          </p:grpSpPr>
          <p:grpSp>
            <p:nvGrpSpPr>
              <p:cNvPr id="124" name="Google Shape;124;p4"/>
              <p:cNvGrpSpPr/>
              <p:nvPr/>
            </p:nvGrpSpPr>
            <p:grpSpPr>
              <a:xfrm>
                <a:off x="139275" y="1873775"/>
                <a:ext cx="3207275" cy="3108696"/>
                <a:chOff x="160650" y="1843684"/>
                <a:chExt cx="3207275" cy="3192335"/>
              </a:xfrm>
            </p:grpSpPr>
            <p:sp>
              <p:nvSpPr>
                <p:cNvPr id="125" name="Google Shape;125;p4"/>
                <p:cNvSpPr/>
                <p:nvPr/>
              </p:nvSpPr>
              <p:spPr>
                <a:xfrm>
                  <a:off x="160650" y="1843684"/>
                  <a:ext cx="3207275" cy="2919600"/>
                </a:xfrm>
                <a:custGeom>
                  <a:rect b="b" l="l" r="r" t="t"/>
                  <a:pathLst>
                    <a:path extrusionOk="0" h="116784" w="128291">
                      <a:moveTo>
                        <a:pt x="128291" y="116784"/>
                      </a:moveTo>
                      <a:lnTo>
                        <a:pt x="27" y="116760"/>
                      </a:lnTo>
                      <a:lnTo>
                        <a:pt x="0" y="0"/>
                      </a:lnTo>
                    </a:path>
                  </a:pathLst>
                </a:custGeom>
                <a:noFill/>
                <a:ln cap="flat" cmpd="sng" w="9525">
                  <a:solidFill>
                    <a:srgbClr val="262D66"/>
                  </a:solidFill>
                  <a:prstDash val="solid"/>
                  <a:round/>
                  <a:headEnd len="med" w="med" type="none"/>
                  <a:tailEnd len="med" w="med" type="none"/>
                </a:ln>
              </p:spPr>
            </p:sp>
            <p:sp>
              <p:nvSpPr>
                <p:cNvPr id="126" name="Google Shape;126;p4"/>
                <p:cNvSpPr/>
                <p:nvPr/>
              </p:nvSpPr>
              <p:spPr>
                <a:xfrm>
                  <a:off x="427275" y="3853619"/>
                  <a:ext cx="1793650" cy="1182400"/>
                </a:xfrm>
                <a:custGeom>
                  <a:rect b="b" l="l" r="r" t="t"/>
                  <a:pathLst>
                    <a:path extrusionOk="0" h="47296" w="71746">
                      <a:moveTo>
                        <a:pt x="0" y="0"/>
                      </a:moveTo>
                      <a:lnTo>
                        <a:pt x="0" y="47296"/>
                      </a:lnTo>
                      <a:lnTo>
                        <a:pt x="71746" y="47269"/>
                      </a:lnTo>
                    </a:path>
                  </a:pathLst>
                </a:custGeom>
                <a:noFill/>
                <a:ln cap="flat" cmpd="sng" w="9525">
                  <a:solidFill>
                    <a:srgbClr val="262D66"/>
                  </a:solidFill>
                  <a:prstDash val="solid"/>
                  <a:round/>
                  <a:headEnd len="med" w="med" type="none"/>
                  <a:tailEnd len="med" w="med" type="none"/>
                </a:ln>
              </p:spPr>
            </p:sp>
          </p:grpSp>
          <p:sp>
            <p:nvSpPr>
              <p:cNvPr id="127" name="Google Shape;127;p4"/>
              <p:cNvSpPr/>
              <p:nvPr/>
            </p:nvSpPr>
            <p:spPr>
              <a:xfrm>
                <a:off x="139950" y="4716300"/>
                <a:ext cx="265978" cy="266034"/>
              </a:xfrm>
              <a:custGeom>
                <a:rect b="b" l="l" r="r" t="t"/>
                <a:pathLst>
                  <a:path extrusionOk="0" h="9696" w="10405">
                    <a:moveTo>
                      <a:pt x="0" y="0"/>
                    </a:moveTo>
                    <a:lnTo>
                      <a:pt x="10405" y="0"/>
                    </a:lnTo>
                    <a:lnTo>
                      <a:pt x="10405" y="9696"/>
                    </a:lnTo>
                    <a:close/>
                  </a:path>
                </a:pathLst>
              </a:custGeom>
              <a:solidFill>
                <a:srgbClr val="262D66"/>
              </a:solidFill>
              <a:ln cap="flat" cmpd="sng" w="9525">
                <a:solidFill>
                  <a:srgbClr val="262D66"/>
                </a:solidFill>
                <a:prstDash val="solid"/>
                <a:round/>
                <a:headEnd len="med" w="med" type="none"/>
                <a:tailEnd len="med" w="med" type="none"/>
              </a:ln>
            </p:spPr>
          </p:sp>
        </p:grpSp>
        <p:grpSp>
          <p:nvGrpSpPr>
            <p:cNvPr id="128" name="Google Shape;128;p4"/>
            <p:cNvGrpSpPr/>
            <p:nvPr/>
          </p:nvGrpSpPr>
          <p:grpSpPr>
            <a:xfrm>
              <a:off x="104406" y="1543313"/>
              <a:ext cx="71100" cy="183425"/>
              <a:chOff x="8678850" y="1392225"/>
              <a:chExt cx="71100" cy="183425"/>
            </a:xfrm>
          </p:grpSpPr>
          <p:sp>
            <p:nvSpPr>
              <p:cNvPr id="129" name="Google Shape;129;p4"/>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0" name="Google Shape;130;p4"/>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31" name="Google Shape;131;p4"/>
          <p:cNvGrpSpPr/>
          <p:nvPr/>
        </p:nvGrpSpPr>
        <p:grpSpPr>
          <a:xfrm>
            <a:off x="7762258" y="168972"/>
            <a:ext cx="1220292" cy="2396733"/>
            <a:chOff x="7762258" y="168972"/>
            <a:chExt cx="1220292" cy="2396733"/>
          </a:xfrm>
        </p:grpSpPr>
        <p:grpSp>
          <p:nvGrpSpPr>
            <p:cNvPr id="132" name="Google Shape;132;p4"/>
            <p:cNvGrpSpPr/>
            <p:nvPr/>
          </p:nvGrpSpPr>
          <p:grpSpPr>
            <a:xfrm>
              <a:off x="7762258" y="168972"/>
              <a:ext cx="1215389" cy="1527061"/>
              <a:chOff x="7762258" y="168972"/>
              <a:chExt cx="1215389" cy="1527061"/>
            </a:xfrm>
          </p:grpSpPr>
          <p:grpSp>
            <p:nvGrpSpPr>
              <p:cNvPr id="133" name="Google Shape;133;p4"/>
              <p:cNvGrpSpPr/>
              <p:nvPr/>
            </p:nvGrpSpPr>
            <p:grpSpPr>
              <a:xfrm>
                <a:off x="8703402" y="1512608"/>
                <a:ext cx="71100" cy="183425"/>
                <a:chOff x="8670258" y="1418000"/>
                <a:chExt cx="71100" cy="183425"/>
              </a:xfrm>
            </p:grpSpPr>
            <p:sp>
              <p:nvSpPr>
                <p:cNvPr id="134" name="Google Shape;134;p4"/>
                <p:cNvSpPr/>
                <p:nvPr/>
              </p:nvSpPr>
              <p:spPr>
                <a:xfrm>
                  <a:off x="8670258" y="1418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4"/>
                <p:cNvSpPr/>
                <p:nvPr/>
              </p:nvSpPr>
              <p:spPr>
                <a:xfrm>
                  <a:off x="8670258" y="15303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6" name="Google Shape;136;p4"/>
              <p:cNvGrpSpPr/>
              <p:nvPr/>
            </p:nvGrpSpPr>
            <p:grpSpPr>
              <a:xfrm>
                <a:off x="7762258" y="168972"/>
                <a:ext cx="1215389" cy="1193278"/>
                <a:chOff x="7751575" y="163631"/>
                <a:chExt cx="1215389" cy="1193278"/>
              </a:xfrm>
            </p:grpSpPr>
            <p:sp>
              <p:nvSpPr>
                <p:cNvPr id="137" name="Google Shape;137;p4"/>
                <p:cNvSpPr/>
                <p:nvPr/>
              </p:nvSpPr>
              <p:spPr>
                <a:xfrm rot="10800000">
                  <a:off x="7751575" y="163631"/>
                  <a:ext cx="975392" cy="1193278"/>
                </a:xfrm>
                <a:custGeom>
                  <a:rect b="b" l="l" r="r" t="t"/>
                  <a:pathLst>
                    <a:path extrusionOk="0" h="47296" w="38783">
                      <a:moveTo>
                        <a:pt x="0" y="0"/>
                      </a:moveTo>
                      <a:lnTo>
                        <a:pt x="0" y="47296"/>
                      </a:lnTo>
                      <a:lnTo>
                        <a:pt x="38783" y="47296"/>
                      </a:lnTo>
                    </a:path>
                  </a:pathLst>
                </a:custGeom>
                <a:noFill/>
                <a:ln cap="flat" cmpd="sng" w="9525">
                  <a:solidFill>
                    <a:srgbClr val="262D66"/>
                  </a:solidFill>
                  <a:prstDash val="solid"/>
                  <a:round/>
                  <a:headEnd len="med" w="med" type="none"/>
                  <a:tailEnd len="med" w="med" type="none"/>
                </a:ln>
              </p:spPr>
            </p:sp>
            <p:sp>
              <p:nvSpPr>
                <p:cNvPr id="138" name="Google Shape;138;p4"/>
                <p:cNvSpPr/>
                <p:nvPr/>
              </p:nvSpPr>
              <p:spPr>
                <a:xfrm>
                  <a:off x="8727542" y="163634"/>
                  <a:ext cx="239423" cy="258336"/>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grpSp>
          <p:nvGrpSpPr>
            <p:cNvPr id="139" name="Google Shape;139;p4"/>
            <p:cNvGrpSpPr/>
            <p:nvPr/>
          </p:nvGrpSpPr>
          <p:grpSpPr>
            <a:xfrm>
              <a:off x="8432650" y="426740"/>
              <a:ext cx="549900" cy="2138965"/>
              <a:chOff x="8432650" y="426725"/>
              <a:chExt cx="549900" cy="806700"/>
            </a:xfrm>
          </p:grpSpPr>
          <p:cxnSp>
            <p:nvCxnSpPr>
              <p:cNvPr id="140" name="Google Shape;140;p4"/>
              <p:cNvCxnSpPr/>
              <p:nvPr/>
            </p:nvCxnSpPr>
            <p:spPr>
              <a:xfrm>
                <a:off x="8432650" y="428150"/>
                <a:ext cx="549900" cy="0"/>
              </a:xfrm>
              <a:prstGeom prst="straightConnector1">
                <a:avLst/>
              </a:prstGeom>
              <a:noFill/>
              <a:ln cap="flat" cmpd="sng" w="9525">
                <a:solidFill>
                  <a:schemeClr val="dk1"/>
                </a:solidFill>
                <a:prstDash val="solid"/>
                <a:round/>
                <a:headEnd len="med" w="med" type="none"/>
                <a:tailEnd len="med" w="med" type="none"/>
              </a:ln>
            </p:spPr>
          </p:cxnSp>
          <p:cxnSp>
            <p:nvCxnSpPr>
              <p:cNvPr id="141" name="Google Shape;141;p4"/>
              <p:cNvCxnSpPr/>
              <p:nvPr/>
            </p:nvCxnSpPr>
            <p:spPr>
              <a:xfrm>
                <a:off x="8978211" y="426725"/>
                <a:ext cx="0" cy="806700"/>
              </a:xfrm>
              <a:prstGeom prst="straightConnector1">
                <a:avLst/>
              </a:prstGeom>
              <a:noFill/>
              <a:ln cap="flat" cmpd="sng" w="9525">
                <a:solidFill>
                  <a:schemeClr val="dk1"/>
                </a:solidFill>
                <a:prstDash val="solid"/>
                <a:round/>
                <a:headEnd len="med" w="med" type="none"/>
                <a:tailEnd len="med" w="med" type="none"/>
              </a:ln>
            </p:spPr>
          </p:cxnSp>
        </p:grpSp>
        <p:grpSp>
          <p:nvGrpSpPr>
            <p:cNvPr id="142" name="Google Shape;142;p4"/>
            <p:cNvGrpSpPr/>
            <p:nvPr/>
          </p:nvGrpSpPr>
          <p:grpSpPr>
            <a:xfrm rot="5400000">
              <a:off x="8158088" y="335583"/>
              <a:ext cx="71100" cy="183425"/>
              <a:chOff x="8670258" y="1418000"/>
              <a:chExt cx="71100" cy="183425"/>
            </a:xfrm>
          </p:grpSpPr>
          <p:sp>
            <p:nvSpPr>
              <p:cNvPr id="143" name="Google Shape;143;p4"/>
              <p:cNvSpPr/>
              <p:nvPr/>
            </p:nvSpPr>
            <p:spPr>
              <a:xfrm>
                <a:off x="8670258" y="1418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 name="Google Shape;144;p4"/>
              <p:cNvSpPr/>
              <p:nvPr/>
            </p:nvSpPr>
            <p:spPr>
              <a:xfrm>
                <a:off x="8670258" y="15303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45" name="Shape 145"/>
        <p:cNvGrpSpPr/>
        <p:nvPr/>
      </p:nvGrpSpPr>
      <p:grpSpPr>
        <a:xfrm>
          <a:off x="0" y="0"/>
          <a:ext cx="0" cy="0"/>
          <a:chOff x="0" y="0"/>
          <a:chExt cx="0" cy="0"/>
        </a:xfrm>
      </p:grpSpPr>
      <p:sp>
        <p:nvSpPr>
          <p:cNvPr id="146" name="Google Shape;146;p5"/>
          <p:cNvSpPr txBox="1"/>
          <p:nvPr>
            <p:ph idx="1" type="subTitle"/>
          </p:nvPr>
        </p:nvSpPr>
        <p:spPr>
          <a:xfrm>
            <a:off x="1843675" y="3434600"/>
            <a:ext cx="2318700" cy="906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rgbClr val="262D66"/>
              </a:buClr>
              <a:buSzPts val="1400"/>
              <a:buNone/>
              <a:defRPr>
                <a:solidFill>
                  <a:schemeClr val="dk1"/>
                </a:solidFill>
              </a:defRPr>
            </a:lvl1pPr>
            <a:lvl2pPr lvl="1" rtl="0" algn="ctr">
              <a:lnSpc>
                <a:spcPct val="100000"/>
              </a:lnSpc>
              <a:spcBef>
                <a:spcPts val="0"/>
              </a:spcBef>
              <a:spcAft>
                <a:spcPts val="0"/>
              </a:spcAft>
              <a:buClr>
                <a:srgbClr val="262D66"/>
              </a:buClr>
              <a:buSzPts val="1400"/>
              <a:buNone/>
              <a:defRPr>
                <a:solidFill>
                  <a:srgbClr val="262D66"/>
                </a:solidFill>
              </a:defRPr>
            </a:lvl2pPr>
            <a:lvl3pPr lvl="2" rtl="0" algn="ctr">
              <a:lnSpc>
                <a:spcPct val="100000"/>
              </a:lnSpc>
              <a:spcBef>
                <a:spcPts val="0"/>
              </a:spcBef>
              <a:spcAft>
                <a:spcPts val="0"/>
              </a:spcAft>
              <a:buClr>
                <a:srgbClr val="262D66"/>
              </a:buClr>
              <a:buSzPts val="1400"/>
              <a:buNone/>
              <a:defRPr>
                <a:solidFill>
                  <a:srgbClr val="262D66"/>
                </a:solidFill>
              </a:defRPr>
            </a:lvl3pPr>
            <a:lvl4pPr lvl="3" rtl="0" algn="ctr">
              <a:lnSpc>
                <a:spcPct val="100000"/>
              </a:lnSpc>
              <a:spcBef>
                <a:spcPts val="0"/>
              </a:spcBef>
              <a:spcAft>
                <a:spcPts val="0"/>
              </a:spcAft>
              <a:buClr>
                <a:srgbClr val="262D66"/>
              </a:buClr>
              <a:buSzPts val="1400"/>
              <a:buNone/>
              <a:defRPr>
                <a:solidFill>
                  <a:srgbClr val="262D66"/>
                </a:solidFill>
              </a:defRPr>
            </a:lvl4pPr>
            <a:lvl5pPr lvl="4" rtl="0" algn="ctr">
              <a:lnSpc>
                <a:spcPct val="100000"/>
              </a:lnSpc>
              <a:spcBef>
                <a:spcPts val="0"/>
              </a:spcBef>
              <a:spcAft>
                <a:spcPts val="0"/>
              </a:spcAft>
              <a:buClr>
                <a:srgbClr val="262D66"/>
              </a:buClr>
              <a:buSzPts val="1400"/>
              <a:buNone/>
              <a:defRPr>
                <a:solidFill>
                  <a:srgbClr val="262D66"/>
                </a:solidFill>
              </a:defRPr>
            </a:lvl5pPr>
            <a:lvl6pPr lvl="5" rtl="0" algn="ctr">
              <a:lnSpc>
                <a:spcPct val="100000"/>
              </a:lnSpc>
              <a:spcBef>
                <a:spcPts val="0"/>
              </a:spcBef>
              <a:spcAft>
                <a:spcPts val="0"/>
              </a:spcAft>
              <a:buClr>
                <a:srgbClr val="262D66"/>
              </a:buClr>
              <a:buSzPts val="1400"/>
              <a:buNone/>
              <a:defRPr>
                <a:solidFill>
                  <a:srgbClr val="262D66"/>
                </a:solidFill>
              </a:defRPr>
            </a:lvl6pPr>
            <a:lvl7pPr lvl="6" rtl="0" algn="ctr">
              <a:lnSpc>
                <a:spcPct val="100000"/>
              </a:lnSpc>
              <a:spcBef>
                <a:spcPts val="0"/>
              </a:spcBef>
              <a:spcAft>
                <a:spcPts val="0"/>
              </a:spcAft>
              <a:buClr>
                <a:srgbClr val="262D66"/>
              </a:buClr>
              <a:buSzPts val="1400"/>
              <a:buNone/>
              <a:defRPr>
                <a:solidFill>
                  <a:srgbClr val="262D66"/>
                </a:solidFill>
              </a:defRPr>
            </a:lvl7pPr>
            <a:lvl8pPr lvl="7" rtl="0" algn="ctr">
              <a:lnSpc>
                <a:spcPct val="100000"/>
              </a:lnSpc>
              <a:spcBef>
                <a:spcPts val="0"/>
              </a:spcBef>
              <a:spcAft>
                <a:spcPts val="0"/>
              </a:spcAft>
              <a:buClr>
                <a:srgbClr val="262D66"/>
              </a:buClr>
              <a:buSzPts val="1400"/>
              <a:buNone/>
              <a:defRPr>
                <a:solidFill>
                  <a:srgbClr val="262D66"/>
                </a:solidFill>
              </a:defRPr>
            </a:lvl8pPr>
            <a:lvl9pPr lvl="8" rtl="0" algn="ctr">
              <a:lnSpc>
                <a:spcPct val="100000"/>
              </a:lnSpc>
              <a:spcBef>
                <a:spcPts val="0"/>
              </a:spcBef>
              <a:spcAft>
                <a:spcPts val="0"/>
              </a:spcAft>
              <a:buClr>
                <a:srgbClr val="262D66"/>
              </a:buClr>
              <a:buSzPts val="1400"/>
              <a:buNone/>
              <a:defRPr>
                <a:solidFill>
                  <a:srgbClr val="262D66"/>
                </a:solidFill>
              </a:defRPr>
            </a:lvl9pPr>
          </a:lstStyle>
          <a:p/>
        </p:txBody>
      </p:sp>
      <p:sp>
        <p:nvSpPr>
          <p:cNvPr id="147" name="Google Shape;147;p5"/>
          <p:cNvSpPr txBox="1"/>
          <p:nvPr>
            <p:ph idx="2" type="subTitle"/>
          </p:nvPr>
        </p:nvSpPr>
        <p:spPr>
          <a:xfrm>
            <a:off x="5022775" y="3434600"/>
            <a:ext cx="2318700" cy="9066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rgbClr val="262D66"/>
              </a:buClr>
              <a:buSzPts val="1400"/>
              <a:buNone/>
              <a:defRPr>
                <a:solidFill>
                  <a:schemeClr val="dk1"/>
                </a:solidFill>
              </a:defRPr>
            </a:lvl1pPr>
            <a:lvl2pPr lvl="1" rtl="0" algn="ctr">
              <a:lnSpc>
                <a:spcPct val="100000"/>
              </a:lnSpc>
              <a:spcBef>
                <a:spcPts val="0"/>
              </a:spcBef>
              <a:spcAft>
                <a:spcPts val="0"/>
              </a:spcAft>
              <a:buClr>
                <a:srgbClr val="262D66"/>
              </a:buClr>
              <a:buSzPts val="1400"/>
              <a:buNone/>
              <a:defRPr>
                <a:solidFill>
                  <a:srgbClr val="262D66"/>
                </a:solidFill>
              </a:defRPr>
            </a:lvl2pPr>
            <a:lvl3pPr lvl="2" rtl="0" algn="ctr">
              <a:lnSpc>
                <a:spcPct val="100000"/>
              </a:lnSpc>
              <a:spcBef>
                <a:spcPts val="0"/>
              </a:spcBef>
              <a:spcAft>
                <a:spcPts val="0"/>
              </a:spcAft>
              <a:buClr>
                <a:srgbClr val="262D66"/>
              </a:buClr>
              <a:buSzPts val="1400"/>
              <a:buNone/>
              <a:defRPr>
                <a:solidFill>
                  <a:srgbClr val="262D66"/>
                </a:solidFill>
              </a:defRPr>
            </a:lvl3pPr>
            <a:lvl4pPr lvl="3" rtl="0" algn="ctr">
              <a:lnSpc>
                <a:spcPct val="100000"/>
              </a:lnSpc>
              <a:spcBef>
                <a:spcPts val="0"/>
              </a:spcBef>
              <a:spcAft>
                <a:spcPts val="0"/>
              </a:spcAft>
              <a:buClr>
                <a:srgbClr val="262D66"/>
              </a:buClr>
              <a:buSzPts val="1400"/>
              <a:buNone/>
              <a:defRPr>
                <a:solidFill>
                  <a:srgbClr val="262D66"/>
                </a:solidFill>
              </a:defRPr>
            </a:lvl4pPr>
            <a:lvl5pPr lvl="4" rtl="0" algn="ctr">
              <a:lnSpc>
                <a:spcPct val="100000"/>
              </a:lnSpc>
              <a:spcBef>
                <a:spcPts val="0"/>
              </a:spcBef>
              <a:spcAft>
                <a:spcPts val="0"/>
              </a:spcAft>
              <a:buClr>
                <a:srgbClr val="262D66"/>
              </a:buClr>
              <a:buSzPts val="1400"/>
              <a:buNone/>
              <a:defRPr>
                <a:solidFill>
                  <a:srgbClr val="262D66"/>
                </a:solidFill>
              </a:defRPr>
            </a:lvl5pPr>
            <a:lvl6pPr lvl="5" rtl="0" algn="ctr">
              <a:lnSpc>
                <a:spcPct val="100000"/>
              </a:lnSpc>
              <a:spcBef>
                <a:spcPts val="0"/>
              </a:spcBef>
              <a:spcAft>
                <a:spcPts val="0"/>
              </a:spcAft>
              <a:buClr>
                <a:srgbClr val="262D66"/>
              </a:buClr>
              <a:buSzPts val="1400"/>
              <a:buNone/>
              <a:defRPr>
                <a:solidFill>
                  <a:srgbClr val="262D66"/>
                </a:solidFill>
              </a:defRPr>
            </a:lvl6pPr>
            <a:lvl7pPr lvl="6" rtl="0" algn="ctr">
              <a:lnSpc>
                <a:spcPct val="100000"/>
              </a:lnSpc>
              <a:spcBef>
                <a:spcPts val="0"/>
              </a:spcBef>
              <a:spcAft>
                <a:spcPts val="0"/>
              </a:spcAft>
              <a:buClr>
                <a:srgbClr val="262D66"/>
              </a:buClr>
              <a:buSzPts val="1400"/>
              <a:buNone/>
              <a:defRPr>
                <a:solidFill>
                  <a:srgbClr val="262D66"/>
                </a:solidFill>
              </a:defRPr>
            </a:lvl7pPr>
            <a:lvl8pPr lvl="7" rtl="0" algn="ctr">
              <a:lnSpc>
                <a:spcPct val="100000"/>
              </a:lnSpc>
              <a:spcBef>
                <a:spcPts val="0"/>
              </a:spcBef>
              <a:spcAft>
                <a:spcPts val="0"/>
              </a:spcAft>
              <a:buClr>
                <a:srgbClr val="262D66"/>
              </a:buClr>
              <a:buSzPts val="1400"/>
              <a:buNone/>
              <a:defRPr>
                <a:solidFill>
                  <a:srgbClr val="262D66"/>
                </a:solidFill>
              </a:defRPr>
            </a:lvl8pPr>
            <a:lvl9pPr lvl="8" rtl="0" algn="ctr">
              <a:lnSpc>
                <a:spcPct val="100000"/>
              </a:lnSpc>
              <a:spcBef>
                <a:spcPts val="0"/>
              </a:spcBef>
              <a:spcAft>
                <a:spcPts val="0"/>
              </a:spcAft>
              <a:buClr>
                <a:srgbClr val="262D66"/>
              </a:buClr>
              <a:buSzPts val="1400"/>
              <a:buNone/>
              <a:defRPr>
                <a:solidFill>
                  <a:srgbClr val="262D66"/>
                </a:solidFill>
              </a:defRPr>
            </a:lvl9pPr>
          </a:lstStyle>
          <a:p/>
        </p:txBody>
      </p:sp>
      <p:sp>
        <p:nvSpPr>
          <p:cNvPr id="148" name="Google Shape;148;p5"/>
          <p:cNvSpPr txBox="1"/>
          <p:nvPr>
            <p:ph type="title"/>
          </p:nvPr>
        </p:nvSpPr>
        <p:spPr>
          <a:xfrm>
            <a:off x="713225" y="445025"/>
            <a:ext cx="7717800" cy="5727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Clr>
                <a:srgbClr val="262D66"/>
              </a:buClr>
              <a:buSzPts val="3000"/>
              <a:buNone/>
              <a:defRPr>
                <a:solidFill>
                  <a:schemeClr val="dk1"/>
                </a:solidFill>
              </a:defRPr>
            </a:lvl1pPr>
            <a:lvl2pPr lvl="1" rtl="0">
              <a:spcBef>
                <a:spcPts val="0"/>
              </a:spcBef>
              <a:spcAft>
                <a:spcPts val="0"/>
              </a:spcAft>
              <a:buClr>
                <a:srgbClr val="262D66"/>
              </a:buClr>
              <a:buSzPts val="3000"/>
              <a:buNone/>
              <a:defRPr>
                <a:solidFill>
                  <a:srgbClr val="262D66"/>
                </a:solidFill>
              </a:defRPr>
            </a:lvl2pPr>
            <a:lvl3pPr lvl="2" rtl="0">
              <a:spcBef>
                <a:spcPts val="0"/>
              </a:spcBef>
              <a:spcAft>
                <a:spcPts val="0"/>
              </a:spcAft>
              <a:buClr>
                <a:srgbClr val="262D66"/>
              </a:buClr>
              <a:buSzPts val="3000"/>
              <a:buNone/>
              <a:defRPr>
                <a:solidFill>
                  <a:srgbClr val="262D66"/>
                </a:solidFill>
              </a:defRPr>
            </a:lvl3pPr>
            <a:lvl4pPr lvl="3" rtl="0">
              <a:spcBef>
                <a:spcPts val="0"/>
              </a:spcBef>
              <a:spcAft>
                <a:spcPts val="0"/>
              </a:spcAft>
              <a:buClr>
                <a:srgbClr val="262D66"/>
              </a:buClr>
              <a:buSzPts val="3000"/>
              <a:buNone/>
              <a:defRPr>
                <a:solidFill>
                  <a:srgbClr val="262D66"/>
                </a:solidFill>
              </a:defRPr>
            </a:lvl4pPr>
            <a:lvl5pPr lvl="4" rtl="0">
              <a:spcBef>
                <a:spcPts val="0"/>
              </a:spcBef>
              <a:spcAft>
                <a:spcPts val="0"/>
              </a:spcAft>
              <a:buClr>
                <a:srgbClr val="262D66"/>
              </a:buClr>
              <a:buSzPts val="3000"/>
              <a:buNone/>
              <a:defRPr>
                <a:solidFill>
                  <a:srgbClr val="262D66"/>
                </a:solidFill>
              </a:defRPr>
            </a:lvl5pPr>
            <a:lvl6pPr lvl="5" rtl="0">
              <a:spcBef>
                <a:spcPts val="0"/>
              </a:spcBef>
              <a:spcAft>
                <a:spcPts val="0"/>
              </a:spcAft>
              <a:buClr>
                <a:srgbClr val="262D66"/>
              </a:buClr>
              <a:buSzPts val="3000"/>
              <a:buNone/>
              <a:defRPr>
                <a:solidFill>
                  <a:srgbClr val="262D66"/>
                </a:solidFill>
              </a:defRPr>
            </a:lvl6pPr>
            <a:lvl7pPr lvl="6" rtl="0">
              <a:spcBef>
                <a:spcPts val="0"/>
              </a:spcBef>
              <a:spcAft>
                <a:spcPts val="0"/>
              </a:spcAft>
              <a:buClr>
                <a:srgbClr val="262D66"/>
              </a:buClr>
              <a:buSzPts val="3000"/>
              <a:buNone/>
              <a:defRPr>
                <a:solidFill>
                  <a:srgbClr val="262D66"/>
                </a:solidFill>
              </a:defRPr>
            </a:lvl7pPr>
            <a:lvl8pPr lvl="7" rtl="0">
              <a:spcBef>
                <a:spcPts val="0"/>
              </a:spcBef>
              <a:spcAft>
                <a:spcPts val="0"/>
              </a:spcAft>
              <a:buClr>
                <a:srgbClr val="262D66"/>
              </a:buClr>
              <a:buSzPts val="3000"/>
              <a:buNone/>
              <a:defRPr>
                <a:solidFill>
                  <a:srgbClr val="262D66"/>
                </a:solidFill>
              </a:defRPr>
            </a:lvl8pPr>
            <a:lvl9pPr lvl="8" rtl="0">
              <a:spcBef>
                <a:spcPts val="0"/>
              </a:spcBef>
              <a:spcAft>
                <a:spcPts val="0"/>
              </a:spcAft>
              <a:buClr>
                <a:srgbClr val="262D66"/>
              </a:buClr>
              <a:buSzPts val="3000"/>
              <a:buNone/>
              <a:defRPr>
                <a:solidFill>
                  <a:srgbClr val="262D66"/>
                </a:solidFill>
              </a:defRPr>
            </a:lvl9pPr>
          </a:lstStyle>
          <a:p/>
        </p:txBody>
      </p:sp>
      <p:sp>
        <p:nvSpPr>
          <p:cNvPr id="149" name="Google Shape;149;p5"/>
          <p:cNvSpPr txBox="1"/>
          <p:nvPr>
            <p:ph idx="3" type="subTitle"/>
          </p:nvPr>
        </p:nvSpPr>
        <p:spPr>
          <a:xfrm>
            <a:off x="2193175" y="3077900"/>
            <a:ext cx="1619700" cy="356700"/>
          </a:xfrm>
          <a:prstGeom prst="rect">
            <a:avLst/>
          </a:prstGeom>
          <a:noFill/>
        </p:spPr>
        <p:txBody>
          <a:bodyPr anchorCtr="0" anchor="ctr" bIns="91425" lIns="91425" spcFirstLastPara="1" rIns="91425" wrap="square" tIns="91425">
            <a:noAutofit/>
          </a:bodyPr>
          <a:lstStyle>
            <a:lvl1pPr lvl="0" rtl="0" algn="ctr">
              <a:lnSpc>
                <a:spcPct val="80000"/>
              </a:lnSpc>
              <a:spcBef>
                <a:spcPts val="0"/>
              </a:spcBef>
              <a:spcAft>
                <a:spcPts val="0"/>
              </a:spcAft>
              <a:buClr>
                <a:srgbClr val="262D66"/>
              </a:buClr>
              <a:buSzPts val="2400"/>
              <a:buFont typeface="Sigmar One"/>
              <a:buNone/>
              <a:defRPr sz="1800">
                <a:solidFill>
                  <a:schemeClr val="dk1"/>
                </a:solidFill>
                <a:latin typeface="Sigmar One"/>
                <a:ea typeface="Sigmar One"/>
                <a:cs typeface="Sigmar One"/>
                <a:sym typeface="Sigmar One"/>
              </a:defRPr>
            </a:lvl1pPr>
            <a:lvl2pPr lvl="1" rtl="0" algn="ctr">
              <a:spcBef>
                <a:spcPts val="0"/>
              </a:spcBef>
              <a:spcAft>
                <a:spcPts val="0"/>
              </a:spcAft>
              <a:buClr>
                <a:srgbClr val="262D66"/>
              </a:buClr>
              <a:buSzPts val="2400"/>
              <a:buFont typeface="Sigmar One"/>
              <a:buNone/>
              <a:defRPr b="1" sz="2400">
                <a:solidFill>
                  <a:srgbClr val="262D66"/>
                </a:solidFill>
                <a:latin typeface="Sigmar One"/>
                <a:ea typeface="Sigmar One"/>
                <a:cs typeface="Sigmar One"/>
                <a:sym typeface="Sigmar One"/>
              </a:defRPr>
            </a:lvl2pPr>
            <a:lvl3pPr lvl="2" rtl="0" algn="ctr">
              <a:spcBef>
                <a:spcPts val="1600"/>
              </a:spcBef>
              <a:spcAft>
                <a:spcPts val="0"/>
              </a:spcAft>
              <a:buClr>
                <a:srgbClr val="262D66"/>
              </a:buClr>
              <a:buSzPts val="2400"/>
              <a:buFont typeface="Sigmar One"/>
              <a:buNone/>
              <a:defRPr b="1" sz="2400">
                <a:solidFill>
                  <a:srgbClr val="262D66"/>
                </a:solidFill>
                <a:latin typeface="Sigmar One"/>
                <a:ea typeface="Sigmar One"/>
                <a:cs typeface="Sigmar One"/>
                <a:sym typeface="Sigmar One"/>
              </a:defRPr>
            </a:lvl3pPr>
            <a:lvl4pPr lvl="3" rtl="0" algn="ctr">
              <a:spcBef>
                <a:spcPts val="1600"/>
              </a:spcBef>
              <a:spcAft>
                <a:spcPts val="0"/>
              </a:spcAft>
              <a:buClr>
                <a:srgbClr val="262D66"/>
              </a:buClr>
              <a:buSzPts val="2400"/>
              <a:buFont typeface="Sigmar One"/>
              <a:buNone/>
              <a:defRPr b="1" sz="2400">
                <a:solidFill>
                  <a:srgbClr val="262D66"/>
                </a:solidFill>
                <a:latin typeface="Sigmar One"/>
                <a:ea typeface="Sigmar One"/>
                <a:cs typeface="Sigmar One"/>
                <a:sym typeface="Sigmar One"/>
              </a:defRPr>
            </a:lvl4pPr>
            <a:lvl5pPr lvl="4" rtl="0" algn="ctr">
              <a:spcBef>
                <a:spcPts val="1600"/>
              </a:spcBef>
              <a:spcAft>
                <a:spcPts val="0"/>
              </a:spcAft>
              <a:buClr>
                <a:srgbClr val="262D66"/>
              </a:buClr>
              <a:buSzPts val="2400"/>
              <a:buFont typeface="Sigmar One"/>
              <a:buNone/>
              <a:defRPr b="1" sz="2400">
                <a:solidFill>
                  <a:srgbClr val="262D66"/>
                </a:solidFill>
                <a:latin typeface="Sigmar One"/>
                <a:ea typeface="Sigmar One"/>
                <a:cs typeface="Sigmar One"/>
                <a:sym typeface="Sigmar One"/>
              </a:defRPr>
            </a:lvl5pPr>
            <a:lvl6pPr lvl="5" rtl="0" algn="ctr">
              <a:spcBef>
                <a:spcPts val="1600"/>
              </a:spcBef>
              <a:spcAft>
                <a:spcPts val="0"/>
              </a:spcAft>
              <a:buClr>
                <a:srgbClr val="262D66"/>
              </a:buClr>
              <a:buSzPts val="2400"/>
              <a:buFont typeface="Sigmar One"/>
              <a:buNone/>
              <a:defRPr b="1" sz="2400">
                <a:solidFill>
                  <a:srgbClr val="262D66"/>
                </a:solidFill>
                <a:latin typeface="Sigmar One"/>
                <a:ea typeface="Sigmar One"/>
                <a:cs typeface="Sigmar One"/>
                <a:sym typeface="Sigmar One"/>
              </a:defRPr>
            </a:lvl6pPr>
            <a:lvl7pPr lvl="6" rtl="0" algn="ctr">
              <a:spcBef>
                <a:spcPts val="1600"/>
              </a:spcBef>
              <a:spcAft>
                <a:spcPts val="0"/>
              </a:spcAft>
              <a:buClr>
                <a:srgbClr val="262D66"/>
              </a:buClr>
              <a:buSzPts val="2400"/>
              <a:buFont typeface="Sigmar One"/>
              <a:buNone/>
              <a:defRPr b="1" sz="2400">
                <a:solidFill>
                  <a:srgbClr val="262D66"/>
                </a:solidFill>
                <a:latin typeface="Sigmar One"/>
                <a:ea typeface="Sigmar One"/>
                <a:cs typeface="Sigmar One"/>
                <a:sym typeface="Sigmar One"/>
              </a:defRPr>
            </a:lvl7pPr>
            <a:lvl8pPr lvl="7" rtl="0" algn="ctr">
              <a:spcBef>
                <a:spcPts val="1600"/>
              </a:spcBef>
              <a:spcAft>
                <a:spcPts val="0"/>
              </a:spcAft>
              <a:buClr>
                <a:srgbClr val="262D66"/>
              </a:buClr>
              <a:buSzPts val="2400"/>
              <a:buFont typeface="Sigmar One"/>
              <a:buNone/>
              <a:defRPr b="1" sz="2400">
                <a:solidFill>
                  <a:srgbClr val="262D66"/>
                </a:solidFill>
                <a:latin typeface="Sigmar One"/>
                <a:ea typeface="Sigmar One"/>
                <a:cs typeface="Sigmar One"/>
                <a:sym typeface="Sigmar One"/>
              </a:defRPr>
            </a:lvl8pPr>
            <a:lvl9pPr lvl="8" rtl="0" algn="ctr">
              <a:spcBef>
                <a:spcPts val="1600"/>
              </a:spcBef>
              <a:spcAft>
                <a:spcPts val="1600"/>
              </a:spcAft>
              <a:buClr>
                <a:srgbClr val="262D66"/>
              </a:buClr>
              <a:buSzPts val="2400"/>
              <a:buFont typeface="Sigmar One"/>
              <a:buNone/>
              <a:defRPr b="1" sz="2400">
                <a:solidFill>
                  <a:srgbClr val="262D66"/>
                </a:solidFill>
                <a:latin typeface="Sigmar One"/>
                <a:ea typeface="Sigmar One"/>
                <a:cs typeface="Sigmar One"/>
                <a:sym typeface="Sigmar One"/>
              </a:defRPr>
            </a:lvl9pPr>
          </a:lstStyle>
          <a:p/>
        </p:txBody>
      </p:sp>
      <p:sp>
        <p:nvSpPr>
          <p:cNvPr id="150" name="Google Shape;150;p5"/>
          <p:cNvSpPr txBox="1"/>
          <p:nvPr>
            <p:ph idx="4" type="subTitle"/>
          </p:nvPr>
        </p:nvSpPr>
        <p:spPr>
          <a:xfrm>
            <a:off x="5372275" y="3077900"/>
            <a:ext cx="1619700" cy="356700"/>
          </a:xfrm>
          <a:prstGeom prst="rect">
            <a:avLst/>
          </a:prstGeom>
          <a:noFill/>
        </p:spPr>
        <p:txBody>
          <a:bodyPr anchorCtr="0" anchor="ctr" bIns="91425" lIns="91425" spcFirstLastPara="1" rIns="91425" wrap="square" tIns="91425">
            <a:noAutofit/>
          </a:bodyPr>
          <a:lstStyle>
            <a:lvl1pPr lvl="0" rtl="0" algn="ctr">
              <a:lnSpc>
                <a:spcPct val="80000"/>
              </a:lnSpc>
              <a:spcBef>
                <a:spcPts val="0"/>
              </a:spcBef>
              <a:spcAft>
                <a:spcPts val="0"/>
              </a:spcAft>
              <a:buClr>
                <a:srgbClr val="262D66"/>
              </a:buClr>
              <a:buSzPts val="2400"/>
              <a:buFont typeface="Sigmar One"/>
              <a:buNone/>
              <a:defRPr sz="1800">
                <a:solidFill>
                  <a:schemeClr val="dk1"/>
                </a:solidFill>
                <a:latin typeface="Sigmar One"/>
                <a:ea typeface="Sigmar One"/>
                <a:cs typeface="Sigmar One"/>
                <a:sym typeface="Sigmar One"/>
              </a:defRPr>
            </a:lvl1pPr>
            <a:lvl2pPr lvl="1" rtl="0" algn="ctr">
              <a:spcBef>
                <a:spcPts val="0"/>
              </a:spcBef>
              <a:spcAft>
                <a:spcPts val="0"/>
              </a:spcAft>
              <a:buClr>
                <a:srgbClr val="262D66"/>
              </a:buClr>
              <a:buSzPts val="2400"/>
              <a:buFont typeface="Sigmar One"/>
              <a:buNone/>
              <a:defRPr b="1" sz="2400">
                <a:solidFill>
                  <a:srgbClr val="262D66"/>
                </a:solidFill>
                <a:latin typeface="Sigmar One"/>
                <a:ea typeface="Sigmar One"/>
                <a:cs typeface="Sigmar One"/>
                <a:sym typeface="Sigmar One"/>
              </a:defRPr>
            </a:lvl2pPr>
            <a:lvl3pPr lvl="2" rtl="0" algn="ctr">
              <a:spcBef>
                <a:spcPts val="1600"/>
              </a:spcBef>
              <a:spcAft>
                <a:spcPts val="0"/>
              </a:spcAft>
              <a:buClr>
                <a:srgbClr val="262D66"/>
              </a:buClr>
              <a:buSzPts val="2400"/>
              <a:buFont typeface="Sigmar One"/>
              <a:buNone/>
              <a:defRPr b="1" sz="2400">
                <a:solidFill>
                  <a:srgbClr val="262D66"/>
                </a:solidFill>
                <a:latin typeface="Sigmar One"/>
                <a:ea typeface="Sigmar One"/>
                <a:cs typeface="Sigmar One"/>
                <a:sym typeface="Sigmar One"/>
              </a:defRPr>
            </a:lvl3pPr>
            <a:lvl4pPr lvl="3" rtl="0" algn="ctr">
              <a:spcBef>
                <a:spcPts val="1600"/>
              </a:spcBef>
              <a:spcAft>
                <a:spcPts val="0"/>
              </a:spcAft>
              <a:buClr>
                <a:srgbClr val="262D66"/>
              </a:buClr>
              <a:buSzPts val="2400"/>
              <a:buFont typeface="Sigmar One"/>
              <a:buNone/>
              <a:defRPr b="1" sz="2400">
                <a:solidFill>
                  <a:srgbClr val="262D66"/>
                </a:solidFill>
                <a:latin typeface="Sigmar One"/>
                <a:ea typeface="Sigmar One"/>
                <a:cs typeface="Sigmar One"/>
                <a:sym typeface="Sigmar One"/>
              </a:defRPr>
            </a:lvl4pPr>
            <a:lvl5pPr lvl="4" rtl="0" algn="ctr">
              <a:spcBef>
                <a:spcPts val="1600"/>
              </a:spcBef>
              <a:spcAft>
                <a:spcPts val="0"/>
              </a:spcAft>
              <a:buClr>
                <a:srgbClr val="262D66"/>
              </a:buClr>
              <a:buSzPts val="2400"/>
              <a:buFont typeface="Sigmar One"/>
              <a:buNone/>
              <a:defRPr b="1" sz="2400">
                <a:solidFill>
                  <a:srgbClr val="262D66"/>
                </a:solidFill>
                <a:latin typeface="Sigmar One"/>
                <a:ea typeface="Sigmar One"/>
                <a:cs typeface="Sigmar One"/>
                <a:sym typeface="Sigmar One"/>
              </a:defRPr>
            </a:lvl5pPr>
            <a:lvl6pPr lvl="5" rtl="0" algn="ctr">
              <a:spcBef>
                <a:spcPts val="1600"/>
              </a:spcBef>
              <a:spcAft>
                <a:spcPts val="0"/>
              </a:spcAft>
              <a:buClr>
                <a:srgbClr val="262D66"/>
              </a:buClr>
              <a:buSzPts val="2400"/>
              <a:buFont typeface="Sigmar One"/>
              <a:buNone/>
              <a:defRPr b="1" sz="2400">
                <a:solidFill>
                  <a:srgbClr val="262D66"/>
                </a:solidFill>
                <a:latin typeface="Sigmar One"/>
                <a:ea typeface="Sigmar One"/>
                <a:cs typeface="Sigmar One"/>
                <a:sym typeface="Sigmar One"/>
              </a:defRPr>
            </a:lvl6pPr>
            <a:lvl7pPr lvl="6" rtl="0" algn="ctr">
              <a:spcBef>
                <a:spcPts val="1600"/>
              </a:spcBef>
              <a:spcAft>
                <a:spcPts val="0"/>
              </a:spcAft>
              <a:buClr>
                <a:srgbClr val="262D66"/>
              </a:buClr>
              <a:buSzPts val="2400"/>
              <a:buFont typeface="Sigmar One"/>
              <a:buNone/>
              <a:defRPr b="1" sz="2400">
                <a:solidFill>
                  <a:srgbClr val="262D66"/>
                </a:solidFill>
                <a:latin typeface="Sigmar One"/>
                <a:ea typeface="Sigmar One"/>
                <a:cs typeface="Sigmar One"/>
                <a:sym typeface="Sigmar One"/>
              </a:defRPr>
            </a:lvl7pPr>
            <a:lvl8pPr lvl="7" rtl="0" algn="ctr">
              <a:spcBef>
                <a:spcPts val="1600"/>
              </a:spcBef>
              <a:spcAft>
                <a:spcPts val="0"/>
              </a:spcAft>
              <a:buClr>
                <a:srgbClr val="262D66"/>
              </a:buClr>
              <a:buSzPts val="2400"/>
              <a:buFont typeface="Sigmar One"/>
              <a:buNone/>
              <a:defRPr b="1" sz="2400">
                <a:solidFill>
                  <a:srgbClr val="262D66"/>
                </a:solidFill>
                <a:latin typeface="Sigmar One"/>
                <a:ea typeface="Sigmar One"/>
                <a:cs typeface="Sigmar One"/>
                <a:sym typeface="Sigmar One"/>
              </a:defRPr>
            </a:lvl8pPr>
            <a:lvl9pPr lvl="8" rtl="0" algn="ctr">
              <a:spcBef>
                <a:spcPts val="1600"/>
              </a:spcBef>
              <a:spcAft>
                <a:spcPts val="1600"/>
              </a:spcAft>
              <a:buClr>
                <a:srgbClr val="262D66"/>
              </a:buClr>
              <a:buSzPts val="2400"/>
              <a:buFont typeface="Sigmar One"/>
              <a:buNone/>
              <a:defRPr b="1" sz="2400">
                <a:solidFill>
                  <a:srgbClr val="262D66"/>
                </a:solidFill>
                <a:latin typeface="Sigmar One"/>
                <a:ea typeface="Sigmar One"/>
                <a:cs typeface="Sigmar One"/>
                <a:sym typeface="Sigmar One"/>
              </a:defRPr>
            </a:lvl9pPr>
          </a:lstStyle>
          <a:p/>
        </p:txBody>
      </p:sp>
      <p:grpSp>
        <p:nvGrpSpPr>
          <p:cNvPr id="151" name="Google Shape;151;p5"/>
          <p:cNvGrpSpPr/>
          <p:nvPr/>
        </p:nvGrpSpPr>
        <p:grpSpPr>
          <a:xfrm>
            <a:off x="104402" y="167874"/>
            <a:ext cx="3235173" cy="1559618"/>
            <a:chOff x="104402" y="167874"/>
            <a:chExt cx="3235173" cy="1559618"/>
          </a:xfrm>
        </p:grpSpPr>
        <p:grpSp>
          <p:nvGrpSpPr>
            <p:cNvPr id="152" name="Google Shape;152;p5"/>
            <p:cNvGrpSpPr/>
            <p:nvPr/>
          </p:nvGrpSpPr>
          <p:grpSpPr>
            <a:xfrm>
              <a:off x="402275" y="169300"/>
              <a:ext cx="2937300" cy="558600"/>
              <a:chOff x="402275" y="124825"/>
              <a:chExt cx="2937300" cy="558600"/>
            </a:xfrm>
          </p:grpSpPr>
          <p:cxnSp>
            <p:nvCxnSpPr>
              <p:cNvPr id="153" name="Google Shape;153;p5"/>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154" name="Google Shape;154;p5"/>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155" name="Google Shape;155;p5"/>
            <p:cNvGrpSpPr/>
            <p:nvPr/>
          </p:nvGrpSpPr>
          <p:grpSpPr>
            <a:xfrm>
              <a:off x="139978" y="167874"/>
              <a:ext cx="2062371" cy="1228719"/>
              <a:chOff x="176828" y="170275"/>
              <a:chExt cx="2062371" cy="1228719"/>
            </a:xfrm>
          </p:grpSpPr>
          <p:grpSp>
            <p:nvGrpSpPr>
              <p:cNvPr id="156" name="Google Shape;156;p5"/>
              <p:cNvGrpSpPr/>
              <p:nvPr/>
            </p:nvGrpSpPr>
            <p:grpSpPr>
              <a:xfrm>
                <a:off x="1507111" y="392220"/>
                <a:ext cx="732087" cy="71100"/>
                <a:chOff x="1491088" y="410914"/>
                <a:chExt cx="732087" cy="71100"/>
              </a:xfrm>
            </p:grpSpPr>
            <p:cxnSp>
              <p:nvCxnSpPr>
                <p:cNvPr id="157" name="Google Shape;157;p5"/>
                <p:cNvCxnSpPr/>
                <p:nvPr/>
              </p:nvCxnSpPr>
              <p:spPr>
                <a:xfrm>
                  <a:off x="1821175" y="447601"/>
                  <a:ext cx="402000" cy="0"/>
                </a:xfrm>
                <a:prstGeom prst="straightConnector1">
                  <a:avLst/>
                </a:prstGeom>
                <a:noFill/>
                <a:ln cap="flat" cmpd="sng" w="9525">
                  <a:solidFill>
                    <a:srgbClr val="262D66"/>
                  </a:solidFill>
                  <a:prstDash val="solid"/>
                  <a:round/>
                  <a:headEnd len="med" w="med" type="none"/>
                  <a:tailEnd len="med" w="med" type="none"/>
                </a:ln>
              </p:spPr>
            </p:cxnSp>
            <p:grpSp>
              <p:nvGrpSpPr>
                <p:cNvPr id="158" name="Google Shape;158;p5"/>
                <p:cNvGrpSpPr/>
                <p:nvPr/>
              </p:nvGrpSpPr>
              <p:grpSpPr>
                <a:xfrm rot="5400000">
                  <a:off x="1547250" y="354751"/>
                  <a:ext cx="71100" cy="183425"/>
                  <a:chOff x="8699639" y="1461675"/>
                  <a:chExt cx="71100" cy="183425"/>
                </a:xfrm>
              </p:grpSpPr>
              <p:sp>
                <p:nvSpPr>
                  <p:cNvPr id="159" name="Google Shape;159;p5"/>
                  <p:cNvSpPr/>
                  <p:nvPr/>
                </p:nvSpPr>
                <p:spPr>
                  <a:xfrm>
                    <a:off x="8699639" y="146167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5"/>
                  <p:cNvSpPr/>
                  <p:nvPr/>
                </p:nvSpPr>
                <p:spPr>
                  <a:xfrm>
                    <a:off x="8699639" y="1574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61" name="Google Shape;161;p5"/>
              <p:cNvGrpSpPr/>
              <p:nvPr/>
            </p:nvGrpSpPr>
            <p:grpSpPr>
              <a:xfrm rot="-5400000">
                <a:off x="153668" y="193435"/>
                <a:ext cx="1228719" cy="1182400"/>
                <a:chOff x="7740925" y="175095"/>
                <a:chExt cx="1228719" cy="1182400"/>
              </a:xfrm>
            </p:grpSpPr>
            <p:sp>
              <p:nvSpPr>
                <p:cNvPr id="162" name="Google Shape;162;p5"/>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163" name="Google Shape;163;p5"/>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grpSp>
          <p:nvGrpSpPr>
            <p:cNvPr id="164" name="Google Shape;164;p5"/>
            <p:cNvGrpSpPr/>
            <p:nvPr/>
          </p:nvGrpSpPr>
          <p:grpSpPr>
            <a:xfrm>
              <a:off x="104402" y="1544067"/>
              <a:ext cx="71100" cy="183425"/>
              <a:chOff x="8678850" y="1392225"/>
              <a:chExt cx="71100" cy="183425"/>
            </a:xfrm>
          </p:grpSpPr>
          <p:sp>
            <p:nvSpPr>
              <p:cNvPr id="165" name="Google Shape;165;p5"/>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5"/>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67" name="Google Shape;167;p5"/>
          <p:cNvGrpSpPr/>
          <p:nvPr/>
        </p:nvGrpSpPr>
        <p:grpSpPr>
          <a:xfrm>
            <a:off x="139275" y="1873775"/>
            <a:ext cx="2878668" cy="3108696"/>
            <a:chOff x="139275" y="1873775"/>
            <a:chExt cx="2878668" cy="3108696"/>
          </a:xfrm>
        </p:grpSpPr>
        <p:grpSp>
          <p:nvGrpSpPr>
            <p:cNvPr id="168" name="Google Shape;168;p5"/>
            <p:cNvGrpSpPr/>
            <p:nvPr/>
          </p:nvGrpSpPr>
          <p:grpSpPr>
            <a:xfrm flipH="1" rot="-5400000">
              <a:off x="1521760" y="4625021"/>
              <a:ext cx="71100" cy="183425"/>
              <a:chOff x="8678850" y="1360208"/>
              <a:chExt cx="71100" cy="183425"/>
            </a:xfrm>
          </p:grpSpPr>
          <p:sp>
            <p:nvSpPr>
              <p:cNvPr id="169" name="Google Shape;169;p5"/>
              <p:cNvSpPr/>
              <p:nvPr/>
            </p:nvSpPr>
            <p:spPr>
              <a:xfrm>
                <a:off x="8678850" y="1360208"/>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 name="Google Shape;170;p5"/>
              <p:cNvSpPr/>
              <p:nvPr/>
            </p:nvSpPr>
            <p:spPr>
              <a:xfrm>
                <a:off x="8678850" y="1472533"/>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1" name="Google Shape;171;p5"/>
            <p:cNvGrpSpPr/>
            <p:nvPr/>
          </p:nvGrpSpPr>
          <p:grpSpPr>
            <a:xfrm>
              <a:off x="139275" y="1873775"/>
              <a:ext cx="2878668" cy="3108696"/>
              <a:chOff x="139275" y="1873775"/>
              <a:chExt cx="2878668" cy="3108696"/>
            </a:xfrm>
          </p:grpSpPr>
          <p:grpSp>
            <p:nvGrpSpPr>
              <p:cNvPr id="172" name="Google Shape;172;p5"/>
              <p:cNvGrpSpPr/>
              <p:nvPr/>
            </p:nvGrpSpPr>
            <p:grpSpPr>
              <a:xfrm>
                <a:off x="139275" y="1873775"/>
                <a:ext cx="2878668" cy="3108696"/>
                <a:chOff x="160650" y="1843684"/>
                <a:chExt cx="2878668" cy="3192335"/>
              </a:xfrm>
            </p:grpSpPr>
            <p:sp>
              <p:nvSpPr>
                <p:cNvPr id="173" name="Google Shape;173;p5"/>
                <p:cNvSpPr/>
                <p:nvPr/>
              </p:nvSpPr>
              <p:spPr>
                <a:xfrm>
                  <a:off x="160650" y="1843684"/>
                  <a:ext cx="1179825" cy="2919000"/>
                </a:xfrm>
                <a:custGeom>
                  <a:rect b="b" l="l" r="r" t="t"/>
                  <a:pathLst>
                    <a:path extrusionOk="0" h="116760" w="47193">
                      <a:moveTo>
                        <a:pt x="47193" y="116751"/>
                      </a:moveTo>
                      <a:lnTo>
                        <a:pt x="27" y="116760"/>
                      </a:lnTo>
                      <a:lnTo>
                        <a:pt x="0" y="0"/>
                      </a:lnTo>
                    </a:path>
                  </a:pathLst>
                </a:custGeom>
                <a:noFill/>
                <a:ln cap="flat" cmpd="sng" w="9525">
                  <a:solidFill>
                    <a:srgbClr val="262D66"/>
                  </a:solidFill>
                  <a:prstDash val="solid"/>
                  <a:round/>
                  <a:headEnd len="med" w="med" type="none"/>
                  <a:tailEnd len="med" w="med" type="none"/>
                </a:ln>
              </p:spPr>
            </p:sp>
            <p:sp>
              <p:nvSpPr>
                <p:cNvPr id="174" name="Google Shape;174;p5"/>
                <p:cNvSpPr/>
                <p:nvPr/>
              </p:nvSpPr>
              <p:spPr>
                <a:xfrm>
                  <a:off x="426043" y="3853619"/>
                  <a:ext cx="2613275" cy="1182400"/>
                </a:xfrm>
                <a:custGeom>
                  <a:rect b="b" l="l" r="r" t="t"/>
                  <a:pathLst>
                    <a:path extrusionOk="0" h="47296" w="104531">
                      <a:moveTo>
                        <a:pt x="0" y="0"/>
                      </a:moveTo>
                      <a:lnTo>
                        <a:pt x="0" y="47296"/>
                      </a:lnTo>
                      <a:lnTo>
                        <a:pt x="104531" y="47138"/>
                      </a:lnTo>
                    </a:path>
                  </a:pathLst>
                </a:custGeom>
                <a:noFill/>
                <a:ln cap="flat" cmpd="sng" w="9525">
                  <a:solidFill>
                    <a:srgbClr val="262D66"/>
                  </a:solidFill>
                  <a:prstDash val="solid"/>
                  <a:round/>
                  <a:headEnd len="med" w="med" type="none"/>
                  <a:tailEnd len="med" w="med" type="none"/>
                </a:ln>
              </p:spPr>
            </p:sp>
          </p:grpSp>
          <p:sp>
            <p:nvSpPr>
              <p:cNvPr id="175" name="Google Shape;175;p5"/>
              <p:cNvSpPr/>
              <p:nvPr/>
            </p:nvSpPr>
            <p:spPr>
              <a:xfrm>
                <a:off x="139950" y="4716300"/>
                <a:ext cx="265978" cy="266034"/>
              </a:xfrm>
              <a:custGeom>
                <a:rect b="b" l="l" r="r" t="t"/>
                <a:pathLst>
                  <a:path extrusionOk="0" h="9696" w="10405">
                    <a:moveTo>
                      <a:pt x="0" y="0"/>
                    </a:moveTo>
                    <a:lnTo>
                      <a:pt x="10405" y="0"/>
                    </a:lnTo>
                    <a:lnTo>
                      <a:pt x="10405" y="9696"/>
                    </a:lnTo>
                    <a:close/>
                  </a:path>
                </a:pathLst>
              </a:custGeom>
              <a:solidFill>
                <a:srgbClr val="262D66"/>
              </a:solidFill>
              <a:ln cap="flat" cmpd="sng" w="9525">
                <a:solidFill>
                  <a:srgbClr val="262D66"/>
                </a:solidFill>
                <a:prstDash val="solid"/>
                <a:round/>
                <a:headEnd len="med" w="med" type="none"/>
                <a:tailEnd len="med" w="med" type="none"/>
              </a:ln>
            </p:spPr>
          </p:sp>
        </p:grpSp>
        <p:grpSp>
          <p:nvGrpSpPr>
            <p:cNvPr id="176" name="Google Shape;176;p5"/>
            <p:cNvGrpSpPr/>
            <p:nvPr/>
          </p:nvGrpSpPr>
          <p:grpSpPr>
            <a:xfrm flipH="1">
              <a:off x="370385" y="3500783"/>
              <a:ext cx="71100" cy="183425"/>
              <a:chOff x="8678850" y="1360208"/>
              <a:chExt cx="71100" cy="183425"/>
            </a:xfrm>
          </p:grpSpPr>
          <p:sp>
            <p:nvSpPr>
              <p:cNvPr id="177" name="Google Shape;177;p5"/>
              <p:cNvSpPr/>
              <p:nvPr/>
            </p:nvSpPr>
            <p:spPr>
              <a:xfrm>
                <a:off x="8678850" y="1360208"/>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 name="Google Shape;178;p5"/>
              <p:cNvSpPr/>
              <p:nvPr/>
            </p:nvSpPr>
            <p:spPr>
              <a:xfrm>
                <a:off x="8678850" y="1472533"/>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79" name="Google Shape;179;p5"/>
          <p:cNvGrpSpPr/>
          <p:nvPr/>
        </p:nvGrpSpPr>
        <p:grpSpPr>
          <a:xfrm>
            <a:off x="5804275" y="3746493"/>
            <a:ext cx="3173381" cy="1235819"/>
            <a:chOff x="5804275" y="3746493"/>
            <a:chExt cx="3173381" cy="1235819"/>
          </a:xfrm>
        </p:grpSpPr>
        <p:grpSp>
          <p:nvGrpSpPr>
            <p:cNvPr id="180" name="Google Shape;180;p5"/>
            <p:cNvGrpSpPr/>
            <p:nvPr/>
          </p:nvGrpSpPr>
          <p:grpSpPr>
            <a:xfrm rot="5400000">
              <a:off x="7521544" y="4625021"/>
              <a:ext cx="71100" cy="183425"/>
              <a:chOff x="8678850" y="1392225"/>
              <a:chExt cx="71100" cy="183425"/>
            </a:xfrm>
          </p:grpSpPr>
          <p:sp>
            <p:nvSpPr>
              <p:cNvPr id="181" name="Google Shape;181;p5"/>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5"/>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3" name="Google Shape;183;p5"/>
            <p:cNvGrpSpPr/>
            <p:nvPr/>
          </p:nvGrpSpPr>
          <p:grpSpPr>
            <a:xfrm>
              <a:off x="5804275" y="3746493"/>
              <a:ext cx="3173381" cy="1235819"/>
              <a:chOff x="5804275" y="3746493"/>
              <a:chExt cx="3173381" cy="1235819"/>
            </a:xfrm>
          </p:grpSpPr>
          <p:grpSp>
            <p:nvGrpSpPr>
              <p:cNvPr id="184" name="Google Shape;184;p5"/>
              <p:cNvGrpSpPr/>
              <p:nvPr/>
            </p:nvGrpSpPr>
            <p:grpSpPr>
              <a:xfrm rot="5400000">
                <a:off x="7768546" y="3773203"/>
                <a:ext cx="1235819" cy="1182400"/>
                <a:chOff x="7733906" y="174500"/>
                <a:chExt cx="1235819" cy="1182400"/>
              </a:xfrm>
            </p:grpSpPr>
            <p:sp>
              <p:nvSpPr>
                <p:cNvPr id="185" name="Google Shape;185;p5"/>
                <p:cNvSpPr/>
                <p:nvPr/>
              </p:nvSpPr>
              <p:spPr>
                <a:xfrm rot="10800000">
                  <a:off x="7733906" y="174500"/>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186" name="Google Shape;186;p5"/>
                <p:cNvSpPr/>
                <p:nvPr/>
              </p:nvSpPr>
              <p:spPr>
                <a:xfrm>
                  <a:off x="8703700" y="177350"/>
                  <a:ext cx="266025" cy="230575"/>
                </a:xfrm>
                <a:custGeom>
                  <a:rect b="b" l="l" r="r" t="t"/>
                  <a:pathLst>
                    <a:path extrusionOk="0" h="9223" w="10641">
                      <a:moveTo>
                        <a:pt x="0" y="0"/>
                      </a:moveTo>
                      <a:lnTo>
                        <a:pt x="0" y="9223"/>
                      </a:lnTo>
                      <a:lnTo>
                        <a:pt x="10641" y="9223"/>
                      </a:lnTo>
                      <a:close/>
                    </a:path>
                  </a:pathLst>
                </a:custGeom>
                <a:solidFill>
                  <a:srgbClr val="262D66"/>
                </a:solidFill>
                <a:ln cap="flat" cmpd="sng" w="9525">
                  <a:solidFill>
                    <a:schemeClr val="dk1"/>
                  </a:solidFill>
                  <a:prstDash val="solid"/>
                  <a:round/>
                  <a:headEnd len="med" w="med" type="none"/>
                  <a:tailEnd len="med" w="med" type="none"/>
                </a:ln>
              </p:spPr>
            </p:sp>
          </p:grpSp>
          <p:grpSp>
            <p:nvGrpSpPr>
              <p:cNvPr id="187" name="Google Shape;187;p5"/>
              <p:cNvGrpSpPr/>
              <p:nvPr/>
            </p:nvGrpSpPr>
            <p:grpSpPr>
              <a:xfrm>
                <a:off x="5804275" y="4429125"/>
                <a:ext cx="2937900" cy="553050"/>
                <a:chOff x="5804275" y="4429125"/>
                <a:chExt cx="2937900" cy="553050"/>
              </a:xfrm>
            </p:grpSpPr>
            <p:cxnSp>
              <p:nvCxnSpPr>
                <p:cNvPr id="188" name="Google Shape;188;p5"/>
                <p:cNvCxnSpPr/>
                <p:nvPr/>
              </p:nvCxnSpPr>
              <p:spPr>
                <a:xfrm>
                  <a:off x="8738009" y="4429125"/>
                  <a:ext cx="0" cy="552600"/>
                </a:xfrm>
                <a:prstGeom prst="straightConnector1">
                  <a:avLst/>
                </a:prstGeom>
                <a:noFill/>
                <a:ln cap="flat" cmpd="sng" w="9525">
                  <a:solidFill>
                    <a:schemeClr val="dk1"/>
                  </a:solidFill>
                  <a:prstDash val="solid"/>
                  <a:round/>
                  <a:headEnd len="med" w="med" type="none"/>
                  <a:tailEnd len="med" w="med" type="none"/>
                </a:ln>
              </p:spPr>
            </p:cxnSp>
            <p:cxnSp>
              <p:nvCxnSpPr>
                <p:cNvPr id="189" name="Google Shape;189;p5"/>
                <p:cNvCxnSpPr/>
                <p:nvPr/>
              </p:nvCxnSpPr>
              <p:spPr>
                <a:xfrm rot="10800000">
                  <a:off x="5804275" y="4982175"/>
                  <a:ext cx="2937900" cy="0"/>
                </a:xfrm>
                <a:prstGeom prst="straightConnector1">
                  <a:avLst/>
                </a:prstGeom>
                <a:noFill/>
                <a:ln cap="flat" cmpd="sng" w="9525">
                  <a:solidFill>
                    <a:schemeClr val="dk1"/>
                  </a:solidFill>
                  <a:prstDash val="solid"/>
                  <a:round/>
                  <a:headEnd len="med" w="med" type="none"/>
                  <a:tailEnd len="med" w="med" type="none"/>
                </a:ln>
              </p:spPr>
            </p:cxnSp>
          </p:grpSp>
        </p:grpSp>
      </p:grpSp>
      <p:grpSp>
        <p:nvGrpSpPr>
          <p:cNvPr id="190" name="Google Shape;190;p5"/>
          <p:cNvGrpSpPr/>
          <p:nvPr/>
        </p:nvGrpSpPr>
        <p:grpSpPr>
          <a:xfrm>
            <a:off x="7762258" y="168972"/>
            <a:ext cx="1220292" cy="2396733"/>
            <a:chOff x="7762258" y="168972"/>
            <a:chExt cx="1220292" cy="2396733"/>
          </a:xfrm>
        </p:grpSpPr>
        <p:grpSp>
          <p:nvGrpSpPr>
            <p:cNvPr id="191" name="Google Shape;191;p5"/>
            <p:cNvGrpSpPr/>
            <p:nvPr/>
          </p:nvGrpSpPr>
          <p:grpSpPr>
            <a:xfrm>
              <a:off x="7762258" y="168972"/>
              <a:ext cx="1215389" cy="1527061"/>
              <a:chOff x="7762258" y="168972"/>
              <a:chExt cx="1215389" cy="1527061"/>
            </a:xfrm>
          </p:grpSpPr>
          <p:grpSp>
            <p:nvGrpSpPr>
              <p:cNvPr id="192" name="Google Shape;192;p5"/>
              <p:cNvGrpSpPr/>
              <p:nvPr/>
            </p:nvGrpSpPr>
            <p:grpSpPr>
              <a:xfrm>
                <a:off x="8703402" y="1512608"/>
                <a:ext cx="71100" cy="183425"/>
                <a:chOff x="8670258" y="1418000"/>
                <a:chExt cx="71100" cy="183425"/>
              </a:xfrm>
            </p:grpSpPr>
            <p:sp>
              <p:nvSpPr>
                <p:cNvPr id="193" name="Google Shape;193;p5"/>
                <p:cNvSpPr/>
                <p:nvPr/>
              </p:nvSpPr>
              <p:spPr>
                <a:xfrm>
                  <a:off x="8670258" y="1418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 name="Google Shape;194;p5"/>
                <p:cNvSpPr/>
                <p:nvPr/>
              </p:nvSpPr>
              <p:spPr>
                <a:xfrm>
                  <a:off x="8670258" y="15303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5" name="Google Shape;195;p5"/>
              <p:cNvGrpSpPr/>
              <p:nvPr/>
            </p:nvGrpSpPr>
            <p:grpSpPr>
              <a:xfrm>
                <a:off x="7762258" y="168972"/>
                <a:ext cx="1215389" cy="1193278"/>
                <a:chOff x="7751575" y="163631"/>
                <a:chExt cx="1215389" cy="1193278"/>
              </a:xfrm>
            </p:grpSpPr>
            <p:sp>
              <p:nvSpPr>
                <p:cNvPr id="196" name="Google Shape;196;p5"/>
                <p:cNvSpPr/>
                <p:nvPr/>
              </p:nvSpPr>
              <p:spPr>
                <a:xfrm rot="10800000">
                  <a:off x="7751575" y="163631"/>
                  <a:ext cx="975392" cy="1193278"/>
                </a:xfrm>
                <a:custGeom>
                  <a:rect b="b" l="l" r="r" t="t"/>
                  <a:pathLst>
                    <a:path extrusionOk="0" h="47296" w="38783">
                      <a:moveTo>
                        <a:pt x="0" y="0"/>
                      </a:moveTo>
                      <a:lnTo>
                        <a:pt x="0" y="47296"/>
                      </a:lnTo>
                      <a:lnTo>
                        <a:pt x="38783" y="47296"/>
                      </a:lnTo>
                    </a:path>
                  </a:pathLst>
                </a:custGeom>
                <a:noFill/>
                <a:ln cap="flat" cmpd="sng" w="9525">
                  <a:solidFill>
                    <a:srgbClr val="262D66"/>
                  </a:solidFill>
                  <a:prstDash val="solid"/>
                  <a:round/>
                  <a:headEnd len="med" w="med" type="none"/>
                  <a:tailEnd len="med" w="med" type="none"/>
                </a:ln>
              </p:spPr>
            </p:sp>
            <p:sp>
              <p:nvSpPr>
                <p:cNvPr id="197" name="Google Shape;197;p5"/>
                <p:cNvSpPr/>
                <p:nvPr/>
              </p:nvSpPr>
              <p:spPr>
                <a:xfrm>
                  <a:off x="8727542" y="163634"/>
                  <a:ext cx="239423" cy="258336"/>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grpSp>
          <p:nvGrpSpPr>
            <p:cNvPr id="198" name="Google Shape;198;p5"/>
            <p:cNvGrpSpPr/>
            <p:nvPr/>
          </p:nvGrpSpPr>
          <p:grpSpPr>
            <a:xfrm>
              <a:off x="8432650" y="426740"/>
              <a:ext cx="549900" cy="2138965"/>
              <a:chOff x="8432650" y="426725"/>
              <a:chExt cx="549900" cy="806700"/>
            </a:xfrm>
          </p:grpSpPr>
          <p:cxnSp>
            <p:nvCxnSpPr>
              <p:cNvPr id="199" name="Google Shape;199;p5"/>
              <p:cNvCxnSpPr/>
              <p:nvPr/>
            </p:nvCxnSpPr>
            <p:spPr>
              <a:xfrm>
                <a:off x="8432650" y="428150"/>
                <a:ext cx="549900" cy="0"/>
              </a:xfrm>
              <a:prstGeom prst="straightConnector1">
                <a:avLst/>
              </a:prstGeom>
              <a:noFill/>
              <a:ln cap="flat" cmpd="sng" w="9525">
                <a:solidFill>
                  <a:schemeClr val="dk1"/>
                </a:solidFill>
                <a:prstDash val="solid"/>
                <a:round/>
                <a:headEnd len="med" w="med" type="none"/>
                <a:tailEnd len="med" w="med" type="none"/>
              </a:ln>
            </p:spPr>
          </p:cxnSp>
          <p:cxnSp>
            <p:nvCxnSpPr>
              <p:cNvPr id="200" name="Google Shape;200;p5"/>
              <p:cNvCxnSpPr/>
              <p:nvPr/>
            </p:nvCxnSpPr>
            <p:spPr>
              <a:xfrm>
                <a:off x="8978211" y="426725"/>
                <a:ext cx="0" cy="806700"/>
              </a:xfrm>
              <a:prstGeom prst="straightConnector1">
                <a:avLst/>
              </a:prstGeom>
              <a:noFill/>
              <a:ln cap="flat" cmpd="sng" w="9525">
                <a:solidFill>
                  <a:schemeClr val="dk1"/>
                </a:solidFill>
                <a:prstDash val="solid"/>
                <a:round/>
                <a:headEnd len="med" w="med" type="none"/>
                <a:tailEnd len="med" w="med" type="none"/>
              </a:ln>
            </p:spPr>
          </p:cxnSp>
        </p:grpSp>
        <p:grpSp>
          <p:nvGrpSpPr>
            <p:cNvPr id="201" name="Google Shape;201;p5"/>
            <p:cNvGrpSpPr/>
            <p:nvPr/>
          </p:nvGrpSpPr>
          <p:grpSpPr>
            <a:xfrm rot="5400000">
              <a:off x="8158088" y="335583"/>
              <a:ext cx="71100" cy="183425"/>
              <a:chOff x="8670258" y="1418000"/>
              <a:chExt cx="71100" cy="183425"/>
            </a:xfrm>
          </p:grpSpPr>
          <p:sp>
            <p:nvSpPr>
              <p:cNvPr id="202" name="Google Shape;202;p5"/>
              <p:cNvSpPr/>
              <p:nvPr/>
            </p:nvSpPr>
            <p:spPr>
              <a:xfrm>
                <a:off x="8670258" y="1418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3" name="Google Shape;203;p5"/>
              <p:cNvSpPr/>
              <p:nvPr/>
            </p:nvSpPr>
            <p:spPr>
              <a:xfrm>
                <a:off x="8670258" y="15303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04" name="Shape 204"/>
        <p:cNvGrpSpPr/>
        <p:nvPr/>
      </p:nvGrpSpPr>
      <p:grpSpPr>
        <a:xfrm>
          <a:off x="0" y="0"/>
          <a:ext cx="0" cy="0"/>
          <a:chOff x="0" y="0"/>
          <a:chExt cx="0" cy="0"/>
        </a:xfrm>
      </p:grpSpPr>
      <p:sp>
        <p:nvSpPr>
          <p:cNvPr id="205" name="Google Shape;205;p6"/>
          <p:cNvSpPr txBox="1"/>
          <p:nvPr>
            <p:ph type="title"/>
          </p:nvPr>
        </p:nvSpPr>
        <p:spPr>
          <a:xfrm>
            <a:off x="713225" y="445025"/>
            <a:ext cx="771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rgbClr val="262D66"/>
              </a:buClr>
              <a:buSzPts val="3000"/>
              <a:buNone/>
              <a:defRPr sz="3000">
                <a:solidFill>
                  <a:srgbClr val="262D66"/>
                </a:solidFill>
              </a:defRPr>
            </a:lvl1pPr>
            <a:lvl2pPr lvl="1" rtl="0">
              <a:spcBef>
                <a:spcPts val="0"/>
              </a:spcBef>
              <a:spcAft>
                <a:spcPts val="0"/>
              </a:spcAft>
              <a:buClr>
                <a:srgbClr val="262D66"/>
              </a:buClr>
              <a:buSzPts val="3000"/>
              <a:buNone/>
              <a:defRPr>
                <a:solidFill>
                  <a:srgbClr val="262D66"/>
                </a:solidFill>
              </a:defRPr>
            </a:lvl2pPr>
            <a:lvl3pPr lvl="2" rtl="0">
              <a:spcBef>
                <a:spcPts val="0"/>
              </a:spcBef>
              <a:spcAft>
                <a:spcPts val="0"/>
              </a:spcAft>
              <a:buClr>
                <a:srgbClr val="262D66"/>
              </a:buClr>
              <a:buSzPts val="3000"/>
              <a:buNone/>
              <a:defRPr>
                <a:solidFill>
                  <a:srgbClr val="262D66"/>
                </a:solidFill>
              </a:defRPr>
            </a:lvl3pPr>
            <a:lvl4pPr lvl="3" rtl="0">
              <a:spcBef>
                <a:spcPts val="0"/>
              </a:spcBef>
              <a:spcAft>
                <a:spcPts val="0"/>
              </a:spcAft>
              <a:buClr>
                <a:srgbClr val="262D66"/>
              </a:buClr>
              <a:buSzPts val="3000"/>
              <a:buNone/>
              <a:defRPr>
                <a:solidFill>
                  <a:srgbClr val="262D66"/>
                </a:solidFill>
              </a:defRPr>
            </a:lvl4pPr>
            <a:lvl5pPr lvl="4" rtl="0">
              <a:spcBef>
                <a:spcPts val="0"/>
              </a:spcBef>
              <a:spcAft>
                <a:spcPts val="0"/>
              </a:spcAft>
              <a:buClr>
                <a:srgbClr val="262D66"/>
              </a:buClr>
              <a:buSzPts val="3000"/>
              <a:buNone/>
              <a:defRPr>
                <a:solidFill>
                  <a:srgbClr val="262D66"/>
                </a:solidFill>
              </a:defRPr>
            </a:lvl5pPr>
            <a:lvl6pPr lvl="5" rtl="0">
              <a:spcBef>
                <a:spcPts val="0"/>
              </a:spcBef>
              <a:spcAft>
                <a:spcPts val="0"/>
              </a:spcAft>
              <a:buClr>
                <a:srgbClr val="262D66"/>
              </a:buClr>
              <a:buSzPts val="3000"/>
              <a:buNone/>
              <a:defRPr>
                <a:solidFill>
                  <a:srgbClr val="262D66"/>
                </a:solidFill>
              </a:defRPr>
            </a:lvl6pPr>
            <a:lvl7pPr lvl="6" rtl="0">
              <a:spcBef>
                <a:spcPts val="0"/>
              </a:spcBef>
              <a:spcAft>
                <a:spcPts val="0"/>
              </a:spcAft>
              <a:buClr>
                <a:srgbClr val="262D66"/>
              </a:buClr>
              <a:buSzPts val="3000"/>
              <a:buNone/>
              <a:defRPr>
                <a:solidFill>
                  <a:srgbClr val="262D66"/>
                </a:solidFill>
              </a:defRPr>
            </a:lvl7pPr>
            <a:lvl8pPr lvl="7" rtl="0">
              <a:spcBef>
                <a:spcPts val="0"/>
              </a:spcBef>
              <a:spcAft>
                <a:spcPts val="0"/>
              </a:spcAft>
              <a:buClr>
                <a:srgbClr val="262D66"/>
              </a:buClr>
              <a:buSzPts val="3000"/>
              <a:buNone/>
              <a:defRPr>
                <a:solidFill>
                  <a:srgbClr val="262D66"/>
                </a:solidFill>
              </a:defRPr>
            </a:lvl8pPr>
            <a:lvl9pPr lvl="8" rtl="0">
              <a:spcBef>
                <a:spcPts val="0"/>
              </a:spcBef>
              <a:spcAft>
                <a:spcPts val="0"/>
              </a:spcAft>
              <a:buClr>
                <a:srgbClr val="262D66"/>
              </a:buClr>
              <a:buSzPts val="3000"/>
              <a:buNone/>
              <a:defRPr>
                <a:solidFill>
                  <a:srgbClr val="262D66"/>
                </a:solidFill>
              </a:defRPr>
            </a:lvl9pPr>
          </a:lstStyle>
          <a:p/>
        </p:txBody>
      </p:sp>
      <p:grpSp>
        <p:nvGrpSpPr>
          <p:cNvPr id="206" name="Google Shape;206;p6"/>
          <p:cNvGrpSpPr/>
          <p:nvPr/>
        </p:nvGrpSpPr>
        <p:grpSpPr>
          <a:xfrm rot="5400000">
            <a:off x="7938947" y="4033074"/>
            <a:ext cx="2447400" cy="2740818"/>
            <a:chOff x="-752290" y="-1552472"/>
            <a:chExt cx="2447400" cy="2740818"/>
          </a:xfrm>
        </p:grpSpPr>
        <p:sp>
          <p:nvSpPr>
            <p:cNvPr id="207" name="Google Shape;207;p6"/>
            <p:cNvSpPr/>
            <p:nvPr/>
          </p:nvSpPr>
          <p:spPr>
            <a:xfrm rot="2700000">
              <a:off x="-393877" y="-900641"/>
              <a:ext cx="1730573" cy="1730573"/>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6"/>
            <p:cNvSpPr/>
            <p:nvPr/>
          </p:nvSpPr>
          <p:spPr>
            <a:xfrm rot="2700000">
              <a:off x="-393877" y="-1194059"/>
              <a:ext cx="1730573" cy="1730573"/>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9" name="Google Shape;209;p6"/>
          <p:cNvGrpSpPr/>
          <p:nvPr/>
        </p:nvGrpSpPr>
        <p:grpSpPr>
          <a:xfrm>
            <a:off x="7762258" y="168972"/>
            <a:ext cx="1220292" cy="2396733"/>
            <a:chOff x="7762258" y="168972"/>
            <a:chExt cx="1220292" cy="2396733"/>
          </a:xfrm>
        </p:grpSpPr>
        <p:grpSp>
          <p:nvGrpSpPr>
            <p:cNvPr id="210" name="Google Shape;210;p6"/>
            <p:cNvGrpSpPr/>
            <p:nvPr/>
          </p:nvGrpSpPr>
          <p:grpSpPr>
            <a:xfrm>
              <a:off x="7762258" y="168972"/>
              <a:ext cx="1215389" cy="1527061"/>
              <a:chOff x="7762258" y="168972"/>
              <a:chExt cx="1215389" cy="1527061"/>
            </a:xfrm>
          </p:grpSpPr>
          <p:grpSp>
            <p:nvGrpSpPr>
              <p:cNvPr id="211" name="Google Shape;211;p6"/>
              <p:cNvGrpSpPr/>
              <p:nvPr/>
            </p:nvGrpSpPr>
            <p:grpSpPr>
              <a:xfrm>
                <a:off x="8703402" y="1512608"/>
                <a:ext cx="71100" cy="183425"/>
                <a:chOff x="8670258" y="1418000"/>
                <a:chExt cx="71100" cy="183425"/>
              </a:xfrm>
            </p:grpSpPr>
            <p:sp>
              <p:nvSpPr>
                <p:cNvPr id="212" name="Google Shape;212;p6"/>
                <p:cNvSpPr/>
                <p:nvPr/>
              </p:nvSpPr>
              <p:spPr>
                <a:xfrm>
                  <a:off x="8670258" y="1418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6"/>
                <p:cNvSpPr/>
                <p:nvPr/>
              </p:nvSpPr>
              <p:spPr>
                <a:xfrm>
                  <a:off x="8670258" y="15303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4" name="Google Shape;214;p6"/>
              <p:cNvGrpSpPr/>
              <p:nvPr/>
            </p:nvGrpSpPr>
            <p:grpSpPr>
              <a:xfrm>
                <a:off x="7762258" y="168972"/>
                <a:ext cx="1215389" cy="1193278"/>
                <a:chOff x="7751575" y="163631"/>
                <a:chExt cx="1215389" cy="1193278"/>
              </a:xfrm>
            </p:grpSpPr>
            <p:sp>
              <p:nvSpPr>
                <p:cNvPr id="215" name="Google Shape;215;p6"/>
                <p:cNvSpPr/>
                <p:nvPr/>
              </p:nvSpPr>
              <p:spPr>
                <a:xfrm rot="10800000">
                  <a:off x="7751575" y="163631"/>
                  <a:ext cx="975392" cy="1193278"/>
                </a:xfrm>
                <a:custGeom>
                  <a:rect b="b" l="l" r="r" t="t"/>
                  <a:pathLst>
                    <a:path extrusionOk="0" h="47296" w="38783">
                      <a:moveTo>
                        <a:pt x="0" y="0"/>
                      </a:moveTo>
                      <a:lnTo>
                        <a:pt x="0" y="47296"/>
                      </a:lnTo>
                      <a:lnTo>
                        <a:pt x="38783" y="47296"/>
                      </a:lnTo>
                    </a:path>
                  </a:pathLst>
                </a:custGeom>
                <a:noFill/>
                <a:ln cap="flat" cmpd="sng" w="9525">
                  <a:solidFill>
                    <a:srgbClr val="262D66"/>
                  </a:solidFill>
                  <a:prstDash val="solid"/>
                  <a:round/>
                  <a:headEnd len="med" w="med" type="none"/>
                  <a:tailEnd len="med" w="med" type="none"/>
                </a:ln>
              </p:spPr>
            </p:sp>
            <p:sp>
              <p:nvSpPr>
                <p:cNvPr id="216" name="Google Shape;216;p6"/>
                <p:cNvSpPr/>
                <p:nvPr/>
              </p:nvSpPr>
              <p:spPr>
                <a:xfrm>
                  <a:off x="8727542" y="163634"/>
                  <a:ext cx="239423" cy="258336"/>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grpSp>
          <p:nvGrpSpPr>
            <p:cNvPr id="217" name="Google Shape;217;p6"/>
            <p:cNvGrpSpPr/>
            <p:nvPr/>
          </p:nvGrpSpPr>
          <p:grpSpPr>
            <a:xfrm>
              <a:off x="8432650" y="426740"/>
              <a:ext cx="549900" cy="2138965"/>
              <a:chOff x="8432650" y="426725"/>
              <a:chExt cx="549900" cy="806700"/>
            </a:xfrm>
          </p:grpSpPr>
          <p:cxnSp>
            <p:nvCxnSpPr>
              <p:cNvPr id="218" name="Google Shape;218;p6"/>
              <p:cNvCxnSpPr/>
              <p:nvPr/>
            </p:nvCxnSpPr>
            <p:spPr>
              <a:xfrm>
                <a:off x="8432650" y="428150"/>
                <a:ext cx="549900" cy="0"/>
              </a:xfrm>
              <a:prstGeom prst="straightConnector1">
                <a:avLst/>
              </a:prstGeom>
              <a:noFill/>
              <a:ln cap="flat" cmpd="sng" w="9525">
                <a:solidFill>
                  <a:schemeClr val="dk1"/>
                </a:solidFill>
                <a:prstDash val="solid"/>
                <a:round/>
                <a:headEnd len="med" w="med" type="none"/>
                <a:tailEnd len="med" w="med" type="none"/>
              </a:ln>
            </p:spPr>
          </p:cxnSp>
          <p:cxnSp>
            <p:nvCxnSpPr>
              <p:cNvPr id="219" name="Google Shape;219;p6"/>
              <p:cNvCxnSpPr/>
              <p:nvPr/>
            </p:nvCxnSpPr>
            <p:spPr>
              <a:xfrm>
                <a:off x="8978211" y="426725"/>
                <a:ext cx="0" cy="806700"/>
              </a:xfrm>
              <a:prstGeom prst="straightConnector1">
                <a:avLst/>
              </a:prstGeom>
              <a:noFill/>
              <a:ln cap="flat" cmpd="sng" w="9525">
                <a:solidFill>
                  <a:schemeClr val="dk1"/>
                </a:solidFill>
                <a:prstDash val="solid"/>
                <a:round/>
                <a:headEnd len="med" w="med" type="none"/>
                <a:tailEnd len="med" w="med" type="none"/>
              </a:ln>
            </p:spPr>
          </p:cxnSp>
        </p:grpSp>
        <p:grpSp>
          <p:nvGrpSpPr>
            <p:cNvPr id="220" name="Google Shape;220;p6"/>
            <p:cNvGrpSpPr/>
            <p:nvPr/>
          </p:nvGrpSpPr>
          <p:grpSpPr>
            <a:xfrm rot="5400000">
              <a:off x="8158088" y="335583"/>
              <a:ext cx="71100" cy="183425"/>
              <a:chOff x="8670258" y="1418000"/>
              <a:chExt cx="71100" cy="183425"/>
            </a:xfrm>
          </p:grpSpPr>
          <p:sp>
            <p:nvSpPr>
              <p:cNvPr id="221" name="Google Shape;221;p6"/>
              <p:cNvSpPr/>
              <p:nvPr/>
            </p:nvSpPr>
            <p:spPr>
              <a:xfrm>
                <a:off x="8670258" y="1418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 name="Google Shape;222;p6"/>
              <p:cNvSpPr/>
              <p:nvPr/>
            </p:nvSpPr>
            <p:spPr>
              <a:xfrm>
                <a:off x="8670258" y="15303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23" name="Google Shape;223;p6"/>
          <p:cNvGrpSpPr/>
          <p:nvPr/>
        </p:nvGrpSpPr>
        <p:grpSpPr>
          <a:xfrm>
            <a:off x="104406" y="1543313"/>
            <a:ext cx="3242994" cy="3438404"/>
            <a:chOff x="104406" y="1543313"/>
            <a:chExt cx="3242994" cy="3438404"/>
          </a:xfrm>
        </p:grpSpPr>
        <p:grpSp>
          <p:nvGrpSpPr>
            <p:cNvPr id="224" name="Google Shape;224;p6"/>
            <p:cNvGrpSpPr/>
            <p:nvPr/>
          </p:nvGrpSpPr>
          <p:grpSpPr>
            <a:xfrm>
              <a:off x="140125" y="1873021"/>
              <a:ext cx="3207275" cy="3108696"/>
              <a:chOff x="139275" y="1873775"/>
              <a:chExt cx="3207275" cy="3108696"/>
            </a:xfrm>
          </p:grpSpPr>
          <p:grpSp>
            <p:nvGrpSpPr>
              <p:cNvPr id="225" name="Google Shape;225;p6"/>
              <p:cNvGrpSpPr/>
              <p:nvPr/>
            </p:nvGrpSpPr>
            <p:grpSpPr>
              <a:xfrm>
                <a:off x="139275" y="1873775"/>
                <a:ext cx="3207275" cy="3108696"/>
                <a:chOff x="160650" y="1843684"/>
                <a:chExt cx="3207275" cy="3192335"/>
              </a:xfrm>
            </p:grpSpPr>
            <p:sp>
              <p:nvSpPr>
                <p:cNvPr id="226" name="Google Shape;226;p6"/>
                <p:cNvSpPr/>
                <p:nvPr/>
              </p:nvSpPr>
              <p:spPr>
                <a:xfrm>
                  <a:off x="160650" y="1843684"/>
                  <a:ext cx="3207275" cy="2919600"/>
                </a:xfrm>
                <a:custGeom>
                  <a:rect b="b" l="l" r="r" t="t"/>
                  <a:pathLst>
                    <a:path extrusionOk="0" h="116784" w="128291">
                      <a:moveTo>
                        <a:pt x="128291" y="116784"/>
                      </a:moveTo>
                      <a:lnTo>
                        <a:pt x="27" y="116760"/>
                      </a:lnTo>
                      <a:lnTo>
                        <a:pt x="0" y="0"/>
                      </a:lnTo>
                    </a:path>
                  </a:pathLst>
                </a:custGeom>
                <a:noFill/>
                <a:ln cap="flat" cmpd="sng" w="9525">
                  <a:solidFill>
                    <a:srgbClr val="262D66"/>
                  </a:solidFill>
                  <a:prstDash val="solid"/>
                  <a:round/>
                  <a:headEnd len="med" w="med" type="none"/>
                  <a:tailEnd len="med" w="med" type="none"/>
                </a:ln>
              </p:spPr>
            </p:sp>
            <p:sp>
              <p:nvSpPr>
                <p:cNvPr id="227" name="Google Shape;227;p6"/>
                <p:cNvSpPr/>
                <p:nvPr/>
              </p:nvSpPr>
              <p:spPr>
                <a:xfrm>
                  <a:off x="427275" y="3853619"/>
                  <a:ext cx="1793650" cy="1182400"/>
                </a:xfrm>
                <a:custGeom>
                  <a:rect b="b" l="l" r="r" t="t"/>
                  <a:pathLst>
                    <a:path extrusionOk="0" h="47296" w="71746">
                      <a:moveTo>
                        <a:pt x="0" y="0"/>
                      </a:moveTo>
                      <a:lnTo>
                        <a:pt x="0" y="47296"/>
                      </a:lnTo>
                      <a:lnTo>
                        <a:pt x="71746" y="47269"/>
                      </a:lnTo>
                    </a:path>
                  </a:pathLst>
                </a:custGeom>
                <a:noFill/>
                <a:ln cap="flat" cmpd="sng" w="9525">
                  <a:solidFill>
                    <a:srgbClr val="262D66"/>
                  </a:solidFill>
                  <a:prstDash val="solid"/>
                  <a:round/>
                  <a:headEnd len="med" w="med" type="none"/>
                  <a:tailEnd len="med" w="med" type="none"/>
                </a:ln>
              </p:spPr>
            </p:sp>
          </p:grpSp>
          <p:sp>
            <p:nvSpPr>
              <p:cNvPr id="228" name="Google Shape;228;p6"/>
              <p:cNvSpPr/>
              <p:nvPr/>
            </p:nvSpPr>
            <p:spPr>
              <a:xfrm>
                <a:off x="139950" y="4716300"/>
                <a:ext cx="265978" cy="266034"/>
              </a:xfrm>
              <a:custGeom>
                <a:rect b="b" l="l" r="r" t="t"/>
                <a:pathLst>
                  <a:path extrusionOk="0" h="9696" w="10405">
                    <a:moveTo>
                      <a:pt x="0" y="0"/>
                    </a:moveTo>
                    <a:lnTo>
                      <a:pt x="10405" y="0"/>
                    </a:lnTo>
                    <a:lnTo>
                      <a:pt x="10405" y="9696"/>
                    </a:lnTo>
                    <a:close/>
                  </a:path>
                </a:pathLst>
              </a:custGeom>
              <a:solidFill>
                <a:srgbClr val="262D66"/>
              </a:solidFill>
              <a:ln cap="flat" cmpd="sng" w="9525">
                <a:solidFill>
                  <a:srgbClr val="262D66"/>
                </a:solidFill>
                <a:prstDash val="solid"/>
                <a:round/>
                <a:headEnd len="med" w="med" type="none"/>
                <a:tailEnd len="med" w="med" type="none"/>
              </a:ln>
            </p:spPr>
          </p:sp>
        </p:grpSp>
        <p:grpSp>
          <p:nvGrpSpPr>
            <p:cNvPr id="229" name="Google Shape;229;p6"/>
            <p:cNvGrpSpPr/>
            <p:nvPr/>
          </p:nvGrpSpPr>
          <p:grpSpPr>
            <a:xfrm>
              <a:off x="104406" y="1543313"/>
              <a:ext cx="71100" cy="183425"/>
              <a:chOff x="8678850" y="1392225"/>
              <a:chExt cx="71100" cy="183425"/>
            </a:xfrm>
          </p:grpSpPr>
          <p:sp>
            <p:nvSpPr>
              <p:cNvPr id="230" name="Google Shape;230;p6"/>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1" name="Google Shape;231;p6"/>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32" name="Shape 232"/>
        <p:cNvGrpSpPr/>
        <p:nvPr/>
      </p:nvGrpSpPr>
      <p:grpSpPr>
        <a:xfrm>
          <a:off x="0" y="0"/>
          <a:ext cx="0" cy="0"/>
          <a:chOff x="0" y="0"/>
          <a:chExt cx="0" cy="0"/>
        </a:xfrm>
      </p:grpSpPr>
      <p:sp>
        <p:nvSpPr>
          <p:cNvPr id="233" name="Google Shape;233;p7"/>
          <p:cNvSpPr txBox="1"/>
          <p:nvPr>
            <p:ph idx="1" type="body"/>
          </p:nvPr>
        </p:nvSpPr>
        <p:spPr>
          <a:xfrm>
            <a:off x="713225" y="1385625"/>
            <a:ext cx="3858900" cy="3217800"/>
          </a:xfrm>
          <a:prstGeom prst="rect">
            <a:avLst/>
          </a:prstGeom>
        </p:spPr>
        <p:txBody>
          <a:bodyPr anchorCtr="0" anchor="ctr" bIns="91425" lIns="91425" spcFirstLastPara="1" rIns="91425" wrap="square" tIns="91425">
            <a:noAutofit/>
          </a:bodyPr>
          <a:lstStyle>
            <a:lvl1pPr indent="-330200" lvl="0" marL="457200" rtl="0">
              <a:spcBef>
                <a:spcPts val="0"/>
              </a:spcBef>
              <a:spcAft>
                <a:spcPts val="0"/>
              </a:spcAft>
              <a:buClr>
                <a:schemeClr val="dk1"/>
              </a:buClr>
              <a:buSzPts val="1600"/>
              <a:buFont typeface="Darker Grotesque Medium"/>
              <a:buChar char="●"/>
              <a:defRPr>
                <a:solidFill>
                  <a:schemeClr val="dk1"/>
                </a:solidFill>
              </a:defRPr>
            </a:lvl1pPr>
            <a:lvl2pPr indent="-330200" lvl="1" marL="914400" rtl="0">
              <a:spcBef>
                <a:spcPts val="1200"/>
              </a:spcBef>
              <a:spcAft>
                <a:spcPts val="0"/>
              </a:spcAft>
              <a:buClr>
                <a:schemeClr val="dk1"/>
              </a:buClr>
              <a:buSzPts val="1600"/>
              <a:buFont typeface="Darker Grotesque Medium"/>
              <a:buChar char="○"/>
              <a:defRPr>
                <a:solidFill>
                  <a:schemeClr val="dk1"/>
                </a:solidFill>
              </a:defRPr>
            </a:lvl2pPr>
            <a:lvl3pPr indent="-330200" lvl="2" marL="1371600" rtl="0">
              <a:spcBef>
                <a:spcPts val="1600"/>
              </a:spcBef>
              <a:spcAft>
                <a:spcPts val="0"/>
              </a:spcAft>
              <a:buClr>
                <a:schemeClr val="dk1"/>
              </a:buClr>
              <a:buSzPts val="1600"/>
              <a:buFont typeface="Darker Grotesque Medium"/>
              <a:buChar char="■"/>
              <a:defRPr>
                <a:solidFill>
                  <a:schemeClr val="dk1"/>
                </a:solidFill>
              </a:defRPr>
            </a:lvl3pPr>
            <a:lvl4pPr indent="-330200" lvl="3" marL="1828800" rtl="0">
              <a:spcBef>
                <a:spcPts val="1600"/>
              </a:spcBef>
              <a:spcAft>
                <a:spcPts val="0"/>
              </a:spcAft>
              <a:buClr>
                <a:schemeClr val="dk1"/>
              </a:buClr>
              <a:buSzPts val="1600"/>
              <a:buFont typeface="Darker Grotesque Medium"/>
              <a:buChar char="●"/>
              <a:defRPr>
                <a:solidFill>
                  <a:schemeClr val="dk1"/>
                </a:solidFill>
              </a:defRPr>
            </a:lvl4pPr>
            <a:lvl5pPr indent="-330200" lvl="4" marL="2286000" rtl="0">
              <a:spcBef>
                <a:spcPts val="1600"/>
              </a:spcBef>
              <a:spcAft>
                <a:spcPts val="0"/>
              </a:spcAft>
              <a:buClr>
                <a:schemeClr val="dk1"/>
              </a:buClr>
              <a:buSzPts val="1600"/>
              <a:buFont typeface="Darker Grotesque Medium"/>
              <a:buChar char="○"/>
              <a:defRPr>
                <a:solidFill>
                  <a:schemeClr val="dk1"/>
                </a:solidFill>
              </a:defRPr>
            </a:lvl5pPr>
            <a:lvl6pPr indent="-330200" lvl="5" marL="2743200" rtl="0">
              <a:spcBef>
                <a:spcPts val="1600"/>
              </a:spcBef>
              <a:spcAft>
                <a:spcPts val="0"/>
              </a:spcAft>
              <a:buClr>
                <a:schemeClr val="dk1"/>
              </a:buClr>
              <a:buSzPts val="1600"/>
              <a:buFont typeface="Darker Grotesque Medium"/>
              <a:buChar char="■"/>
              <a:defRPr>
                <a:solidFill>
                  <a:schemeClr val="dk1"/>
                </a:solidFill>
              </a:defRPr>
            </a:lvl6pPr>
            <a:lvl7pPr indent="-330200" lvl="6" marL="3200400" rtl="0">
              <a:spcBef>
                <a:spcPts val="1600"/>
              </a:spcBef>
              <a:spcAft>
                <a:spcPts val="0"/>
              </a:spcAft>
              <a:buClr>
                <a:schemeClr val="dk1"/>
              </a:buClr>
              <a:buSzPts val="1600"/>
              <a:buFont typeface="Darker Grotesque Medium"/>
              <a:buChar char="●"/>
              <a:defRPr>
                <a:solidFill>
                  <a:schemeClr val="dk1"/>
                </a:solidFill>
              </a:defRPr>
            </a:lvl7pPr>
            <a:lvl8pPr indent="-330200" lvl="7" marL="3657600" rtl="0">
              <a:spcBef>
                <a:spcPts val="1600"/>
              </a:spcBef>
              <a:spcAft>
                <a:spcPts val="0"/>
              </a:spcAft>
              <a:buClr>
                <a:schemeClr val="dk1"/>
              </a:buClr>
              <a:buSzPts val="1600"/>
              <a:buFont typeface="Darker Grotesque Medium"/>
              <a:buChar char="○"/>
              <a:defRPr>
                <a:solidFill>
                  <a:schemeClr val="dk1"/>
                </a:solidFill>
              </a:defRPr>
            </a:lvl8pPr>
            <a:lvl9pPr indent="-330200" lvl="8" marL="4114800" rtl="0">
              <a:spcBef>
                <a:spcPts val="1600"/>
              </a:spcBef>
              <a:spcAft>
                <a:spcPts val="1600"/>
              </a:spcAft>
              <a:buClr>
                <a:schemeClr val="dk1"/>
              </a:buClr>
              <a:buSzPts val="1600"/>
              <a:buFont typeface="Darker Grotesque Medium"/>
              <a:buChar char="■"/>
              <a:defRPr>
                <a:solidFill>
                  <a:schemeClr val="dk1"/>
                </a:solidFill>
              </a:defRPr>
            </a:lvl9pPr>
          </a:lstStyle>
          <a:p/>
        </p:txBody>
      </p:sp>
      <p:sp>
        <p:nvSpPr>
          <p:cNvPr id="234" name="Google Shape;234;p7"/>
          <p:cNvSpPr txBox="1"/>
          <p:nvPr>
            <p:ph type="title"/>
          </p:nvPr>
        </p:nvSpPr>
        <p:spPr>
          <a:xfrm>
            <a:off x="713225" y="398075"/>
            <a:ext cx="3858900" cy="896100"/>
          </a:xfrm>
          <a:prstGeom prst="rect">
            <a:avLst/>
          </a:prstGeom>
        </p:spPr>
        <p:txBody>
          <a:bodyPr anchorCtr="0" anchor="t" bIns="91425" lIns="91425" spcFirstLastPara="1" rIns="91425" wrap="square" tIns="91425">
            <a:noAutofit/>
          </a:bodyPr>
          <a:lstStyle>
            <a:lvl1pPr lvl="0" rtl="0">
              <a:spcBef>
                <a:spcPts val="0"/>
              </a:spcBef>
              <a:spcAft>
                <a:spcPts val="0"/>
              </a:spcAft>
              <a:buClr>
                <a:srgbClr val="262D66"/>
              </a:buClr>
              <a:buSzPts val="3000"/>
              <a:buNone/>
              <a:defRPr>
                <a:solidFill>
                  <a:srgbClr val="262D66"/>
                </a:solidFill>
              </a:defRPr>
            </a:lvl1pPr>
            <a:lvl2pPr lvl="1" rtl="0">
              <a:spcBef>
                <a:spcPts val="0"/>
              </a:spcBef>
              <a:spcAft>
                <a:spcPts val="0"/>
              </a:spcAft>
              <a:buClr>
                <a:srgbClr val="262D66"/>
              </a:buClr>
              <a:buSzPts val="3000"/>
              <a:buNone/>
              <a:defRPr>
                <a:solidFill>
                  <a:srgbClr val="262D66"/>
                </a:solidFill>
              </a:defRPr>
            </a:lvl2pPr>
            <a:lvl3pPr lvl="2" rtl="0">
              <a:spcBef>
                <a:spcPts val="0"/>
              </a:spcBef>
              <a:spcAft>
                <a:spcPts val="0"/>
              </a:spcAft>
              <a:buClr>
                <a:srgbClr val="262D66"/>
              </a:buClr>
              <a:buSzPts val="3000"/>
              <a:buNone/>
              <a:defRPr>
                <a:solidFill>
                  <a:srgbClr val="262D66"/>
                </a:solidFill>
              </a:defRPr>
            </a:lvl3pPr>
            <a:lvl4pPr lvl="3" rtl="0">
              <a:spcBef>
                <a:spcPts val="0"/>
              </a:spcBef>
              <a:spcAft>
                <a:spcPts val="0"/>
              </a:spcAft>
              <a:buClr>
                <a:srgbClr val="262D66"/>
              </a:buClr>
              <a:buSzPts val="3000"/>
              <a:buNone/>
              <a:defRPr>
                <a:solidFill>
                  <a:srgbClr val="262D66"/>
                </a:solidFill>
              </a:defRPr>
            </a:lvl4pPr>
            <a:lvl5pPr lvl="4" rtl="0">
              <a:spcBef>
                <a:spcPts val="0"/>
              </a:spcBef>
              <a:spcAft>
                <a:spcPts val="0"/>
              </a:spcAft>
              <a:buClr>
                <a:srgbClr val="262D66"/>
              </a:buClr>
              <a:buSzPts val="3000"/>
              <a:buNone/>
              <a:defRPr>
                <a:solidFill>
                  <a:srgbClr val="262D66"/>
                </a:solidFill>
              </a:defRPr>
            </a:lvl5pPr>
            <a:lvl6pPr lvl="5" rtl="0">
              <a:spcBef>
                <a:spcPts val="0"/>
              </a:spcBef>
              <a:spcAft>
                <a:spcPts val="0"/>
              </a:spcAft>
              <a:buClr>
                <a:srgbClr val="262D66"/>
              </a:buClr>
              <a:buSzPts val="3000"/>
              <a:buNone/>
              <a:defRPr>
                <a:solidFill>
                  <a:srgbClr val="262D66"/>
                </a:solidFill>
              </a:defRPr>
            </a:lvl6pPr>
            <a:lvl7pPr lvl="6" rtl="0">
              <a:spcBef>
                <a:spcPts val="0"/>
              </a:spcBef>
              <a:spcAft>
                <a:spcPts val="0"/>
              </a:spcAft>
              <a:buClr>
                <a:srgbClr val="262D66"/>
              </a:buClr>
              <a:buSzPts val="3000"/>
              <a:buNone/>
              <a:defRPr>
                <a:solidFill>
                  <a:srgbClr val="262D66"/>
                </a:solidFill>
              </a:defRPr>
            </a:lvl7pPr>
            <a:lvl8pPr lvl="7" rtl="0">
              <a:spcBef>
                <a:spcPts val="0"/>
              </a:spcBef>
              <a:spcAft>
                <a:spcPts val="0"/>
              </a:spcAft>
              <a:buClr>
                <a:srgbClr val="262D66"/>
              </a:buClr>
              <a:buSzPts val="3000"/>
              <a:buNone/>
              <a:defRPr>
                <a:solidFill>
                  <a:srgbClr val="262D66"/>
                </a:solidFill>
              </a:defRPr>
            </a:lvl8pPr>
            <a:lvl9pPr lvl="8" rtl="0">
              <a:spcBef>
                <a:spcPts val="0"/>
              </a:spcBef>
              <a:spcAft>
                <a:spcPts val="0"/>
              </a:spcAft>
              <a:buClr>
                <a:srgbClr val="262D66"/>
              </a:buClr>
              <a:buSzPts val="3000"/>
              <a:buNone/>
              <a:defRPr>
                <a:solidFill>
                  <a:srgbClr val="262D66"/>
                </a:solidFill>
              </a:defRPr>
            </a:lvl9pPr>
          </a:lstStyle>
          <a:p/>
        </p:txBody>
      </p:sp>
      <p:grpSp>
        <p:nvGrpSpPr>
          <p:cNvPr id="235" name="Google Shape;235;p7"/>
          <p:cNvGrpSpPr/>
          <p:nvPr/>
        </p:nvGrpSpPr>
        <p:grpSpPr>
          <a:xfrm>
            <a:off x="7762258" y="168972"/>
            <a:ext cx="1250543" cy="3952061"/>
            <a:chOff x="7762258" y="168972"/>
            <a:chExt cx="1250543" cy="3952061"/>
          </a:xfrm>
        </p:grpSpPr>
        <p:grpSp>
          <p:nvGrpSpPr>
            <p:cNvPr id="236" name="Google Shape;236;p7"/>
            <p:cNvGrpSpPr/>
            <p:nvPr/>
          </p:nvGrpSpPr>
          <p:grpSpPr>
            <a:xfrm>
              <a:off x="8941700" y="3937608"/>
              <a:ext cx="71100" cy="183425"/>
              <a:chOff x="8670258" y="1418000"/>
              <a:chExt cx="71100" cy="183425"/>
            </a:xfrm>
          </p:grpSpPr>
          <p:sp>
            <p:nvSpPr>
              <p:cNvPr id="237" name="Google Shape;237;p7"/>
              <p:cNvSpPr/>
              <p:nvPr/>
            </p:nvSpPr>
            <p:spPr>
              <a:xfrm>
                <a:off x="8670258" y="1418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 name="Google Shape;238;p7"/>
              <p:cNvSpPr/>
              <p:nvPr/>
            </p:nvSpPr>
            <p:spPr>
              <a:xfrm>
                <a:off x="8670258" y="15303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39" name="Google Shape;239;p7"/>
            <p:cNvGrpSpPr/>
            <p:nvPr/>
          </p:nvGrpSpPr>
          <p:grpSpPr>
            <a:xfrm>
              <a:off x="7762258" y="168972"/>
              <a:ext cx="1215389" cy="1193278"/>
              <a:chOff x="7751575" y="163631"/>
              <a:chExt cx="1215389" cy="1193278"/>
            </a:xfrm>
          </p:grpSpPr>
          <p:sp>
            <p:nvSpPr>
              <p:cNvPr id="240" name="Google Shape;240;p7"/>
              <p:cNvSpPr/>
              <p:nvPr/>
            </p:nvSpPr>
            <p:spPr>
              <a:xfrm rot="10800000">
                <a:off x="7751575" y="163631"/>
                <a:ext cx="975392" cy="1193278"/>
              </a:xfrm>
              <a:custGeom>
                <a:rect b="b" l="l" r="r" t="t"/>
                <a:pathLst>
                  <a:path extrusionOk="0" h="47296" w="38783">
                    <a:moveTo>
                      <a:pt x="0" y="0"/>
                    </a:moveTo>
                    <a:lnTo>
                      <a:pt x="0" y="47296"/>
                    </a:lnTo>
                    <a:lnTo>
                      <a:pt x="38783" y="47296"/>
                    </a:lnTo>
                  </a:path>
                </a:pathLst>
              </a:custGeom>
              <a:noFill/>
              <a:ln cap="flat" cmpd="sng" w="9525">
                <a:solidFill>
                  <a:srgbClr val="262D66"/>
                </a:solidFill>
                <a:prstDash val="solid"/>
                <a:round/>
                <a:headEnd len="med" w="med" type="none"/>
                <a:tailEnd len="med" w="med" type="none"/>
              </a:ln>
            </p:spPr>
          </p:sp>
          <p:sp>
            <p:nvSpPr>
              <p:cNvPr id="241" name="Google Shape;241;p7"/>
              <p:cNvSpPr/>
              <p:nvPr/>
            </p:nvSpPr>
            <p:spPr>
              <a:xfrm>
                <a:off x="8727542" y="163634"/>
                <a:ext cx="239423" cy="258336"/>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nvGrpSpPr>
            <p:cNvPr id="242" name="Google Shape;242;p7"/>
            <p:cNvGrpSpPr/>
            <p:nvPr/>
          </p:nvGrpSpPr>
          <p:grpSpPr>
            <a:xfrm>
              <a:off x="8432650" y="426740"/>
              <a:ext cx="549900" cy="3357594"/>
              <a:chOff x="8432650" y="426725"/>
              <a:chExt cx="549900" cy="1266300"/>
            </a:xfrm>
          </p:grpSpPr>
          <p:cxnSp>
            <p:nvCxnSpPr>
              <p:cNvPr id="243" name="Google Shape;243;p7"/>
              <p:cNvCxnSpPr/>
              <p:nvPr/>
            </p:nvCxnSpPr>
            <p:spPr>
              <a:xfrm>
                <a:off x="8432650" y="428150"/>
                <a:ext cx="549900" cy="0"/>
              </a:xfrm>
              <a:prstGeom prst="straightConnector1">
                <a:avLst/>
              </a:prstGeom>
              <a:noFill/>
              <a:ln cap="flat" cmpd="sng" w="9525">
                <a:solidFill>
                  <a:schemeClr val="dk1"/>
                </a:solidFill>
                <a:prstDash val="solid"/>
                <a:round/>
                <a:headEnd len="med" w="med" type="none"/>
                <a:tailEnd len="med" w="med" type="none"/>
              </a:ln>
            </p:spPr>
          </p:cxnSp>
          <p:cxnSp>
            <p:nvCxnSpPr>
              <p:cNvPr id="244" name="Google Shape;244;p7"/>
              <p:cNvCxnSpPr/>
              <p:nvPr/>
            </p:nvCxnSpPr>
            <p:spPr>
              <a:xfrm>
                <a:off x="8978211" y="426725"/>
                <a:ext cx="0" cy="1266300"/>
              </a:xfrm>
              <a:prstGeom prst="straightConnector1">
                <a:avLst/>
              </a:prstGeom>
              <a:noFill/>
              <a:ln cap="flat" cmpd="sng" w="9525">
                <a:solidFill>
                  <a:schemeClr val="dk1"/>
                </a:solidFill>
                <a:prstDash val="solid"/>
                <a:round/>
                <a:headEnd len="med" w="med" type="none"/>
                <a:tailEnd len="med" w="med" type="none"/>
              </a:ln>
            </p:spPr>
          </p:cxnSp>
        </p:grpSp>
        <p:grpSp>
          <p:nvGrpSpPr>
            <p:cNvPr id="245" name="Google Shape;245;p7"/>
            <p:cNvGrpSpPr/>
            <p:nvPr/>
          </p:nvGrpSpPr>
          <p:grpSpPr>
            <a:xfrm rot="5400000">
              <a:off x="8158088" y="335583"/>
              <a:ext cx="71100" cy="183425"/>
              <a:chOff x="8670258" y="1418000"/>
              <a:chExt cx="71100" cy="183425"/>
            </a:xfrm>
          </p:grpSpPr>
          <p:sp>
            <p:nvSpPr>
              <p:cNvPr id="246" name="Google Shape;246;p7"/>
              <p:cNvSpPr/>
              <p:nvPr/>
            </p:nvSpPr>
            <p:spPr>
              <a:xfrm>
                <a:off x="8670258" y="1418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 name="Google Shape;247;p7"/>
              <p:cNvSpPr/>
              <p:nvPr/>
            </p:nvSpPr>
            <p:spPr>
              <a:xfrm>
                <a:off x="8670258" y="15303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48" name="Google Shape;248;p7"/>
          <p:cNvGrpSpPr/>
          <p:nvPr/>
        </p:nvGrpSpPr>
        <p:grpSpPr>
          <a:xfrm>
            <a:off x="104406" y="1543313"/>
            <a:ext cx="3242994" cy="3438404"/>
            <a:chOff x="104406" y="1543313"/>
            <a:chExt cx="3242994" cy="3438404"/>
          </a:xfrm>
        </p:grpSpPr>
        <p:grpSp>
          <p:nvGrpSpPr>
            <p:cNvPr id="249" name="Google Shape;249;p7"/>
            <p:cNvGrpSpPr/>
            <p:nvPr/>
          </p:nvGrpSpPr>
          <p:grpSpPr>
            <a:xfrm>
              <a:off x="140125" y="1873021"/>
              <a:ext cx="3207275" cy="3108696"/>
              <a:chOff x="139275" y="1873775"/>
              <a:chExt cx="3207275" cy="3108696"/>
            </a:xfrm>
          </p:grpSpPr>
          <p:grpSp>
            <p:nvGrpSpPr>
              <p:cNvPr id="250" name="Google Shape;250;p7"/>
              <p:cNvGrpSpPr/>
              <p:nvPr/>
            </p:nvGrpSpPr>
            <p:grpSpPr>
              <a:xfrm>
                <a:off x="139275" y="1873775"/>
                <a:ext cx="3207275" cy="3108696"/>
                <a:chOff x="160650" y="1843684"/>
                <a:chExt cx="3207275" cy="3192335"/>
              </a:xfrm>
            </p:grpSpPr>
            <p:sp>
              <p:nvSpPr>
                <p:cNvPr id="251" name="Google Shape;251;p7"/>
                <p:cNvSpPr/>
                <p:nvPr/>
              </p:nvSpPr>
              <p:spPr>
                <a:xfrm>
                  <a:off x="160650" y="1843684"/>
                  <a:ext cx="3207275" cy="2919600"/>
                </a:xfrm>
                <a:custGeom>
                  <a:rect b="b" l="l" r="r" t="t"/>
                  <a:pathLst>
                    <a:path extrusionOk="0" h="116784" w="128291">
                      <a:moveTo>
                        <a:pt x="128291" y="116784"/>
                      </a:moveTo>
                      <a:lnTo>
                        <a:pt x="27" y="116760"/>
                      </a:lnTo>
                      <a:lnTo>
                        <a:pt x="0" y="0"/>
                      </a:lnTo>
                    </a:path>
                  </a:pathLst>
                </a:custGeom>
                <a:noFill/>
                <a:ln cap="flat" cmpd="sng" w="9525">
                  <a:solidFill>
                    <a:srgbClr val="262D66"/>
                  </a:solidFill>
                  <a:prstDash val="solid"/>
                  <a:round/>
                  <a:headEnd len="med" w="med" type="none"/>
                  <a:tailEnd len="med" w="med" type="none"/>
                </a:ln>
              </p:spPr>
            </p:sp>
            <p:sp>
              <p:nvSpPr>
                <p:cNvPr id="252" name="Google Shape;252;p7"/>
                <p:cNvSpPr/>
                <p:nvPr/>
              </p:nvSpPr>
              <p:spPr>
                <a:xfrm>
                  <a:off x="427275" y="3853619"/>
                  <a:ext cx="1793650" cy="1182400"/>
                </a:xfrm>
                <a:custGeom>
                  <a:rect b="b" l="l" r="r" t="t"/>
                  <a:pathLst>
                    <a:path extrusionOk="0" h="47296" w="71746">
                      <a:moveTo>
                        <a:pt x="0" y="0"/>
                      </a:moveTo>
                      <a:lnTo>
                        <a:pt x="0" y="47296"/>
                      </a:lnTo>
                      <a:lnTo>
                        <a:pt x="71746" y="47269"/>
                      </a:lnTo>
                    </a:path>
                  </a:pathLst>
                </a:custGeom>
                <a:noFill/>
                <a:ln cap="flat" cmpd="sng" w="9525">
                  <a:solidFill>
                    <a:srgbClr val="262D66"/>
                  </a:solidFill>
                  <a:prstDash val="solid"/>
                  <a:round/>
                  <a:headEnd len="med" w="med" type="none"/>
                  <a:tailEnd len="med" w="med" type="none"/>
                </a:ln>
              </p:spPr>
            </p:sp>
          </p:grpSp>
          <p:sp>
            <p:nvSpPr>
              <p:cNvPr id="253" name="Google Shape;253;p7"/>
              <p:cNvSpPr/>
              <p:nvPr/>
            </p:nvSpPr>
            <p:spPr>
              <a:xfrm>
                <a:off x="139950" y="4716300"/>
                <a:ext cx="265978" cy="266034"/>
              </a:xfrm>
              <a:custGeom>
                <a:rect b="b" l="l" r="r" t="t"/>
                <a:pathLst>
                  <a:path extrusionOk="0" h="9696" w="10405">
                    <a:moveTo>
                      <a:pt x="0" y="0"/>
                    </a:moveTo>
                    <a:lnTo>
                      <a:pt x="10405" y="0"/>
                    </a:lnTo>
                    <a:lnTo>
                      <a:pt x="10405" y="9696"/>
                    </a:lnTo>
                    <a:close/>
                  </a:path>
                </a:pathLst>
              </a:custGeom>
              <a:solidFill>
                <a:srgbClr val="262D66"/>
              </a:solidFill>
              <a:ln cap="flat" cmpd="sng" w="9525">
                <a:solidFill>
                  <a:srgbClr val="262D66"/>
                </a:solidFill>
                <a:prstDash val="solid"/>
                <a:round/>
                <a:headEnd len="med" w="med" type="none"/>
                <a:tailEnd len="med" w="med" type="none"/>
              </a:ln>
            </p:spPr>
          </p:sp>
        </p:grpSp>
        <p:grpSp>
          <p:nvGrpSpPr>
            <p:cNvPr id="254" name="Google Shape;254;p7"/>
            <p:cNvGrpSpPr/>
            <p:nvPr/>
          </p:nvGrpSpPr>
          <p:grpSpPr>
            <a:xfrm>
              <a:off x="104406" y="1543313"/>
              <a:ext cx="71100" cy="183425"/>
              <a:chOff x="8678850" y="1392225"/>
              <a:chExt cx="71100" cy="183425"/>
            </a:xfrm>
          </p:grpSpPr>
          <p:sp>
            <p:nvSpPr>
              <p:cNvPr id="255" name="Google Shape;255;p7"/>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 name="Google Shape;256;p7"/>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257" name="Shape 257"/>
        <p:cNvGrpSpPr/>
        <p:nvPr/>
      </p:nvGrpSpPr>
      <p:grpSpPr>
        <a:xfrm>
          <a:off x="0" y="0"/>
          <a:ext cx="0" cy="0"/>
          <a:chOff x="0" y="0"/>
          <a:chExt cx="0" cy="0"/>
        </a:xfrm>
      </p:grpSpPr>
      <p:grpSp>
        <p:nvGrpSpPr>
          <p:cNvPr id="258" name="Google Shape;258;p8"/>
          <p:cNvGrpSpPr/>
          <p:nvPr/>
        </p:nvGrpSpPr>
        <p:grpSpPr>
          <a:xfrm rot="5400000">
            <a:off x="-1717062" y="1990993"/>
            <a:ext cx="3250343" cy="3074551"/>
            <a:chOff x="-1371612" y="-1246502"/>
            <a:chExt cx="2740824" cy="2592589"/>
          </a:xfrm>
        </p:grpSpPr>
        <p:sp>
          <p:nvSpPr>
            <p:cNvPr id="259" name="Google Shape;259;p8"/>
            <p:cNvSpPr/>
            <p:nvPr/>
          </p:nvSpPr>
          <p:spPr>
            <a:xfrm rot="8100000">
              <a:off x="-104921" y="1095655"/>
              <a:ext cx="207465" cy="207465"/>
            </a:xfrm>
            <a:prstGeom prst="rect">
              <a:avLst/>
            </a:prstGeom>
            <a:solidFill>
              <a:srgbClr val="262D66"/>
            </a:solid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60" name="Google Shape;260;p8"/>
            <p:cNvGrpSpPr/>
            <p:nvPr/>
          </p:nvGrpSpPr>
          <p:grpSpPr>
            <a:xfrm>
              <a:off x="-1371612" y="-1246502"/>
              <a:ext cx="2740824" cy="2447400"/>
              <a:chOff x="2323488" y="-1246502"/>
              <a:chExt cx="2740824" cy="2447400"/>
            </a:xfrm>
          </p:grpSpPr>
          <p:sp>
            <p:nvSpPr>
              <p:cNvPr id="261" name="Google Shape;261;p8"/>
              <p:cNvSpPr/>
              <p:nvPr/>
            </p:nvSpPr>
            <p:spPr>
              <a:xfrm rot="8100000">
                <a:off x="4813879" y="-126550"/>
                <a:ext cx="207465" cy="207465"/>
              </a:xfrm>
              <a:prstGeom prst="rect">
                <a:avLst/>
              </a:prstGeom>
              <a:solidFill>
                <a:srgbClr val="262D6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62" name="Google Shape;262;p8"/>
              <p:cNvGrpSpPr/>
              <p:nvPr/>
            </p:nvGrpSpPr>
            <p:grpSpPr>
              <a:xfrm rot="5400000">
                <a:off x="2470197" y="-1393211"/>
                <a:ext cx="2447400" cy="2740818"/>
                <a:chOff x="-752290" y="-1552472"/>
                <a:chExt cx="2447400" cy="2740818"/>
              </a:xfrm>
            </p:grpSpPr>
            <p:sp>
              <p:nvSpPr>
                <p:cNvPr id="263" name="Google Shape;263;p8"/>
                <p:cNvSpPr/>
                <p:nvPr/>
              </p:nvSpPr>
              <p:spPr>
                <a:xfrm rot="2700000">
                  <a:off x="-393877" y="-900641"/>
                  <a:ext cx="1730573" cy="1730573"/>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 name="Google Shape;264;p8"/>
                <p:cNvSpPr/>
                <p:nvPr/>
              </p:nvSpPr>
              <p:spPr>
                <a:xfrm rot="2700000">
                  <a:off x="-393877" y="-1194059"/>
                  <a:ext cx="1730573" cy="1730573"/>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 name="Google Shape;265;p8"/>
                <p:cNvSpPr/>
                <p:nvPr/>
              </p:nvSpPr>
              <p:spPr>
                <a:xfrm rot="2700000">
                  <a:off x="367661" y="937640"/>
                  <a:ext cx="207465" cy="207465"/>
                </a:xfrm>
                <a:prstGeom prst="rect">
                  <a:avLst/>
                </a:prstGeom>
                <a:solidFill>
                  <a:srgbClr val="262D6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grpSp>
        <p:nvGrpSpPr>
          <p:cNvPr id="266" name="Google Shape;266;p8"/>
          <p:cNvGrpSpPr/>
          <p:nvPr/>
        </p:nvGrpSpPr>
        <p:grpSpPr>
          <a:xfrm flipH="1" rot="-5400000">
            <a:off x="7965569" y="688023"/>
            <a:ext cx="3714647" cy="3074644"/>
            <a:chOff x="5445025" y="999192"/>
            <a:chExt cx="3302496" cy="2733746"/>
          </a:xfrm>
        </p:grpSpPr>
        <p:sp>
          <p:nvSpPr>
            <p:cNvPr id="267" name="Google Shape;267;p8"/>
            <p:cNvSpPr/>
            <p:nvPr/>
          </p:nvSpPr>
          <p:spPr>
            <a:xfrm>
              <a:off x="5445025" y="999192"/>
              <a:ext cx="3302496" cy="2733746"/>
            </a:xfrm>
            <a:custGeom>
              <a:rect b="b" l="l" r="r" t="t"/>
              <a:pathLst>
                <a:path extrusionOk="0" h="135267" w="163409">
                  <a:moveTo>
                    <a:pt x="44222" y="135267"/>
                  </a:moveTo>
                  <a:lnTo>
                    <a:pt x="0" y="91045"/>
                  </a:lnTo>
                  <a:lnTo>
                    <a:pt x="91046" y="0"/>
                  </a:lnTo>
                  <a:lnTo>
                    <a:pt x="163409" y="72363"/>
                  </a:lnTo>
                </a:path>
              </a:pathLst>
            </a:custGeom>
            <a:noFill/>
            <a:ln cap="flat" cmpd="sng" w="9525">
              <a:solidFill>
                <a:srgbClr val="262D66"/>
              </a:solidFill>
              <a:prstDash val="solid"/>
              <a:round/>
              <a:headEnd len="med" w="med" type="none"/>
              <a:tailEnd len="med" w="med" type="none"/>
            </a:ln>
          </p:spPr>
        </p:sp>
        <p:sp>
          <p:nvSpPr>
            <p:cNvPr id="268" name="Google Shape;268;p8"/>
            <p:cNvSpPr/>
            <p:nvPr/>
          </p:nvSpPr>
          <p:spPr>
            <a:xfrm>
              <a:off x="6787926" y="1003718"/>
              <a:ext cx="1366883" cy="759896"/>
            </a:xfrm>
            <a:custGeom>
              <a:rect b="b" l="l" r="r" t="t"/>
              <a:pathLst>
                <a:path extrusionOk="0" h="37600" w="67634">
                  <a:moveTo>
                    <a:pt x="67634" y="30033"/>
                  </a:moveTo>
                  <a:lnTo>
                    <a:pt x="37601" y="0"/>
                  </a:lnTo>
                  <a:lnTo>
                    <a:pt x="0" y="37600"/>
                  </a:lnTo>
                </a:path>
              </a:pathLst>
            </a:custGeom>
            <a:noFill/>
            <a:ln cap="flat" cmpd="sng" w="9525">
              <a:solidFill>
                <a:srgbClr val="262D66"/>
              </a:solidFill>
              <a:prstDash val="solid"/>
              <a:round/>
              <a:headEnd len="med" w="med" type="none"/>
              <a:tailEnd len="med" w="med" type="none"/>
            </a:ln>
          </p:spPr>
        </p:sp>
      </p:grpSp>
      <p:grpSp>
        <p:nvGrpSpPr>
          <p:cNvPr id="269" name="Google Shape;269;p8"/>
          <p:cNvGrpSpPr/>
          <p:nvPr/>
        </p:nvGrpSpPr>
        <p:grpSpPr>
          <a:xfrm>
            <a:off x="7704688" y="3882456"/>
            <a:ext cx="718060" cy="718060"/>
            <a:chOff x="3602048" y="332663"/>
            <a:chExt cx="718060" cy="718060"/>
          </a:xfrm>
        </p:grpSpPr>
        <p:grpSp>
          <p:nvGrpSpPr>
            <p:cNvPr id="270" name="Google Shape;270;p8"/>
            <p:cNvGrpSpPr/>
            <p:nvPr/>
          </p:nvGrpSpPr>
          <p:grpSpPr>
            <a:xfrm>
              <a:off x="3695725" y="449325"/>
              <a:ext cx="530700" cy="484800"/>
              <a:chOff x="3695725" y="449325"/>
              <a:chExt cx="530700" cy="484800"/>
            </a:xfrm>
          </p:grpSpPr>
          <p:cxnSp>
            <p:nvCxnSpPr>
              <p:cNvPr id="271" name="Google Shape;271;p8"/>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272" name="Google Shape;272;p8"/>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nvGrpSpPr>
            <p:cNvPr id="273" name="Google Shape;273;p8"/>
            <p:cNvGrpSpPr/>
            <p:nvPr/>
          </p:nvGrpSpPr>
          <p:grpSpPr>
            <a:xfrm rot="2700000">
              <a:off x="3695730" y="449296"/>
              <a:ext cx="530695" cy="484795"/>
              <a:chOff x="3695725" y="449325"/>
              <a:chExt cx="530700" cy="484800"/>
            </a:xfrm>
          </p:grpSpPr>
          <p:cxnSp>
            <p:nvCxnSpPr>
              <p:cNvPr id="274" name="Google Shape;274;p8"/>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275" name="Google Shape;275;p8"/>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grpSp>
        <p:nvGrpSpPr>
          <p:cNvPr id="276" name="Google Shape;276;p8"/>
          <p:cNvGrpSpPr/>
          <p:nvPr/>
        </p:nvGrpSpPr>
        <p:grpSpPr>
          <a:xfrm flipH="1" rot="-27387">
            <a:off x="8735250" y="1198139"/>
            <a:ext cx="2851878" cy="3433511"/>
            <a:chOff x="5604281" y="1015787"/>
            <a:chExt cx="3112285" cy="3703895"/>
          </a:xfrm>
        </p:grpSpPr>
        <p:grpSp>
          <p:nvGrpSpPr>
            <p:cNvPr id="277" name="Google Shape;277;p8"/>
            <p:cNvGrpSpPr/>
            <p:nvPr/>
          </p:nvGrpSpPr>
          <p:grpSpPr>
            <a:xfrm flipH="1" rot="-5400000">
              <a:off x="5308476" y="1311592"/>
              <a:ext cx="3703895" cy="3112285"/>
              <a:chOff x="5851244" y="2346863"/>
              <a:chExt cx="3292937" cy="2767214"/>
            </a:xfrm>
          </p:grpSpPr>
          <p:sp>
            <p:nvSpPr>
              <p:cNvPr id="278" name="Google Shape;278;p8"/>
              <p:cNvSpPr/>
              <p:nvPr/>
            </p:nvSpPr>
            <p:spPr>
              <a:xfrm>
                <a:off x="5851244" y="2346863"/>
                <a:ext cx="3292937" cy="2767214"/>
              </a:xfrm>
              <a:custGeom>
                <a:rect b="b" l="l" r="r" t="t"/>
                <a:pathLst>
                  <a:path extrusionOk="0" h="136923" w="162936">
                    <a:moveTo>
                      <a:pt x="0" y="65269"/>
                    </a:moveTo>
                    <a:lnTo>
                      <a:pt x="71654" y="136923"/>
                    </a:lnTo>
                    <a:lnTo>
                      <a:pt x="162936" y="45641"/>
                    </a:lnTo>
                    <a:lnTo>
                      <a:pt x="117295" y="0"/>
                    </a:lnTo>
                  </a:path>
                </a:pathLst>
              </a:custGeom>
              <a:noFill/>
              <a:ln cap="flat" cmpd="sng" w="9525">
                <a:solidFill>
                  <a:srgbClr val="262D66"/>
                </a:solidFill>
                <a:prstDash val="solid"/>
                <a:round/>
                <a:headEnd len="med" w="med" type="none"/>
                <a:tailEnd len="med" w="med" type="none"/>
              </a:ln>
            </p:spPr>
          </p:sp>
          <p:sp>
            <p:nvSpPr>
              <p:cNvPr id="279" name="Google Shape;279;p8"/>
              <p:cNvSpPr/>
              <p:nvPr/>
            </p:nvSpPr>
            <p:spPr>
              <a:xfrm>
                <a:off x="6462947" y="4344512"/>
                <a:ext cx="1328666" cy="755126"/>
              </a:xfrm>
              <a:custGeom>
                <a:rect b="b" l="l" r="r" t="t"/>
                <a:pathLst>
                  <a:path extrusionOk="0" h="37364" w="65743">
                    <a:moveTo>
                      <a:pt x="0" y="8986"/>
                    </a:moveTo>
                    <a:lnTo>
                      <a:pt x="28378" y="37364"/>
                    </a:lnTo>
                    <a:lnTo>
                      <a:pt x="65743" y="0"/>
                    </a:lnTo>
                  </a:path>
                </a:pathLst>
              </a:custGeom>
              <a:noFill/>
              <a:ln cap="flat" cmpd="sng" w="9525">
                <a:solidFill>
                  <a:srgbClr val="262D66"/>
                </a:solidFill>
                <a:prstDash val="solid"/>
                <a:round/>
                <a:headEnd len="med" w="med" type="none"/>
                <a:tailEnd len="med" w="med" type="none"/>
              </a:ln>
            </p:spPr>
          </p:sp>
        </p:grpSp>
        <p:sp>
          <p:nvSpPr>
            <p:cNvPr id="280" name="Google Shape;280;p8"/>
            <p:cNvSpPr/>
            <p:nvPr/>
          </p:nvSpPr>
          <p:spPr>
            <a:xfrm>
              <a:off x="8562175" y="2347100"/>
              <a:ext cx="152225" cy="295600"/>
            </a:xfrm>
            <a:custGeom>
              <a:rect b="b" l="l" r="r" t="t"/>
              <a:pathLst>
                <a:path extrusionOk="0" h="11824" w="6089">
                  <a:moveTo>
                    <a:pt x="5734" y="0"/>
                  </a:moveTo>
                  <a:lnTo>
                    <a:pt x="0" y="5735"/>
                  </a:lnTo>
                  <a:lnTo>
                    <a:pt x="6089" y="11824"/>
                  </a:lnTo>
                  <a:close/>
                </a:path>
              </a:pathLst>
            </a:custGeom>
            <a:solidFill>
              <a:srgbClr val="262D66"/>
            </a:solidFill>
            <a:ln cap="flat" cmpd="sng" w="9525">
              <a:solidFill>
                <a:srgbClr val="262D66"/>
              </a:solidFill>
              <a:prstDash val="solid"/>
              <a:round/>
              <a:headEnd len="med" w="med" type="none"/>
              <a:tailEnd len="med" w="med" type="none"/>
            </a:ln>
          </p:spPr>
        </p:sp>
      </p:grpSp>
      <p:grpSp>
        <p:nvGrpSpPr>
          <p:cNvPr id="281" name="Google Shape;281;p8"/>
          <p:cNvGrpSpPr/>
          <p:nvPr/>
        </p:nvGrpSpPr>
        <p:grpSpPr>
          <a:xfrm>
            <a:off x="713219" y="735759"/>
            <a:ext cx="603054" cy="479420"/>
            <a:chOff x="3712975" y="2936725"/>
            <a:chExt cx="880500" cy="541350"/>
          </a:xfrm>
        </p:grpSpPr>
        <p:sp>
          <p:nvSpPr>
            <p:cNvPr id="282" name="Google Shape;282;p8"/>
            <p:cNvSpPr/>
            <p:nvPr/>
          </p:nvSpPr>
          <p:spPr>
            <a:xfrm>
              <a:off x="3712975" y="2936725"/>
              <a:ext cx="880500" cy="3342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 name="Google Shape;283;p8"/>
            <p:cNvSpPr/>
            <p:nvPr/>
          </p:nvSpPr>
          <p:spPr>
            <a:xfrm>
              <a:off x="3712975" y="3143875"/>
              <a:ext cx="880500" cy="3342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4" name="Google Shape;284;p8"/>
          <p:cNvSpPr/>
          <p:nvPr/>
        </p:nvSpPr>
        <p:spPr>
          <a:xfrm>
            <a:off x="4131733" y="3874365"/>
            <a:ext cx="880536" cy="24577"/>
          </a:xfrm>
          <a:custGeom>
            <a:rect b="b" l="l" r="r" t="t"/>
            <a:pathLst>
              <a:path extrusionOk="0" h="355" w="12719">
                <a:moveTo>
                  <a:pt x="0" y="1"/>
                </a:moveTo>
                <a:lnTo>
                  <a:pt x="0" y="354"/>
                </a:lnTo>
                <a:lnTo>
                  <a:pt x="12719" y="354"/>
                </a:lnTo>
                <a:lnTo>
                  <a:pt x="12719" y="1"/>
                </a:lnTo>
                <a:close/>
              </a:path>
            </a:pathLst>
          </a:custGeom>
          <a:solidFill>
            <a:srgbClr val="262D6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8"/>
          <p:cNvSpPr/>
          <p:nvPr/>
        </p:nvSpPr>
        <p:spPr>
          <a:xfrm>
            <a:off x="4131733" y="1244540"/>
            <a:ext cx="880536" cy="24577"/>
          </a:xfrm>
          <a:custGeom>
            <a:rect b="b" l="l" r="r" t="t"/>
            <a:pathLst>
              <a:path extrusionOk="0" h="355" w="12719">
                <a:moveTo>
                  <a:pt x="0" y="1"/>
                </a:moveTo>
                <a:lnTo>
                  <a:pt x="0" y="354"/>
                </a:lnTo>
                <a:lnTo>
                  <a:pt x="12719" y="354"/>
                </a:lnTo>
                <a:lnTo>
                  <a:pt x="12719" y="1"/>
                </a:lnTo>
                <a:close/>
              </a:path>
            </a:pathLst>
          </a:custGeom>
          <a:solidFill>
            <a:srgbClr val="262D6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 name="Google Shape;286;p8"/>
          <p:cNvSpPr txBox="1"/>
          <p:nvPr>
            <p:ph type="title"/>
          </p:nvPr>
        </p:nvSpPr>
        <p:spPr>
          <a:xfrm>
            <a:off x="1426025" y="1456500"/>
            <a:ext cx="6292200" cy="2230500"/>
          </a:xfrm>
          <a:prstGeom prst="rect">
            <a:avLst/>
          </a:prstGeom>
        </p:spPr>
        <p:txBody>
          <a:bodyPr anchorCtr="0" anchor="ctr" bIns="91425" lIns="91425" spcFirstLastPara="1" rIns="91425" wrap="square" tIns="91425">
            <a:noAutofit/>
          </a:bodyPr>
          <a:lstStyle>
            <a:lvl1pPr lvl="0" algn="ctr">
              <a:spcBef>
                <a:spcPts val="0"/>
              </a:spcBef>
              <a:spcAft>
                <a:spcPts val="0"/>
              </a:spcAft>
              <a:buSzPts val="4800"/>
              <a:buNone/>
              <a:defRPr sz="7500">
                <a:solidFill>
                  <a:schemeClr val="dk1"/>
                </a:solidFill>
              </a:defRPr>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grpSp>
        <p:nvGrpSpPr>
          <p:cNvPr id="287" name="Google Shape;287;p8"/>
          <p:cNvGrpSpPr/>
          <p:nvPr/>
        </p:nvGrpSpPr>
        <p:grpSpPr>
          <a:xfrm>
            <a:off x="7704688" y="542995"/>
            <a:ext cx="718060" cy="718060"/>
            <a:chOff x="3602048" y="332663"/>
            <a:chExt cx="718060" cy="718060"/>
          </a:xfrm>
        </p:grpSpPr>
        <p:grpSp>
          <p:nvGrpSpPr>
            <p:cNvPr id="288" name="Google Shape;288;p8"/>
            <p:cNvGrpSpPr/>
            <p:nvPr/>
          </p:nvGrpSpPr>
          <p:grpSpPr>
            <a:xfrm>
              <a:off x="3695725" y="449325"/>
              <a:ext cx="530700" cy="484800"/>
              <a:chOff x="3695725" y="449325"/>
              <a:chExt cx="530700" cy="484800"/>
            </a:xfrm>
          </p:grpSpPr>
          <p:cxnSp>
            <p:nvCxnSpPr>
              <p:cNvPr id="289" name="Google Shape;289;p8"/>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290" name="Google Shape;290;p8"/>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nvGrpSpPr>
            <p:cNvPr id="291" name="Google Shape;291;p8"/>
            <p:cNvGrpSpPr/>
            <p:nvPr/>
          </p:nvGrpSpPr>
          <p:grpSpPr>
            <a:xfrm rot="2700000">
              <a:off x="3695730" y="449296"/>
              <a:ext cx="530695" cy="484795"/>
              <a:chOff x="3695725" y="449325"/>
              <a:chExt cx="530700" cy="484800"/>
            </a:xfrm>
          </p:grpSpPr>
          <p:cxnSp>
            <p:nvCxnSpPr>
              <p:cNvPr id="292" name="Google Shape;292;p8"/>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293" name="Google Shape;293;p8"/>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grpSp>
        <p:nvGrpSpPr>
          <p:cNvPr id="294" name="Google Shape;294;p8"/>
          <p:cNvGrpSpPr/>
          <p:nvPr/>
        </p:nvGrpSpPr>
        <p:grpSpPr>
          <a:xfrm>
            <a:off x="104402" y="167874"/>
            <a:ext cx="3235173" cy="1559618"/>
            <a:chOff x="104402" y="167874"/>
            <a:chExt cx="3235173" cy="1559618"/>
          </a:xfrm>
        </p:grpSpPr>
        <p:grpSp>
          <p:nvGrpSpPr>
            <p:cNvPr id="295" name="Google Shape;295;p8"/>
            <p:cNvGrpSpPr/>
            <p:nvPr/>
          </p:nvGrpSpPr>
          <p:grpSpPr>
            <a:xfrm>
              <a:off x="402275" y="169300"/>
              <a:ext cx="2937300" cy="558600"/>
              <a:chOff x="402275" y="124825"/>
              <a:chExt cx="2937300" cy="558600"/>
            </a:xfrm>
          </p:grpSpPr>
          <p:cxnSp>
            <p:nvCxnSpPr>
              <p:cNvPr id="296" name="Google Shape;296;p8"/>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297" name="Google Shape;297;p8"/>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298" name="Google Shape;298;p8"/>
            <p:cNvGrpSpPr/>
            <p:nvPr/>
          </p:nvGrpSpPr>
          <p:grpSpPr>
            <a:xfrm>
              <a:off x="139978" y="167874"/>
              <a:ext cx="2062371" cy="1228719"/>
              <a:chOff x="176828" y="170275"/>
              <a:chExt cx="2062371" cy="1228719"/>
            </a:xfrm>
          </p:grpSpPr>
          <p:grpSp>
            <p:nvGrpSpPr>
              <p:cNvPr id="299" name="Google Shape;299;p8"/>
              <p:cNvGrpSpPr/>
              <p:nvPr/>
            </p:nvGrpSpPr>
            <p:grpSpPr>
              <a:xfrm>
                <a:off x="1507111" y="392220"/>
                <a:ext cx="732087" cy="71100"/>
                <a:chOff x="1491088" y="410914"/>
                <a:chExt cx="732087" cy="71100"/>
              </a:xfrm>
            </p:grpSpPr>
            <p:cxnSp>
              <p:nvCxnSpPr>
                <p:cNvPr id="300" name="Google Shape;300;p8"/>
                <p:cNvCxnSpPr/>
                <p:nvPr/>
              </p:nvCxnSpPr>
              <p:spPr>
                <a:xfrm>
                  <a:off x="1821175" y="447601"/>
                  <a:ext cx="402000" cy="0"/>
                </a:xfrm>
                <a:prstGeom prst="straightConnector1">
                  <a:avLst/>
                </a:prstGeom>
                <a:noFill/>
                <a:ln cap="flat" cmpd="sng" w="9525">
                  <a:solidFill>
                    <a:schemeClr val="dk1"/>
                  </a:solidFill>
                  <a:prstDash val="solid"/>
                  <a:round/>
                  <a:headEnd len="med" w="med" type="none"/>
                  <a:tailEnd len="med" w="med" type="none"/>
                </a:ln>
              </p:spPr>
            </p:cxnSp>
            <p:grpSp>
              <p:nvGrpSpPr>
                <p:cNvPr id="301" name="Google Shape;301;p8"/>
                <p:cNvGrpSpPr/>
                <p:nvPr/>
              </p:nvGrpSpPr>
              <p:grpSpPr>
                <a:xfrm rot="5400000">
                  <a:off x="1547250" y="354751"/>
                  <a:ext cx="71100" cy="183425"/>
                  <a:chOff x="8699639" y="1461675"/>
                  <a:chExt cx="71100" cy="183425"/>
                </a:xfrm>
              </p:grpSpPr>
              <p:sp>
                <p:nvSpPr>
                  <p:cNvPr id="302" name="Google Shape;302;p8"/>
                  <p:cNvSpPr/>
                  <p:nvPr/>
                </p:nvSpPr>
                <p:spPr>
                  <a:xfrm>
                    <a:off x="8699639" y="146167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 name="Google Shape;303;p8"/>
                  <p:cNvSpPr/>
                  <p:nvPr/>
                </p:nvSpPr>
                <p:spPr>
                  <a:xfrm>
                    <a:off x="8699639" y="157400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04" name="Google Shape;304;p8"/>
              <p:cNvGrpSpPr/>
              <p:nvPr/>
            </p:nvGrpSpPr>
            <p:grpSpPr>
              <a:xfrm rot="-5400000">
                <a:off x="153668" y="193435"/>
                <a:ext cx="1228719" cy="1182400"/>
                <a:chOff x="7740925" y="175095"/>
                <a:chExt cx="1228719" cy="1182400"/>
              </a:xfrm>
            </p:grpSpPr>
            <p:sp>
              <p:nvSpPr>
                <p:cNvPr id="305" name="Google Shape;305;p8"/>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306" name="Google Shape;306;p8"/>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chemeClr val="dk1"/>
                </a:solidFill>
                <a:ln cap="flat" cmpd="sng" w="9525">
                  <a:solidFill>
                    <a:schemeClr val="dk1"/>
                  </a:solidFill>
                  <a:prstDash val="solid"/>
                  <a:round/>
                  <a:headEnd len="med" w="med" type="none"/>
                  <a:tailEnd len="med" w="med" type="none"/>
                </a:ln>
              </p:spPr>
            </p:sp>
          </p:grpSp>
        </p:grpSp>
        <p:grpSp>
          <p:nvGrpSpPr>
            <p:cNvPr id="307" name="Google Shape;307;p8"/>
            <p:cNvGrpSpPr/>
            <p:nvPr/>
          </p:nvGrpSpPr>
          <p:grpSpPr>
            <a:xfrm>
              <a:off x="104402" y="1544067"/>
              <a:ext cx="71100" cy="183425"/>
              <a:chOff x="8678850" y="1392225"/>
              <a:chExt cx="71100" cy="183425"/>
            </a:xfrm>
          </p:grpSpPr>
          <p:sp>
            <p:nvSpPr>
              <p:cNvPr id="308" name="Google Shape;308;p8"/>
              <p:cNvSpPr/>
              <p:nvPr/>
            </p:nvSpPr>
            <p:spPr>
              <a:xfrm>
                <a:off x="8678850" y="139222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 name="Google Shape;309;p8"/>
              <p:cNvSpPr/>
              <p:nvPr/>
            </p:nvSpPr>
            <p:spPr>
              <a:xfrm>
                <a:off x="8678850" y="150455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10" name="Google Shape;310;p8"/>
          <p:cNvGrpSpPr/>
          <p:nvPr/>
        </p:nvGrpSpPr>
        <p:grpSpPr>
          <a:xfrm>
            <a:off x="5804275" y="3746493"/>
            <a:ext cx="3173381" cy="1235819"/>
            <a:chOff x="5804275" y="3746493"/>
            <a:chExt cx="3173381" cy="1235819"/>
          </a:xfrm>
        </p:grpSpPr>
        <p:grpSp>
          <p:nvGrpSpPr>
            <p:cNvPr id="311" name="Google Shape;311;p8"/>
            <p:cNvGrpSpPr/>
            <p:nvPr/>
          </p:nvGrpSpPr>
          <p:grpSpPr>
            <a:xfrm rot="5400000">
              <a:off x="7521544" y="4625021"/>
              <a:ext cx="71100" cy="183425"/>
              <a:chOff x="8678850" y="1392225"/>
              <a:chExt cx="71100" cy="183425"/>
            </a:xfrm>
          </p:grpSpPr>
          <p:sp>
            <p:nvSpPr>
              <p:cNvPr id="312" name="Google Shape;312;p8"/>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8"/>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14" name="Google Shape;314;p8"/>
            <p:cNvGrpSpPr/>
            <p:nvPr/>
          </p:nvGrpSpPr>
          <p:grpSpPr>
            <a:xfrm>
              <a:off x="5804275" y="3746493"/>
              <a:ext cx="3173381" cy="1235819"/>
              <a:chOff x="5804275" y="3746493"/>
              <a:chExt cx="3173381" cy="1235819"/>
            </a:xfrm>
          </p:grpSpPr>
          <p:grpSp>
            <p:nvGrpSpPr>
              <p:cNvPr id="315" name="Google Shape;315;p8"/>
              <p:cNvGrpSpPr/>
              <p:nvPr/>
            </p:nvGrpSpPr>
            <p:grpSpPr>
              <a:xfrm rot="5400000">
                <a:off x="7768546" y="3773203"/>
                <a:ext cx="1235819" cy="1182400"/>
                <a:chOff x="7733906" y="174500"/>
                <a:chExt cx="1235819" cy="1182400"/>
              </a:xfrm>
            </p:grpSpPr>
            <p:sp>
              <p:nvSpPr>
                <p:cNvPr id="316" name="Google Shape;316;p8"/>
                <p:cNvSpPr/>
                <p:nvPr/>
              </p:nvSpPr>
              <p:spPr>
                <a:xfrm rot="10800000">
                  <a:off x="7733906" y="174500"/>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317" name="Google Shape;317;p8"/>
                <p:cNvSpPr/>
                <p:nvPr/>
              </p:nvSpPr>
              <p:spPr>
                <a:xfrm>
                  <a:off x="8703700" y="177350"/>
                  <a:ext cx="266025" cy="230575"/>
                </a:xfrm>
                <a:custGeom>
                  <a:rect b="b" l="l" r="r" t="t"/>
                  <a:pathLst>
                    <a:path extrusionOk="0" h="9223" w="10641">
                      <a:moveTo>
                        <a:pt x="0" y="0"/>
                      </a:moveTo>
                      <a:lnTo>
                        <a:pt x="0" y="9223"/>
                      </a:lnTo>
                      <a:lnTo>
                        <a:pt x="10641" y="9223"/>
                      </a:lnTo>
                      <a:close/>
                    </a:path>
                  </a:pathLst>
                </a:custGeom>
                <a:solidFill>
                  <a:srgbClr val="262D66"/>
                </a:solidFill>
                <a:ln cap="flat" cmpd="sng" w="9525">
                  <a:solidFill>
                    <a:schemeClr val="dk1"/>
                  </a:solidFill>
                  <a:prstDash val="solid"/>
                  <a:round/>
                  <a:headEnd len="med" w="med" type="none"/>
                  <a:tailEnd len="med" w="med" type="none"/>
                </a:ln>
              </p:spPr>
            </p:sp>
          </p:grpSp>
          <p:grpSp>
            <p:nvGrpSpPr>
              <p:cNvPr id="318" name="Google Shape;318;p8"/>
              <p:cNvGrpSpPr/>
              <p:nvPr/>
            </p:nvGrpSpPr>
            <p:grpSpPr>
              <a:xfrm>
                <a:off x="5804275" y="4429125"/>
                <a:ext cx="2937900" cy="553050"/>
                <a:chOff x="5804275" y="4429125"/>
                <a:chExt cx="2937900" cy="553050"/>
              </a:xfrm>
            </p:grpSpPr>
            <p:cxnSp>
              <p:nvCxnSpPr>
                <p:cNvPr id="319" name="Google Shape;319;p8"/>
                <p:cNvCxnSpPr/>
                <p:nvPr/>
              </p:nvCxnSpPr>
              <p:spPr>
                <a:xfrm>
                  <a:off x="8738009" y="4429125"/>
                  <a:ext cx="0" cy="552600"/>
                </a:xfrm>
                <a:prstGeom prst="straightConnector1">
                  <a:avLst/>
                </a:prstGeom>
                <a:noFill/>
                <a:ln cap="flat" cmpd="sng" w="9525">
                  <a:solidFill>
                    <a:schemeClr val="dk1"/>
                  </a:solidFill>
                  <a:prstDash val="solid"/>
                  <a:round/>
                  <a:headEnd len="med" w="med" type="none"/>
                  <a:tailEnd len="med" w="med" type="none"/>
                </a:ln>
              </p:spPr>
            </p:cxnSp>
            <p:cxnSp>
              <p:nvCxnSpPr>
                <p:cNvPr id="320" name="Google Shape;320;p8"/>
                <p:cNvCxnSpPr/>
                <p:nvPr/>
              </p:nvCxnSpPr>
              <p:spPr>
                <a:xfrm rot="10800000">
                  <a:off x="5804275" y="4982175"/>
                  <a:ext cx="2937900" cy="0"/>
                </a:xfrm>
                <a:prstGeom prst="straightConnector1">
                  <a:avLst/>
                </a:prstGeom>
                <a:noFill/>
                <a:ln cap="flat" cmpd="sng" w="9525">
                  <a:solidFill>
                    <a:schemeClr val="dk1"/>
                  </a:solidFill>
                  <a:prstDash val="solid"/>
                  <a:round/>
                  <a:headEnd len="med" w="med" type="none"/>
                  <a:tailEnd len="med" w="med" type="none"/>
                </a:ln>
              </p:spPr>
            </p:cxnSp>
          </p:grpSp>
        </p:grpSp>
      </p:gr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21" name="Shape 321"/>
        <p:cNvGrpSpPr/>
        <p:nvPr/>
      </p:nvGrpSpPr>
      <p:grpSpPr>
        <a:xfrm>
          <a:off x="0" y="0"/>
          <a:ext cx="0" cy="0"/>
          <a:chOff x="0" y="0"/>
          <a:chExt cx="0" cy="0"/>
        </a:xfrm>
      </p:grpSpPr>
      <p:sp>
        <p:nvSpPr>
          <p:cNvPr id="322" name="Google Shape;322;p9"/>
          <p:cNvSpPr txBox="1"/>
          <p:nvPr>
            <p:ph type="title"/>
          </p:nvPr>
        </p:nvSpPr>
        <p:spPr>
          <a:xfrm>
            <a:off x="4583824" y="974657"/>
            <a:ext cx="3837000" cy="1482300"/>
          </a:xfrm>
          <a:prstGeom prst="rect">
            <a:avLst/>
          </a:prstGeom>
        </p:spPr>
        <p:txBody>
          <a:bodyPr anchorCtr="0" anchor="b" bIns="91425" lIns="91425" spcFirstLastPara="1" rIns="91425" wrap="square" tIns="91425">
            <a:noAutofit/>
          </a:bodyPr>
          <a:lstStyle>
            <a:lvl1pPr lvl="0" algn="r">
              <a:spcBef>
                <a:spcPts val="0"/>
              </a:spcBef>
              <a:spcAft>
                <a:spcPts val="0"/>
              </a:spcAft>
              <a:buSzPts val="4200"/>
              <a:buNone/>
              <a:defRPr sz="36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23" name="Google Shape;323;p9"/>
          <p:cNvSpPr txBox="1"/>
          <p:nvPr>
            <p:ph idx="1" type="subTitle"/>
          </p:nvPr>
        </p:nvSpPr>
        <p:spPr>
          <a:xfrm>
            <a:off x="5245999" y="2676082"/>
            <a:ext cx="3174900" cy="1235100"/>
          </a:xfrm>
          <a:prstGeom prst="rect">
            <a:avLst/>
          </a:prstGeom>
        </p:spPr>
        <p:txBody>
          <a:bodyPr anchorCtr="0" anchor="ctr" bIns="91425" lIns="91425" spcFirstLastPara="1" rIns="91425" wrap="square" tIns="91425">
            <a:noAutofit/>
          </a:bodyPr>
          <a:lstStyle>
            <a:lvl1pPr lvl="0" algn="r">
              <a:lnSpc>
                <a:spcPct val="100000"/>
              </a:lnSpc>
              <a:spcBef>
                <a:spcPts val="0"/>
              </a:spcBef>
              <a:spcAft>
                <a:spcPts val="0"/>
              </a:spcAft>
              <a:buSzPts val="1400"/>
              <a:buFont typeface="Hind Siliguri Medium"/>
              <a:buNone/>
              <a:defRPr sz="1200">
                <a:solidFill>
                  <a:schemeClr val="dk1"/>
                </a:solidFill>
              </a:defRPr>
            </a:lvl1pPr>
            <a:lvl2pPr lvl="1" algn="ctr">
              <a:lnSpc>
                <a:spcPct val="100000"/>
              </a:lnSpc>
              <a:spcBef>
                <a:spcPts val="0"/>
              </a:spcBef>
              <a:spcAft>
                <a:spcPts val="0"/>
              </a:spcAft>
              <a:buSzPts val="1400"/>
              <a:buFont typeface="Hind Siliguri Medium"/>
              <a:buNone/>
              <a:defRPr>
                <a:latin typeface="Hind Siliguri Medium"/>
                <a:ea typeface="Hind Siliguri Medium"/>
                <a:cs typeface="Hind Siliguri Medium"/>
                <a:sym typeface="Hind Siliguri Medium"/>
              </a:defRPr>
            </a:lvl2pPr>
            <a:lvl3pPr lvl="2" algn="ctr">
              <a:lnSpc>
                <a:spcPct val="100000"/>
              </a:lnSpc>
              <a:spcBef>
                <a:spcPts val="0"/>
              </a:spcBef>
              <a:spcAft>
                <a:spcPts val="0"/>
              </a:spcAft>
              <a:buSzPts val="1400"/>
              <a:buFont typeface="Hind Siliguri Medium"/>
              <a:buNone/>
              <a:defRPr>
                <a:latin typeface="Hind Siliguri Medium"/>
                <a:ea typeface="Hind Siliguri Medium"/>
                <a:cs typeface="Hind Siliguri Medium"/>
                <a:sym typeface="Hind Siliguri Medium"/>
              </a:defRPr>
            </a:lvl3pPr>
            <a:lvl4pPr lvl="3" algn="ctr">
              <a:lnSpc>
                <a:spcPct val="100000"/>
              </a:lnSpc>
              <a:spcBef>
                <a:spcPts val="0"/>
              </a:spcBef>
              <a:spcAft>
                <a:spcPts val="0"/>
              </a:spcAft>
              <a:buSzPts val="1400"/>
              <a:buFont typeface="Hind Siliguri Medium"/>
              <a:buNone/>
              <a:defRPr>
                <a:latin typeface="Hind Siliguri Medium"/>
                <a:ea typeface="Hind Siliguri Medium"/>
                <a:cs typeface="Hind Siliguri Medium"/>
                <a:sym typeface="Hind Siliguri Medium"/>
              </a:defRPr>
            </a:lvl4pPr>
            <a:lvl5pPr lvl="4" algn="ctr">
              <a:lnSpc>
                <a:spcPct val="100000"/>
              </a:lnSpc>
              <a:spcBef>
                <a:spcPts val="0"/>
              </a:spcBef>
              <a:spcAft>
                <a:spcPts val="0"/>
              </a:spcAft>
              <a:buSzPts val="1400"/>
              <a:buFont typeface="Hind Siliguri Medium"/>
              <a:buNone/>
              <a:defRPr>
                <a:latin typeface="Hind Siliguri Medium"/>
                <a:ea typeface="Hind Siliguri Medium"/>
                <a:cs typeface="Hind Siliguri Medium"/>
                <a:sym typeface="Hind Siliguri Medium"/>
              </a:defRPr>
            </a:lvl5pPr>
            <a:lvl6pPr lvl="5" algn="ctr">
              <a:lnSpc>
                <a:spcPct val="100000"/>
              </a:lnSpc>
              <a:spcBef>
                <a:spcPts val="0"/>
              </a:spcBef>
              <a:spcAft>
                <a:spcPts val="0"/>
              </a:spcAft>
              <a:buSzPts val="1400"/>
              <a:buFont typeface="Hind Siliguri Medium"/>
              <a:buNone/>
              <a:defRPr>
                <a:latin typeface="Hind Siliguri Medium"/>
                <a:ea typeface="Hind Siliguri Medium"/>
                <a:cs typeface="Hind Siliguri Medium"/>
                <a:sym typeface="Hind Siliguri Medium"/>
              </a:defRPr>
            </a:lvl6pPr>
            <a:lvl7pPr lvl="6" algn="ctr">
              <a:lnSpc>
                <a:spcPct val="100000"/>
              </a:lnSpc>
              <a:spcBef>
                <a:spcPts val="0"/>
              </a:spcBef>
              <a:spcAft>
                <a:spcPts val="0"/>
              </a:spcAft>
              <a:buSzPts val="1400"/>
              <a:buFont typeface="Hind Siliguri Medium"/>
              <a:buNone/>
              <a:defRPr>
                <a:latin typeface="Hind Siliguri Medium"/>
                <a:ea typeface="Hind Siliguri Medium"/>
                <a:cs typeface="Hind Siliguri Medium"/>
                <a:sym typeface="Hind Siliguri Medium"/>
              </a:defRPr>
            </a:lvl7pPr>
            <a:lvl8pPr lvl="7" algn="ctr">
              <a:lnSpc>
                <a:spcPct val="100000"/>
              </a:lnSpc>
              <a:spcBef>
                <a:spcPts val="0"/>
              </a:spcBef>
              <a:spcAft>
                <a:spcPts val="0"/>
              </a:spcAft>
              <a:buSzPts val="1400"/>
              <a:buFont typeface="Hind Siliguri Medium"/>
              <a:buNone/>
              <a:defRPr>
                <a:latin typeface="Hind Siliguri Medium"/>
                <a:ea typeface="Hind Siliguri Medium"/>
                <a:cs typeface="Hind Siliguri Medium"/>
                <a:sym typeface="Hind Siliguri Medium"/>
              </a:defRPr>
            </a:lvl8pPr>
            <a:lvl9pPr lvl="8" algn="ctr">
              <a:lnSpc>
                <a:spcPct val="100000"/>
              </a:lnSpc>
              <a:spcBef>
                <a:spcPts val="0"/>
              </a:spcBef>
              <a:spcAft>
                <a:spcPts val="0"/>
              </a:spcAft>
              <a:buSzPts val="1400"/>
              <a:buFont typeface="Hind Siliguri Medium"/>
              <a:buNone/>
              <a:defRPr>
                <a:latin typeface="Hind Siliguri Medium"/>
                <a:ea typeface="Hind Siliguri Medium"/>
                <a:cs typeface="Hind Siliguri Medium"/>
                <a:sym typeface="Hind Siliguri Medium"/>
              </a:defRPr>
            </a:lvl9pPr>
          </a:lstStyle>
          <a:p/>
        </p:txBody>
      </p:sp>
      <p:grpSp>
        <p:nvGrpSpPr>
          <p:cNvPr id="324" name="Google Shape;324;p9"/>
          <p:cNvGrpSpPr/>
          <p:nvPr/>
        </p:nvGrpSpPr>
        <p:grpSpPr>
          <a:xfrm>
            <a:off x="104402" y="167874"/>
            <a:ext cx="3235173" cy="1559618"/>
            <a:chOff x="104402" y="167874"/>
            <a:chExt cx="3235173" cy="1559618"/>
          </a:xfrm>
        </p:grpSpPr>
        <p:grpSp>
          <p:nvGrpSpPr>
            <p:cNvPr id="325" name="Google Shape;325;p9"/>
            <p:cNvGrpSpPr/>
            <p:nvPr/>
          </p:nvGrpSpPr>
          <p:grpSpPr>
            <a:xfrm>
              <a:off x="402275" y="169300"/>
              <a:ext cx="2937300" cy="558600"/>
              <a:chOff x="402275" y="124825"/>
              <a:chExt cx="2937300" cy="558600"/>
            </a:xfrm>
          </p:grpSpPr>
          <p:cxnSp>
            <p:nvCxnSpPr>
              <p:cNvPr id="326" name="Google Shape;326;p9"/>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327" name="Google Shape;327;p9"/>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328" name="Google Shape;328;p9"/>
            <p:cNvGrpSpPr/>
            <p:nvPr/>
          </p:nvGrpSpPr>
          <p:grpSpPr>
            <a:xfrm>
              <a:off x="139978" y="167874"/>
              <a:ext cx="2062371" cy="1228719"/>
              <a:chOff x="176828" y="170275"/>
              <a:chExt cx="2062371" cy="1228719"/>
            </a:xfrm>
          </p:grpSpPr>
          <p:grpSp>
            <p:nvGrpSpPr>
              <p:cNvPr id="329" name="Google Shape;329;p9"/>
              <p:cNvGrpSpPr/>
              <p:nvPr/>
            </p:nvGrpSpPr>
            <p:grpSpPr>
              <a:xfrm>
                <a:off x="1507111" y="392220"/>
                <a:ext cx="732087" cy="71100"/>
                <a:chOff x="1491088" y="410914"/>
                <a:chExt cx="732087" cy="71100"/>
              </a:xfrm>
            </p:grpSpPr>
            <p:cxnSp>
              <p:nvCxnSpPr>
                <p:cNvPr id="330" name="Google Shape;330;p9"/>
                <p:cNvCxnSpPr/>
                <p:nvPr/>
              </p:nvCxnSpPr>
              <p:spPr>
                <a:xfrm>
                  <a:off x="1821175" y="447601"/>
                  <a:ext cx="402000" cy="0"/>
                </a:xfrm>
                <a:prstGeom prst="straightConnector1">
                  <a:avLst/>
                </a:prstGeom>
                <a:noFill/>
                <a:ln cap="flat" cmpd="sng" w="9525">
                  <a:solidFill>
                    <a:srgbClr val="262D66"/>
                  </a:solidFill>
                  <a:prstDash val="solid"/>
                  <a:round/>
                  <a:headEnd len="med" w="med" type="none"/>
                  <a:tailEnd len="med" w="med" type="none"/>
                </a:ln>
              </p:spPr>
            </p:cxnSp>
            <p:grpSp>
              <p:nvGrpSpPr>
                <p:cNvPr id="331" name="Google Shape;331;p9"/>
                <p:cNvGrpSpPr/>
                <p:nvPr/>
              </p:nvGrpSpPr>
              <p:grpSpPr>
                <a:xfrm rot="5400000">
                  <a:off x="1547250" y="354751"/>
                  <a:ext cx="71100" cy="183425"/>
                  <a:chOff x="8699639" y="1461675"/>
                  <a:chExt cx="71100" cy="183425"/>
                </a:xfrm>
              </p:grpSpPr>
              <p:sp>
                <p:nvSpPr>
                  <p:cNvPr id="332" name="Google Shape;332;p9"/>
                  <p:cNvSpPr/>
                  <p:nvPr/>
                </p:nvSpPr>
                <p:spPr>
                  <a:xfrm>
                    <a:off x="8699639" y="146167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9"/>
                  <p:cNvSpPr/>
                  <p:nvPr/>
                </p:nvSpPr>
                <p:spPr>
                  <a:xfrm>
                    <a:off x="8699639" y="1574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34" name="Google Shape;334;p9"/>
              <p:cNvGrpSpPr/>
              <p:nvPr/>
            </p:nvGrpSpPr>
            <p:grpSpPr>
              <a:xfrm rot="-5400000">
                <a:off x="153668" y="193435"/>
                <a:ext cx="1228719" cy="1182400"/>
                <a:chOff x="7740925" y="175095"/>
                <a:chExt cx="1228719" cy="1182400"/>
              </a:xfrm>
            </p:grpSpPr>
            <p:sp>
              <p:nvSpPr>
                <p:cNvPr id="335" name="Google Shape;335;p9"/>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336" name="Google Shape;336;p9"/>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grpSp>
          <p:nvGrpSpPr>
            <p:cNvPr id="337" name="Google Shape;337;p9"/>
            <p:cNvGrpSpPr/>
            <p:nvPr/>
          </p:nvGrpSpPr>
          <p:grpSpPr>
            <a:xfrm>
              <a:off x="104402" y="1544067"/>
              <a:ext cx="71100" cy="183425"/>
              <a:chOff x="8678850" y="1392225"/>
              <a:chExt cx="71100" cy="183425"/>
            </a:xfrm>
          </p:grpSpPr>
          <p:sp>
            <p:nvSpPr>
              <p:cNvPr id="338" name="Google Shape;338;p9"/>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9" name="Google Shape;339;p9"/>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40" name="Google Shape;340;p9"/>
          <p:cNvGrpSpPr/>
          <p:nvPr/>
        </p:nvGrpSpPr>
        <p:grpSpPr>
          <a:xfrm>
            <a:off x="139275" y="1873775"/>
            <a:ext cx="2879900" cy="3108696"/>
            <a:chOff x="139275" y="1873775"/>
            <a:chExt cx="2879900" cy="3108696"/>
          </a:xfrm>
        </p:grpSpPr>
        <p:grpSp>
          <p:nvGrpSpPr>
            <p:cNvPr id="341" name="Google Shape;341;p9"/>
            <p:cNvGrpSpPr/>
            <p:nvPr/>
          </p:nvGrpSpPr>
          <p:grpSpPr>
            <a:xfrm flipH="1">
              <a:off x="408411" y="4429125"/>
              <a:ext cx="1240611" cy="552600"/>
              <a:chOff x="7497398" y="4429125"/>
              <a:chExt cx="1240611" cy="552600"/>
            </a:xfrm>
          </p:grpSpPr>
          <p:grpSp>
            <p:nvGrpSpPr>
              <p:cNvPr id="342" name="Google Shape;342;p9"/>
              <p:cNvGrpSpPr/>
              <p:nvPr/>
            </p:nvGrpSpPr>
            <p:grpSpPr>
              <a:xfrm rot="5400000">
                <a:off x="7553560" y="4625021"/>
                <a:ext cx="71100" cy="183425"/>
                <a:chOff x="8678850" y="1360208"/>
                <a:chExt cx="71100" cy="183425"/>
              </a:xfrm>
            </p:grpSpPr>
            <p:sp>
              <p:nvSpPr>
                <p:cNvPr id="343" name="Google Shape;343;p9"/>
                <p:cNvSpPr/>
                <p:nvPr/>
              </p:nvSpPr>
              <p:spPr>
                <a:xfrm>
                  <a:off x="8678850" y="1360208"/>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 name="Google Shape;344;p9"/>
                <p:cNvSpPr/>
                <p:nvPr/>
              </p:nvSpPr>
              <p:spPr>
                <a:xfrm>
                  <a:off x="8678850" y="1472533"/>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345" name="Google Shape;345;p9"/>
              <p:cNvCxnSpPr/>
              <p:nvPr/>
            </p:nvCxnSpPr>
            <p:spPr>
              <a:xfrm>
                <a:off x="8738009" y="4429125"/>
                <a:ext cx="0" cy="552600"/>
              </a:xfrm>
              <a:prstGeom prst="straightConnector1">
                <a:avLst/>
              </a:prstGeom>
              <a:noFill/>
              <a:ln cap="flat" cmpd="sng" w="9525">
                <a:solidFill>
                  <a:schemeClr val="dk1"/>
                </a:solidFill>
                <a:prstDash val="solid"/>
                <a:round/>
                <a:headEnd len="med" w="med" type="none"/>
                <a:tailEnd len="med" w="med" type="none"/>
              </a:ln>
            </p:spPr>
          </p:cxnSp>
        </p:grpSp>
        <p:grpSp>
          <p:nvGrpSpPr>
            <p:cNvPr id="346" name="Google Shape;346;p9"/>
            <p:cNvGrpSpPr/>
            <p:nvPr/>
          </p:nvGrpSpPr>
          <p:grpSpPr>
            <a:xfrm>
              <a:off x="139275" y="1873775"/>
              <a:ext cx="2879900" cy="3108696"/>
              <a:chOff x="139275" y="1873775"/>
              <a:chExt cx="2879900" cy="3108696"/>
            </a:xfrm>
          </p:grpSpPr>
          <p:grpSp>
            <p:nvGrpSpPr>
              <p:cNvPr id="347" name="Google Shape;347;p9"/>
              <p:cNvGrpSpPr/>
              <p:nvPr/>
            </p:nvGrpSpPr>
            <p:grpSpPr>
              <a:xfrm>
                <a:off x="139275" y="1873775"/>
                <a:ext cx="2879900" cy="3108696"/>
                <a:chOff x="160650" y="1843684"/>
                <a:chExt cx="2879900" cy="3192335"/>
              </a:xfrm>
            </p:grpSpPr>
            <p:sp>
              <p:nvSpPr>
                <p:cNvPr id="348" name="Google Shape;348;p9"/>
                <p:cNvSpPr/>
                <p:nvPr/>
              </p:nvSpPr>
              <p:spPr>
                <a:xfrm>
                  <a:off x="160650" y="1843684"/>
                  <a:ext cx="1179825" cy="2919000"/>
                </a:xfrm>
                <a:custGeom>
                  <a:rect b="b" l="l" r="r" t="t"/>
                  <a:pathLst>
                    <a:path extrusionOk="0" h="116760" w="47193">
                      <a:moveTo>
                        <a:pt x="47193" y="116751"/>
                      </a:moveTo>
                      <a:lnTo>
                        <a:pt x="27" y="116760"/>
                      </a:lnTo>
                      <a:lnTo>
                        <a:pt x="0" y="0"/>
                      </a:lnTo>
                    </a:path>
                  </a:pathLst>
                </a:custGeom>
                <a:noFill/>
                <a:ln cap="flat" cmpd="sng" w="9525">
                  <a:solidFill>
                    <a:srgbClr val="262D66"/>
                  </a:solidFill>
                  <a:prstDash val="solid"/>
                  <a:round/>
                  <a:headEnd len="med" w="med" type="none"/>
                  <a:tailEnd len="med" w="med" type="none"/>
                </a:ln>
              </p:spPr>
            </p:sp>
            <p:sp>
              <p:nvSpPr>
                <p:cNvPr id="349" name="Google Shape;349;p9"/>
                <p:cNvSpPr/>
                <p:nvPr/>
              </p:nvSpPr>
              <p:spPr>
                <a:xfrm>
                  <a:off x="427275" y="3853619"/>
                  <a:ext cx="2613275" cy="1182400"/>
                </a:xfrm>
                <a:custGeom>
                  <a:rect b="b" l="l" r="r" t="t"/>
                  <a:pathLst>
                    <a:path extrusionOk="0" h="47296" w="104531">
                      <a:moveTo>
                        <a:pt x="0" y="0"/>
                      </a:moveTo>
                      <a:lnTo>
                        <a:pt x="0" y="47296"/>
                      </a:lnTo>
                      <a:lnTo>
                        <a:pt x="104531" y="47138"/>
                      </a:lnTo>
                    </a:path>
                  </a:pathLst>
                </a:custGeom>
                <a:noFill/>
                <a:ln cap="flat" cmpd="sng" w="9525">
                  <a:solidFill>
                    <a:srgbClr val="262D66"/>
                  </a:solidFill>
                  <a:prstDash val="solid"/>
                  <a:round/>
                  <a:headEnd len="med" w="med" type="none"/>
                  <a:tailEnd len="med" w="med" type="none"/>
                </a:ln>
              </p:spPr>
            </p:sp>
          </p:grpSp>
          <p:sp>
            <p:nvSpPr>
              <p:cNvPr id="350" name="Google Shape;350;p9"/>
              <p:cNvSpPr/>
              <p:nvPr/>
            </p:nvSpPr>
            <p:spPr>
              <a:xfrm>
                <a:off x="139950" y="4716300"/>
                <a:ext cx="265978" cy="266034"/>
              </a:xfrm>
              <a:custGeom>
                <a:rect b="b" l="l" r="r" t="t"/>
                <a:pathLst>
                  <a:path extrusionOk="0" h="9696" w="10405">
                    <a:moveTo>
                      <a:pt x="0" y="0"/>
                    </a:moveTo>
                    <a:lnTo>
                      <a:pt x="10405" y="0"/>
                    </a:lnTo>
                    <a:lnTo>
                      <a:pt x="10405" y="9696"/>
                    </a:lnTo>
                    <a:close/>
                  </a:path>
                </a:pathLst>
              </a:custGeom>
              <a:solidFill>
                <a:srgbClr val="262D66"/>
              </a:solidFill>
              <a:ln cap="flat" cmpd="sng" w="9525">
                <a:solidFill>
                  <a:srgbClr val="262D66"/>
                </a:solidFill>
                <a:prstDash val="solid"/>
                <a:round/>
                <a:headEnd len="med" w="med" type="none"/>
                <a:tailEnd len="med" w="med" type="none"/>
              </a:ln>
            </p:spPr>
          </p:sp>
        </p:grpSp>
        <p:grpSp>
          <p:nvGrpSpPr>
            <p:cNvPr id="351" name="Google Shape;351;p9"/>
            <p:cNvGrpSpPr/>
            <p:nvPr/>
          </p:nvGrpSpPr>
          <p:grpSpPr>
            <a:xfrm flipH="1">
              <a:off x="370385" y="3500783"/>
              <a:ext cx="71100" cy="183425"/>
              <a:chOff x="8678850" y="1360208"/>
              <a:chExt cx="71100" cy="183425"/>
            </a:xfrm>
          </p:grpSpPr>
          <p:sp>
            <p:nvSpPr>
              <p:cNvPr id="352" name="Google Shape;352;p9"/>
              <p:cNvSpPr/>
              <p:nvPr/>
            </p:nvSpPr>
            <p:spPr>
              <a:xfrm>
                <a:off x="8678850" y="1360208"/>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p9"/>
              <p:cNvSpPr/>
              <p:nvPr/>
            </p:nvSpPr>
            <p:spPr>
              <a:xfrm>
                <a:off x="8678850" y="1472533"/>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54" name="Google Shape;354;p9"/>
          <p:cNvGrpSpPr/>
          <p:nvPr/>
        </p:nvGrpSpPr>
        <p:grpSpPr>
          <a:xfrm>
            <a:off x="7762258" y="168972"/>
            <a:ext cx="1220292" cy="2396733"/>
            <a:chOff x="7762258" y="168972"/>
            <a:chExt cx="1220292" cy="2396733"/>
          </a:xfrm>
        </p:grpSpPr>
        <p:grpSp>
          <p:nvGrpSpPr>
            <p:cNvPr id="355" name="Google Shape;355;p9"/>
            <p:cNvGrpSpPr/>
            <p:nvPr/>
          </p:nvGrpSpPr>
          <p:grpSpPr>
            <a:xfrm>
              <a:off x="7762258" y="168972"/>
              <a:ext cx="1215389" cy="1527061"/>
              <a:chOff x="7762258" y="168972"/>
              <a:chExt cx="1215389" cy="1527061"/>
            </a:xfrm>
          </p:grpSpPr>
          <p:grpSp>
            <p:nvGrpSpPr>
              <p:cNvPr id="356" name="Google Shape;356;p9"/>
              <p:cNvGrpSpPr/>
              <p:nvPr/>
            </p:nvGrpSpPr>
            <p:grpSpPr>
              <a:xfrm>
                <a:off x="8703402" y="1512608"/>
                <a:ext cx="71100" cy="183425"/>
                <a:chOff x="8670258" y="1418000"/>
                <a:chExt cx="71100" cy="183425"/>
              </a:xfrm>
            </p:grpSpPr>
            <p:sp>
              <p:nvSpPr>
                <p:cNvPr id="357" name="Google Shape;357;p9"/>
                <p:cNvSpPr/>
                <p:nvPr/>
              </p:nvSpPr>
              <p:spPr>
                <a:xfrm>
                  <a:off x="8670258" y="1418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 name="Google Shape;358;p9"/>
                <p:cNvSpPr/>
                <p:nvPr/>
              </p:nvSpPr>
              <p:spPr>
                <a:xfrm>
                  <a:off x="8670258" y="15303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9" name="Google Shape;359;p9"/>
              <p:cNvGrpSpPr/>
              <p:nvPr/>
            </p:nvGrpSpPr>
            <p:grpSpPr>
              <a:xfrm>
                <a:off x="7762258" y="168972"/>
                <a:ext cx="1215389" cy="1193278"/>
                <a:chOff x="7751575" y="163631"/>
                <a:chExt cx="1215389" cy="1193278"/>
              </a:xfrm>
            </p:grpSpPr>
            <p:sp>
              <p:nvSpPr>
                <p:cNvPr id="360" name="Google Shape;360;p9"/>
                <p:cNvSpPr/>
                <p:nvPr/>
              </p:nvSpPr>
              <p:spPr>
                <a:xfrm rot="10800000">
                  <a:off x="7751575" y="163631"/>
                  <a:ext cx="975392" cy="1193278"/>
                </a:xfrm>
                <a:custGeom>
                  <a:rect b="b" l="l" r="r" t="t"/>
                  <a:pathLst>
                    <a:path extrusionOk="0" h="47296" w="38783">
                      <a:moveTo>
                        <a:pt x="0" y="0"/>
                      </a:moveTo>
                      <a:lnTo>
                        <a:pt x="0" y="47296"/>
                      </a:lnTo>
                      <a:lnTo>
                        <a:pt x="38783" y="47296"/>
                      </a:lnTo>
                    </a:path>
                  </a:pathLst>
                </a:custGeom>
                <a:noFill/>
                <a:ln cap="flat" cmpd="sng" w="9525">
                  <a:solidFill>
                    <a:srgbClr val="262D66"/>
                  </a:solidFill>
                  <a:prstDash val="solid"/>
                  <a:round/>
                  <a:headEnd len="med" w="med" type="none"/>
                  <a:tailEnd len="med" w="med" type="none"/>
                </a:ln>
              </p:spPr>
            </p:sp>
            <p:sp>
              <p:nvSpPr>
                <p:cNvPr id="361" name="Google Shape;361;p9"/>
                <p:cNvSpPr/>
                <p:nvPr/>
              </p:nvSpPr>
              <p:spPr>
                <a:xfrm>
                  <a:off x="8727542" y="163634"/>
                  <a:ext cx="239423" cy="258336"/>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grpSp>
          <p:nvGrpSpPr>
            <p:cNvPr id="362" name="Google Shape;362;p9"/>
            <p:cNvGrpSpPr/>
            <p:nvPr/>
          </p:nvGrpSpPr>
          <p:grpSpPr>
            <a:xfrm>
              <a:off x="8432650" y="426740"/>
              <a:ext cx="549900" cy="2138965"/>
              <a:chOff x="8432650" y="426725"/>
              <a:chExt cx="549900" cy="806700"/>
            </a:xfrm>
          </p:grpSpPr>
          <p:cxnSp>
            <p:nvCxnSpPr>
              <p:cNvPr id="363" name="Google Shape;363;p9"/>
              <p:cNvCxnSpPr/>
              <p:nvPr/>
            </p:nvCxnSpPr>
            <p:spPr>
              <a:xfrm>
                <a:off x="8432650" y="428150"/>
                <a:ext cx="549900" cy="0"/>
              </a:xfrm>
              <a:prstGeom prst="straightConnector1">
                <a:avLst/>
              </a:prstGeom>
              <a:noFill/>
              <a:ln cap="flat" cmpd="sng" w="9525">
                <a:solidFill>
                  <a:schemeClr val="dk1"/>
                </a:solidFill>
                <a:prstDash val="solid"/>
                <a:round/>
                <a:headEnd len="med" w="med" type="none"/>
                <a:tailEnd len="med" w="med" type="none"/>
              </a:ln>
            </p:spPr>
          </p:cxnSp>
          <p:cxnSp>
            <p:nvCxnSpPr>
              <p:cNvPr id="364" name="Google Shape;364;p9"/>
              <p:cNvCxnSpPr/>
              <p:nvPr/>
            </p:nvCxnSpPr>
            <p:spPr>
              <a:xfrm>
                <a:off x="8978211" y="426725"/>
                <a:ext cx="0" cy="806700"/>
              </a:xfrm>
              <a:prstGeom prst="straightConnector1">
                <a:avLst/>
              </a:prstGeom>
              <a:noFill/>
              <a:ln cap="flat" cmpd="sng" w="9525">
                <a:solidFill>
                  <a:schemeClr val="dk1"/>
                </a:solidFill>
                <a:prstDash val="solid"/>
                <a:round/>
                <a:headEnd len="med" w="med" type="none"/>
                <a:tailEnd len="med" w="med" type="none"/>
              </a:ln>
            </p:spPr>
          </p:cxnSp>
        </p:grpSp>
        <p:grpSp>
          <p:nvGrpSpPr>
            <p:cNvPr id="365" name="Google Shape;365;p9"/>
            <p:cNvGrpSpPr/>
            <p:nvPr/>
          </p:nvGrpSpPr>
          <p:grpSpPr>
            <a:xfrm rot="5400000">
              <a:off x="8158088" y="335583"/>
              <a:ext cx="71100" cy="183425"/>
              <a:chOff x="8670258" y="1418000"/>
              <a:chExt cx="71100" cy="183425"/>
            </a:xfrm>
          </p:grpSpPr>
          <p:sp>
            <p:nvSpPr>
              <p:cNvPr id="366" name="Google Shape;366;p9"/>
              <p:cNvSpPr/>
              <p:nvPr/>
            </p:nvSpPr>
            <p:spPr>
              <a:xfrm>
                <a:off x="8670258" y="1418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 name="Google Shape;367;p9"/>
              <p:cNvSpPr/>
              <p:nvPr/>
            </p:nvSpPr>
            <p:spPr>
              <a:xfrm>
                <a:off x="8670258" y="15303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bg>
      <p:bgPr>
        <a:blipFill>
          <a:blip r:embed="rId2">
            <a:alphaModFix/>
          </a:blip>
          <a:stretch>
            <a:fillRect/>
          </a:stretch>
        </a:blipFill>
      </p:bgPr>
    </p:bg>
    <p:spTree>
      <p:nvGrpSpPr>
        <p:cNvPr id="368" name="Shape 368"/>
        <p:cNvGrpSpPr/>
        <p:nvPr/>
      </p:nvGrpSpPr>
      <p:grpSpPr>
        <a:xfrm>
          <a:off x="0" y="0"/>
          <a:ext cx="0" cy="0"/>
          <a:chOff x="0" y="0"/>
          <a:chExt cx="0" cy="0"/>
        </a:xfrm>
      </p:grpSpPr>
      <p:sp>
        <p:nvSpPr>
          <p:cNvPr id="369" name="Google Shape;369;p10"/>
          <p:cNvSpPr txBox="1"/>
          <p:nvPr>
            <p:ph type="title"/>
          </p:nvPr>
        </p:nvSpPr>
        <p:spPr>
          <a:xfrm>
            <a:off x="0" y="4089600"/>
            <a:ext cx="9144000" cy="1053900"/>
          </a:xfrm>
          <a:prstGeom prst="rect">
            <a:avLst/>
          </a:prstGeom>
          <a:solidFill>
            <a:schemeClr val="dk1"/>
          </a:solidFill>
        </p:spPr>
        <p:txBody>
          <a:bodyPr anchorCtr="0" anchor="ctr" bIns="91425" lIns="91425" spcFirstLastPara="1" rIns="91425" wrap="square" tIns="91425">
            <a:noAutofit/>
          </a:bodyPr>
          <a:lstStyle>
            <a:lvl1pPr lvl="0" rtl="0" algn="ctr">
              <a:spcBef>
                <a:spcPts val="0"/>
              </a:spcBef>
              <a:spcAft>
                <a:spcPts val="0"/>
              </a:spcAft>
              <a:buClr>
                <a:srgbClr val="262D66"/>
              </a:buClr>
              <a:buSzPts val="3000"/>
              <a:buNone/>
              <a:defRPr b="1" sz="1800">
                <a:solidFill>
                  <a:schemeClr val="lt1"/>
                </a:solidFill>
              </a:defRPr>
            </a:lvl1pPr>
            <a:lvl2pPr lvl="1" rtl="0">
              <a:spcBef>
                <a:spcPts val="0"/>
              </a:spcBef>
              <a:spcAft>
                <a:spcPts val="0"/>
              </a:spcAft>
              <a:buClr>
                <a:srgbClr val="262D66"/>
              </a:buClr>
              <a:buSzPts val="3000"/>
              <a:buNone/>
              <a:defRPr>
                <a:solidFill>
                  <a:srgbClr val="262D66"/>
                </a:solidFill>
              </a:defRPr>
            </a:lvl2pPr>
            <a:lvl3pPr lvl="2" rtl="0">
              <a:spcBef>
                <a:spcPts val="0"/>
              </a:spcBef>
              <a:spcAft>
                <a:spcPts val="0"/>
              </a:spcAft>
              <a:buClr>
                <a:srgbClr val="262D66"/>
              </a:buClr>
              <a:buSzPts val="3000"/>
              <a:buNone/>
              <a:defRPr>
                <a:solidFill>
                  <a:srgbClr val="262D66"/>
                </a:solidFill>
              </a:defRPr>
            </a:lvl3pPr>
            <a:lvl4pPr lvl="3" rtl="0">
              <a:spcBef>
                <a:spcPts val="0"/>
              </a:spcBef>
              <a:spcAft>
                <a:spcPts val="0"/>
              </a:spcAft>
              <a:buClr>
                <a:srgbClr val="262D66"/>
              </a:buClr>
              <a:buSzPts val="3000"/>
              <a:buNone/>
              <a:defRPr>
                <a:solidFill>
                  <a:srgbClr val="262D66"/>
                </a:solidFill>
              </a:defRPr>
            </a:lvl4pPr>
            <a:lvl5pPr lvl="4" rtl="0">
              <a:spcBef>
                <a:spcPts val="0"/>
              </a:spcBef>
              <a:spcAft>
                <a:spcPts val="0"/>
              </a:spcAft>
              <a:buClr>
                <a:srgbClr val="262D66"/>
              </a:buClr>
              <a:buSzPts val="3000"/>
              <a:buNone/>
              <a:defRPr>
                <a:solidFill>
                  <a:srgbClr val="262D66"/>
                </a:solidFill>
              </a:defRPr>
            </a:lvl5pPr>
            <a:lvl6pPr lvl="5" rtl="0">
              <a:spcBef>
                <a:spcPts val="0"/>
              </a:spcBef>
              <a:spcAft>
                <a:spcPts val="0"/>
              </a:spcAft>
              <a:buClr>
                <a:srgbClr val="262D66"/>
              </a:buClr>
              <a:buSzPts val="3000"/>
              <a:buNone/>
              <a:defRPr>
                <a:solidFill>
                  <a:srgbClr val="262D66"/>
                </a:solidFill>
              </a:defRPr>
            </a:lvl6pPr>
            <a:lvl7pPr lvl="6" rtl="0">
              <a:spcBef>
                <a:spcPts val="0"/>
              </a:spcBef>
              <a:spcAft>
                <a:spcPts val="0"/>
              </a:spcAft>
              <a:buClr>
                <a:srgbClr val="262D66"/>
              </a:buClr>
              <a:buSzPts val="3000"/>
              <a:buNone/>
              <a:defRPr>
                <a:solidFill>
                  <a:srgbClr val="262D66"/>
                </a:solidFill>
              </a:defRPr>
            </a:lvl7pPr>
            <a:lvl8pPr lvl="7" rtl="0">
              <a:spcBef>
                <a:spcPts val="0"/>
              </a:spcBef>
              <a:spcAft>
                <a:spcPts val="0"/>
              </a:spcAft>
              <a:buClr>
                <a:srgbClr val="262D66"/>
              </a:buClr>
              <a:buSzPts val="3000"/>
              <a:buNone/>
              <a:defRPr>
                <a:solidFill>
                  <a:srgbClr val="262D66"/>
                </a:solidFill>
              </a:defRPr>
            </a:lvl8pPr>
            <a:lvl9pPr lvl="8" rtl="0">
              <a:spcBef>
                <a:spcPts val="0"/>
              </a:spcBef>
              <a:spcAft>
                <a:spcPts val="0"/>
              </a:spcAft>
              <a:buClr>
                <a:srgbClr val="262D66"/>
              </a:buClr>
              <a:buSzPts val="3000"/>
              <a:buNone/>
              <a:defRPr>
                <a:solidFill>
                  <a:srgbClr val="262D66"/>
                </a:solidFill>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370" name="Shape 370"/>
        <p:cNvGrpSpPr/>
        <p:nvPr/>
      </p:nvGrpSpPr>
      <p:grpSpPr>
        <a:xfrm>
          <a:off x="0" y="0"/>
          <a:ext cx="0" cy="0"/>
          <a:chOff x="0" y="0"/>
          <a:chExt cx="0" cy="0"/>
        </a:xfrm>
      </p:grpSpPr>
      <p:sp>
        <p:nvSpPr>
          <p:cNvPr id="371" name="Google Shape;371;p11"/>
          <p:cNvSpPr txBox="1"/>
          <p:nvPr>
            <p:ph idx="1" type="subTitle"/>
          </p:nvPr>
        </p:nvSpPr>
        <p:spPr>
          <a:xfrm>
            <a:off x="1426025" y="2964175"/>
            <a:ext cx="6292200" cy="438900"/>
          </a:xfrm>
          <a:prstGeom prst="rect">
            <a:avLst/>
          </a:prstGeom>
        </p:spPr>
        <p:txBody>
          <a:bodyPr anchorCtr="0" anchor="ctr" bIns="91425" lIns="91425" spcFirstLastPara="1" rIns="91425" wrap="square" tIns="91425">
            <a:noAutofit/>
          </a:bodyPr>
          <a:lstStyle>
            <a:lvl1pPr lvl="0" rtl="0" algn="ctr">
              <a:spcBef>
                <a:spcPts val="0"/>
              </a:spcBef>
              <a:spcAft>
                <a:spcPts val="0"/>
              </a:spcAft>
              <a:buNone/>
              <a:defRPr>
                <a:solidFill>
                  <a:schemeClr val="dk1"/>
                </a:solidFill>
              </a:defRPr>
            </a:lvl1pPr>
            <a:lvl2pPr lvl="1" rtl="0" algn="ctr">
              <a:spcBef>
                <a:spcPts val="0"/>
              </a:spcBef>
              <a:spcAft>
                <a:spcPts val="0"/>
              </a:spcAft>
              <a:buNone/>
              <a:defRPr>
                <a:solidFill>
                  <a:schemeClr val="dk1"/>
                </a:solidFill>
              </a:defRPr>
            </a:lvl2pPr>
            <a:lvl3pPr lvl="2" rtl="0" algn="ctr">
              <a:spcBef>
                <a:spcPts val="0"/>
              </a:spcBef>
              <a:spcAft>
                <a:spcPts val="0"/>
              </a:spcAft>
              <a:buNone/>
              <a:defRPr>
                <a:solidFill>
                  <a:schemeClr val="dk1"/>
                </a:solidFill>
              </a:defRPr>
            </a:lvl3pPr>
            <a:lvl4pPr lvl="3" rtl="0" algn="ctr">
              <a:spcBef>
                <a:spcPts val="0"/>
              </a:spcBef>
              <a:spcAft>
                <a:spcPts val="0"/>
              </a:spcAft>
              <a:buNone/>
              <a:defRPr>
                <a:solidFill>
                  <a:schemeClr val="dk1"/>
                </a:solidFill>
              </a:defRPr>
            </a:lvl4pPr>
            <a:lvl5pPr lvl="4" rtl="0" algn="ctr">
              <a:spcBef>
                <a:spcPts val="0"/>
              </a:spcBef>
              <a:spcAft>
                <a:spcPts val="0"/>
              </a:spcAft>
              <a:buNone/>
              <a:defRPr>
                <a:solidFill>
                  <a:schemeClr val="dk1"/>
                </a:solidFill>
              </a:defRPr>
            </a:lvl5pPr>
            <a:lvl6pPr lvl="5" rtl="0" algn="ctr">
              <a:spcBef>
                <a:spcPts val="0"/>
              </a:spcBef>
              <a:spcAft>
                <a:spcPts val="0"/>
              </a:spcAft>
              <a:buNone/>
              <a:defRPr>
                <a:solidFill>
                  <a:schemeClr val="dk1"/>
                </a:solidFill>
              </a:defRPr>
            </a:lvl6pPr>
            <a:lvl7pPr lvl="6" rtl="0" algn="ctr">
              <a:spcBef>
                <a:spcPts val="0"/>
              </a:spcBef>
              <a:spcAft>
                <a:spcPts val="0"/>
              </a:spcAft>
              <a:buNone/>
              <a:defRPr>
                <a:solidFill>
                  <a:schemeClr val="dk1"/>
                </a:solidFill>
              </a:defRPr>
            </a:lvl7pPr>
            <a:lvl8pPr lvl="7" rtl="0" algn="ctr">
              <a:spcBef>
                <a:spcPts val="0"/>
              </a:spcBef>
              <a:spcAft>
                <a:spcPts val="0"/>
              </a:spcAft>
              <a:buNone/>
              <a:defRPr>
                <a:solidFill>
                  <a:schemeClr val="dk1"/>
                </a:solidFill>
              </a:defRPr>
            </a:lvl8pPr>
            <a:lvl9pPr lvl="8" rtl="0" algn="ctr">
              <a:spcBef>
                <a:spcPts val="0"/>
              </a:spcBef>
              <a:spcAft>
                <a:spcPts val="0"/>
              </a:spcAft>
              <a:buNone/>
              <a:defRPr>
                <a:solidFill>
                  <a:schemeClr val="dk1"/>
                </a:solidFill>
              </a:defRPr>
            </a:lvl9pPr>
          </a:lstStyle>
          <a:p/>
        </p:txBody>
      </p:sp>
      <p:sp>
        <p:nvSpPr>
          <p:cNvPr id="372" name="Google Shape;372;p11"/>
          <p:cNvSpPr txBox="1"/>
          <p:nvPr>
            <p:ph hasCustomPrompt="1" type="title"/>
          </p:nvPr>
        </p:nvSpPr>
        <p:spPr>
          <a:xfrm>
            <a:off x="713225" y="1523605"/>
            <a:ext cx="7717800" cy="1426500"/>
          </a:xfrm>
          <a:prstGeom prst="rect">
            <a:avLst/>
          </a:prstGeom>
        </p:spPr>
        <p:txBody>
          <a:bodyPr anchorCtr="0" anchor="b" bIns="91425" lIns="91425" spcFirstLastPara="1" rIns="91425" wrap="square" tIns="91425">
            <a:noAutofit/>
          </a:bodyPr>
          <a:lstStyle>
            <a:lvl1pPr lvl="0" algn="ctr">
              <a:spcBef>
                <a:spcPts val="0"/>
              </a:spcBef>
              <a:spcAft>
                <a:spcPts val="0"/>
              </a:spcAft>
              <a:buClr>
                <a:srgbClr val="262D66"/>
              </a:buClr>
              <a:buSzPts val="12000"/>
              <a:buNone/>
              <a:defRPr sz="9600">
                <a:solidFill>
                  <a:schemeClr val="dk1"/>
                </a:solidFill>
              </a:defRPr>
            </a:lvl1pPr>
            <a:lvl2pPr lvl="1" algn="ctr">
              <a:spcBef>
                <a:spcPts val="0"/>
              </a:spcBef>
              <a:spcAft>
                <a:spcPts val="0"/>
              </a:spcAft>
              <a:buClr>
                <a:srgbClr val="262D66"/>
              </a:buClr>
              <a:buSzPts val="12000"/>
              <a:buNone/>
              <a:defRPr sz="12000">
                <a:solidFill>
                  <a:srgbClr val="262D66"/>
                </a:solidFill>
              </a:defRPr>
            </a:lvl2pPr>
            <a:lvl3pPr lvl="2" algn="ctr">
              <a:spcBef>
                <a:spcPts val="0"/>
              </a:spcBef>
              <a:spcAft>
                <a:spcPts val="0"/>
              </a:spcAft>
              <a:buClr>
                <a:srgbClr val="262D66"/>
              </a:buClr>
              <a:buSzPts val="12000"/>
              <a:buNone/>
              <a:defRPr sz="12000">
                <a:solidFill>
                  <a:srgbClr val="262D66"/>
                </a:solidFill>
              </a:defRPr>
            </a:lvl3pPr>
            <a:lvl4pPr lvl="3" algn="ctr">
              <a:spcBef>
                <a:spcPts val="0"/>
              </a:spcBef>
              <a:spcAft>
                <a:spcPts val="0"/>
              </a:spcAft>
              <a:buClr>
                <a:srgbClr val="262D66"/>
              </a:buClr>
              <a:buSzPts val="12000"/>
              <a:buNone/>
              <a:defRPr sz="12000">
                <a:solidFill>
                  <a:srgbClr val="262D66"/>
                </a:solidFill>
              </a:defRPr>
            </a:lvl4pPr>
            <a:lvl5pPr lvl="4" algn="ctr">
              <a:spcBef>
                <a:spcPts val="0"/>
              </a:spcBef>
              <a:spcAft>
                <a:spcPts val="0"/>
              </a:spcAft>
              <a:buClr>
                <a:srgbClr val="262D66"/>
              </a:buClr>
              <a:buSzPts val="12000"/>
              <a:buNone/>
              <a:defRPr sz="12000">
                <a:solidFill>
                  <a:srgbClr val="262D66"/>
                </a:solidFill>
              </a:defRPr>
            </a:lvl5pPr>
            <a:lvl6pPr lvl="5" algn="ctr">
              <a:spcBef>
                <a:spcPts val="0"/>
              </a:spcBef>
              <a:spcAft>
                <a:spcPts val="0"/>
              </a:spcAft>
              <a:buClr>
                <a:srgbClr val="262D66"/>
              </a:buClr>
              <a:buSzPts val="12000"/>
              <a:buNone/>
              <a:defRPr sz="12000">
                <a:solidFill>
                  <a:srgbClr val="262D66"/>
                </a:solidFill>
              </a:defRPr>
            </a:lvl6pPr>
            <a:lvl7pPr lvl="6" algn="ctr">
              <a:spcBef>
                <a:spcPts val="0"/>
              </a:spcBef>
              <a:spcAft>
                <a:spcPts val="0"/>
              </a:spcAft>
              <a:buClr>
                <a:srgbClr val="262D66"/>
              </a:buClr>
              <a:buSzPts val="12000"/>
              <a:buNone/>
              <a:defRPr sz="12000">
                <a:solidFill>
                  <a:srgbClr val="262D66"/>
                </a:solidFill>
              </a:defRPr>
            </a:lvl7pPr>
            <a:lvl8pPr lvl="7" algn="ctr">
              <a:spcBef>
                <a:spcPts val="0"/>
              </a:spcBef>
              <a:spcAft>
                <a:spcPts val="0"/>
              </a:spcAft>
              <a:buClr>
                <a:srgbClr val="262D66"/>
              </a:buClr>
              <a:buSzPts val="12000"/>
              <a:buNone/>
              <a:defRPr sz="12000">
                <a:solidFill>
                  <a:srgbClr val="262D66"/>
                </a:solidFill>
              </a:defRPr>
            </a:lvl8pPr>
            <a:lvl9pPr lvl="8" algn="ctr">
              <a:spcBef>
                <a:spcPts val="0"/>
              </a:spcBef>
              <a:spcAft>
                <a:spcPts val="0"/>
              </a:spcAft>
              <a:buClr>
                <a:srgbClr val="262D66"/>
              </a:buClr>
              <a:buSzPts val="12000"/>
              <a:buNone/>
              <a:defRPr sz="12000">
                <a:solidFill>
                  <a:srgbClr val="262D66"/>
                </a:solidFill>
              </a:defRPr>
            </a:lvl9pPr>
          </a:lstStyle>
          <a:p>
            <a:r>
              <a:t>xx%</a:t>
            </a:r>
          </a:p>
        </p:txBody>
      </p:sp>
      <p:grpSp>
        <p:nvGrpSpPr>
          <p:cNvPr id="373" name="Google Shape;373;p11"/>
          <p:cNvGrpSpPr/>
          <p:nvPr/>
        </p:nvGrpSpPr>
        <p:grpSpPr>
          <a:xfrm flipH="1" rot="5400000">
            <a:off x="-1912100" y="2658196"/>
            <a:ext cx="4160806" cy="4665649"/>
            <a:chOff x="5445029" y="965727"/>
            <a:chExt cx="3699152" cy="4148350"/>
          </a:xfrm>
        </p:grpSpPr>
        <p:sp>
          <p:nvSpPr>
            <p:cNvPr id="374" name="Google Shape;374;p11"/>
            <p:cNvSpPr/>
            <p:nvPr/>
          </p:nvSpPr>
          <p:spPr>
            <a:xfrm>
              <a:off x="5851244" y="2346863"/>
              <a:ext cx="3292937" cy="2767214"/>
            </a:xfrm>
            <a:custGeom>
              <a:rect b="b" l="l" r="r" t="t"/>
              <a:pathLst>
                <a:path extrusionOk="0" h="136923" w="162936">
                  <a:moveTo>
                    <a:pt x="0" y="65269"/>
                  </a:moveTo>
                  <a:lnTo>
                    <a:pt x="71654" y="136923"/>
                  </a:lnTo>
                  <a:lnTo>
                    <a:pt x="162936" y="45641"/>
                  </a:lnTo>
                  <a:lnTo>
                    <a:pt x="117295" y="0"/>
                  </a:lnTo>
                </a:path>
              </a:pathLst>
            </a:custGeom>
            <a:noFill/>
            <a:ln cap="flat" cmpd="sng" w="9525">
              <a:solidFill>
                <a:srgbClr val="262D66"/>
              </a:solidFill>
              <a:prstDash val="solid"/>
              <a:round/>
              <a:headEnd len="med" w="med" type="none"/>
              <a:tailEnd len="med" w="med" type="none"/>
            </a:ln>
          </p:spPr>
        </p:sp>
        <p:sp>
          <p:nvSpPr>
            <p:cNvPr id="375" name="Google Shape;375;p11"/>
            <p:cNvSpPr/>
            <p:nvPr/>
          </p:nvSpPr>
          <p:spPr>
            <a:xfrm>
              <a:off x="6462947" y="4344512"/>
              <a:ext cx="1328666" cy="755126"/>
            </a:xfrm>
            <a:custGeom>
              <a:rect b="b" l="l" r="r" t="t"/>
              <a:pathLst>
                <a:path extrusionOk="0" h="37364" w="65743">
                  <a:moveTo>
                    <a:pt x="0" y="8986"/>
                  </a:moveTo>
                  <a:lnTo>
                    <a:pt x="28378" y="37364"/>
                  </a:lnTo>
                  <a:lnTo>
                    <a:pt x="65743" y="0"/>
                  </a:lnTo>
                </a:path>
              </a:pathLst>
            </a:custGeom>
            <a:noFill/>
            <a:ln cap="flat" cmpd="sng" w="9525">
              <a:solidFill>
                <a:srgbClr val="262D66"/>
              </a:solidFill>
              <a:prstDash val="solid"/>
              <a:round/>
              <a:headEnd len="med" w="med" type="none"/>
              <a:tailEnd len="med" w="med" type="none"/>
            </a:ln>
          </p:spPr>
        </p:sp>
        <p:sp>
          <p:nvSpPr>
            <p:cNvPr id="376" name="Google Shape;376;p11"/>
            <p:cNvSpPr/>
            <p:nvPr/>
          </p:nvSpPr>
          <p:spPr>
            <a:xfrm>
              <a:off x="5445029" y="965727"/>
              <a:ext cx="3428350" cy="2733750"/>
            </a:xfrm>
            <a:custGeom>
              <a:rect b="b" l="l" r="r" t="t"/>
              <a:pathLst>
                <a:path extrusionOk="0" h="109350" w="137134">
                  <a:moveTo>
                    <a:pt x="35749" y="109350"/>
                  </a:moveTo>
                  <a:lnTo>
                    <a:pt x="0" y="73601"/>
                  </a:lnTo>
                  <a:lnTo>
                    <a:pt x="73602" y="0"/>
                  </a:lnTo>
                  <a:lnTo>
                    <a:pt x="137134" y="63241"/>
                  </a:lnTo>
                </a:path>
              </a:pathLst>
            </a:custGeom>
            <a:noFill/>
            <a:ln cap="flat" cmpd="sng" w="9525">
              <a:solidFill>
                <a:srgbClr val="262D66"/>
              </a:solidFill>
              <a:prstDash val="solid"/>
              <a:round/>
              <a:headEnd len="med" w="med" type="none"/>
              <a:tailEnd len="med" w="med" type="none"/>
            </a:ln>
          </p:spPr>
        </p:sp>
        <p:sp>
          <p:nvSpPr>
            <p:cNvPr id="377" name="Google Shape;377;p11"/>
            <p:cNvSpPr/>
            <p:nvPr/>
          </p:nvSpPr>
          <p:spPr>
            <a:xfrm>
              <a:off x="6787926" y="965727"/>
              <a:ext cx="1366883" cy="759896"/>
            </a:xfrm>
            <a:custGeom>
              <a:rect b="b" l="l" r="r" t="t"/>
              <a:pathLst>
                <a:path extrusionOk="0" h="37600" w="67634">
                  <a:moveTo>
                    <a:pt x="67634" y="30033"/>
                  </a:moveTo>
                  <a:lnTo>
                    <a:pt x="37601" y="0"/>
                  </a:lnTo>
                  <a:lnTo>
                    <a:pt x="0" y="37600"/>
                  </a:lnTo>
                </a:path>
              </a:pathLst>
            </a:custGeom>
            <a:noFill/>
            <a:ln cap="flat" cmpd="sng" w="9525">
              <a:solidFill>
                <a:srgbClr val="262D66"/>
              </a:solidFill>
              <a:prstDash val="solid"/>
              <a:round/>
              <a:headEnd len="med" w="med" type="none"/>
              <a:tailEnd len="med" w="med" type="none"/>
            </a:ln>
          </p:spPr>
        </p:sp>
      </p:grpSp>
      <p:grpSp>
        <p:nvGrpSpPr>
          <p:cNvPr id="378" name="Google Shape;378;p11"/>
          <p:cNvGrpSpPr/>
          <p:nvPr/>
        </p:nvGrpSpPr>
        <p:grpSpPr>
          <a:xfrm flipH="1" rot="5400000">
            <a:off x="7368387" y="-2340710"/>
            <a:ext cx="4160810" cy="4665649"/>
            <a:chOff x="5445025" y="965727"/>
            <a:chExt cx="3699155" cy="4148350"/>
          </a:xfrm>
        </p:grpSpPr>
        <p:sp>
          <p:nvSpPr>
            <p:cNvPr id="379" name="Google Shape;379;p11"/>
            <p:cNvSpPr/>
            <p:nvPr/>
          </p:nvSpPr>
          <p:spPr>
            <a:xfrm>
              <a:off x="5851244" y="2346863"/>
              <a:ext cx="3292937" cy="2767214"/>
            </a:xfrm>
            <a:custGeom>
              <a:rect b="b" l="l" r="r" t="t"/>
              <a:pathLst>
                <a:path extrusionOk="0" h="136923" w="162936">
                  <a:moveTo>
                    <a:pt x="0" y="65269"/>
                  </a:moveTo>
                  <a:lnTo>
                    <a:pt x="71654" y="136923"/>
                  </a:lnTo>
                  <a:lnTo>
                    <a:pt x="162936" y="45641"/>
                  </a:lnTo>
                  <a:lnTo>
                    <a:pt x="117295" y="0"/>
                  </a:lnTo>
                </a:path>
              </a:pathLst>
            </a:custGeom>
            <a:noFill/>
            <a:ln cap="flat" cmpd="sng" w="9525">
              <a:solidFill>
                <a:srgbClr val="262D66"/>
              </a:solidFill>
              <a:prstDash val="solid"/>
              <a:round/>
              <a:headEnd len="med" w="med" type="none"/>
              <a:tailEnd len="med" w="med" type="none"/>
            </a:ln>
          </p:spPr>
        </p:sp>
        <p:sp>
          <p:nvSpPr>
            <p:cNvPr id="380" name="Google Shape;380;p11"/>
            <p:cNvSpPr/>
            <p:nvPr/>
          </p:nvSpPr>
          <p:spPr>
            <a:xfrm>
              <a:off x="6462947" y="4344512"/>
              <a:ext cx="1328666" cy="755126"/>
            </a:xfrm>
            <a:custGeom>
              <a:rect b="b" l="l" r="r" t="t"/>
              <a:pathLst>
                <a:path extrusionOk="0" h="37364" w="65743">
                  <a:moveTo>
                    <a:pt x="0" y="8986"/>
                  </a:moveTo>
                  <a:lnTo>
                    <a:pt x="28378" y="37364"/>
                  </a:lnTo>
                  <a:lnTo>
                    <a:pt x="65743" y="0"/>
                  </a:lnTo>
                </a:path>
              </a:pathLst>
            </a:custGeom>
            <a:noFill/>
            <a:ln cap="flat" cmpd="sng" w="9525">
              <a:solidFill>
                <a:srgbClr val="262D66"/>
              </a:solidFill>
              <a:prstDash val="solid"/>
              <a:round/>
              <a:headEnd len="med" w="med" type="none"/>
              <a:tailEnd len="med" w="med" type="none"/>
            </a:ln>
          </p:spPr>
        </p:sp>
        <p:sp>
          <p:nvSpPr>
            <p:cNvPr id="381" name="Google Shape;381;p11"/>
            <p:cNvSpPr/>
            <p:nvPr/>
          </p:nvSpPr>
          <p:spPr>
            <a:xfrm>
              <a:off x="5445025" y="999194"/>
              <a:ext cx="3302496" cy="2663069"/>
            </a:xfrm>
            <a:custGeom>
              <a:rect b="b" l="l" r="r" t="t"/>
              <a:pathLst>
                <a:path extrusionOk="0" h="135267" w="163409">
                  <a:moveTo>
                    <a:pt x="44222" y="135267"/>
                  </a:moveTo>
                  <a:lnTo>
                    <a:pt x="0" y="91045"/>
                  </a:lnTo>
                  <a:lnTo>
                    <a:pt x="91046" y="0"/>
                  </a:lnTo>
                  <a:lnTo>
                    <a:pt x="163409" y="72363"/>
                  </a:lnTo>
                </a:path>
              </a:pathLst>
            </a:custGeom>
            <a:noFill/>
            <a:ln cap="flat" cmpd="sng" w="9525">
              <a:solidFill>
                <a:srgbClr val="262D66"/>
              </a:solidFill>
              <a:prstDash val="solid"/>
              <a:round/>
              <a:headEnd len="med" w="med" type="none"/>
              <a:tailEnd len="med" w="med" type="none"/>
            </a:ln>
          </p:spPr>
        </p:sp>
        <p:sp>
          <p:nvSpPr>
            <p:cNvPr id="382" name="Google Shape;382;p11"/>
            <p:cNvSpPr/>
            <p:nvPr/>
          </p:nvSpPr>
          <p:spPr>
            <a:xfrm>
              <a:off x="6787926" y="965727"/>
              <a:ext cx="1366883" cy="759896"/>
            </a:xfrm>
            <a:custGeom>
              <a:rect b="b" l="l" r="r" t="t"/>
              <a:pathLst>
                <a:path extrusionOk="0" h="37600" w="67634">
                  <a:moveTo>
                    <a:pt x="67634" y="30033"/>
                  </a:moveTo>
                  <a:lnTo>
                    <a:pt x="37601" y="0"/>
                  </a:lnTo>
                  <a:lnTo>
                    <a:pt x="0" y="37600"/>
                  </a:lnTo>
                </a:path>
              </a:pathLst>
            </a:custGeom>
            <a:noFill/>
            <a:ln cap="flat" cmpd="sng" w="9525">
              <a:solidFill>
                <a:srgbClr val="262D66"/>
              </a:solidFill>
              <a:prstDash val="solid"/>
              <a:round/>
              <a:headEnd len="med" w="med" type="none"/>
              <a:tailEnd len="med" w="med" type="none"/>
            </a:ln>
          </p:spPr>
        </p:sp>
      </p:grpSp>
      <p:grpSp>
        <p:nvGrpSpPr>
          <p:cNvPr id="383" name="Google Shape;383;p11"/>
          <p:cNvGrpSpPr/>
          <p:nvPr/>
        </p:nvGrpSpPr>
        <p:grpSpPr>
          <a:xfrm>
            <a:off x="713237" y="546313"/>
            <a:ext cx="718060" cy="718060"/>
            <a:chOff x="3602048" y="332663"/>
            <a:chExt cx="718060" cy="718060"/>
          </a:xfrm>
        </p:grpSpPr>
        <p:grpSp>
          <p:nvGrpSpPr>
            <p:cNvPr id="384" name="Google Shape;384;p11"/>
            <p:cNvGrpSpPr/>
            <p:nvPr/>
          </p:nvGrpSpPr>
          <p:grpSpPr>
            <a:xfrm>
              <a:off x="3695725" y="449325"/>
              <a:ext cx="530700" cy="484800"/>
              <a:chOff x="3695725" y="449325"/>
              <a:chExt cx="530700" cy="484800"/>
            </a:xfrm>
          </p:grpSpPr>
          <p:cxnSp>
            <p:nvCxnSpPr>
              <p:cNvPr id="385" name="Google Shape;385;p11"/>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386" name="Google Shape;386;p11"/>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nvGrpSpPr>
            <p:cNvPr id="387" name="Google Shape;387;p11"/>
            <p:cNvGrpSpPr/>
            <p:nvPr/>
          </p:nvGrpSpPr>
          <p:grpSpPr>
            <a:xfrm rot="2700000">
              <a:off x="3695730" y="449296"/>
              <a:ext cx="530695" cy="484795"/>
              <a:chOff x="3695725" y="449325"/>
              <a:chExt cx="530700" cy="484800"/>
            </a:xfrm>
          </p:grpSpPr>
          <p:cxnSp>
            <p:nvCxnSpPr>
              <p:cNvPr id="388" name="Google Shape;388;p11"/>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389" name="Google Shape;389;p11"/>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grpSp>
        <p:nvGrpSpPr>
          <p:cNvPr id="390" name="Google Shape;390;p11"/>
          <p:cNvGrpSpPr/>
          <p:nvPr/>
        </p:nvGrpSpPr>
        <p:grpSpPr>
          <a:xfrm>
            <a:off x="7718224" y="3885438"/>
            <a:ext cx="718060" cy="718060"/>
            <a:chOff x="3602048" y="332663"/>
            <a:chExt cx="718060" cy="718060"/>
          </a:xfrm>
        </p:grpSpPr>
        <p:grpSp>
          <p:nvGrpSpPr>
            <p:cNvPr id="391" name="Google Shape;391;p11"/>
            <p:cNvGrpSpPr/>
            <p:nvPr/>
          </p:nvGrpSpPr>
          <p:grpSpPr>
            <a:xfrm>
              <a:off x="3695725" y="449325"/>
              <a:ext cx="530700" cy="484800"/>
              <a:chOff x="3695725" y="449325"/>
              <a:chExt cx="530700" cy="484800"/>
            </a:xfrm>
          </p:grpSpPr>
          <p:cxnSp>
            <p:nvCxnSpPr>
              <p:cNvPr id="392" name="Google Shape;392;p11"/>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393" name="Google Shape;393;p11"/>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nvGrpSpPr>
            <p:cNvPr id="394" name="Google Shape;394;p11"/>
            <p:cNvGrpSpPr/>
            <p:nvPr/>
          </p:nvGrpSpPr>
          <p:grpSpPr>
            <a:xfrm rot="2700000">
              <a:off x="3695730" y="449296"/>
              <a:ext cx="530695" cy="484795"/>
              <a:chOff x="3695725" y="449325"/>
              <a:chExt cx="530700" cy="484800"/>
            </a:xfrm>
          </p:grpSpPr>
          <p:cxnSp>
            <p:nvCxnSpPr>
              <p:cNvPr id="395" name="Google Shape;395;p11"/>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396" name="Google Shape;396;p11"/>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grpSp>
        <p:nvGrpSpPr>
          <p:cNvPr id="397" name="Google Shape;397;p11"/>
          <p:cNvGrpSpPr/>
          <p:nvPr/>
        </p:nvGrpSpPr>
        <p:grpSpPr>
          <a:xfrm flipH="1" rot="-27387">
            <a:off x="8735250" y="1198139"/>
            <a:ext cx="2851878" cy="3433511"/>
            <a:chOff x="5604281" y="1015787"/>
            <a:chExt cx="3112285" cy="3703895"/>
          </a:xfrm>
        </p:grpSpPr>
        <p:grpSp>
          <p:nvGrpSpPr>
            <p:cNvPr id="398" name="Google Shape;398;p11"/>
            <p:cNvGrpSpPr/>
            <p:nvPr/>
          </p:nvGrpSpPr>
          <p:grpSpPr>
            <a:xfrm flipH="1" rot="-5400000">
              <a:off x="5308476" y="1311592"/>
              <a:ext cx="3703895" cy="3112285"/>
              <a:chOff x="5851244" y="2346863"/>
              <a:chExt cx="3292937" cy="2767214"/>
            </a:xfrm>
          </p:grpSpPr>
          <p:sp>
            <p:nvSpPr>
              <p:cNvPr id="399" name="Google Shape;399;p11"/>
              <p:cNvSpPr/>
              <p:nvPr/>
            </p:nvSpPr>
            <p:spPr>
              <a:xfrm>
                <a:off x="5851244" y="2346863"/>
                <a:ext cx="3292937" cy="2767214"/>
              </a:xfrm>
              <a:custGeom>
                <a:rect b="b" l="l" r="r" t="t"/>
                <a:pathLst>
                  <a:path extrusionOk="0" h="136923" w="162936">
                    <a:moveTo>
                      <a:pt x="0" y="65269"/>
                    </a:moveTo>
                    <a:lnTo>
                      <a:pt x="71654" y="136923"/>
                    </a:lnTo>
                    <a:lnTo>
                      <a:pt x="162936" y="45641"/>
                    </a:lnTo>
                    <a:lnTo>
                      <a:pt x="117295" y="0"/>
                    </a:lnTo>
                  </a:path>
                </a:pathLst>
              </a:custGeom>
              <a:noFill/>
              <a:ln cap="flat" cmpd="sng" w="9525">
                <a:solidFill>
                  <a:srgbClr val="262D66"/>
                </a:solidFill>
                <a:prstDash val="solid"/>
                <a:round/>
                <a:headEnd len="med" w="med" type="none"/>
                <a:tailEnd len="med" w="med" type="none"/>
              </a:ln>
            </p:spPr>
          </p:sp>
          <p:sp>
            <p:nvSpPr>
              <p:cNvPr id="400" name="Google Shape;400;p11"/>
              <p:cNvSpPr/>
              <p:nvPr/>
            </p:nvSpPr>
            <p:spPr>
              <a:xfrm>
                <a:off x="6462947" y="4344512"/>
                <a:ext cx="1328666" cy="755126"/>
              </a:xfrm>
              <a:custGeom>
                <a:rect b="b" l="l" r="r" t="t"/>
                <a:pathLst>
                  <a:path extrusionOk="0" h="37364" w="65743">
                    <a:moveTo>
                      <a:pt x="0" y="8986"/>
                    </a:moveTo>
                    <a:lnTo>
                      <a:pt x="28378" y="37364"/>
                    </a:lnTo>
                    <a:lnTo>
                      <a:pt x="65743" y="0"/>
                    </a:lnTo>
                  </a:path>
                </a:pathLst>
              </a:custGeom>
              <a:noFill/>
              <a:ln cap="flat" cmpd="sng" w="9525">
                <a:solidFill>
                  <a:srgbClr val="262D66"/>
                </a:solidFill>
                <a:prstDash val="solid"/>
                <a:round/>
                <a:headEnd len="med" w="med" type="none"/>
                <a:tailEnd len="med" w="med" type="none"/>
              </a:ln>
            </p:spPr>
          </p:sp>
        </p:grpSp>
        <p:sp>
          <p:nvSpPr>
            <p:cNvPr id="401" name="Google Shape;401;p11"/>
            <p:cNvSpPr/>
            <p:nvPr/>
          </p:nvSpPr>
          <p:spPr>
            <a:xfrm>
              <a:off x="8562175" y="2347100"/>
              <a:ext cx="152225" cy="295600"/>
            </a:xfrm>
            <a:custGeom>
              <a:rect b="b" l="l" r="r" t="t"/>
              <a:pathLst>
                <a:path extrusionOk="0" h="11824" w="6089">
                  <a:moveTo>
                    <a:pt x="5734" y="0"/>
                  </a:moveTo>
                  <a:lnTo>
                    <a:pt x="0" y="5735"/>
                  </a:lnTo>
                  <a:lnTo>
                    <a:pt x="6089" y="11824"/>
                  </a:lnTo>
                  <a:close/>
                </a:path>
              </a:pathLst>
            </a:custGeom>
            <a:solidFill>
              <a:srgbClr val="262D66"/>
            </a:solidFill>
            <a:ln cap="flat" cmpd="sng" w="9525">
              <a:solidFill>
                <a:srgbClr val="262D66"/>
              </a:solidFill>
              <a:prstDash val="solid"/>
              <a:round/>
              <a:headEnd len="med" w="med" type="none"/>
              <a:tailEnd len="med" w="med" type="none"/>
            </a:ln>
          </p:spPr>
        </p:sp>
      </p:grpSp>
      <p:grpSp>
        <p:nvGrpSpPr>
          <p:cNvPr id="402" name="Google Shape;402;p11"/>
          <p:cNvGrpSpPr/>
          <p:nvPr/>
        </p:nvGrpSpPr>
        <p:grpSpPr>
          <a:xfrm>
            <a:off x="4270594" y="4124081"/>
            <a:ext cx="603054" cy="479420"/>
            <a:chOff x="3712975" y="2936725"/>
            <a:chExt cx="880500" cy="541350"/>
          </a:xfrm>
        </p:grpSpPr>
        <p:sp>
          <p:nvSpPr>
            <p:cNvPr id="403" name="Google Shape;403;p11"/>
            <p:cNvSpPr/>
            <p:nvPr/>
          </p:nvSpPr>
          <p:spPr>
            <a:xfrm>
              <a:off x="3712975" y="2936725"/>
              <a:ext cx="880500" cy="3342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4" name="Google Shape;404;p11"/>
            <p:cNvSpPr/>
            <p:nvPr/>
          </p:nvSpPr>
          <p:spPr>
            <a:xfrm>
              <a:off x="3712975" y="3143875"/>
              <a:ext cx="880500" cy="3342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05" name="Google Shape;405;p11"/>
          <p:cNvGrpSpPr/>
          <p:nvPr/>
        </p:nvGrpSpPr>
        <p:grpSpPr>
          <a:xfrm>
            <a:off x="104402" y="167874"/>
            <a:ext cx="3235173" cy="1559618"/>
            <a:chOff x="104402" y="167874"/>
            <a:chExt cx="3235173" cy="1559618"/>
          </a:xfrm>
        </p:grpSpPr>
        <p:grpSp>
          <p:nvGrpSpPr>
            <p:cNvPr id="406" name="Google Shape;406;p11"/>
            <p:cNvGrpSpPr/>
            <p:nvPr/>
          </p:nvGrpSpPr>
          <p:grpSpPr>
            <a:xfrm>
              <a:off x="402275" y="169300"/>
              <a:ext cx="2937300" cy="558600"/>
              <a:chOff x="402275" y="124825"/>
              <a:chExt cx="2937300" cy="558600"/>
            </a:xfrm>
          </p:grpSpPr>
          <p:cxnSp>
            <p:nvCxnSpPr>
              <p:cNvPr id="407" name="Google Shape;407;p11"/>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408" name="Google Shape;408;p11"/>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409" name="Google Shape;409;p11"/>
            <p:cNvGrpSpPr/>
            <p:nvPr/>
          </p:nvGrpSpPr>
          <p:grpSpPr>
            <a:xfrm>
              <a:off x="139978" y="167874"/>
              <a:ext cx="2062371" cy="1228719"/>
              <a:chOff x="176828" y="170275"/>
              <a:chExt cx="2062371" cy="1228719"/>
            </a:xfrm>
          </p:grpSpPr>
          <p:grpSp>
            <p:nvGrpSpPr>
              <p:cNvPr id="410" name="Google Shape;410;p11"/>
              <p:cNvGrpSpPr/>
              <p:nvPr/>
            </p:nvGrpSpPr>
            <p:grpSpPr>
              <a:xfrm>
                <a:off x="1507111" y="392220"/>
                <a:ext cx="732087" cy="71100"/>
                <a:chOff x="1491088" y="410914"/>
                <a:chExt cx="732087" cy="71100"/>
              </a:xfrm>
            </p:grpSpPr>
            <p:cxnSp>
              <p:nvCxnSpPr>
                <p:cNvPr id="411" name="Google Shape;411;p11"/>
                <p:cNvCxnSpPr/>
                <p:nvPr/>
              </p:nvCxnSpPr>
              <p:spPr>
                <a:xfrm>
                  <a:off x="1821175" y="447601"/>
                  <a:ext cx="402000" cy="0"/>
                </a:xfrm>
                <a:prstGeom prst="straightConnector1">
                  <a:avLst/>
                </a:prstGeom>
                <a:noFill/>
                <a:ln cap="flat" cmpd="sng" w="9525">
                  <a:solidFill>
                    <a:srgbClr val="262D66"/>
                  </a:solidFill>
                  <a:prstDash val="solid"/>
                  <a:round/>
                  <a:headEnd len="med" w="med" type="none"/>
                  <a:tailEnd len="med" w="med" type="none"/>
                </a:ln>
              </p:spPr>
            </p:cxnSp>
            <p:grpSp>
              <p:nvGrpSpPr>
                <p:cNvPr id="412" name="Google Shape;412;p11"/>
                <p:cNvGrpSpPr/>
                <p:nvPr/>
              </p:nvGrpSpPr>
              <p:grpSpPr>
                <a:xfrm rot="5400000">
                  <a:off x="1547250" y="354751"/>
                  <a:ext cx="71100" cy="183425"/>
                  <a:chOff x="8699639" y="1461675"/>
                  <a:chExt cx="71100" cy="183425"/>
                </a:xfrm>
              </p:grpSpPr>
              <p:sp>
                <p:nvSpPr>
                  <p:cNvPr id="413" name="Google Shape;413;p11"/>
                  <p:cNvSpPr/>
                  <p:nvPr/>
                </p:nvSpPr>
                <p:spPr>
                  <a:xfrm>
                    <a:off x="8699639" y="146167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4" name="Google Shape;414;p11"/>
                  <p:cNvSpPr/>
                  <p:nvPr/>
                </p:nvSpPr>
                <p:spPr>
                  <a:xfrm>
                    <a:off x="8699639" y="1574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415" name="Google Shape;415;p11"/>
              <p:cNvGrpSpPr/>
              <p:nvPr/>
            </p:nvGrpSpPr>
            <p:grpSpPr>
              <a:xfrm rot="-5400000">
                <a:off x="153668" y="193435"/>
                <a:ext cx="1228719" cy="1182400"/>
                <a:chOff x="7740925" y="175095"/>
                <a:chExt cx="1228719" cy="1182400"/>
              </a:xfrm>
            </p:grpSpPr>
            <p:sp>
              <p:nvSpPr>
                <p:cNvPr id="416" name="Google Shape;416;p11"/>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417" name="Google Shape;417;p11"/>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grpSp>
          <p:nvGrpSpPr>
            <p:cNvPr id="418" name="Google Shape;418;p11"/>
            <p:cNvGrpSpPr/>
            <p:nvPr/>
          </p:nvGrpSpPr>
          <p:grpSpPr>
            <a:xfrm>
              <a:off x="104402" y="1544067"/>
              <a:ext cx="71100" cy="183425"/>
              <a:chOff x="8678850" y="1392225"/>
              <a:chExt cx="71100" cy="183425"/>
            </a:xfrm>
          </p:grpSpPr>
          <p:sp>
            <p:nvSpPr>
              <p:cNvPr id="419" name="Google Shape;419;p11"/>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0" name="Google Shape;420;p11"/>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421" name="Google Shape;421;p11"/>
          <p:cNvGrpSpPr/>
          <p:nvPr/>
        </p:nvGrpSpPr>
        <p:grpSpPr>
          <a:xfrm>
            <a:off x="5804275" y="3746493"/>
            <a:ext cx="3173381" cy="1235819"/>
            <a:chOff x="5804275" y="3746493"/>
            <a:chExt cx="3173381" cy="1235819"/>
          </a:xfrm>
        </p:grpSpPr>
        <p:grpSp>
          <p:nvGrpSpPr>
            <p:cNvPr id="422" name="Google Shape;422;p11"/>
            <p:cNvGrpSpPr/>
            <p:nvPr/>
          </p:nvGrpSpPr>
          <p:grpSpPr>
            <a:xfrm rot="5400000">
              <a:off x="7521544" y="4625021"/>
              <a:ext cx="71100" cy="183425"/>
              <a:chOff x="8678850" y="1392225"/>
              <a:chExt cx="71100" cy="183425"/>
            </a:xfrm>
          </p:grpSpPr>
          <p:sp>
            <p:nvSpPr>
              <p:cNvPr id="423" name="Google Shape;423;p11"/>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4" name="Google Shape;424;p11"/>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25" name="Google Shape;425;p11"/>
            <p:cNvGrpSpPr/>
            <p:nvPr/>
          </p:nvGrpSpPr>
          <p:grpSpPr>
            <a:xfrm>
              <a:off x="5804275" y="3746493"/>
              <a:ext cx="3173381" cy="1235819"/>
              <a:chOff x="5804275" y="3746493"/>
              <a:chExt cx="3173381" cy="1235819"/>
            </a:xfrm>
          </p:grpSpPr>
          <p:grpSp>
            <p:nvGrpSpPr>
              <p:cNvPr id="426" name="Google Shape;426;p11"/>
              <p:cNvGrpSpPr/>
              <p:nvPr/>
            </p:nvGrpSpPr>
            <p:grpSpPr>
              <a:xfrm rot="5400000">
                <a:off x="7768546" y="3773203"/>
                <a:ext cx="1235819" cy="1182400"/>
                <a:chOff x="7733906" y="174500"/>
                <a:chExt cx="1235819" cy="1182400"/>
              </a:xfrm>
            </p:grpSpPr>
            <p:sp>
              <p:nvSpPr>
                <p:cNvPr id="427" name="Google Shape;427;p11"/>
                <p:cNvSpPr/>
                <p:nvPr/>
              </p:nvSpPr>
              <p:spPr>
                <a:xfrm rot="10800000">
                  <a:off x="7733906" y="174500"/>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428" name="Google Shape;428;p11"/>
                <p:cNvSpPr/>
                <p:nvPr/>
              </p:nvSpPr>
              <p:spPr>
                <a:xfrm>
                  <a:off x="8703700" y="177350"/>
                  <a:ext cx="266025" cy="230575"/>
                </a:xfrm>
                <a:custGeom>
                  <a:rect b="b" l="l" r="r" t="t"/>
                  <a:pathLst>
                    <a:path extrusionOk="0" h="9223" w="10641">
                      <a:moveTo>
                        <a:pt x="0" y="0"/>
                      </a:moveTo>
                      <a:lnTo>
                        <a:pt x="0" y="9223"/>
                      </a:lnTo>
                      <a:lnTo>
                        <a:pt x="10641" y="9223"/>
                      </a:lnTo>
                      <a:close/>
                    </a:path>
                  </a:pathLst>
                </a:custGeom>
                <a:solidFill>
                  <a:srgbClr val="262D66"/>
                </a:solidFill>
                <a:ln cap="flat" cmpd="sng" w="9525">
                  <a:solidFill>
                    <a:schemeClr val="dk1"/>
                  </a:solidFill>
                  <a:prstDash val="solid"/>
                  <a:round/>
                  <a:headEnd len="med" w="med" type="none"/>
                  <a:tailEnd len="med" w="med" type="none"/>
                </a:ln>
              </p:spPr>
            </p:sp>
          </p:grpSp>
          <p:grpSp>
            <p:nvGrpSpPr>
              <p:cNvPr id="429" name="Google Shape;429;p11"/>
              <p:cNvGrpSpPr/>
              <p:nvPr/>
            </p:nvGrpSpPr>
            <p:grpSpPr>
              <a:xfrm>
                <a:off x="5804275" y="4429125"/>
                <a:ext cx="2937900" cy="553050"/>
                <a:chOff x="5804275" y="4429125"/>
                <a:chExt cx="2937900" cy="553050"/>
              </a:xfrm>
            </p:grpSpPr>
            <p:cxnSp>
              <p:nvCxnSpPr>
                <p:cNvPr id="430" name="Google Shape;430;p11"/>
                <p:cNvCxnSpPr/>
                <p:nvPr/>
              </p:nvCxnSpPr>
              <p:spPr>
                <a:xfrm>
                  <a:off x="8738009" y="4429125"/>
                  <a:ext cx="0" cy="552600"/>
                </a:xfrm>
                <a:prstGeom prst="straightConnector1">
                  <a:avLst/>
                </a:prstGeom>
                <a:noFill/>
                <a:ln cap="flat" cmpd="sng" w="9525">
                  <a:solidFill>
                    <a:schemeClr val="dk1"/>
                  </a:solidFill>
                  <a:prstDash val="solid"/>
                  <a:round/>
                  <a:headEnd len="med" w="med" type="none"/>
                  <a:tailEnd len="med" w="med" type="none"/>
                </a:ln>
              </p:spPr>
            </p:cxnSp>
            <p:cxnSp>
              <p:nvCxnSpPr>
                <p:cNvPr id="431" name="Google Shape;431;p11"/>
                <p:cNvCxnSpPr/>
                <p:nvPr/>
              </p:nvCxnSpPr>
              <p:spPr>
                <a:xfrm rot="10800000">
                  <a:off x="5804275" y="4982175"/>
                  <a:ext cx="2937900" cy="0"/>
                </a:xfrm>
                <a:prstGeom prst="straightConnector1">
                  <a:avLst/>
                </a:prstGeom>
                <a:noFill/>
                <a:ln cap="flat" cmpd="sng" w="9525">
                  <a:solidFill>
                    <a:schemeClr val="dk1"/>
                  </a:solidFill>
                  <a:prstDash val="solid"/>
                  <a:round/>
                  <a:headEnd len="med" w="med" type="none"/>
                  <a:tailEnd len="med" w="med" type="none"/>
                </a:ln>
              </p:spPr>
            </p:cxnSp>
          </p:grpSp>
        </p:grpSp>
      </p:gr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bg>
      <p:bgPr>
        <a:noFill/>
      </p:bgPr>
    </p:bg>
    <p:spTree>
      <p:nvGrpSpPr>
        <p:cNvPr id="432" name="Shape 432"/>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s">
  <p:cSld name="CUSTOM_5_1_2_1">
    <p:spTree>
      <p:nvGrpSpPr>
        <p:cNvPr id="433" name="Shape 433"/>
        <p:cNvGrpSpPr/>
        <p:nvPr/>
      </p:nvGrpSpPr>
      <p:grpSpPr>
        <a:xfrm>
          <a:off x="0" y="0"/>
          <a:ext cx="0" cy="0"/>
          <a:chOff x="0" y="0"/>
          <a:chExt cx="0" cy="0"/>
        </a:xfrm>
      </p:grpSpPr>
      <p:sp>
        <p:nvSpPr>
          <p:cNvPr id="434" name="Google Shape;434;p13"/>
          <p:cNvSpPr txBox="1"/>
          <p:nvPr>
            <p:ph idx="1" type="subTitle"/>
          </p:nvPr>
        </p:nvSpPr>
        <p:spPr>
          <a:xfrm>
            <a:off x="5622274" y="3668548"/>
            <a:ext cx="2719800" cy="5778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1"/>
              </a:buClr>
              <a:buSzPts val="1600"/>
              <a:buFont typeface="Hind Siliguri Medium"/>
              <a:buNone/>
              <a:defRPr>
                <a:solidFill>
                  <a:schemeClr val="dk1"/>
                </a:solidFill>
              </a:defRPr>
            </a:lvl1pPr>
            <a:lvl2pPr lvl="1"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2pPr>
            <a:lvl3pPr lvl="2"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3pPr>
            <a:lvl4pPr lvl="3"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4pPr>
            <a:lvl5pPr lvl="4"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5pPr>
            <a:lvl6pPr lvl="5"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6pPr>
            <a:lvl7pPr lvl="6"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7pPr>
            <a:lvl8pPr lvl="7"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8pPr>
            <a:lvl9pPr lvl="8"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9pPr>
          </a:lstStyle>
          <a:p/>
        </p:txBody>
      </p:sp>
      <p:grpSp>
        <p:nvGrpSpPr>
          <p:cNvPr id="435" name="Google Shape;435;p13"/>
          <p:cNvGrpSpPr/>
          <p:nvPr/>
        </p:nvGrpSpPr>
        <p:grpSpPr>
          <a:xfrm rot="5400000">
            <a:off x="-1083022" y="-1400072"/>
            <a:ext cx="2447400" cy="2740818"/>
            <a:chOff x="-752290" y="-1552472"/>
            <a:chExt cx="2447400" cy="2740818"/>
          </a:xfrm>
        </p:grpSpPr>
        <p:sp>
          <p:nvSpPr>
            <p:cNvPr id="436" name="Google Shape;436;p13"/>
            <p:cNvSpPr/>
            <p:nvPr/>
          </p:nvSpPr>
          <p:spPr>
            <a:xfrm rot="2700000">
              <a:off x="-393877" y="-900641"/>
              <a:ext cx="1730573" cy="1730573"/>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7" name="Google Shape;437;p13"/>
            <p:cNvSpPr/>
            <p:nvPr/>
          </p:nvSpPr>
          <p:spPr>
            <a:xfrm rot="2700000">
              <a:off x="-393877" y="-1194059"/>
              <a:ext cx="1730573" cy="1730573"/>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38" name="Google Shape;438;p13"/>
          <p:cNvGrpSpPr/>
          <p:nvPr/>
        </p:nvGrpSpPr>
        <p:grpSpPr>
          <a:xfrm>
            <a:off x="8596014" y="3079694"/>
            <a:ext cx="2447400" cy="2740818"/>
            <a:chOff x="-752290" y="-1552472"/>
            <a:chExt cx="2447400" cy="2740818"/>
          </a:xfrm>
        </p:grpSpPr>
        <p:sp>
          <p:nvSpPr>
            <p:cNvPr id="439" name="Google Shape;439;p13"/>
            <p:cNvSpPr/>
            <p:nvPr/>
          </p:nvSpPr>
          <p:spPr>
            <a:xfrm rot="2700000">
              <a:off x="-393877" y="-900641"/>
              <a:ext cx="1730573" cy="1730573"/>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0" name="Google Shape;440;p13"/>
            <p:cNvSpPr/>
            <p:nvPr/>
          </p:nvSpPr>
          <p:spPr>
            <a:xfrm rot="2700000">
              <a:off x="-393877" y="-1194059"/>
              <a:ext cx="1730573" cy="1730573"/>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1" name="Google Shape;441;p13"/>
            <p:cNvSpPr/>
            <p:nvPr/>
          </p:nvSpPr>
          <p:spPr>
            <a:xfrm rot="2700000">
              <a:off x="367661" y="937640"/>
              <a:ext cx="207465" cy="207465"/>
            </a:xfrm>
            <a:prstGeom prst="rect">
              <a:avLst/>
            </a:prstGeom>
            <a:solidFill>
              <a:srgbClr val="262D6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42" name="Google Shape;442;p13"/>
          <p:cNvGrpSpPr/>
          <p:nvPr/>
        </p:nvGrpSpPr>
        <p:grpSpPr>
          <a:xfrm>
            <a:off x="4868392" y="2370011"/>
            <a:ext cx="403478" cy="403478"/>
            <a:chOff x="3602048" y="332663"/>
            <a:chExt cx="718060" cy="718060"/>
          </a:xfrm>
        </p:grpSpPr>
        <p:grpSp>
          <p:nvGrpSpPr>
            <p:cNvPr id="443" name="Google Shape;443;p13"/>
            <p:cNvGrpSpPr/>
            <p:nvPr/>
          </p:nvGrpSpPr>
          <p:grpSpPr>
            <a:xfrm>
              <a:off x="3695725" y="449325"/>
              <a:ext cx="530700" cy="484800"/>
              <a:chOff x="3695725" y="449325"/>
              <a:chExt cx="530700" cy="484800"/>
            </a:xfrm>
          </p:grpSpPr>
          <p:cxnSp>
            <p:nvCxnSpPr>
              <p:cNvPr id="444" name="Google Shape;444;p13"/>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445" name="Google Shape;445;p13"/>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nvGrpSpPr>
            <p:cNvPr id="446" name="Google Shape;446;p13"/>
            <p:cNvGrpSpPr/>
            <p:nvPr/>
          </p:nvGrpSpPr>
          <p:grpSpPr>
            <a:xfrm rot="2700000">
              <a:off x="3695730" y="449296"/>
              <a:ext cx="530695" cy="484795"/>
              <a:chOff x="3695725" y="449325"/>
              <a:chExt cx="530700" cy="484800"/>
            </a:xfrm>
          </p:grpSpPr>
          <p:cxnSp>
            <p:nvCxnSpPr>
              <p:cNvPr id="447" name="Google Shape;447;p13"/>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448" name="Google Shape;448;p13"/>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grpSp>
        <p:nvGrpSpPr>
          <p:cNvPr id="449" name="Google Shape;449;p13"/>
          <p:cNvGrpSpPr/>
          <p:nvPr/>
        </p:nvGrpSpPr>
        <p:grpSpPr>
          <a:xfrm>
            <a:off x="809087" y="2370011"/>
            <a:ext cx="403478" cy="403478"/>
            <a:chOff x="3602048" y="332663"/>
            <a:chExt cx="718060" cy="718060"/>
          </a:xfrm>
        </p:grpSpPr>
        <p:grpSp>
          <p:nvGrpSpPr>
            <p:cNvPr id="450" name="Google Shape;450;p13"/>
            <p:cNvGrpSpPr/>
            <p:nvPr/>
          </p:nvGrpSpPr>
          <p:grpSpPr>
            <a:xfrm>
              <a:off x="3695725" y="449325"/>
              <a:ext cx="530700" cy="484800"/>
              <a:chOff x="3695725" y="449325"/>
              <a:chExt cx="530700" cy="484800"/>
            </a:xfrm>
          </p:grpSpPr>
          <p:cxnSp>
            <p:nvCxnSpPr>
              <p:cNvPr id="451" name="Google Shape;451;p13"/>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452" name="Google Shape;452;p13"/>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nvGrpSpPr>
            <p:cNvPr id="453" name="Google Shape;453;p13"/>
            <p:cNvGrpSpPr/>
            <p:nvPr/>
          </p:nvGrpSpPr>
          <p:grpSpPr>
            <a:xfrm rot="2700000">
              <a:off x="3695730" y="449296"/>
              <a:ext cx="530695" cy="484795"/>
              <a:chOff x="3695725" y="449325"/>
              <a:chExt cx="530700" cy="484800"/>
            </a:xfrm>
          </p:grpSpPr>
          <p:cxnSp>
            <p:nvCxnSpPr>
              <p:cNvPr id="454" name="Google Shape;454;p13"/>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455" name="Google Shape;455;p13"/>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sp>
        <p:nvSpPr>
          <p:cNvPr id="456" name="Google Shape;456;p13"/>
          <p:cNvSpPr txBox="1"/>
          <p:nvPr>
            <p:ph idx="2" type="subTitle"/>
          </p:nvPr>
        </p:nvSpPr>
        <p:spPr>
          <a:xfrm>
            <a:off x="1758625" y="3229225"/>
            <a:ext cx="2719800" cy="3567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spcBef>
                <a:spcPts val="0"/>
              </a:spcBef>
              <a:spcAft>
                <a:spcPts val="0"/>
              </a:spcAft>
              <a:buClr>
                <a:schemeClr val="accent1"/>
              </a:buClr>
              <a:buSzPts val="2400"/>
              <a:buFont typeface="Hind Siliguri Medium"/>
              <a:buNone/>
              <a:defRPr>
                <a:solidFill>
                  <a:schemeClr val="dk1"/>
                </a:solidFill>
                <a:latin typeface="Sigmar One"/>
                <a:ea typeface="Sigmar One"/>
                <a:cs typeface="Sigmar One"/>
                <a:sym typeface="Sigmar One"/>
              </a:defRPr>
            </a:lvl1pPr>
            <a:lvl2pPr lvl="1" rtl="0" algn="ctr">
              <a:spcBef>
                <a:spcPts val="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2pPr>
            <a:lvl3pPr lvl="2"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3pPr>
            <a:lvl4pPr lvl="3"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4pPr>
            <a:lvl5pPr lvl="4"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5pPr>
            <a:lvl6pPr lvl="5"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6pPr>
            <a:lvl7pPr lvl="6"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7pPr>
            <a:lvl8pPr lvl="7"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8pPr>
            <a:lvl9pPr lvl="8" rtl="0" algn="ctr">
              <a:spcBef>
                <a:spcPts val="1600"/>
              </a:spcBef>
              <a:spcAft>
                <a:spcPts val="160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9pPr>
          </a:lstStyle>
          <a:p/>
        </p:txBody>
      </p:sp>
      <p:sp>
        <p:nvSpPr>
          <p:cNvPr id="457" name="Google Shape;457;p13"/>
          <p:cNvSpPr txBox="1"/>
          <p:nvPr>
            <p:ph idx="3" type="subTitle"/>
          </p:nvPr>
        </p:nvSpPr>
        <p:spPr>
          <a:xfrm>
            <a:off x="1758625" y="3668548"/>
            <a:ext cx="2719800" cy="577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Clr>
                <a:schemeClr val="accent1"/>
              </a:buClr>
              <a:buSzPts val="1600"/>
              <a:buFont typeface="Hind Siliguri Medium"/>
              <a:buNone/>
              <a:defRPr>
                <a:solidFill>
                  <a:schemeClr val="dk1"/>
                </a:solidFill>
              </a:defRPr>
            </a:lvl1pPr>
            <a:lvl2pPr lvl="1"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2pPr>
            <a:lvl3pPr lvl="2"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3pPr>
            <a:lvl4pPr lvl="3"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4pPr>
            <a:lvl5pPr lvl="4"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5pPr>
            <a:lvl6pPr lvl="5"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6pPr>
            <a:lvl7pPr lvl="6"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7pPr>
            <a:lvl8pPr lvl="7"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8pPr>
            <a:lvl9pPr lvl="8"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9pPr>
          </a:lstStyle>
          <a:p/>
        </p:txBody>
      </p:sp>
      <p:sp>
        <p:nvSpPr>
          <p:cNvPr id="458" name="Google Shape;458;p13"/>
          <p:cNvSpPr txBox="1"/>
          <p:nvPr>
            <p:ph idx="4" type="subTitle"/>
          </p:nvPr>
        </p:nvSpPr>
        <p:spPr>
          <a:xfrm>
            <a:off x="5622276" y="1744625"/>
            <a:ext cx="2719800" cy="3567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spcBef>
                <a:spcPts val="0"/>
              </a:spcBef>
              <a:spcAft>
                <a:spcPts val="0"/>
              </a:spcAft>
              <a:buClr>
                <a:schemeClr val="accent1"/>
              </a:buClr>
              <a:buSzPts val="2400"/>
              <a:buFont typeface="Hind Siliguri Medium"/>
              <a:buNone/>
              <a:defRPr>
                <a:solidFill>
                  <a:schemeClr val="dk1"/>
                </a:solidFill>
                <a:latin typeface="Sigmar One"/>
                <a:ea typeface="Sigmar One"/>
                <a:cs typeface="Sigmar One"/>
                <a:sym typeface="Sigmar One"/>
              </a:defRPr>
            </a:lvl1pPr>
            <a:lvl2pPr lvl="1" rtl="0" algn="ctr">
              <a:spcBef>
                <a:spcPts val="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2pPr>
            <a:lvl3pPr lvl="2"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3pPr>
            <a:lvl4pPr lvl="3"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4pPr>
            <a:lvl5pPr lvl="4"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5pPr>
            <a:lvl6pPr lvl="5"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6pPr>
            <a:lvl7pPr lvl="6"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7pPr>
            <a:lvl8pPr lvl="7"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8pPr>
            <a:lvl9pPr lvl="8" rtl="0" algn="ctr">
              <a:spcBef>
                <a:spcPts val="1600"/>
              </a:spcBef>
              <a:spcAft>
                <a:spcPts val="160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9pPr>
          </a:lstStyle>
          <a:p/>
        </p:txBody>
      </p:sp>
      <p:sp>
        <p:nvSpPr>
          <p:cNvPr id="459" name="Google Shape;459;p13"/>
          <p:cNvSpPr txBox="1"/>
          <p:nvPr>
            <p:ph idx="5" type="subTitle"/>
          </p:nvPr>
        </p:nvSpPr>
        <p:spPr>
          <a:xfrm>
            <a:off x="5622274" y="2186375"/>
            <a:ext cx="2719800" cy="5778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1"/>
              </a:buClr>
              <a:buSzPts val="1600"/>
              <a:buFont typeface="Hind Siliguri Medium"/>
              <a:buNone/>
              <a:defRPr/>
            </a:lvl1pPr>
            <a:lvl2pPr lvl="1"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2pPr>
            <a:lvl3pPr lvl="2"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3pPr>
            <a:lvl4pPr lvl="3"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4pPr>
            <a:lvl5pPr lvl="4"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5pPr>
            <a:lvl6pPr lvl="5"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6pPr>
            <a:lvl7pPr lvl="6"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7pPr>
            <a:lvl8pPr lvl="7"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8pPr>
            <a:lvl9pPr lvl="8"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9pPr>
          </a:lstStyle>
          <a:p/>
        </p:txBody>
      </p:sp>
      <p:sp>
        <p:nvSpPr>
          <p:cNvPr id="460" name="Google Shape;460;p13"/>
          <p:cNvSpPr txBox="1"/>
          <p:nvPr>
            <p:ph idx="6" type="subTitle"/>
          </p:nvPr>
        </p:nvSpPr>
        <p:spPr>
          <a:xfrm>
            <a:off x="5622276" y="3229225"/>
            <a:ext cx="2719800" cy="3567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spcBef>
                <a:spcPts val="0"/>
              </a:spcBef>
              <a:spcAft>
                <a:spcPts val="0"/>
              </a:spcAft>
              <a:buClr>
                <a:schemeClr val="accent1"/>
              </a:buClr>
              <a:buSzPts val="2400"/>
              <a:buFont typeface="Hind Siliguri Medium"/>
              <a:buNone/>
              <a:defRPr>
                <a:solidFill>
                  <a:schemeClr val="dk1"/>
                </a:solidFill>
                <a:latin typeface="Sigmar One"/>
                <a:ea typeface="Sigmar One"/>
                <a:cs typeface="Sigmar One"/>
                <a:sym typeface="Sigmar One"/>
              </a:defRPr>
            </a:lvl1pPr>
            <a:lvl2pPr lvl="1" rtl="0" algn="ctr">
              <a:spcBef>
                <a:spcPts val="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2pPr>
            <a:lvl3pPr lvl="2"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3pPr>
            <a:lvl4pPr lvl="3"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4pPr>
            <a:lvl5pPr lvl="4"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5pPr>
            <a:lvl6pPr lvl="5"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6pPr>
            <a:lvl7pPr lvl="6"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7pPr>
            <a:lvl8pPr lvl="7"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8pPr>
            <a:lvl9pPr lvl="8" rtl="0" algn="ctr">
              <a:spcBef>
                <a:spcPts val="1600"/>
              </a:spcBef>
              <a:spcAft>
                <a:spcPts val="160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9pPr>
          </a:lstStyle>
          <a:p/>
        </p:txBody>
      </p:sp>
      <p:sp>
        <p:nvSpPr>
          <p:cNvPr id="461" name="Google Shape;461;p13"/>
          <p:cNvSpPr txBox="1"/>
          <p:nvPr>
            <p:ph idx="7" type="subTitle"/>
          </p:nvPr>
        </p:nvSpPr>
        <p:spPr>
          <a:xfrm>
            <a:off x="1758625" y="1744625"/>
            <a:ext cx="2719800" cy="3567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spcBef>
                <a:spcPts val="0"/>
              </a:spcBef>
              <a:spcAft>
                <a:spcPts val="0"/>
              </a:spcAft>
              <a:buClr>
                <a:schemeClr val="accent1"/>
              </a:buClr>
              <a:buSzPts val="2400"/>
              <a:buFont typeface="Hind Siliguri Medium"/>
              <a:buNone/>
              <a:defRPr>
                <a:solidFill>
                  <a:schemeClr val="dk1"/>
                </a:solidFill>
                <a:latin typeface="Sigmar One"/>
                <a:ea typeface="Sigmar One"/>
                <a:cs typeface="Sigmar One"/>
                <a:sym typeface="Sigmar One"/>
              </a:defRPr>
            </a:lvl1pPr>
            <a:lvl2pPr lvl="1" rtl="0" algn="ctr">
              <a:spcBef>
                <a:spcPts val="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2pPr>
            <a:lvl3pPr lvl="2"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3pPr>
            <a:lvl4pPr lvl="3"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4pPr>
            <a:lvl5pPr lvl="4"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5pPr>
            <a:lvl6pPr lvl="5"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6pPr>
            <a:lvl7pPr lvl="6"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7pPr>
            <a:lvl8pPr lvl="7" rtl="0" algn="ctr">
              <a:spcBef>
                <a:spcPts val="1600"/>
              </a:spcBef>
              <a:spcAft>
                <a:spcPts val="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8pPr>
            <a:lvl9pPr lvl="8" rtl="0" algn="ctr">
              <a:spcBef>
                <a:spcPts val="1600"/>
              </a:spcBef>
              <a:spcAft>
                <a:spcPts val="1600"/>
              </a:spcAft>
              <a:buClr>
                <a:schemeClr val="accent1"/>
              </a:buClr>
              <a:buSzPts val="2400"/>
              <a:buFont typeface="Hind Siliguri Medium"/>
              <a:buNone/>
              <a:defRPr sz="2400">
                <a:solidFill>
                  <a:schemeClr val="accent1"/>
                </a:solidFill>
                <a:latin typeface="Hind Siliguri Medium"/>
                <a:ea typeface="Hind Siliguri Medium"/>
                <a:cs typeface="Hind Siliguri Medium"/>
                <a:sym typeface="Hind Siliguri Medium"/>
              </a:defRPr>
            </a:lvl9pPr>
          </a:lstStyle>
          <a:p/>
        </p:txBody>
      </p:sp>
      <p:sp>
        <p:nvSpPr>
          <p:cNvPr id="462" name="Google Shape;462;p13"/>
          <p:cNvSpPr txBox="1"/>
          <p:nvPr>
            <p:ph idx="8" type="subTitle"/>
          </p:nvPr>
        </p:nvSpPr>
        <p:spPr>
          <a:xfrm>
            <a:off x="1758625" y="2186375"/>
            <a:ext cx="2719800" cy="5778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accent1"/>
              </a:buClr>
              <a:buSzPts val="1600"/>
              <a:buFont typeface="Hind Siliguri Medium"/>
              <a:buNone/>
              <a:defRPr/>
            </a:lvl1pPr>
            <a:lvl2pPr lvl="1"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2pPr>
            <a:lvl3pPr lvl="2"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3pPr>
            <a:lvl4pPr lvl="3"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4pPr>
            <a:lvl5pPr lvl="4"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5pPr>
            <a:lvl6pPr lvl="5"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6pPr>
            <a:lvl7pPr lvl="6"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7pPr>
            <a:lvl8pPr lvl="7"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8pPr>
            <a:lvl9pPr lvl="8" rtl="0" algn="ctr">
              <a:lnSpc>
                <a:spcPct val="100000"/>
              </a:lnSpc>
              <a:spcBef>
                <a:spcPts val="0"/>
              </a:spcBef>
              <a:spcAft>
                <a:spcPts val="0"/>
              </a:spcAft>
              <a:buClr>
                <a:schemeClr val="accent1"/>
              </a:buClr>
              <a:buSzPts val="1600"/>
              <a:buFont typeface="Hind Siliguri Medium"/>
              <a:buNone/>
              <a:defRPr sz="1600">
                <a:solidFill>
                  <a:schemeClr val="accent1"/>
                </a:solidFill>
                <a:latin typeface="Hind Siliguri Medium"/>
                <a:ea typeface="Hind Siliguri Medium"/>
                <a:cs typeface="Hind Siliguri Medium"/>
                <a:sym typeface="Hind Siliguri Medium"/>
              </a:defRPr>
            </a:lvl9pPr>
          </a:lstStyle>
          <a:p/>
        </p:txBody>
      </p:sp>
      <p:sp>
        <p:nvSpPr>
          <p:cNvPr id="463" name="Google Shape;463;p13"/>
          <p:cNvSpPr txBox="1"/>
          <p:nvPr>
            <p:ph type="title"/>
          </p:nvPr>
        </p:nvSpPr>
        <p:spPr>
          <a:xfrm>
            <a:off x="713225" y="445025"/>
            <a:ext cx="771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accent1"/>
              </a:buClr>
              <a:buSzPts val="3000"/>
              <a:buFont typeface="Poppins"/>
              <a:buNone/>
              <a:defRPr/>
            </a:lvl1pPr>
            <a:lvl2pPr lvl="1" rtl="0">
              <a:spcBef>
                <a:spcPts val="0"/>
              </a:spcBef>
              <a:spcAft>
                <a:spcPts val="0"/>
              </a:spcAft>
              <a:buClr>
                <a:schemeClr val="accent1"/>
              </a:buClr>
              <a:buSzPts val="3000"/>
              <a:buFont typeface="Poppins"/>
              <a:buNone/>
              <a:defRPr b="1">
                <a:solidFill>
                  <a:schemeClr val="accent1"/>
                </a:solidFill>
                <a:latin typeface="Poppins"/>
                <a:ea typeface="Poppins"/>
                <a:cs typeface="Poppins"/>
                <a:sym typeface="Poppins"/>
              </a:defRPr>
            </a:lvl2pPr>
            <a:lvl3pPr lvl="2" rtl="0">
              <a:spcBef>
                <a:spcPts val="0"/>
              </a:spcBef>
              <a:spcAft>
                <a:spcPts val="0"/>
              </a:spcAft>
              <a:buClr>
                <a:schemeClr val="accent1"/>
              </a:buClr>
              <a:buSzPts val="3000"/>
              <a:buFont typeface="Poppins"/>
              <a:buNone/>
              <a:defRPr b="1">
                <a:solidFill>
                  <a:schemeClr val="accent1"/>
                </a:solidFill>
                <a:latin typeface="Poppins"/>
                <a:ea typeface="Poppins"/>
                <a:cs typeface="Poppins"/>
                <a:sym typeface="Poppins"/>
              </a:defRPr>
            </a:lvl3pPr>
            <a:lvl4pPr lvl="3" rtl="0">
              <a:spcBef>
                <a:spcPts val="0"/>
              </a:spcBef>
              <a:spcAft>
                <a:spcPts val="0"/>
              </a:spcAft>
              <a:buClr>
                <a:schemeClr val="accent1"/>
              </a:buClr>
              <a:buSzPts val="3000"/>
              <a:buFont typeface="Poppins"/>
              <a:buNone/>
              <a:defRPr b="1">
                <a:solidFill>
                  <a:schemeClr val="accent1"/>
                </a:solidFill>
                <a:latin typeface="Poppins"/>
                <a:ea typeface="Poppins"/>
                <a:cs typeface="Poppins"/>
                <a:sym typeface="Poppins"/>
              </a:defRPr>
            </a:lvl4pPr>
            <a:lvl5pPr lvl="4" rtl="0">
              <a:spcBef>
                <a:spcPts val="0"/>
              </a:spcBef>
              <a:spcAft>
                <a:spcPts val="0"/>
              </a:spcAft>
              <a:buClr>
                <a:schemeClr val="accent1"/>
              </a:buClr>
              <a:buSzPts val="3000"/>
              <a:buFont typeface="Poppins"/>
              <a:buNone/>
              <a:defRPr b="1">
                <a:solidFill>
                  <a:schemeClr val="accent1"/>
                </a:solidFill>
                <a:latin typeface="Poppins"/>
                <a:ea typeface="Poppins"/>
                <a:cs typeface="Poppins"/>
                <a:sym typeface="Poppins"/>
              </a:defRPr>
            </a:lvl5pPr>
            <a:lvl6pPr lvl="5" rtl="0">
              <a:spcBef>
                <a:spcPts val="0"/>
              </a:spcBef>
              <a:spcAft>
                <a:spcPts val="0"/>
              </a:spcAft>
              <a:buClr>
                <a:schemeClr val="accent1"/>
              </a:buClr>
              <a:buSzPts val="3000"/>
              <a:buFont typeface="Poppins"/>
              <a:buNone/>
              <a:defRPr b="1">
                <a:solidFill>
                  <a:schemeClr val="accent1"/>
                </a:solidFill>
                <a:latin typeface="Poppins"/>
                <a:ea typeface="Poppins"/>
                <a:cs typeface="Poppins"/>
                <a:sym typeface="Poppins"/>
              </a:defRPr>
            </a:lvl6pPr>
            <a:lvl7pPr lvl="6" rtl="0">
              <a:spcBef>
                <a:spcPts val="0"/>
              </a:spcBef>
              <a:spcAft>
                <a:spcPts val="0"/>
              </a:spcAft>
              <a:buClr>
                <a:schemeClr val="accent1"/>
              </a:buClr>
              <a:buSzPts val="3000"/>
              <a:buFont typeface="Poppins"/>
              <a:buNone/>
              <a:defRPr b="1">
                <a:solidFill>
                  <a:schemeClr val="accent1"/>
                </a:solidFill>
                <a:latin typeface="Poppins"/>
                <a:ea typeface="Poppins"/>
                <a:cs typeface="Poppins"/>
                <a:sym typeface="Poppins"/>
              </a:defRPr>
            </a:lvl7pPr>
            <a:lvl8pPr lvl="7" rtl="0">
              <a:spcBef>
                <a:spcPts val="0"/>
              </a:spcBef>
              <a:spcAft>
                <a:spcPts val="0"/>
              </a:spcAft>
              <a:buClr>
                <a:schemeClr val="accent1"/>
              </a:buClr>
              <a:buSzPts val="3000"/>
              <a:buFont typeface="Poppins"/>
              <a:buNone/>
              <a:defRPr b="1">
                <a:solidFill>
                  <a:schemeClr val="accent1"/>
                </a:solidFill>
                <a:latin typeface="Poppins"/>
                <a:ea typeface="Poppins"/>
                <a:cs typeface="Poppins"/>
                <a:sym typeface="Poppins"/>
              </a:defRPr>
            </a:lvl8pPr>
            <a:lvl9pPr lvl="8" rtl="0">
              <a:spcBef>
                <a:spcPts val="0"/>
              </a:spcBef>
              <a:spcAft>
                <a:spcPts val="0"/>
              </a:spcAft>
              <a:buClr>
                <a:schemeClr val="accent1"/>
              </a:buClr>
              <a:buSzPts val="3000"/>
              <a:buFont typeface="Poppins"/>
              <a:buNone/>
              <a:defRPr b="1">
                <a:solidFill>
                  <a:schemeClr val="accent1"/>
                </a:solidFill>
                <a:latin typeface="Poppins"/>
                <a:ea typeface="Poppins"/>
                <a:cs typeface="Poppins"/>
                <a:sym typeface="Poppins"/>
              </a:defRPr>
            </a:lvl9pPr>
          </a:lstStyle>
          <a:p/>
        </p:txBody>
      </p:sp>
      <p:sp>
        <p:nvSpPr>
          <p:cNvPr id="464" name="Google Shape;464;p13"/>
          <p:cNvSpPr txBox="1"/>
          <p:nvPr>
            <p:ph hasCustomPrompt="1" idx="9" type="title"/>
          </p:nvPr>
        </p:nvSpPr>
        <p:spPr>
          <a:xfrm>
            <a:off x="4646399" y="1487040"/>
            <a:ext cx="900000" cy="7908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Clr>
                <a:schemeClr val="accent1"/>
              </a:buClr>
              <a:buSzPts val="2000"/>
              <a:buFont typeface="Hind Siliguri Medium"/>
              <a:buNone/>
              <a:defRPr sz="3600"/>
            </a:lvl1pPr>
            <a:lvl2pPr lvl="1"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2pPr>
            <a:lvl3pPr lvl="2"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3pPr>
            <a:lvl4pPr lvl="3"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4pPr>
            <a:lvl5pPr lvl="4"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5pPr>
            <a:lvl6pPr lvl="5"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6pPr>
            <a:lvl7pPr lvl="6"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7pPr>
            <a:lvl8pPr lvl="7"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8pPr>
            <a:lvl9pPr lvl="8"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9pPr>
          </a:lstStyle>
          <a:p>
            <a:r>
              <a:t>xx%</a:t>
            </a:r>
          </a:p>
        </p:txBody>
      </p:sp>
      <p:sp>
        <p:nvSpPr>
          <p:cNvPr id="465" name="Google Shape;465;p13"/>
          <p:cNvSpPr txBox="1"/>
          <p:nvPr>
            <p:ph hasCustomPrompt="1" idx="13" type="title"/>
          </p:nvPr>
        </p:nvSpPr>
        <p:spPr>
          <a:xfrm>
            <a:off x="4646399" y="2980127"/>
            <a:ext cx="900000" cy="7908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Clr>
                <a:schemeClr val="accent1"/>
              </a:buClr>
              <a:buSzPts val="2000"/>
              <a:buFont typeface="Hind Siliguri Medium"/>
              <a:buNone/>
              <a:defRPr sz="3600">
                <a:solidFill>
                  <a:schemeClr val="dk1"/>
                </a:solidFill>
              </a:defRPr>
            </a:lvl1pPr>
            <a:lvl2pPr lvl="1"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2pPr>
            <a:lvl3pPr lvl="2"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3pPr>
            <a:lvl4pPr lvl="3"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4pPr>
            <a:lvl5pPr lvl="4"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5pPr>
            <a:lvl6pPr lvl="5"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6pPr>
            <a:lvl7pPr lvl="6"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7pPr>
            <a:lvl8pPr lvl="7"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8pPr>
            <a:lvl9pPr lvl="8"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9pPr>
          </a:lstStyle>
          <a:p>
            <a:r>
              <a:t>xx%</a:t>
            </a:r>
          </a:p>
        </p:txBody>
      </p:sp>
      <p:sp>
        <p:nvSpPr>
          <p:cNvPr id="466" name="Google Shape;466;p13"/>
          <p:cNvSpPr txBox="1"/>
          <p:nvPr>
            <p:ph hasCustomPrompt="1" idx="14" type="title"/>
          </p:nvPr>
        </p:nvSpPr>
        <p:spPr>
          <a:xfrm>
            <a:off x="787425" y="1487050"/>
            <a:ext cx="900000" cy="7908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Clr>
                <a:schemeClr val="accent1"/>
              </a:buClr>
              <a:buSzPts val="2000"/>
              <a:buFont typeface="Hind Siliguri Medium"/>
              <a:buNone/>
              <a:defRPr sz="3600"/>
            </a:lvl1pPr>
            <a:lvl2pPr lvl="1"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2pPr>
            <a:lvl3pPr lvl="2"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3pPr>
            <a:lvl4pPr lvl="3"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4pPr>
            <a:lvl5pPr lvl="4"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5pPr>
            <a:lvl6pPr lvl="5"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6pPr>
            <a:lvl7pPr lvl="6"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7pPr>
            <a:lvl8pPr lvl="7"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8pPr>
            <a:lvl9pPr lvl="8"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9pPr>
          </a:lstStyle>
          <a:p>
            <a:r>
              <a:t>xx%</a:t>
            </a:r>
          </a:p>
        </p:txBody>
      </p:sp>
      <p:sp>
        <p:nvSpPr>
          <p:cNvPr id="467" name="Google Shape;467;p13"/>
          <p:cNvSpPr txBox="1"/>
          <p:nvPr>
            <p:ph hasCustomPrompt="1" idx="15" type="title"/>
          </p:nvPr>
        </p:nvSpPr>
        <p:spPr>
          <a:xfrm>
            <a:off x="787425" y="2980126"/>
            <a:ext cx="900000" cy="790800"/>
          </a:xfrm>
          <a:prstGeom prst="rect">
            <a:avLst/>
          </a:prstGeom>
          <a:noFill/>
        </p:spPr>
        <p:txBody>
          <a:bodyPr anchorCtr="0" anchor="ctr" bIns="91425" lIns="91425" spcFirstLastPara="1" rIns="91425" wrap="square" tIns="91425">
            <a:noAutofit/>
          </a:bodyPr>
          <a:lstStyle>
            <a:lvl1pPr lvl="0" rtl="0" algn="ctr">
              <a:spcBef>
                <a:spcPts val="0"/>
              </a:spcBef>
              <a:spcAft>
                <a:spcPts val="0"/>
              </a:spcAft>
              <a:buClr>
                <a:schemeClr val="accent1"/>
              </a:buClr>
              <a:buSzPts val="2000"/>
              <a:buFont typeface="Hind Siliguri Medium"/>
              <a:buNone/>
              <a:defRPr sz="3600">
                <a:solidFill>
                  <a:schemeClr val="dk1"/>
                </a:solidFill>
              </a:defRPr>
            </a:lvl1pPr>
            <a:lvl2pPr lvl="1"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2pPr>
            <a:lvl3pPr lvl="2"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3pPr>
            <a:lvl4pPr lvl="3"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4pPr>
            <a:lvl5pPr lvl="4"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5pPr>
            <a:lvl6pPr lvl="5"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6pPr>
            <a:lvl7pPr lvl="6"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7pPr>
            <a:lvl8pPr lvl="7"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8pPr>
            <a:lvl9pPr lvl="8" rtl="0" algn="ctr">
              <a:spcBef>
                <a:spcPts val="0"/>
              </a:spcBef>
              <a:spcAft>
                <a:spcPts val="0"/>
              </a:spcAft>
              <a:buClr>
                <a:schemeClr val="accent1"/>
              </a:buClr>
              <a:buSzPts val="2000"/>
              <a:buFont typeface="Hind Siliguri Medium"/>
              <a:buNone/>
              <a:defRPr b="0" sz="2000">
                <a:solidFill>
                  <a:schemeClr val="accent1"/>
                </a:solidFill>
                <a:latin typeface="Hind Siliguri Medium"/>
                <a:ea typeface="Hind Siliguri Medium"/>
                <a:cs typeface="Hind Siliguri Medium"/>
                <a:sym typeface="Hind Siliguri Medium"/>
              </a:defRPr>
            </a:lvl9pPr>
          </a:lstStyle>
          <a:p>
            <a:r>
              <a:t>xx%</a:t>
            </a:r>
          </a:p>
        </p:txBody>
      </p:sp>
      <p:grpSp>
        <p:nvGrpSpPr>
          <p:cNvPr id="468" name="Google Shape;468;p13"/>
          <p:cNvGrpSpPr/>
          <p:nvPr/>
        </p:nvGrpSpPr>
        <p:grpSpPr>
          <a:xfrm>
            <a:off x="7762258" y="168972"/>
            <a:ext cx="1220292" cy="2396733"/>
            <a:chOff x="7762258" y="168972"/>
            <a:chExt cx="1220292" cy="2396733"/>
          </a:xfrm>
        </p:grpSpPr>
        <p:grpSp>
          <p:nvGrpSpPr>
            <p:cNvPr id="469" name="Google Shape;469;p13"/>
            <p:cNvGrpSpPr/>
            <p:nvPr/>
          </p:nvGrpSpPr>
          <p:grpSpPr>
            <a:xfrm>
              <a:off x="7762258" y="168972"/>
              <a:ext cx="1215389" cy="1527061"/>
              <a:chOff x="7762258" y="168972"/>
              <a:chExt cx="1215389" cy="1527061"/>
            </a:xfrm>
          </p:grpSpPr>
          <p:grpSp>
            <p:nvGrpSpPr>
              <p:cNvPr id="470" name="Google Shape;470;p13"/>
              <p:cNvGrpSpPr/>
              <p:nvPr/>
            </p:nvGrpSpPr>
            <p:grpSpPr>
              <a:xfrm>
                <a:off x="8703402" y="1512608"/>
                <a:ext cx="71100" cy="183425"/>
                <a:chOff x="8670258" y="1418000"/>
                <a:chExt cx="71100" cy="183425"/>
              </a:xfrm>
            </p:grpSpPr>
            <p:sp>
              <p:nvSpPr>
                <p:cNvPr id="471" name="Google Shape;471;p13"/>
                <p:cNvSpPr/>
                <p:nvPr/>
              </p:nvSpPr>
              <p:spPr>
                <a:xfrm>
                  <a:off x="8670258" y="1418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13"/>
                <p:cNvSpPr/>
                <p:nvPr/>
              </p:nvSpPr>
              <p:spPr>
                <a:xfrm>
                  <a:off x="8670258" y="15303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73" name="Google Shape;473;p13"/>
              <p:cNvGrpSpPr/>
              <p:nvPr/>
            </p:nvGrpSpPr>
            <p:grpSpPr>
              <a:xfrm>
                <a:off x="7762258" y="168972"/>
                <a:ext cx="1215389" cy="1193278"/>
                <a:chOff x="7751575" y="163631"/>
                <a:chExt cx="1215389" cy="1193278"/>
              </a:xfrm>
            </p:grpSpPr>
            <p:sp>
              <p:nvSpPr>
                <p:cNvPr id="474" name="Google Shape;474;p13"/>
                <p:cNvSpPr/>
                <p:nvPr/>
              </p:nvSpPr>
              <p:spPr>
                <a:xfrm rot="10800000">
                  <a:off x="7751575" y="163631"/>
                  <a:ext cx="975392" cy="1193278"/>
                </a:xfrm>
                <a:custGeom>
                  <a:rect b="b" l="l" r="r" t="t"/>
                  <a:pathLst>
                    <a:path extrusionOk="0" h="47296" w="38783">
                      <a:moveTo>
                        <a:pt x="0" y="0"/>
                      </a:moveTo>
                      <a:lnTo>
                        <a:pt x="0" y="47296"/>
                      </a:lnTo>
                      <a:lnTo>
                        <a:pt x="38783" y="47296"/>
                      </a:lnTo>
                    </a:path>
                  </a:pathLst>
                </a:custGeom>
                <a:noFill/>
                <a:ln cap="flat" cmpd="sng" w="9525">
                  <a:solidFill>
                    <a:srgbClr val="262D66"/>
                  </a:solidFill>
                  <a:prstDash val="solid"/>
                  <a:round/>
                  <a:headEnd len="med" w="med" type="none"/>
                  <a:tailEnd len="med" w="med" type="none"/>
                </a:ln>
              </p:spPr>
            </p:sp>
            <p:sp>
              <p:nvSpPr>
                <p:cNvPr id="475" name="Google Shape;475;p13"/>
                <p:cNvSpPr/>
                <p:nvPr/>
              </p:nvSpPr>
              <p:spPr>
                <a:xfrm>
                  <a:off x="8727542" y="163634"/>
                  <a:ext cx="239423" cy="258336"/>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grpSp>
          <p:nvGrpSpPr>
            <p:cNvPr id="476" name="Google Shape;476;p13"/>
            <p:cNvGrpSpPr/>
            <p:nvPr/>
          </p:nvGrpSpPr>
          <p:grpSpPr>
            <a:xfrm>
              <a:off x="8432650" y="426740"/>
              <a:ext cx="549900" cy="2138965"/>
              <a:chOff x="8432650" y="426725"/>
              <a:chExt cx="549900" cy="806700"/>
            </a:xfrm>
          </p:grpSpPr>
          <p:cxnSp>
            <p:nvCxnSpPr>
              <p:cNvPr id="477" name="Google Shape;477;p13"/>
              <p:cNvCxnSpPr/>
              <p:nvPr/>
            </p:nvCxnSpPr>
            <p:spPr>
              <a:xfrm>
                <a:off x="8432650" y="428150"/>
                <a:ext cx="549900" cy="0"/>
              </a:xfrm>
              <a:prstGeom prst="straightConnector1">
                <a:avLst/>
              </a:prstGeom>
              <a:noFill/>
              <a:ln cap="flat" cmpd="sng" w="9525">
                <a:solidFill>
                  <a:schemeClr val="dk1"/>
                </a:solidFill>
                <a:prstDash val="solid"/>
                <a:round/>
                <a:headEnd len="med" w="med" type="none"/>
                <a:tailEnd len="med" w="med" type="none"/>
              </a:ln>
            </p:spPr>
          </p:cxnSp>
          <p:cxnSp>
            <p:nvCxnSpPr>
              <p:cNvPr id="478" name="Google Shape;478;p13"/>
              <p:cNvCxnSpPr/>
              <p:nvPr/>
            </p:nvCxnSpPr>
            <p:spPr>
              <a:xfrm>
                <a:off x="8978211" y="426725"/>
                <a:ext cx="0" cy="806700"/>
              </a:xfrm>
              <a:prstGeom prst="straightConnector1">
                <a:avLst/>
              </a:prstGeom>
              <a:noFill/>
              <a:ln cap="flat" cmpd="sng" w="9525">
                <a:solidFill>
                  <a:schemeClr val="dk1"/>
                </a:solidFill>
                <a:prstDash val="solid"/>
                <a:round/>
                <a:headEnd len="med" w="med" type="none"/>
                <a:tailEnd len="med" w="med" type="none"/>
              </a:ln>
            </p:spPr>
          </p:cxnSp>
        </p:grpSp>
        <p:grpSp>
          <p:nvGrpSpPr>
            <p:cNvPr id="479" name="Google Shape;479;p13"/>
            <p:cNvGrpSpPr/>
            <p:nvPr/>
          </p:nvGrpSpPr>
          <p:grpSpPr>
            <a:xfrm rot="5400000">
              <a:off x="8158088" y="335583"/>
              <a:ext cx="71100" cy="183425"/>
              <a:chOff x="8670258" y="1418000"/>
              <a:chExt cx="71100" cy="183425"/>
            </a:xfrm>
          </p:grpSpPr>
          <p:sp>
            <p:nvSpPr>
              <p:cNvPr id="480" name="Google Shape;480;p13"/>
              <p:cNvSpPr/>
              <p:nvPr/>
            </p:nvSpPr>
            <p:spPr>
              <a:xfrm>
                <a:off x="8670258" y="1418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1" name="Google Shape;481;p13"/>
              <p:cNvSpPr/>
              <p:nvPr/>
            </p:nvSpPr>
            <p:spPr>
              <a:xfrm>
                <a:off x="8670258" y="15303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482" name="Google Shape;482;p13"/>
          <p:cNvGrpSpPr/>
          <p:nvPr/>
        </p:nvGrpSpPr>
        <p:grpSpPr>
          <a:xfrm>
            <a:off x="104402" y="1544067"/>
            <a:ext cx="71100" cy="183425"/>
            <a:chOff x="8678850" y="1392225"/>
            <a:chExt cx="71100" cy="183425"/>
          </a:xfrm>
        </p:grpSpPr>
        <p:sp>
          <p:nvSpPr>
            <p:cNvPr id="483" name="Google Shape;483;p13"/>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13"/>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85" name="Google Shape;485;p13"/>
          <p:cNvGrpSpPr/>
          <p:nvPr/>
        </p:nvGrpSpPr>
        <p:grpSpPr>
          <a:xfrm>
            <a:off x="139275" y="1873775"/>
            <a:ext cx="3207275" cy="3108696"/>
            <a:chOff x="139275" y="1873775"/>
            <a:chExt cx="3207275" cy="3108696"/>
          </a:xfrm>
        </p:grpSpPr>
        <p:grpSp>
          <p:nvGrpSpPr>
            <p:cNvPr id="486" name="Google Shape;486;p13"/>
            <p:cNvGrpSpPr/>
            <p:nvPr/>
          </p:nvGrpSpPr>
          <p:grpSpPr>
            <a:xfrm>
              <a:off x="139275" y="1873775"/>
              <a:ext cx="3207275" cy="3108696"/>
              <a:chOff x="160650" y="1843684"/>
              <a:chExt cx="3207275" cy="3192335"/>
            </a:xfrm>
          </p:grpSpPr>
          <p:sp>
            <p:nvSpPr>
              <p:cNvPr id="487" name="Google Shape;487;p13"/>
              <p:cNvSpPr/>
              <p:nvPr/>
            </p:nvSpPr>
            <p:spPr>
              <a:xfrm>
                <a:off x="160650" y="1843684"/>
                <a:ext cx="3207275" cy="2919600"/>
              </a:xfrm>
              <a:custGeom>
                <a:rect b="b" l="l" r="r" t="t"/>
                <a:pathLst>
                  <a:path extrusionOk="0" h="116784" w="128291">
                    <a:moveTo>
                      <a:pt x="128291" y="116784"/>
                    </a:moveTo>
                    <a:lnTo>
                      <a:pt x="27" y="116760"/>
                    </a:lnTo>
                    <a:lnTo>
                      <a:pt x="0" y="0"/>
                    </a:lnTo>
                  </a:path>
                </a:pathLst>
              </a:custGeom>
              <a:noFill/>
              <a:ln cap="flat" cmpd="sng" w="9525">
                <a:solidFill>
                  <a:srgbClr val="262D66"/>
                </a:solidFill>
                <a:prstDash val="solid"/>
                <a:round/>
                <a:headEnd len="med" w="med" type="none"/>
                <a:tailEnd len="med" w="med" type="none"/>
              </a:ln>
            </p:spPr>
          </p:sp>
          <p:sp>
            <p:nvSpPr>
              <p:cNvPr id="488" name="Google Shape;488;p13"/>
              <p:cNvSpPr/>
              <p:nvPr/>
            </p:nvSpPr>
            <p:spPr>
              <a:xfrm>
                <a:off x="427275" y="3853619"/>
                <a:ext cx="1793650" cy="1182400"/>
              </a:xfrm>
              <a:custGeom>
                <a:rect b="b" l="l" r="r" t="t"/>
                <a:pathLst>
                  <a:path extrusionOk="0" h="47296" w="71746">
                    <a:moveTo>
                      <a:pt x="0" y="0"/>
                    </a:moveTo>
                    <a:lnTo>
                      <a:pt x="0" y="47296"/>
                    </a:lnTo>
                    <a:lnTo>
                      <a:pt x="71746" y="47269"/>
                    </a:lnTo>
                  </a:path>
                </a:pathLst>
              </a:custGeom>
              <a:noFill/>
              <a:ln cap="flat" cmpd="sng" w="9525">
                <a:solidFill>
                  <a:srgbClr val="262D66"/>
                </a:solidFill>
                <a:prstDash val="solid"/>
                <a:round/>
                <a:headEnd len="med" w="med" type="none"/>
                <a:tailEnd len="med" w="med" type="none"/>
              </a:ln>
            </p:spPr>
          </p:sp>
        </p:grpSp>
        <p:sp>
          <p:nvSpPr>
            <p:cNvPr id="489" name="Google Shape;489;p13"/>
            <p:cNvSpPr/>
            <p:nvPr/>
          </p:nvSpPr>
          <p:spPr>
            <a:xfrm>
              <a:off x="139950" y="4716300"/>
              <a:ext cx="265978" cy="266034"/>
            </a:xfrm>
            <a:custGeom>
              <a:rect b="b" l="l" r="r" t="t"/>
              <a:pathLst>
                <a:path extrusionOk="0" h="9696" w="10405">
                  <a:moveTo>
                    <a:pt x="0" y="0"/>
                  </a:moveTo>
                  <a:lnTo>
                    <a:pt x="10405" y="0"/>
                  </a:lnTo>
                  <a:lnTo>
                    <a:pt x="10405" y="9696"/>
                  </a:lnTo>
                  <a:close/>
                </a:path>
              </a:pathLst>
            </a:custGeom>
            <a:solidFill>
              <a:srgbClr val="262D66"/>
            </a:solidFill>
            <a:ln cap="flat" cmpd="sng" w="9525">
              <a:solidFill>
                <a:srgbClr val="262D66"/>
              </a:solidFill>
              <a:prstDash val="solid"/>
              <a:round/>
              <a:headEnd len="med" w="med" type="none"/>
              <a:tailEnd len="med" w="med" type="none"/>
            </a:ln>
          </p:spPr>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CUSTOM_2_1">
    <p:spTree>
      <p:nvGrpSpPr>
        <p:cNvPr id="490" name="Shape 490"/>
        <p:cNvGrpSpPr/>
        <p:nvPr/>
      </p:nvGrpSpPr>
      <p:grpSpPr>
        <a:xfrm>
          <a:off x="0" y="0"/>
          <a:ext cx="0" cy="0"/>
          <a:chOff x="0" y="0"/>
          <a:chExt cx="0" cy="0"/>
        </a:xfrm>
      </p:grpSpPr>
      <p:sp>
        <p:nvSpPr>
          <p:cNvPr id="491" name="Google Shape;491;p14"/>
          <p:cNvSpPr txBox="1"/>
          <p:nvPr>
            <p:ph type="title"/>
          </p:nvPr>
        </p:nvSpPr>
        <p:spPr>
          <a:xfrm>
            <a:off x="1075369" y="1042450"/>
            <a:ext cx="6999900" cy="2027400"/>
          </a:xfrm>
          <a:prstGeom prst="rect">
            <a:avLst/>
          </a:prstGeom>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lgn="ctr">
              <a:spcBef>
                <a:spcPts val="0"/>
              </a:spcBef>
              <a:spcAft>
                <a:spcPts val="0"/>
              </a:spcAft>
              <a:buClr>
                <a:schemeClr val="accent1"/>
              </a:buClr>
              <a:buSzPts val="2400"/>
              <a:buFont typeface="Hind Siliguri Medium"/>
              <a:buNone/>
              <a:defRPr b="0">
                <a:solidFill>
                  <a:schemeClr val="dk1"/>
                </a:solidFill>
                <a:latin typeface="Oxygen"/>
                <a:ea typeface="Oxygen"/>
                <a:cs typeface="Oxygen"/>
                <a:sym typeface="Oxygen"/>
              </a:defRPr>
            </a:lvl1pPr>
            <a:lvl2pPr lvl="1" rtl="0">
              <a:lnSpc>
                <a:spcPct val="100000"/>
              </a:lnSpc>
              <a:spcBef>
                <a:spcPts val="0"/>
              </a:spcBef>
              <a:spcAft>
                <a:spcPts val="0"/>
              </a:spcAft>
              <a:buClr>
                <a:schemeClr val="accent1"/>
              </a:buClr>
              <a:buSzPts val="2400"/>
              <a:buFont typeface="Hind Siliguri Medium"/>
              <a:buNone/>
              <a:defRPr b="0" sz="2400">
                <a:solidFill>
                  <a:schemeClr val="accent1"/>
                </a:solidFill>
                <a:latin typeface="Hind Siliguri Medium"/>
                <a:ea typeface="Hind Siliguri Medium"/>
                <a:cs typeface="Hind Siliguri Medium"/>
                <a:sym typeface="Hind Siliguri Medium"/>
              </a:defRPr>
            </a:lvl2pPr>
            <a:lvl3pPr lvl="2" rtl="0">
              <a:lnSpc>
                <a:spcPct val="100000"/>
              </a:lnSpc>
              <a:spcBef>
                <a:spcPts val="0"/>
              </a:spcBef>
              <a:spcAft>
                <a:spcPts val="0"/>
              </a:spcAft>
              <a:buClr>
                <a:schemeClr val="accent1"/>
              </a:buClr>
              <a:buSzPts val="2400"/>
              <a:buFont typeface="Hind Siliguri Medium"/>
              <a:buNone/>
              <a:defRPr b="0" sz="2400">
                <a:solidFill>
                  <a:schemeClr val="accent1"/>
                </a:solidFill>
                <a:latin typeface="Hind Siliguri Medium"/>
                <a:ea typeface="Hind Siliguri Medium"/>
                <a:cs typeface="Hind Siliguri Medium"/>
                <a:sym typeface="Hind Siliguri Medium"/>
              </a:defRPr>
            </a:lvl3pPr>
            <a:lvl4pPr lvl="3" rtl="0">
              <a:lnSpc>
                <a:spcPct val="100000"/>
              </a:lnSpc>
              <a:spcBef>
                <a:spcPts val="0"/>
              </a:spcBef>
              <a:spcAft>
                <a:spcPts val="0"/>
              </a:spcAft>
              <a:buClr>
                <a:schemeClr val="accent1"/>
              </a:buClr>
              <a:buSzPts val="2400"/>
              <a:buFont typeface="Hind Siliguri Medium"/>
              <a:buNone/>
              <a:defRPr b="0" sz="2400">
                <a:solidFill>
                  <a:schemeClr val="accent1"/>
                </a:solidFill>
                <a:latin typeface="Hind Siliguri Medium"/>
                <a:ea typeface="Hind Siliguri Medium"/>
                <a:cs typeface="Hind Siliguri Medium"/>
                <a:sym typeface="Hind Siliguri Medium"/>
              </a:defRPr>
            </a:lvl4pPr>
            <a:lvl5pPr lvl="4" rtl="0">
              <a:lnSpc>
                <a:spcPct val="100000"/>
              </a:lnSpc>
              <a:spcBef>
                <a:spcPts val="0"/>
              </a:spcBef>
              <a:spcAft>
                <a:spcPts val="0"/>
              </a:spcAft>
              <a:buClr>
                <a:schemeClr val="accent1"/>
              </a:buClr>
              <a:buSzPts val="2400"/>
              <a:buFont typeface="Hind Siliguri Medium"/>
              <a:buNone/>
              <a:defRPr b="0" sz="2400">
                <a:solidFill>
                  <a:schemeClr val="accent1"/>
                </a:solidFill>
                <a:latin typeface="Hind Siliguri Medium"/>
                <a:ea typeface="Hind Siliguri Medium"/>
                <a:cs typeface="Hind Siliguri Medium"/>
                <a:sym typeface="Hind Siliguri Medium"/>
              </a:defRPr>
            </a:lvl5pPr>
            <a:lvl6pPr lvl="5" rtl="0">
              <a:lnSpc>
                <a:spcPct val="100000"/>
              </a:lnSpc>
              <a:spcBef>
                <a:spcPts val="0"/>
              </a:spcBef>
              <a:spcAft>
                <a:spcPts val="0"/>
              </a:spcAft>
              <a:buClr>
                <a:schemeClr val="accent1"/>
              </a:buClr>
              <a:buSzPts val="2400"/>
              <a:buFont typeface="Hind Siliguri Medium"/>
              <a:buNone/>
              <a:defRPr b="0" sz="2400">
                <a:solidFill>
                  <a:schemeClr val="accent1"/>
                </a:solidFill>
                <a:latin typeface="Hind Siliguri Medium"/>
                <a:ea typeface="Hind Siliguri Medium"/>
                <a:cs typeface="Hind Siliguri Medium"/>
                <a:sym typeface="Hind Siliguri Medium"/>
              </a:defRPr>
            </a:lvl6pPr>
            <a:lvl7pPr lvl="6" rtl="0">
              <a:lnSpc>
                <a:spcPct val="100000"/>
              </a:lnSpc>
              <a:spcBef>
                <a:spcPts val="0"/>
              </a:spcBef>
              <a:spcAft>
                <a:spcPts val="0"/>
              </a:spcAft>
              <a:buClr>
                <a:schemeClr val="accent1"/>
              </a:buClr>
              <a:buSzPts val="2400"/>
              <a:buFont typeface="Hind Siliguri Medium"/>
              <a:buNone/>
              <a:defRPr b="0" sz="2400">
                <a:solidFill>
                  <a:schemeClr val="accent1"/>
                </a:solidFill>
                <a:latin typeface="Hind Siliguri Medium"/>
                <a:ea typeface="Hind Siliguri Medium"/>
                <a:cs typeface="Hind Siliguri Medium"/>
                <a:sym typeface="Hind Siliguri Medium"/>
              </a:defRPr>
            </a:lvl7pPr>
            <a:lvl8pPr lvl="7" rtl="0">
              <a:lnSpc>
                <a:spcPct val="100000"/>
              </a:lnSpc>
              <a:spcBef>
                <a:spcPts val="0"/>
              </a:spcBef>
              <a:spcAft>
                <a:spcPts val="0"/>
              </a:spcAft>
              <a:buClr>
                <a:schemeClr val="accent1"/>
              </a:buClr>
              <a:buSzPts val="2400"/>
              <a:buFont typeface="Hind Siliguri Medium"/>
              <a:buNone/>
              <a:defRPr b="0" sz="2400">
                <a:solidFill>
                  <a:schemeClr val="accent1"/>
                </a:solidFill>
                <a:latin typeface="Hind Siliguri Medium"/>
                <a:ea typeface="Hind Siliguri Medium"/>
                <a:cs typeface="Hind Siliguri Medium"/>
                <a:sym typeface="Hind Siliguri Medium"/>
              </a:defRPr>
            </a:lvl8pPr>
            <a:lvl9pPr lvl="8" rtl="0">
              <a:lnSpc>
                <a:spcPct val="100000"/>
              </a:lnSpc>
              <a:spcBef>
                <a:spcPts val="0"/>
              </a:spcBef>
              <a:spcAft>
                <a:spcPts val="0"/>
              </a:spcAft>
              <a:buClr>
                <a:schemeClr val="accent1"/>
              </a:buClr>
              <a:buSzPts val="2400"/>
              <a:buFont typeface="Hind Siliguri Medium"/>
              <a:buNone/>
              <a:defRPr b="0" sz="2400">
                <a:solidFill>
                  <a:schemeClr val="accent1"/>
                </a:solidFill>
                <a:latin typeface="Hind Siliguri Medium"/>
                <a:ea typeface="Hind Siliguri Medium"/>
                <a:cs typeface="Hind Siliguri Medium"/>
                <a:sym typeface="Hind Siliguri Medium"/>
              </a:defRPr>
            </a:lvl9pPr>
          </a:lstStyle>
          <a:p/>
        </p:txBody>
      </p:sp>
      <p:sp>
        <p:nvSpPr>
          <p:cNvPr id="492" name="Google Shape;492;p14"/>
          <p:cNvSpPr txBox="1"/>
          <p:nvPr>
            <p:ph idx="2" type="title"/>
          </p:nvPr>
        </p:nvSpPr>
        <p:spPr>
          <a:xfrm>
            <a:off x="713225" y="3334375"/>
            <a:ext cx="7717800" cy="5400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accent1"/>
              </a:buClr>
              <a:buSzPts val="1400"/>
              <a:buNone/>
              <a:defRPr sz="1800">
                <a:solidFill>
                  <a:srgbClr val="262D66"/>
                </a:solidFill>
              </a:defRPr>
            </a:lvl1pPr>
            <a:lvl2pPr lvl="1" rtl="0">
              <a:lnSpc>
                <a:spcPct val="100000"/>
              </a:lnSpc>
              <a:spcBef>
                <a:spcPts val="0"/>
              </a:spcBef>
              <a:spcAft>
                <a:spcPts val="0"/>
              </a:spcAft>
              <a:buClr>
                <a:schemeClr val="accent1"/>
              </a:buClr>
              <a:buSzPts val="1400"/>
              <a:buNone/>
              <a:defRPr sz="1400">
                <a:solidFill>
                  <a:schemeClr val="accent1"/>
                </a:solidFill>
              </a:defRPr>
            </a:lvl2pPr>
            <a:lvl3pPr lvl="2" rtl="0">
              <a:lnSpc>
                <a:spcPct val="100000"/>
              </a:lnSpc>
              <a:spcBef>
                <a:spcPts val="0"/>
              </a:spcBef>
              <a:spcAft>
                <a:spcPts val="0"/>
              </a:spcAft>
              <a:buClr>
                <a:schemeClr val="accent1"/>
              </a:buClr>
              <a:buSzPts val="1400"/>
              <a:buNone/>
              <a:defRPr sz="1400">
                <a:solidFill>
                  <a:schemeClr val="accent1"/>
                </a:solidFill>
              </a:defRPr>
            </a:lvl3pPr>
            <a:lvl4pPr lvl="3" rtl="0">
              <a:lnSpc>
                <a:spcPct val="100000"/>
              </a:lnSpc>
              <a:spcBef>
                <a:spcPts val="0"/>
              </a:spcBef>
              <a:spcAft>
                <a:spcPts val="0"/>
              </a:spcAft>
              <a:buClr>
                <a:schemeClr val="accent1"/>
              </a:buClr>
              <a:buSzPts val="1400"/>
              <a:buNone/>
              <a:defRPr sz="1400">
                <a:solidFill>
                  <a:schemeClr val="accent1"/>
                </a:solidFill>
              </a:defRPr>
            </a:lvl4pPr>
            <a:lvl5pPr lvl="4" rtl="0">
              <a:lnSpc>
                <a:spcPct val="100000"/>
              </a:lnSpc>
              <a:spcBef>
                <a:spcPts val="0"/>
              </a:spcBef>
              <a:spcAft>
                <a:spcPts val="0"/>
              </a:spcAft>
              <a:buClr>
                <a:schemeClr val="accent1"/>
              </a:buClr>
              <a:buSzPts val="1400"/>
              <a:buNone/>
              <a:defRPr sz="1400">
                <a:solidFill>
                  <a:schemeClr val="accent1"/>
                </a:solidFill>
              </a:defRPr>
            </a:lvl5pPr>
            <a:lvl6pPr lvl="5" rtl="0">
              <a:lnSpc>
                <a:spcPct val="100000"/>
              </a:lnSpc>
              <a:spcBef>
                <a:spcPts val="0"/>
              </a:spcBef>
              <a:spcAft>
                <a:spcPts val="0"/>
              </a:spcAft>
              <a:buClr>
                <a:schemeClr val="accent1"/>
              </a:buClr>
              <a:buSzPts val="1400"/>
              <a:buNone/>
              <a:defRPr sz="1400">
                <a:solidFill>
                  <a:schemeClr val="accent1"/>
                </a:solidFill>
              </a:defRPr>
            </a:lvl6pPr>
            <a:lvl7pPr lvl="6" rtl="0">
              <a:lnSpc>
                <a:spcPct val="100000"/>
              </a:lnSpc>
              <a:spcBef>
                <a:spcPts val="0"/>
              </a:spcBef>
              <a:spcAft>
                <a:spcPts val="0"/>
              </a:spcAft>
              <a:buClr>
                <a:schemeClr val="accent1"/>
              </a:buClr>
              <a:buSzPts val="1400"/>
              <a:buNone/>
              <a:defRPr sz="1400">
                <a:solidFill>
                  <a:schemeClr val="accent1"/>
                </a:solidFill>
              </a:defRPr>
            </a:lvl7pPr>
            <a:lvl8pPr lvl="7" rtl="0">
              <a:lnSpc>
                <a:spcPct val="100000"/>
              </a:lnSpc>
              <a:spcBef>
                <a:spcPts val="0"/>
              </a:spcBef>
              <a:spcAft>
                <a:spcPts val="0"/>
              </a:spcAft>
              <a:buClr>
                <a:schemeClr val="accent1"/>
              </a:buClr>
              <a:buSzPts val="1400"/>
              <a:buNone/>
              <a:defRPr sz="1400">
                <a:solidFill>
                  <a:schemeClr val="accent1"/>
                </a:solidFill>
              </a:defRPr>
            </a:lvl8pPr>
            <a:lvl9pPr lvl="8" rtl="0">
              <a:lnSpc>
                <a:spcPct val="100000"/>
              </a:lnSpc>
              <a:spcBef>
                <a:spcPts val="0"/>
              </a:spcBef>
              <a:spcAft>
                <a:spcPts val="0"/>
              </a:spcAft>
              <a:buClr>
                <a:schemeClr val="accent1"/>
              </a:buClr>
              <a:buSzPts val="1400"/>
              <a:buNone/>
              <a:defRPr sz="1400">
                <a:solidFill>
                  <a:schemeClr val="accent1"/>
                </a:solidFill>
              </a:defRPr>
            </a:lvl9pPr>
          </a:lstStyle>
          <a:p/>
        </p:txBody>
      </p:sp>
      <p:grpSp>
        <p:nvGrpSpPr>
          <p:cNvPr id="493" name="Google Shape;493;p14"/>
          <p:cNvGrpSpPr/>
          <p:nvPr/>
        </p:nvGrpSpPr>
        <p:grpSpPr>
          <a:xfrm rot="5400000">
            <a:off x="-1083022" y="3233103"/>
            <a:ext cx="2447400" cy="2740818"/>
            <a:chOff x="-752290" y="-1552472"/>
            <a:chExt cx="2447400" cy="2740818"/>
          </a:xfrm>
        </p:grpSpPr>
        <p:sp>
          <p:nvSpPr>
            <p:cNvPr id="494" name="Google Shape;494;p14"/>
            <p:cNvSpPr/>
            <p:nvPr/>
          </p:nvSpPr>
          <p:spPr>
            <a:xfrm rot="2700000">
              <a:off x="-393877" y="-900641"/>
              <a:ext cx="1730573" cy="1730573"/>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5" name="Google Shape;495;p14"/>
            <p:cNvSpPr/>
            <p:nvPr/>
          </p:nvSpPr>
          <p:spPr>
            <a:xfrm rot="2700000">
              <a:off x="-393877" y="-1194059"/>
              <a:ext cx="1730573" cy="1730573"/>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496" name="Google Shape;496;p14"/>
          <p:cNvGrpSpPr/>
          <p:nvPr/>
        </p:nvGrpSpPr>
        <p:grpSpPr>
          <a:xfrm>
            <a:off x="7712973" y="3874363"/>
            <a:ext cx="718060" cy="718060"/>
            <a:chOff x="3602048" y="332663"/>
            <a:chExt cx="718060" cy="718060"/>
          </a:xfrm>
        </p:grpSpPr>
        <p:grpSp>
          <p:nvGrpSpPr>
            <p:cNvPr id="497" name="Google Shape;497;p14"/>
            <p:cNvGrpSpPr/>
            <p:nvPr/>
          </p:nvGrpSpPr>
          <p:grpSpPr>
            <a:xfrm>
              <a:off x="3695725" y="449325"/>
              <a:ext cx="530700" cy="484800"/>
              <a:chOff x="3695725" y="449325"/>
              <a:chExt cx="530700" cy="484800"/>
            </a:xfrm>
          </p:grpSpPr>
          <p:cxnSp>
            <p:nvCxnSpPr>
              <p:cNvPr id="498" name="Google Shape;498;p14"/>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499" name="Google Shape;499;p14"/>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nvGrpSpPr>
            <p:cNvPr id="500" name="Google Shape;500;p14"/>
            <p:cNvGrpSpPr/>
            <p:nvPr/>
          </p:nvGrpSpPr>
          <p:grpSpPr>
            <a:xfrm rot="2700000">
              <a:off x="3695730" y="449296"/>
              <a:ext cx="530695" cy="484795"/>
              <a:chOff x="3695725" y="449325"/>
              <a:chExt cx="530700" cy="484800"/>
            </a:xfrm>
          </p:grpSpPr>
          <p:cxnSp>
            <p:nvCxnSpPr>
              <p:cNvPr id="501" name="Google Shape;501;p14"/>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502" name="Google Shape;502;p14"/>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grpSp>
        <p:nvGrpSpPr>
          <p:cNvPr id="503" name="Google Shape;503;p14"/>
          <p:cNvGrpSpPr/>
          <p:nvPr/>
        </p:nvGrpSpPr>
        <p:grpSpPr>
          <a:xfrm flipH="1" rot="10800000">
            <a:off x="564887" y="3731542"/>
            <a:ext cx="4160810" cy="4665649"/>
            <a:chOff x="5445025" y="965727"/>
            <a:chExt cx="3699156" cy="4148350"/>
          </a:xfrm>
        </p:grpSpPr>
        <p:sp>
          <p:nvSpPr>
            <p:cNvPr id="504" name="Google Shape;504;p14"/>
            <p:cNvSpPr/>
            <p:nvPr/>
          </p:nvSpPr>
          <p:spPr>
            <a:xfrm>
              <a:off x="5851244" y="2346863"/>
              <a:ext cx="3292937" cy="2767214"/>
            </a:xfrm>
            <a:custGeom>
              <a:rect b="b" l="l" r="r" t="t"/>
              <a:pathLst>
                <a:path extrusionOk="0" h="136923" w="162936">
                  <a:moveTo>
                    <a:pt x="0" y="65269"/>
                  </a:moveTo>
                  <a:lnTo>
                    <a:pt x="71654" y="136923"/>
                  </a:lnTo>
                  <a:lnTo>
                    <a:pt x="162936" y="45641"/>
                  </a:lnTo>
                  <a:lnTo>
                    <a:pt x="117295" y="0"/>
                  </a:lnTo>
                </a:path>
              </a:pathLst>
            </a:custGeom>
            <a:noFill/>
            <a:ln cap="flat" cmpd="sng" w="9525">
              <a:solidFill>
                <a:srgbClr val="262D66"/>
              </a:solidFill>
              <a:prstDash val="solid"/>
              <a:round/>
              <a:headEnd len="med" w="med" type="none"/>
              <a:tailEnd len="med" w="med" type="none"/>
            </a:ln>
          </p:spPr>
        </p:sp>
        <p:sp>
          <p:nvSpPr>
            <p:cNvPr id="505" name="Google Shape;505;p14"/>
            <p:cNvSpPr/>
            <p:nvPr/>
          </p:nvSpPr>
          <p:spPr>
            <a:xfrm>
              <a:off x="6462947" y="4344512"/>
              <a:ext cx="1328666" cy="755126"/>
            </a:xfrm>
            <a:custGeom>
              <a:rect b="b" l="l" r="r" t="t"/>
              <a:pathLst>
                <a:path extrusionOk="0" h="37364" w="65743">
                  <a:moveTo>
                    <a:pt x="0" y="8986"/>
                  </a:moveTo>
                  <a:lnTo>
                    <a:pt x="28378" y="37364"/>
                  </a:lnTo>
                  <a:lnTo>
                    <a:pt x="65743" y="0"/>
                  </a:lnTo>
                </a:path>
              </a:pathLst>
            </a:custGeom>
            <a:noFill/>
            <a:ln cap="flat" cmpd="sng" w="9525">
              <a:solidFill>
                <a:srgbClr val="262D66"/>
              </a:solidFill>
              <a:prstDash val="solid"/>
              <a:round/>
              <a:headEnd len="med" w="med" type="none"/>
              <a:tailEnd len="med" w="med" type="none"/>
            </a:ln>
          </p:spPr>
        </p:sp>
        <p:sp>
          <p:nvSpPr>
            <p:cNvPr id="506" name="Google Shape;506;p14"/>
            <p:cNvSpPr/>
            <p:nvPr/>
          </p:nvSpPr>
          <p:spPr>
            <a:xfrm>
              <a:off x="5445025" y="999192"/>
              <a:ext cx="3302496" cy="2733746"/>
            </a:xfrm>
            <a:custGeom>
              <a:rect b="b" l="l" r="r" t="t"/>
              <a:pathLst>
                <a:path extrusionOk="0" h="135267" w="163409">
                  <a:moveTo>
                    <a:pt x="44222" y="135267"/>
                  </a:moveTo>
                  <a:lnTo>
                    <a:pt x="0" y="91045"/>
                  </a:lnTo>
                  <a:lnTo>
                    <a:pt x="91046" y="0"/>
                  </a:lnTo>
                  <a:lnTo>
                    <a:pt x="163409" y="72363"/>
                  </a:lnTo>
                </a:path>
              </a:pathLst>
            </a:custGeom>
            <a:noFill/>
            <a:ln cap="flat" cmpd="sng" w="9525">
              <a:solidFill>
                <a:srgbClr val="262D66"/>
              </a:solidFill>
              <a:prstDash val="solid"/>
              <a:round/>
              <a:headEnd len="med" w="med" type="none"/>
              <a:tailEnd len="med" w="med" type="none"/>
            </a:ln>
          </p:spPr>
        </p:sp>
        <p:sp>
          <p:nvSpPr>
            <p:cNvPr id="507" name="Google Shape;507;p14"/>
            <p:cNvSpPr/>
            <p:nvPr/>
          </p:nvSpPr>
          <p:spPr>
            <a:xfrm>
              <a:off x="6787926" y="965727"/>
              <a:ext cx="1366883" cy="759896"/>
            </a:xfrm>
            <a:custGeom>
              <a:rect b="b" l="l" r="r" t="t"/>
              <a:pathLst>
                <a:path extrusionOk="0" h="37600" w="67634">
                  <a:moveTo>
                    <a:pt x="67634" y="30033"/>
                  </a:moveTo>
                  <a:lnTo>
                    <a:pt x="37601" y="0"/>
                  </a:lnTo>
                  <a:lnTo>
                    <a:pt x="0" y="37600"/>
                  </a:lnTo>
                </a:path>
              </a:pathLst>
            </a:custGeom>
            <a:noFill/>
            <a:ln cap="flat" cmpd="sng" w="9525">
              <a:solidFill>
                <a:srgbClr val="262D66"/>
              </a:solidFill>
              <a:prstDash val="solid"/>
              <a:round/>
              <a:headEnd len="med" w="med" type="none"/>
              <a:tailEnd len="med" w="med" type="none"/>
            </a:ln>
          </p:spPr>
        </p:sp>
      </p:grpSp>
      <p:grpSp>
        <p:nvGrpSpPr>
          <p:cNvPr id="508" name="Google Shape;508;p14"/>
          <p:cNvGrpSpPr/>
          <p:nvPr/>
        </p:nvGrpSpPr>
        <p:grpSpPr>
          <a:xfrm flipH="1" rot="10800000">
            <a:off x="6757751" y="-3434647"/>
            <a:ext cx="4160810" cy="4665651"/>
            <a:chOff x="5445025" y="965725"/>
            <a:chExt cx="3699156" cy="4148351"/>
          </a:xfrm>
        </p:grpSpPr>
        <p:sp>
          <p:nvSpPr>
            <p:cNvPr id="509" name="Google Shape;509;p14"/>
            <p:cNvSpPr/>
            <p:nvPr/>
          </p:nvSpPr>
          <p:spPr>
            <a:xfrm>
              <a:off x="5851244" y="2346863"/>
              <a:ext cx="3292937" cy="2767214"/>
            </a:xfrm>
            <a:custGeom>
              <a:rect b="b" l="l" r="r" t="t"/>
              <a:pathLst>
                <a:path extrusionOk="0" h="136923" w="162936">
                  <a:moveTo>
                    <a:pt x="0" y="65269"/>
                  </a:moveTo>
                  <a:lnTo>
                    <a:pt x="71654" y="136923"/>
                  </a:lnTo>
                  <a:lnTo>
                    <a:pt x="162936" y="45641"/>
                  </a:lnTo>
                  <a:lnTo>
                    <a:pt x="117295" y="0"/>
                  </a:lnTo>
                </a:path>
              </a:pathLst>
            </a:custGeom>
            <a:noFill/>
            <a:ln cap="flat" cmpd="sng" w="9525">
              <a:solidFill>
                <a:srgbClr val="262D66"/>
              </a:solidFill>
              <a:prstDash val="solid"/>
              <a:round/>
              <a:headEnd len="med" w="med" type="none"/>
              <a:tailEnd len="med" w="med" type="none"/>
            </a:ln>
          </p:spPr>
        </p:sp>
        <p:sp>
          <p:nvSpPr>
            <p:cNvPr id="510" name="Google Shape;510;p14"/>
            <p:cNvSpPr/>
            <p:nvPr/>
          </p:nvSpPr>
          <p:spPr>
            <a:xfrm>
              <a:off x="6462947" y="4344512"/>
              <a:ext cx="1328666" cy="755126"/>
            </a:xfrm>
            <a:custGeom>
              <a:rect b="b" l="l" r="r" t="t"/>
              <a:pathLst>
                <a:path extrusionOk="0" h="37364" w="65743">
                  <a:moveTo>
                    <a:pt x="0" y="8986"/>
                  </a:moveTo>
                  <a:lnTo>
                    <a:pt x="28378" y="37364"/>
                  </a:lnTo>
                  <a:lnTo>
                    <a:pt x="65743" y="0"/>
                  </a:lnTo>
                </a:path>
              </a:pathLst>
            </a:custGeom>
            <a:noFill/>
            <a:ln cap="flat" cmpd="sng" w="9525">
              <a:solidFill>
                <a:srgbClr val="262D66"/>
              </a:solidFill>
              <a:prstDash val="solid"/>
              <a:round/>
              <a:headEnd len="med" w="med" type="none"/>
              <a:tailEnd len="med" w="med" type="none"/>
            </a:ln>
          </p:spPr>
        </p:sp>
        <p:sp>
          <p:nvSpPr>
            <p:cNvPr id="511" name="Google Shape;511;p14"/>
            <p:cNvSpPr/>
            <p:nvPr/>
          </p:nvSpPr>
          <p:spPr>
            <a:xfrm>
              <a:off x="5445025" y="999192"/>
              <a:ext cx="3302496" cy="2733746"/>
            </a:xfrm>
            <a:custGeom>
              <a:rect b="b" l="l" r="r" t="t"/>
              <a:pathLst>
                <a:path extrusionOk="0" h="135267" w="163409">
                  <a:moveTo>
                    <a:pt x="44222" y="135267"/>
                  </a:moveTo>
                  <a:lnTo>
                    <a:pt x="0" y="91045"/>
                  </a:lnTo>
                  <a:lnTo>
                    <a:pt x="91046" y="0"/>
                  </a:lnTo>
                  <a:lnTo>
                    <a:pt x="163409" y="72363"/>
                  </a:lnTo>
                </a:path>
              </a:pathLst>
            </a:custGeom>
            <a:noFill/>
            <a:ln cap="flat" cmpd="sng" w="9525">
              <a:solidFill>
                <a:srgbClr val="262D66"/>
              </a:solidFill>
              <a:prstDash val="solid"/>
              <a:round/>
              <a:headEnd len="med" w="med" type="none"/>
              <a:tailEnd len="med" w="med" type="none"/>
            </a:ln>
          </p:spPr>
        </p:sp>
        <p:sp>
          <p:nvSpPr>
            <p:cNvPr id="512" name="Google Shape;512;p14"/>
            <p:cNvSpPr/>
            <p:nvPr/>
          </p:nvSpPr>
          <p:spPr>
            <a:xfrm>
              <a:off x="6884071" y="965725"/>
              <a:ext cx="1270674" cy="706410"/>
            </a:xfrm>
            <a:custGeom>
              <a:rect b="b" l="l" r="r" t="t"/>
              <a:pathLst>
                <a:path extrusionOk="0" h="37600" w="67634">
                  <a:moveTo>
                    <a:pt x="67634" y="30033"/>
                  </a:moveTo>
                  <a:lnTo>
                    <a:pt x="37601" y="0"/>
                  </a:lnTo>
                  <a:lnTo>
                    <a:pt x="0" y="37600"/>
                  </a:lnTo>
                </a:path>
              </a:pathLst>
            </a:custGeom>
            <a:noFill/>
            <a:ln cap="flat" cmpd="sng" w="9525">
              <a:solidFill>
                <a:srgbClr val="262D66"/>
              </a:solidFill>
              <a:prstDash val="solid"/>
              <a:round/>
              <a:headEnd len="med" w="med" type="none"/>
              <a:tailEnd len="med" w="med" type="none"/>
            </a:ln>
          </p:spPr>
        </p:sp>
      </p:grpSp>
      <p:grpSp>
        <p:nvGrpSpPr>
          <p:cNvPr id="513" name="Google Shape;513;p14"/>
          <p:cNvGrpSpPr/>
          <p:nvPr/>
        </p:nvGrpSpPr>
        <p:grpSpPr>
          <a:xfrm>
            <a:off x="104402" y="167874"/>
            <a:ext cx="3235173" cy="1559618"/>
            <a:chOff x="104402" y="167874"/>
            <a:chExt cx="3235173" cy="1559618"/>
          </a:xfrm>
        </p:grpSpPr>
        <p:grpSp>
          <p:nvGrpSpPr>
            <p:cNvPr id="514" name="Google Shape;514;p14"/>
            <p:cNvGrpSpPr/>
            <p:nvPr/>
          </p:nvGrpSpPr>
          <p:grpSpPr>
            <a:xfrm>
              <a:off x="402275" y="169300"/>
              <a:ext cx="2937300" cy="558600"/>
              <a:chOff x="402275" y="124825"/>
              <a:chExt cx="2937300" cy="558600"/>
            </a:xfrm>
          </p:grpSpPr>
          <p:cxnSp>
            <p:nvCxnSpPr>
              <p:cNvPr id="515" name="Google Shape;515;p14"/>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516" name="Google Shape;516;p14"/>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517" name="Google Shape;517;p14"/>
            <p:cNvGrpSpPr/>
            <p:nvPr/>
          </p:nvGrpSpPr>
          <p:grpSpPr>
            <a:xfrm>
              <a:off x="139978" y="167874"/>
              <a:ext cx="2062371" cy="1228719"/>
              <a:chOff x="176828" y="170275"/>
              <a:chExt cx="2062371" cy="1228719"/>
            </a:xfrm>
          </p:grpSpPr>
          <p:grpSp>
            <p:nvGrpSpPr>
              <p:cNvPr id="518" name="Google Shape;518;p14"/>
              <p:cNvGrpSpPr/>
              <p:nvPr/>
            </p:nvGrpSpPr>
            <p:grpSpPr>
              <a:xfrm>
                <a:off x="1507111" y="392220"/>
                <a:ext cx="732087" cy="71100"/>
                <a:chOff x="1491088" y="410914"/>
                <a:chExt cx="732087" cy="71100"/>
              </a:xfrm>
            </p:grpSpPr>
            <p:cxnSp>
              <p:nvCxnSpPr>
                <p:cNvPr id="519" name="Google Shape;519;p14"/>
                <p:cNvCxnSpPr/>
                <p:nvPr/>
              </p:nvCxnSpPr>
              <p:spPr>
                <a:xfrm>
                  <a:off x="1821175" y="447601"/>
                  <a:ext cx="402000" cy="0"/>
                </a:xfrm>
                <a:prstGeom prst="straightConnector1">
                  <a:avLst/>
                </a:prstGeom>
                <a:noFill/>
                <a:ln cap="flat" cmpd="sng" w="9525">
                  <a:solidFill>
                    <a:schemeClr val="dk1"/>
                  </a:solidFill>
                  <a:prstDash val="solid"/>
                  <a:round/>
                  <a:headEnd len="med" w="med" type="none"/>
                  <a:tailEnd len="med" w="med" type="none"/>
                </a:ln>
              </p:spPr>
            </p:cxnSp>
            <p:grpSp>
              <p:nvGrpSpPr>
                <p:cNvPr id="520" name="Google Shape;520;p14"/>
                <p:cNvGrpSpPr/>
                <p:nvPr/>
              </p:nvGrpSpPr>
              <p:grpSpPr>
                <a:xfrm rot="5400000">
                  <a:off x="1547250" y="354751"/>
                  <a:ext cx="71100" cy="183425"/>
                  <a:chOff x="8699639" y="1461675"/>
                  <a:chExt cx="71100" cy="183425"/>
                </a:xfrm>
              </p:grpSpPr>
              <p:sp>
                <p:nvSpPr>
                  <p:cNvPr id="521" name="Google Shape;521;p14"/>
                  <p:cNvSpPr/>
                  <p:nvPr/>
                </p:nvSpPr>
                <p:spPr>
                  <a:xfrm>
                    <a:off x="8699639" y="146167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14"/>
                  <p:cNvSpPr/>
                  <p:nvPr/>
                </p:nvSpPr>
                <p:spPr>
                  <a:xfrm>
                    <a:off x="8699639" y="157400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523" name="Google Shape;523;p14"/>
              <p:cNvGrpSpPr/>
              <p:nvPr/>
            </p:nvGrpSpPr>
            <p:grpSpPr>
              <a:xfrm rot="-5400000">
                <a:off x="153668" y="193435"/>
                <a:ext cx="1228719" cy="1182400"/>
                <a:chOff x="7740925" y="175095"/>
                <a:chExt cx="1228719" cy="1182400"/>
              </a:xfrm>
            </p:grpSpPr>
            <p:sp>
              <p:nvSpPr>
                <p:cNvPr id="524" name="Google Shape;524;p14"/>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525" name="Google Shape;525;p14"/>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chemeClr val="dk1"/>
                </a:solidFill>
                <a:ln cap="flat" cmpd="sng" w="9525">
                  <a:solidFill>
                    <a:schemeClr val="dk1"/>
                  </a:solidFill>
                  <a:prstDash val="solid"/>
                  <a:round/>
                  <a:headEnd len="med" w="med" type="none"/>
                  <a:tailEnd len="med" w="med" type="none"/>
                </a:ln>
              </p:spPr>
            </p:sp>
          </p:grpSp>
        </p:grpSp>
        <p:grpSp>
          <p:nvGrpSpPr>
            <p:cNvPr id="526" name="Google Shape;526;p14"/>
            <p:cNvGrpSpPr/>
            <p:nvPr/>
          </p:nvGrpSpPr>
          <p:grpSpPr>
            <a:xfrm>
              <a:off x="104402" y="1544067"/>
              <a:ext cx="71100" cy="183425"/>
              <a:chOff x="8678850" y="1392225"/>
              <a:chExt cx="71100" cy="183425"/>
            </a:xfrm>
          </p:grpSpPr>
          <p:sp>
            <p:nvSpPr>
              <p:cNvPr id="527" name="Google Shape;527;p14"/>
              <p:cNvSpPr/>
              <p:nvPr/>
            </p:nvSpPr>
            <p:spPr>
              <a:xfrm>
                <a:off x="8678850" y="139222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8" name="Google Shape;528;p14"/>
              <p:cNvSpPr/>
              <p:nvPr/>
            </p:nvSpPr>
            <p:spPr>
              <a:xfrm>
                <a:off x="8678850" y="150455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529" name="Google Shape;529;p14"/>
          <p:cNvGrpSpPr/>
          <p:nvPr/>
        </p:nvGrpSpPr>
        <p:grpSpPr>
          <a:xfrm>
            <a:off x="5804275" y="3746493"/>
            <a:ext cx="3173381" cy="1235819"/>
            <a:chOff x="5804275" y="3746493"/>
            <a:chExt cx="3173381" cy="1235819"/>
          </a:xfrm>
        </p:grpSpPr>
        <p:grpSp>
          <p:nvGrpSpPr>
            <p:cNvPr id="530" name="Google Shape;530;p14"/>
            <p:cNvGrpSpPr/>
            <p:nvPr/>
          </p:nvGrpSpPr>
          <p:grpSpPr>
            <a:xfrm rot="5400000">
              <a:off x="7521544" y="4625021"/>
              <a:ext cx="71100" cy="183425"/>
              <a:chOff x="8678850" y="1392225"/>
              <a:chExt cx="71100" cy="183425"/>
            </a:xfrm>
          </p:grpSpPr>
          <p:sp>
            <p:nvSpPr>
              <p:cNvPr id="531" name="Google Shape;531;p14"/>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2" name="Google Shape;532;p14"/>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33" name="Google Shape;533;p14"/>
            <p:cNvGrpSpPr/>
            <p:nvPr/>
          </p:nvGrpSpPr>
          <p:grpSpPr>
            <a:xfrm>
              <a:off x="5804275" y="3746493"/>
              <a:ext cx="3173381" cy="1235819"/>
              <a:chOff x="5804275" y="3746493"/>
              <a:chExt cx="3173381" cy="1235819"/>
            </a:xfrm>
          </p:grpSpPr>
          <p:grpSp>
            <p:nvGrpSpPr>
              <p:cNvPr id="534" name="Google Shape;534;p14"/>
              <p:cNvGrpSpPr/>
              <p:nvPr/>
            </p:nvGrpSpPr>
            <p:grpSpPr>
              <a:xfrm rot="5400000">
                <a:off x="7768546" y="3773203"/>
                <a:ext cx="1235819" cy="1182400"/>
                <a:chOff x="7733906" y="174500"/>
                <a:chExt cx="1235819" cy="1182400"/>
              </a:xfrm>
            </p:grpSpPr>
            <p:sp>
              <p:nvSpPr>
                <p:cNvPr id="535" name="Google Shape;535;p14"/>
                <p:cNvSpPr/>
                <p:nvPr/>
              </p:nvSpPr>
              <p:spPr>
                <a:xfrm rot="10800000">
                  <a:off x="7733906" y="174500"/>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536" name="Google Shape;536;p14"/>
                <p:cNvSpPr/>
                <p:nvPr/>
              </p:nvSpPr>
              <p:spPr>
                <a:xfrm>
                  <a:off x="8703700" y="177350"/>
                  <a:ext cx="266025" cy="230575"/>
                </a:xfrm>
                <a:custGeom>
                  <a:rect b="b" l="l" r="r" t="t"/>
                  <a:pathLst>
                    <a:path extrusionOk="0" h="9223" w="10641">
                      <a:moveTo>
                        <a:pt x="0" y="0"/>
                      </a:moveTo>
                      <a:lnTo>
                        <a:pt x="0" y="9223"/>
                      </a:lnTo>
                      <a:lnTo>
                        <a:pt x="10641" y="9223"/>
                      </a:lnTo>
                      <a:close/>
                    </a:path>
                  </a:pathLst>
                </a:custGeom>
                <a:solidFill>
                  <a:srgbClr val="262D66"/>
                </a:solidFill>
                <a:ln cap="flat" cmpd="sng" w="9525">
                  <a:solidFill>
                    <a:schemeClr val="dk1"/>
                  </a:solidFill>
                  <a:prstDash val="solid"/>
                  <a:round/>
                  <a:headEnd len="med" w="med" type="none"/>
                  <a:tailEnd len="med" w="med" type="none"/>
                </a:ln>
              </p:spPr>
            </p:sp>
          </p:grpSp>
          <p:grpSp>
            <p:nvGrpSpPr>
              <p:cNvPr id="537" name="Google Shape;537;p14"/>
              <p:cNvGrpSpPr/>
              <p:nvPr/>
            </p:nvGrpSpPr>
            <p:grpSpPr>
              <a:xfrm>
                <a:off x="5804275" y="4429125"/>
                <a:ext cx="2937900" cy="553050"/>
                <a:chOff x="5804275" y="4429125"/>
                <a:chExt cx="2937900" cy="553050"/>
              </a:xfrm>
            </p:grpSpPr>
            <p:cxnSp>
              <p:nvCxnSpPr>
                <p:cNvPr id="538" name="Google Shape;538;p14"/>
                <p:cNvCxnSpPr/>
                <p:nvPr/>
              </p:nvCxnSpPr>
              <p:spPr>
                <a:xfrm>
                  <a:off x="8738009" y="4429125"/>
                  <a:ext cx="0" cy="552600"/>
                </a:xfrm>
                <a:prstGeom prst="straightConnector1">
                  <a:avLst/>
                </a:prstGeom>
                <a:noFill/>
                <a:ln cap="flat" cmpd="sng" w="9525">
                  <a:solidFill>
                    <a:schemeClr val="dk1"/>
                  </a:solidFill>
                  <a:prstDash val="solid"/>
                  <a:round/>
                  <a:headEnd len="med" w="med" type="none"/>
                  <a:tailEnd len="med" w="med" type="none"/>
                </a:ln>
              </p:spPr>
            </p:cxnSp>
            <p:cxnSp>
              <p:nvCxnSpPr>
                <p:cNvPr id="539" name="Google Shape;539;p14"/>
                <p:cNvCxnSpPr/>
                <p:nvPr/>
              </p:nvCxnSpPr>
              <p:spPr>
                <a:xfrm rot="10800000">
                  <a:off x="5804275" y="4982175"/>
                  <a:ext cx="2937900" cy="0"/>
                </a:xfrm>
                <a:prstGeom prst="straightConnector1">
                  <a:avLst/>
                </a:prstGeom>
                <a:noFill/>
                <a:ln cap="flat" cmpd="sng" w="9525">
                  <a:solidFill>
                    <a:schemeClr val="dk1"/>
                  </a:solidFill>
                  <a:prstDash val="solid"/>
                  <a:round/>
                  <a:headEnd len="med" w="med" type="none"/>
                  <a:tailEnd len="med" w="med" type="none"/>
                </a:ln>
              </p:spPr>
            </p:cxnSp>
          </p:grpSp>
        </p:grpSp>
      </p:gr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p:cSld name="CUSTOM_6">
    <p:spTree>
      <p:nvGrpSpPr>
        <p:cNvPr id="540" name="Shape 540"/>
        <p:cNvGrpSpPr/>
        <p:nvPr/>
      </p:nvGrpSpPr>
      <p:grpSpPr>
        <a:xfrm>
          <a:off x="0" y="0"/>
          <a:ext cx="0" cy="0"/>
          <a:chOff x="0" y="0"/>
          <a:chExt cx="0" cy="0"/>
        </a:xfrm>
      </p:grpSpPr>
      <p:sp>
        <p:nvSpPr>
          <p:cNvPr id="541" name="Google Shape;541;p15"/>
          <p:cNvSpPr txBox="1"/>
          <p:nvPr>
            <p:ph idx="1" type="subTitle"/>
          </p:nvPr>
        </p:nvSpPr>
        <p:spPr>
          <a:xfrm>
            <a:off x="720000" y="1657175"/>
            <a:ext cx="3209100" cy="19836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b="1" sz="3000">
                <a:solidFill>
                  <a:schemeClr val="dk1"/>
                </a:solidFill>
                <a:latin typeface="Sigmar One"/>
                <a:ea typeface="Sigmar One"/>
                <a:cs typeface="Sigmar One"/>
                <a:sym typeface="Sigmar One"/>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542" name="Google Shape;542;p15"/>
          <p:cNvSpPr txBox="1"/>
          <p:nvPr>
            <p:ph idx="2" type="subTitle"/>
          </p:nvPr>
        </p:nvSpPr>
        <p:spPr>
          <a:xfrm>
            <a:off x="720000" y="3608100"/>
            <a:ext cx="3082800" cy="9954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solidFill>
                  <a:schemeClr val="dk1"/>
                </a:solidFill>
              </a:defRPr>
            </a:lvl1pPr>
            <a:lvl2pPr lvl="1" rtl="0">
              <a:lnSpc>
                <a:spcPct val="100000"/>
              </a:lnSpc>
              <a:spcBef>
                <a:spcPts val="0"/>
              </a:spcBef>
              <a:spcAft>
                <a:spcPts val="0"/>
              </a:spcAft>
              <a:buSzPts val="1400"/>
              <a:buNone/>
              <a:defRPr/>
            </a:lvl2pPr>
            <a:lvl3pPr lvl="2" rtl="0">
              <a:lnSpc>
                <a:spcPct val="100000"/>
              </a:lnSpc>
              <a:spcBef>
                <a:spcPts val="1600"/>
              </a:spcBef>
              <a:spcAft>
                <a:spcPts val="0"/>
              </a:spcAft>
              <a:buSzPts val="1400"/>
              <a:buNone/>
              <a:defRPr/>
            </a:lvl3pPr>
            <a:lvl4pPr lvl="3" rtl="0">
              <a:lnSpc>
                <a:spcPct val="100000"/>
              </a:lnSpc>
              <a:spcBef>
                <a:spcPts val="1600"/>
              </a:spcBef>
              <a:spcAft>
                <a:spcPts val="0"/>
              </a:spcAft>
              <a:buSzPts val="1400"/>
              <a:buNone/>
              <a:defRPr/>
            </a:lvl4pPr>
            <a:lvl5pPr lvl="4" rtl="0">
              <a:lnSpc>
                <a:spcPct val="100000"/>
              </a:lnSpc>
              <a:spcBef>
                <a:spcPts val="1600"/>
              </a:spcBef>
              <a:spcAft>
                <a:spcPts val="0"/>
              </a:spcAft>
              <a:buSzPts val="1400"/>
              <a:buNone/>
              <a:defRPr/>
            </a:lvl5pPr>
            <a:lvl6pPr lvl="5" rtl="0">
              <a:lnSpc>
                <a:spcPct val="100000"/>
              </a:lnSpc>
              <a:spcBef>
                <a:spcPts val="1600"/>
              </a:spcBef>
              <a:spcAft>
                <a:spcPts val="0"/>
              </a:spcAft>
              <a:buSzPts val="1400"/>
              <a:buNone/>
              <a:defRPr/>
            </a:lvl6pPr>
            <a:lvl7pPr lvl="6" rtl="0">
              <a:lnSpc>
                <a:spcPct val="100000"/>
              </a:lnSpc>
              <a:spcBef>
                <a:spcPts val="1600"/>
              </a:spcBef>
              <a:spcAft>
                <a:spcPts val="0"/>
              </a:spcAft>
              <a:buSzPts val="1400"/>
              <a:buNone/>
              <a:defRPr/>
            </a:lvl7pPr>
            <a:lvl8pPr lvl="7" rtl="0">
              <a:lnSpc>
                <a:spcPct val="100000"/>
              </a:lnSpc>
              <a:spcBef>
                <a:spcPts val="1600"/>
              </a:spcBef>
              <a:spcAft>
                <a:spcPts val="0"/>
              </a:spcAft>
              <a:buSzPts val="1400"/>
              <a:buNone/>
              <a:defRPr/>
            </a:lvl8pPr>
            <a:lvl9pPr lvl="8" rtl="0">
              <a:lnSpc>
                <a:spcPct val="100000"/>
              </a:lnSpc>
              <a:spcBef>
                <a:spcPts val="1600"/>
              </a:spcBef>
              <a:spcAft>
                <a:spcPts val="1600"/>
              </a:spcAft>
              <a:buSzPts val="1400"/>
              <a:buNone/>
              <a:defRPr/>
            </a:lvl9pPr>
          </a:lstStyle>
          <a:p/>
        </p:txBody>
      </p:sp>
      <p:grpSp>
        <p:nvGrpSpPr>
          <p:cNvPr id="543" name="Google Shape;543;p15"/>
          <p:cNvGrpSpPr/>
          <p:nvPr/>
        </p:nvGrpSpPr>
        <p:grpSpPr>
          <a:xfrm>
            <a:off x="104402" y="167874"/>
            <a:ext cx="1549285" cy="1559618"/>
            <a:chOff x="104402" y="167874"/>
            <a:chExt cx="1549285" cy="1559618"/>
          </a:xfrm>
        </p:grpSpPr>
        <p:grpSp>
          <p:nvGrpSpPr>
            <p:cNvPr id="544" name="Google Shape;544;p15"/>
            <p:cNvGrpSpPr/>
            <p:nvPr/>
          </p:nvGrpSpPr>
          <p:grpSpPr>
            <a:xfrm>
              <a:off x="402275" y="169300"/>
              <a:ext cx="311700" cy="558600"/>
              <a:chOff x="402275" y="124825"/>
              <a:chExt cx="311700" cy="558600"/>
            </a:xfrm>
          </p:grpSpPr>
          <p:cxnSp>
            <p:nvCxnSpPr>
              <p:cNvPr id="545" name="Google Shape;545;p15"/>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546" name="Google Shape;546;p15"/>
              <p:cNvCxnSpPr/>
              <p:nvPr/>
            </p:nvCxnSpPr>
            <p:spPr>
              <a:xfrm>
                <a:off x="402275" y="125069"/>
                <a:ext cx="311700" cy="0"/>
              </a:xfrm>
              <a:prstGeom prst="straightConnector1">
                <a:avLst/>
              </a:prstGeom>
              <a:noFill/>
              <a:ln cap="flat" cmpd="sng" w="9525">
                <a:solidFill>
                  <a:schemeClr val="dk1"/>
                </a:solidFill>
                <a:prstDash val="solid"/>
                <a:round/>
                <a:headEnd len="med" w="med" type="none"/>
                <a:tailEnd len="med" w="med" type="none"/>
              </a:ln>
            </p:spPr>
          </p:cxnSp>
        </p:grpSp>
        <p:grpSp>
          <p:nvGrpSpPr>
            <p:cNvPr id="547" name="Google Shape;547;p15"/>
            <p:cNvGrpSpPr/>
            <p:nvPr/>
          </p:nvGrpSpPr>
          <p:grpSpPr>
            <a:xfrm>
              <a:off x="104402" y="1544067"/>
              <a:ext cx="71100" cy="183425"/>
              <a:chOff x="8678850" y="1392225"/>
              <a:chExt cx="71100" cy="183425"/>
            </a:xfrm>
          </p:grpSpPr>
          <p:sp>
            <p:nvSpPr>
              <p:cNvPr id="548" name="Google Shape;548;p15"/>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9" name="Google Shape;549;p15"/>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50" name="Google Shape;550;p15"/>
            <p:cNvGrpSpPr/>
            <p:nvPr/>
          </p:nvGrpSpPr>
          <p:grpSpPr>
            <a:xfrm>
              <a:off x="139978" y="167874"/>
              <a:ext cx="1513709" cy="1228719"/>
              <a:chOff x="176828" y="170275"/>
              <a:chExt cx="1513709" cy="1228719"/>
            </a:xfrm>
          </p:grpSpPr>
          <p:grpSp>
            <p:nvGrpSpPr>
              <p:cNvPr id="551" name="Google Shape;551;p15"/>
              <p:cNvGrpSpPr/>
              <p:nvPr/>
            </p:nvGrpSpPr>
            <p:grpSpPr>
              <a:xfrm rot="-5400000">
                <a:off x="153668" y="193435"/>
                <a:ext cx="1228719" cy="1182400"/>
                <a:chOff x="7740925" y="175095"/>
                <a:chExt cx="1228719" cy="1182400"/>
              </a:xfrm>
            </p:grpSpPr>
            <p:sp>
              <p:nvSpPr>
                <p:cNvPr id="552" name="Google Shape;552;p15"/>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553" name="Google Shape;553;p15"/>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nvGrpSpPr>
              <p:cNvPr id="554" name="Google Shape;554;p15"/>
              <p:cNvGrpSpPr/>
              <p:nvPr/>
            </p:nvGrpSpPr>
            <p:grpSpPr>
              <a:xfrm rot="5400000">
                <a:off x="1563274" y="336058"/>
                <a:ext cx="71100" cy="183425"/>
                <a:chOff x="8699639" y="1461675"/>
                <a:chExt cx="71100" cy="183425"/>
              </a:xfrm>
            </p:grpSpPr>
            <p:sp>
              <p:nvSpPr>
                <p:cNvPr id="555" name="Google Shape;555;p15"/>
                <p:cNvSpPr/>
                <p:nvPr/>
              </p:nvSpPr>
              <p:spPr>
                <a:xfrm>
                  <a:off x="8699639" y="146167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6" name="Google Shape;556;p15"/>
                <p:cNvSpPr/>
                <p:nvPr/>
              </p:nvSpPr>
              <p:spPr>
                <a:xfrm>
                  <a:off x="8699639" y="1574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1">
  <p:cSld name="CUSTOM_6_1_1">
    <p:spTree>
      <p:nvGrpSpPr>
        <p:cNvPr id="557" name="Shape 557"/>
        <p:cNvGrpSpPr/>
        <p:nvPr/>
      </p:nvGrpSpPr>
      <p:grpSpPr>
        <a:xfrm>
          <a:off x="0" y="0"/>
          <a:ext cx="0" cy="0"/>
          <a:chOff x="0" y="0"/>
          <a:chExt cx="0" cy="0"/>
        </a:xfrm>
      </p:grpSpPr>
      <p:sp>
        <p:nvSpPr>
          <p:cNvPr id="558" name="Google Shape;558;p16"/>
          <p:cNvSpPr txBox="1"/>
          <p:nvPr>
            <p:ph idx="1" type="subTitle"/>
          </p:nvPr>
        </p:nvSpPr>
        <p:spPr>
          <a:xfrm>
            <a:off x="720000" y="1435555"/>
            <a:ext cx="3082800" cy="10689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3000">
                <a:solidFill>
                  <a:schemeClr val="dk1"/>
                </a:solidFill>
                <a:latin typeface="Sigmar One"/>
                <a:ea typeface="Sigmar One"/>
                <a:cs typeface="Sigmar One"/>
                <a:sym typeface="Sigmar One"/>
              </a:defRPr>
            </a:lvl1pPr>
            <a:lvl2pPr lvl="1" rtl="0" algn="ctr">
              <a:lnSpc>
                <a:spcPct val="100000"/>
              </a:lnSpc>
              <a:spcBef>
                <a:spcPts val="0"/>
              </a:spcBef>
              <a:spcAft>
                <a:spcPts val="0"/>
              </a:spcAft>
              <a:buSzPts val="1400"/>
              <a:buNone/>
              <a:defRPr/>
            </a:lvl2pPr>
            <a:lvl3pPr lvl="2" rtl="0" algn="ctr">
              <a:lnSpc>
                <a:spcPct val="100000"/>
              </a:lnSpc>
              <a:spcBef>
                <a:spcPts val="1600"/>
              </a:spcBef>
              <a:spcAft>
                <a:spcPts val="0"/>
              </a:spcAft>
              <a:buSzPts val="1400"/>
              <a:buNone/>
              <a:defRPr/>
            </a:lvl3pPr>
            <a:lvl4pPr lvl="3" rtl="0" algn="ctr">
              <a:lnSpc>
                <a:spcPct val="100000"/>
              </a:lnSpc>
              <a:spcBef>
                <a:spcPts val="1600"/>
              </a:spcBef>
              <a:spcAft>
                <a:spcPts val="0"/>
              </a:spcAft>
              <a:buSzPts val="1400"/>
              <a:buNone/>
              <a:defRPr/>
            </a:lvl4pPr>
            <a:lvl5pPr lvl="4" rtl="0" algn="ctr">
              <a:lnSpc>
                <a:spcPct val="100000"/>
              </a:lnSpc>
              <a:spcBef>
                <a:spcPts val="1600"/>
              </a:spcBef>
              <a:spcAft>
                <a:spcPts val="0"/>
              </a:spcAft>
              <a:buSzPts val="1400"/>
              <a:buNone/>
              <a:defRPr/>
            </a:lvl5pPr>
            <a:lvl6pPr lvl="5" rtl="0" algn="ctr">
              <a:lnSpc>
                <a:spcPct val="100000"/>
              </a:lnSpc>
              <a:spcBef>
                <a:spcPts val="1600"/>
              </a:spcBef>
              <a:spcAft>
                <a:spcPts val="0"/>
              </a:spcAft>
              <a:buSzPts val="1400"/>
              <a:buNone/>
              <a:defRPr/>
            </a:lvl6pPr>
            <a:lvl7pPr lvl="6" rtl="0" algn="ctr">
              <a:lnSpc>
                <a:spcPct val="100000"/>
              </a:lnSpc>
              <a:spcBef>
                <a:spcPts val="1600"/>
              </a:spcBef>
              <a:spcAft>
                <a:spcPts val="0"/>
              </a:spcAft>
              <a:buSzPts val="1400"/>
              <a:buNone/>
              <a:defRPr/>
            </a:lvl7pPr>
            <a:lvl8pPr lvl="7" rtl="0" algn="ctr">
              <a:lnSpc>
                <a:spcPct val="100000"/>
              </a:lnSpc>
              <a:spcBef>
                <a:spcPts val="1600"/>
              </a:spcBef>
              <a:spcAft>
                <a:spcPts val="0"/>
              </a:spcAft>
              <a:buSzPts val="1400"/>
              <a:buNone/>
              <a:defRPr/>
            </a:lvl8pPr>
            <a:lvl9pPr lvl="8" rtl="0" algn="ctr">
              <a:lnSpc>
                <a:spcPct val="100000"/>
              </a:lnSpc>
              <a:spcBef>
                <a:spcPts val="1600"/>
              </a:spcBef>
              <a:spcAft>
                <a:spcPts val="1600"/>
              </a:spcAft>
              <a:buSzPts val="1400"/>
              <a:buNone/>
              <a:defRPr/>
            </a:lvl9pPr>
          </a:lstStyle>
          <a:p/>
        </p:txBody>
      </p:sp>
      <p:sp>
        <p:nvSpPr>
          <p:cNvPr id="559" name="Google Shape;559;p16"/>
          <p:cNvSpPr txBox="1"/>
          <p:nvPr>
            <p:ph idx="2" type="subTitle"/>
          </p:nvPr>
        </p:nvSpPr>
        <p:spPr>
          <a:xfrm>
            <a:off x="720000" y="2712550"/>
            <a:ext cx="3082800" cy="9954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solidFill>
                  <a:schemeClr val="dk1"/>
                </a:solidFill>
              </a:defRPr>
            </a:lvl1pPr>
            <a:lvl2pPr lvl="1" rtl="0">
              <a:lnSpc>
                <a:spcPct val="100000"/>
              </a:lnSpc>
              <a:spcBef>
                <a:spcPts val="0"/>
              </a:spcBef>
              <a:spcAft>
                <a:spcPts val="0"/>
              </a:spcAft>
              <a:buSzPts val="1400"/>
              <a:buNone/>
              <a:defRPr/>
            </a:lvl2pPr>
            <a:lvl3pPr lvl="2" rtl="0">
              <a:lnSpc>
                <a:spcPct val="100000"/>
              </a:lnSpc>
              <a:spcBef>
                <a:spcPts val="1600"/>
              </a:spcBef>
              <a:spcAft>
                <a:spcPts val="0"/>
              </a:spcAft>
              <a:buSzPts val="1400"/>
              <a:buNone/>
              <a:defRPr/>
            </a:lvl3pPr>
            <a:lvl4pPr lvl="3" rtl="0">
              <a:lnSpc>
                <a:spcPct val="100000"/>
              </a:lnSpc>
              <a:spcBef>
                <a:spcPts val="1600"/>
              </a:spcBef>
              <a:spcAft>
                <a:spcPts val="0"/>
              </a:spcAft>
              <a:buSzPts val="1400"/>
              <a:buNone/>
              <a:defRPr/>
            </a:lvl4pPr>
            <a:lvl5pPr lvl="4" rtl="0">
              <a:lnSpc>
                <a:spcPct val="100000"/>
              </a:lnSpc>
              <a:spcBef>
                <a:spcPts val="1600"/>
              </a:spcBef>
              <a:spcAft>
                <a:spcPts val="0"/>
              </a:spcAft>
              <a:buSzPts val="1400"/>
              <a:buNone/>
              <a:defRPr/>
            </a:lvl5pPr>
            <a:lvl6pPr lvl="5" rtl="0">
              <a:lnSpc>
                <a:spcPct val="100000"/>
              </a:lnSpc>
              <a:spcBef>
                <a:spcPts val="1600"/>
              </a:spcBef>
              <a:spcAft>
                <a:spcPts val="0"/>
              </a:spcAft>
              <a:buSzPts val="1400"/>
              <a:buNone/>
              <a:defRPr/>
            </a:lvl6pPr>
            <a:lvl7pPr lvl="6" rtl="0">
              <a:lnSpc>
                <a:spcPct val="100000"/>
              </a:lnSpc>
              <a:spcBef>
                <a:spcPts val="1600"/>
              </a:spcBef>
              <a:spcAft>
                <a:spcPts val="0"/>
              </a:spcAft>
              <a:buSzPts val="1400"/>
              <a:buNone/>
              <a:defRPr/>
            </a:lvl7pPr>
            <a:lvl8pPr lvl="7" rtl="0">
              <a:lnSpc>
                <a:spcPct val="100000"/>
              </a:lnSpc>
              <a:spcBef>
                <a:spcPts val="1600"/>
              </a:spcBef>
              <a:spcAft>
                <a:spcPts val="0"/>
              </a:spcAft>
              <a:buSzPts val="1400"/>
              <a:buNone/>
              <a:defRPr/>
            </a:lvl8pPr>
            <a:lvl9pPr lvl="8" rtl="0">
              <a:lnSpc>
                <a:spcPct val="100000"/>
              </a:lnSpc>
              <a:spcBef>
                <a:spcPts val="1600"/>
              </a:spcBef>
              <a:spcAft>
                <a:spcPts val="1600"/>
              </a:spcAft>
              <a:buSzPts val="1400"/>
              <a:buNone/>
              <a:defRPr/>
            </a:lvl9pPr>
          </a:lstStyle>
          <a:p/>
        </p:txBody>
      </p:sp>
      <p:grpSp>
        <p:nvGrpSpPr>
          <p:cNvPr id="560" name="Google Shape;560;p16"/>
          <p:cNvGrpSpPr/>
          <p:nvPr/>
        </p:nvGrpSpPr>
        <p:grpSpPr>
          <a:xfrm>
            <a:off x="7712973" y="3874363"/>
            <a:ext cx="718060" cy="718060"/>
            <a:chOff x="3602048" y="332663"/>
            <a:chExt cx="718060" cy="718060"/>
          </a:xfrm>
        </p:grpSpPr>
        <p:grpSp>
          <p:nvGrpSpPr>
            <p:cNvPr id="561" name="Google Shape;561;p16"/>
            <p:cNvGrpSpPr/>
            <p:nvPr/>
          </p:nvGrpSpPr>
          <p:grpSpPr>
            <a:xfrm>
              <a:off x="3695725" y="449325"/>
              <a:ext cx="530700" cy="484800"/>
              <a:chOff x="3695725" y="449325"/>
              <a:chExt cx="530700" cy="484800"/>
            </a:xfrm>
          </p:grpSpPr>
          <p:cxnSp>
            <p:nvCxnSpPr>
              <p:cNvPr id="562" name="Google Shape;562;p16"/>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563" name="Google Shape;563;p16"/>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nvGrpSpPr>
            <p:cNvPr id="564" name="Google Shape;564;p16"/>
            <p:cNvGrpSpPr/>
            <p:nvPr/>
          </p:nvGrpSpPr>
          <p:grpSpPr>
            <a:xfrm rot="2700000">
              <a:off x="3695730" y="449296"/>
              <a:ext cx="530695" cy="484795"/>
              <a:chOff x="3695725" y="449325"/>
              <a:chExt cx="530700" cy="484800"/>
            </a:xfrm>
          </p:grpSpPr>
          <p:cxnSp>
            <p:nvCxnSpPr>
              <p:cNvPr id="565" name="Google Shape;565;p16"/>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566" name="Google Shape;566;p16"/>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grpSp>
        <p:nvGrpSpPr>
          <p:cNvPr id="567" name="Google Shape;567;p16"/>
          <p:cNvGrpSpPr/>
          <p:nvPr/>
        </p:nvGrpSpPr>
        <p:grpSpPr>
          <a:xfrm flipH="1" rot="10800000">
            <a:off x="6757751" y="-3434647"/>
            <a:ext cx="4160810" cy="4665651"/>
            <a:chOff x="5445025" y="965725"/>
            <a:chExt cx="3699156" cy="4148351"/>
          </a:xfrm>
        </p:grpSpPr>
        <p:sp>
          <p:nvSpPr>
            <p:cNvPr id="568" name="Google Shape;568;p16"/>
            <p:cNvSpPr/>
            <p:nvPr/>
          </p:nvSpPr>
          <p:spPr>
            <a:xfrm>
              <a:off x="5851244" y="2346863"/>
              <a:ext cx="3292937" cy="2767214"/>
            </a:xfrm>
            <a:custGeom>
              <a:rect b="b" l="l" r="r" t="t"/>
              <a:pathLst>
                <a:path extrusionOk="0" h="136923" w="162936">
                  <a:moveTo>
                    <a:pt x="0" y="65269"/>
                  </a:moveTo>
                  <a:lnTo>
                    <a:pt x="71654" y="136923"/>
                  </a:lnTo>
                  <a:lnTo>
                    <a:pt x="162936" y="45641"/>
                  </a:lnTo>
                  <a:lnTo>
                    <a:pt x="117295" y="0"/>
                  </a:lnTo>
                </a:path>
              </a:pathLst>
            </a:custGeom>
            <a:noFill/>
            <a:ln cap="flat" cmpd="sng" w="9525">
              <a:solidFill>
                <a:srgbClr val="262D66"/>
              </a:solidFill>
              <a:prstDash val="solid"/>
              <a:round/>
              <a:headEnd len="med" w="med" type="none"/>
              <a:tailEnd len="med" w="med" type="none"/>
            </a:ln>
          </p:spPr>
        </p:sp>
        <p:sp>
          <p:nvSpPr>
            <p:cNvPr id="569" name="Google Shape;569;p16"/>
            <p:cNvSpPr/>
            <p:nvPr/>
          </p:nvSpPr>
          <p:spPr>
            <a:xfrm>
              <a:off x="6462947" y="4344512"/>
              <a:ext cx="1328666" cy="755126"/>
            </a:xfrm>
            <a:custGeom>
              <a:rect b="b" l="l" r="r" t="t"/>
              <a:pathLst>
                <a:path extrusionOk="0" h="37364" w="65743">
                  <a:moveTo>
                    <a:pt x="0" y="8986"/>
                  </a:moveTo>
                  <a:lnTo>
                    <a:pt x="28378" y="37364"/>
                  </a:lnTo>
                  <a:lnTo>
                    <a:pt x="65743" y="0"/>
                  </a:lnTo>
                </a:path>
              </a:pathLst>
            </a:custGeom>
            <a:noFill/>
            <a:ln cap="flat" cmpd="sng" w="9525">
              <a:solidFill>
                <a:srgbClr val="262D66"/>
              </a:solidFill>
              <a:prstDash val="solid"/>
              <a:round/>
              <a:headEnd len="med" w="med" type="none"/>
              <a:tailEnd len="med" w="med" type="none"/>
            </a:ln>
          </p:spPr>
        </p:sp>
        <p:sp>
          <p:nvSpPr>
            <p:cNvPr id="570" name="Google Shape;570;p16"/>
            <p:cNvSpPr/>
            <p:nvPr/>
          </p:nvSpPr>
          <p:spPr>
            <a:xfrm>
              <a:off x="5445025" y="999192"/>
              <a:ext cx="3302496" cy="2733746"/>
            </a:xfrm>
            <a:custGeom>
              <a:rect b="b" l="l" r="r" t="t"/>
              <a:pathLst>
                <a:path extrusionOk="0" h="135267" w="163409">
                  <a:moveTo>
                    <a:pt x="44222" y="135267"/>
                  </a:moveTo>
                  <a:lnTo>
                    <a:pt x="0" y="91045"/>
                  </a:lnTo>
                  <a:lnTo>
                    <a:pt x="91046" y="0"/>
                  </a:lnTo>
                  <a:lnTo>
                    <a:pt x="163409" y="72363"/>
                  </a:lnTo>
                </a:path>
              </a:pathLst>
            </a:custGeom>
            <a:noFill/>
            <a:ln cap="flat" cmpd="sng" w="9525">
              <a:solidFill>
                <a:srgbClr val="262D66"/>
              </a:solidFill>
              <a:prstDash val="solid"/>
              <a:round/>
              <a:headEnd len="med" w="med" type="none"/>
              <a:tailEnd len="med" w="med" type="none"/>
            </a:ln>
          </p:spPr>
        </p:sp>
        <p:sp>
          <p:nvSpPr>
            <p:cNvPr id="571" name="Google Shape;571;p16"/>
            <p:cNvSpPr/>
            <p:nvPr/>
          </p:nvSpPr>
          <p:spPr>
            <a:xfrm>
              <a:off x="6884071" y="965725"/>
              <a:ext cx="1270674" cy="706410"/>
            </a:xfrm>
            <a:custGeom>
              <a:rect b="b" l="l" r="r" t="t"/>
              <a:pathLst>
                <a:path extrusionOk="0" h="37600" w="67634">
                  <a:moveTo>
                    <a:pt x="67634" y="30033"/>
                  </a:moveTo>
                  <a:lnTo>
                    <a:pt x="37601" y="0"/>
                  </a:lnTo>
                  <a:lnTo>
                    <a:pt x="0" y="37600"/>
                  </a:lnTo>
                </a:path>
              </a:pathLst>
            </a:custGeom>
            <a:noFill/>
            <a:ln cap="flat" cmpd="sng" w="9525">
              <a:solidFill>
                <a:srgbClr val="262D66"/>
              </a:solidFill>
              <a:prstDash val="solid"/>
              <a:round/>
              <a:headEnd len="med" w="med" type="none"/>
              <a:tailEnd len="med" w="med" type="none"/>
            </a:ln>
          </p:spPr>
        </p:sp>
      </p:grpSp>
      <p:grpSp>
        <p:nvGrpSpPr>
          <p:cNvPr id="572" name="Google Shape;572;p16"/>
          <p:cNvGrpSpPr/>
          <p:nvPr/>
        </p:nvGrpSpPr>
        <p:grpSpPr>
          <a:xfrm>
            <a:off x="104402" y="167874"/>
            <a:ext cx="3235173" cy="1559618"/>
            <a:chOff x="104402" y="167874"/>
            <a:chExt cx="3235173" cy="1559618"/>
          </a:xfrm>
        </p:grpSpPr>
        <p:grpSp>
          <p:nvGrpSpPr>
            <p:cNvPr id="573" name="Google Shape;573;p16"/>
            <p:cNvGrpSpPr/>
            <p:nvPr/>
          </p:nvGrpSpPr>
          <p:grpSpPr>
            <a:xfrm>
              <a:off x="402275" y="169300"/>
              <a:ext cx="2937300" cy="558600"/>
              <a:chOff x="402275" y="124825"/>
              <a:chExt cx="2937300" cy="558600"/>
            </a:xfrm>
          </p:grpSpPr>
          <p:cxnSp>
            <p:nvCxnSpPr>
              <p:cNvPr id="574" name="Google Shape;574;p16"/>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575" name="Google Shape;575;p16"/>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576" name="Google Shape;576;p16"/>
            <p:cNvGrpSpPr/>
            <p:nvPr/>
          </p:nvGrpSpPr>
          <p:grpSpPr>
            <a:xfrm>
              <a:off x="139978" y="167874"/>
              <a:ext cx="2062371" cy="1228719"/>
              <a:chOff x="176828" y="170275"/>
              <a:chExt cx="2062371" cy="1228719"/>
            </a:xfrm>
          </p:grpSpPr>
          <p:grpSp>
            <p:nvGrpSpPr>
              <p:cNvPr id="577" name="Google Shape;577;p16"/>
              <p:cNvGrpSpPr/>
              <p:nvPr/>
            </p:nvGrpSpPr>
            <p:grpSpPr>
              <a:xfrm>
                <a:off x="1507111" y="392220"/>
                <a:ext cx="732087" cy="71100"/>
                <a:chOff x="1491088" y="410914"/>
                <a:chExt cx="732087" cy="71100"/>
              </a:xfrm>
            </p:grpSpPr>
            <p:cxnSp>
              <p:nvCxnSpPr>
                <p:cNvPr id="578" name="Google Shape;578;p16"/>
                <p:cNvCxnSpPr/>
                <p:nvPr/>
              </p:nvCxnSpPr>
              <p:spPr>
                <a:xfrm>
                  <a:off x="1821175" y="447601"/>
                  <a:ext cx="402000" cy="0"/>
                </a:xfrm>
                <a:prstGeom prst="straightConnector1">
                  <a:avLst/>
                </a:prstGeom>
                <a:noFill/>
                <a:ln cap="flat" cmpd="sng" w="9525">
                  <a:solidFill>
                    <a:schemeClr val="dk1"/>
                  </a:solidFill>
                  <a:prstDash val="solid"/>
                  <a:round/>
                  <a:headEnd len="med" w="med" type="none"/>
                  <a:tailEnd len="med" w="med" type="none"/>
                </a:ln>
              </p:spPr>
            </p:cxnSp>
            <p:grpSp>
              <p:nvGrpSpPr>
                <p:cNvPr id="579" name="Google Shape;579;p16"/>
                <p:cNvGrpSpPr/>
                <p:nvPr/>
              </p:nvGrpSpPr>
              <p:grpSpPr>
                <a:xfrm rot="5400000">
                  <a:off x="1547250" y="354751"/>
                  <a:ext cx="71100" cy="183425"/>
                  <a:chOff x="8699639" y="1461675"/>
                  <a:chExt cx="71100" cy="183425"/>
                </a:xfrm>
              </p:grpSpPr>
              <p:sp>
                <p:nvSpPr>
                  <p:cNvPr id="580" name="Google Shape;580;p16"/>
                  <p:cNvSpPr/>
                  <p:nvPr/>
                </p:nvSpPr>
                <p:spPr>
                  <a:xfrm>
                    <a:off x="8699639" y="146167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p16"/>
                  <p:cNvSpPr/>
                  <p:nvPr/>
                </p:nvSpPr>
                <p:spPr>
                  <a:xfrm>
                    <a:off x="8699639" y="157400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582" name="Google Shape;582;p16"/>
              <p:cNvGrpSpPr/>
              <p:nvPr/>
            </p:nvGrpSpPr>
            <p:grpSpPr>
              <a:xfrm rot="-5400000">
                <a:off x="153668" y="193435"/>
                <a:ext cx="1228719" cy="1182400"/>
                <a:chOff x="7740925" y="175095"/>
                <a:chExt cx="1228719" cy="1182400"/>
              </a:xfrm>
            </p:grpSpPr>
            <p:sp>
              <p:nvSpPr>
                <p:cNvPr id="583" name="Google Shape;583;p16"/>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584" name="Google Shape;584;p16"/>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chemeClr val="dk1"/>
                </a:solidFill>
                <a:ln cap="flat" cmpd="sng" w="9525">
                  <a:solidFill>
                    <a:schemeClr val="dk1"/>
                  </a:solidFill>
                  <a:prstDash val="solid"/>
                  <a:round/>
                  <a:headEnd len="med" w="med" type="none"/>
                  <a:tailEnd len="med" w="med" type="none"/>
                </a:ln>
              </p:spPr>
            </p:sp>
          </p:grpSp>
        </p:grpSp>
        <p:grpSp>
          <p:nvGrpSpPr>
            <p:cNvPr id="585" name="Google Shape;585;p16"/>
            <p:cNvGrpSpPr/>
            <p:nvPr/>
          </p:nvGrpSpPr>
          <p:grpSpPr>
            <a:xfrm>
              <a:off x="104402" y="1544067"/>
              <a:ext cx="71100" cy="183425"/>
              <a:chOff x="8678850" y="1392225"/>
              <a:chExt cx="71100" cy="183425"/>
            </a:xfrm>
          </p:grpSpPr>
          <p:sp>
            <p:nvSpPr>
              <p:cNvPr id="586" name="Google Shape;586;p16"/>
              <p:cNvSpPr/>
              <p:nvPr/>
            </p:nvSpPr>
            <p:spPr>
              <a:xfrm>
                <a:off x="8678850" y="139222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7" name="Google Shape;587;p16"/>
              <p:cNvSpPr/>
              <p:nvPr/>
            </p:nvSpPr>
            <p:spPr>
              <a:xfrm>
                <a:off x="8678850" y="150455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588" name="Google Shape;588;p16"/>
          <p:cNvGrpSpPr/>
          <p:nvPr/>
        </p:nvGrpSpPr>
        <p:grpSpPr>
          <a:xfrm>
            <a:off x="5804275" y="1475096"/>
            <a:ext cx="3208919" cy="3507217"/>
            <a:chOff x="5804275" y="1475096"/>
            <a:chExt cx="3208919" cy="3507217"/>
          </a:xfrm>
        </p:grpSpPr>
        <p:grpSp>
          <p:nvGrpSpPr>
            <p:cNvPr id="589" name="Google Shape;589;p16"/>
            <p:cNvGrpSpPr/>
            <p:nvPr/>
          </p:nvGrpSpPr>
          <p:grpSpPr>
            <a:xfrm>
              <a:off x="5804275" y="1809950"/>
              <a:ext cx="3173375" cy="3172363"/>
              <a:chOff x="5804275" y="1809950"/>
              <a:chExt cx="3173375" cy="3172363"/>
            </a:xfrm>
          </p:grpSpPr>
          <p:grpSp>
            <p:nvGrpSpPr>
              <p:cNvPr id="590" name="Google Shape;590;p16"/>
              <p:cNvGrpSpPr/>
              <p:nvPr/>
            </p:nvGrpSpPr>
            <p:grpSpPr>
              <a:xfrm rot="5400000">
                <a:off x="7521544" y="4625021"/>
                <a:ext cx="71100" cy="183425"/>
                <a:chOff x="8678850" y="1392225"/>
                <a:chExt cx="71100" cy="183425"/>
              </a:xfrm>
            </p:grpSpPr>
            <p:sp>
              <p:nvSpPr>
                <p:cNvPr id="591" name="Google Shape;591;p16"/>
                <p:cNvSpPr/>
                <p:nvPr/>
              </p:nvSpPr>
              <p:spPr>
                <a:xfrm>
                  <a:off x="8678850" y="139222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2" name="Google Shape;592;p16"/>
                <p:cNvSpPr/>
                <p:nvPr/>
              </p:nvSpPr>
              <p:spPr>
                <a:xfrm>
                  <a:off x="8678850" y="150455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593" name="Google Shape;593;p16"/>
              <p:cNvGrpSpPr/>
              <p:nvPr/>
            </p:nvGrpSpPr>
            <p:grpSpPr>
              <a:xfrm>
                <a:off x="5804275" y="1809950"/>
                <a:ext cx="3173375" cy="3172363"/>
                <a:chOff x="5804275" y="1809950"/>
                <a:chExt cx="3173375" cy="3172363"/>
              </a:xfrm>
            </p:grpSpPr>
            <p:grpSp>
              <p:nvGrpSpPr>
                <p:cNvPr id="594" name="Google Shape;594;p16"/>
                <p:cNvGrpSpPr/>
                <p:nvPr/>
              </p:nvGrpSpPr>
              <p:grpSpPr>
                <a:xfrm rot="5400000">
                  <a:off x="6800269" y="2804931"/>
                  <a:ext cx="3172363" cy="1182400"/>
                  <a:chOff x="5797362" y="174506"/>
                  <a:chExt cx="3172363" cy="1182400"/>
                </a:xfrm>
              </p:grpSpPr>
              <p:sp>
                <p:nvSpPr>
                  <p:cNvPr id="595" name="Google Shape;595;p16"/>
                  <p:cNvSpPr/>
                  <p:nvPr/>
                </p:nvSpPr>
                <p:spPr>
                  <a:xfrm>
                    <a:off x="5797362" y="174506"/>
                    <a:ext cx="2906125" cy="1182400"/>
                  </a:xfrm>
                  <a:custGeom>
                    <a:rect b="b" l="l" r="r" t="t"/>
                    <a:pathLst>
                      <a:path extrusionOk="0" h="47296" w="116245">
                        <a:moveTo>
                          <a:pt x="116245" y="47296"/>
                        </a:moveTo>
                        <a:lnTo>
                          <a:pt x="116245" y="0"/>
                        </a:lnTo>
                        <a:lnTo>
                          <a:pt x="0" y="321"/>
                        </a:lnTo>
                      </a:path>
                    </a:pathLst>
                  </a:custGeom>
                  <a:noFill/>
                  <a:ln cap="flat" cmpd="sng" w="9525">
                    <a:solidFill>
                      <a:schemeClr val="dk1"/>
                    </a:solidFill>
                    <a:prstDash val="solid"/>
                    <a:round/>
                    <a:headEnd len="med" w="med" type="none"/>
                    <a:tailEnd len="med" w="med" type="none"/>
                  </a:ln>
                </p:spPr>
              </p:sp>
              <p:sp>
                <p:nvSpPr>
                  <p:cNvPr id="596" name="Google Shape;596;p16"/>
                  <p:cNvSpPr/>
                  <p:nvPr/>
                </p:nvSpPr>
                <p:spPr>
                  <a:xfrm>
                    <a:off x="8703700" y="177350"/>
                    <a:ext cx="266025" cy="230575"/>
                  </a:xfrm>
                  <a:custGeom>
                    <a:rect b="b" l="l" r="r" t="t"/>
                    <a:pathLst>
                      <a:path extrusionOk="0" h="9223" w="10641">
                        <a:moveTo>
                          <a:pt x="0" y="0"/>
                        </a:moveTo>
                        <a:lnTo>
                          <a:pt x="0" y="9223"/>
                        </a:lnTo>
                        <a:lnTo>
                          <a:pt x="10641" y="9223"/>
                        </a:lnTo>
                        <a:close/>
                      </a:path>
                    </a:pathLst>
                  </a:custGeom>
                  <a:solidFill>
                    <a:schemeClr val="dk1"/>
                  </a:solidFill>
                  <a:ln cap="flat" cmpd="sng" w="9525">
                    <a:solidFill>
                      <a:schemeClr val="dk1"/>
                    </a:solidFill>
                    <a:prstDash val="solid"/>
                    <a:round/>
                    <a:headEnd len="med" w="med" type="none"/>
                    <a:tailEnd len="med" w="med" type="none"/>
                  </a:ln>
                </p:spPr>
              </p:sp>
            </p:grpSp>
            <p:grpSp>
              <p:nvGrpSpPr>
                <p:cNvPr id="597" name="Google Shape;597;p16"/>
                <p:cNvGrpSpPr/>
                <p:nvPr/>
              </p:nvGrpSpPr>
              <p:grpSpPr>
                <a:xfrm>
                  <a:off x="5804275" y="3780300"/>
                  <a:ext cx="2937900" cy="1201875"/>
                  <a:chOff x="5804275" y="3780300"/>
                  <a:chExt cx="2937900" cy="1201875"/>
                </a:xfrm>
              </p:grpSpPr>
              <p:cxnSp>
                <p:nvCxnSpPr>
                  <p:cNvPr id="598" name="Google Shape;598;p16"/>
                  <p:cNvCxnSpPr/>
                  <p:nvPr/>
                </p:nvCxnSpPr>
                <p:spPr>
                  <a:xfrm>
                    <a:off x="8738000" y="3780300"/>
                    <a:ext cx="0" cy="1201500"/>
                  </a:xfrm>
                  <a:prstGeom prst="straightConnector1">
                    <a:avLst/>
                  </a:prstGeom>
                  <a:noFill/>
                  <a:ln cap="flat" cmpd="sng" w="9525">
                    <a:solidFill>
                      <a:schemeClr val="dk1"/>
                    </a:solidFill>
                    <a:prstDash val="solid"/>
                    <a:round/>
                    <a:headEnd len="med" w="med" type="none"/>
                    <a:tailEnd len="med" w="med" type="none"/>
                  </a:ln>
                </p:spPr>
              </p:cxnSp>
              <p:cxnSp>
                <p:nvCxnSpPr>
                  <p:cNvPr id="599" name="Google Shape;599;p16"/>
                  <p:cNvCxnSpPr/>
                  <p:nvPr/>
                </p:nvCxnSpPr>
                <p:spPr>
                  <a:xfrm rot="10800000">
                    <a:off x="5804275" y="4982175"/>
                    <a:ext cx="2937900" cy="0"/>
                  </a:xfrm>
                  <a:prstGeom prst="straightConnector1">
                    <a:avLst/>
                  </a:prstGeom>
                  <a:noFill/>
                  <a:ln cap="flat" cmpd="sng" w="9525">
                    <a:solidFill>
                      <a:schemeClr val="dk1"/>
                    </a:solidFill>
                    <a:prstDash val="solid"/>
                    <a:round/>
                    <a:headEnd len="med" w="med" type="none"/>
                    <a:tailEnd len="med" w="med" type="none"/>
                  </a:ln>
                </p:spPr>
              </p:cxnSp>
            </p:grpSp>
          </p:grpSp>
        </p:grpSp>
        <p:grpSp>
          <p:nvGrpSpPr>
            <p:cNvPr id="600" name="Google Shape;600;p16"/>
            <p:cNvGrpSpPr/>
            <p:nvPr/>
          </p:nvGrpSpPr>
          <p:grpSpPr>
            <a:xfrm rot="10800000">
              <a:off x="8942094" y="1475096"/>
              <a:ext cx="71100" cy="183425"/>
              <a:chOff x="8678850" y="1392225"/>
              <a:chExt cx="71100" cy="183425"/>
            </a:xfrm>
          </p:grpSpPr>
          <p:sp>
            <p:nvSpPr>
              <p:cNvPr id="601" name="Google Shape;601;p16"/>
              <p:cNvSpPr/>
              <p:nvPr/>
            </p:nvSpPr>
            <p:spPr>
              <a:xfrm>
                <a:off x="8678850" y="139222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02" name="Google Shape;602;p16"/>
              <p:cNvSpPr/>
              <p:nvPr/>
            </p:nvSpPr>
            <p:spPr>
              <a:xfrm>
                <a:off x="8678850" y="150455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603" name="Google Shape;603;p16"/>
          <p:cNvGrpSpPr/>
          <p:nvPr/>
        </p:nvGrpSpPr>
        <p:grpSpPr>
          <a:xfrm>
            <a:off x="713237" y="546313"/>
            <a:ext cx="718060" cy="718060"/>
            <a:chOff x="3602048" y="332663"/>
            <a:chExt cx="718060" cy="718060"/>
          </a:xfrm>
        </p:grpSpPr>
        <p:grpSp>
          <p:nvGrpSpPr>
            <p:cNvPr id="604" name="Google Shape;604;p16"/>
            <p:cNvGrpSpPr/>
            <p:nvPr/>
          </p:nvGrpSpPr>
          <p:grpSpPr>
            <a:xfrm>
              <a:off x="3695725" y="449325"/>
              <a:ext cx="530700" cy="484800"/>
              <a:chOff x="3695725" y="449325"/>
              <a:chExt cx="530700" cy="484800"/>
            </a:xfrm>
          </p:grpSpPr>
          <p:cxnSp>
            <p:nvCxnSpPr>
              <p:cNvPr id="605" name="Google Shape;605;p16"/>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606" name="Google Shape;606;p16"/>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nvGrpSpPr>
            <p:cNvPr id="607" name="Google Shape;607;p16"/>
            <p:cNvGrpSpPr/>
            <p:nvPr/>
          </p:nvGrpSpPr>
          <p:grpSpPr>
            <a:xfrm rot="2700000">
              <a:off x="3695730" y="449296"/>
              <a:ext cx="530695" cy="484795"/>
              <a:chOff x="3695725" y="449325"/>
              <a:chExt cx="530700" cy="484800"/>
            </a:xfrm>
          </p:grpSpPr>
          <p:cxnSp>
            <p:nvCxnSpPr>
              <p:cNvPr id="608" name="Google Shape;608;p16"/>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609" name="Google Shape;609;p16"/>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grpSp>
        <p:nvGrpSpPr>
          <p:cNvPr id="610" name="Google Shape;610;p16"/>
          <p:cNvGrpSpPr/>
          <p:nvPr/>
        </p:nvGrpSpPr>
        <p:grpSpPr>
          <a:xfrm>
            <a:off x="2357337" y="-2049942"/>
            <a:ext cx="3714695" cy="3074619"/>
            <a:chOff x="1295462" y="-2049942"/>
            <a:chExt cx="3714695" cy="3074619"/>
          </a:xfrm>
        </p:grpSpPr>
        <p:sp>
          <p:nvSpPr>
            <p:cNvPr id="611" name="Google Shape;611;p16"/>
            <p:cNvSpPr/>
            <p:nvPr/>
          </p:nvSpPr>
          <p:spPr>
            <a:xfrm flipH="1" rot="10800000">
              <a:off x="1295462" y="-2049942"/>
              <a:ext cx="3714695" cy="3074619"/>
            </a:xfrm>
            <a:custGeom>
              <a:rect b="b" l="l" r="r" t="t"/>
              <a:pathLst>
                <a:path extrusionOk="0" h="135267" w="163409">
                  <a:moveTo>
                    <a:pt x="44222" y="135267"/>
                  </a:moveTo>
                  <a:lnTo>
                    <a:pt x="0" y="91045"/>
                  </a:lnTo>
                  <a:lnTo>
                    <a:pt x="91046" y="0"/>
                  </a:lnTo>
                  <a:lnTo>
                    <a:pt x="163409" y="72363"/>
                  </a:lnTo>
                </a:path>
              </a:pathLst>
            </a:custGeom>
            <a:noFill/>
            <a:ln cap="flat" cmpd="sng" w="9525">
              <a:solidFill>
                <a:srgbClr val="262D66"/>
              </a:solidFill>
              <a:prstDash val="solid"/>
              <a:round/>
              <a:headEnd len="med" w="med" type="none"/>
              <a:tailEnd len="med" w="med" type="none"/>
            </a:ln>
          </p:spPr>
        </p:sp>
        <p:sp>
          <p:nvSpPr>
            <p:cNvPr id="612" name="Google Shape;612;p16"/>
            <p:cNvSpPr/>
            <p:nvPr/>
          </p:nvSpPr>
          <p:spPr>
            <a:xfrm flipH="1" rot="10800000">
              <a:off x="2805957" y="170029"/>
              <a:ext cx="1537490" cy="854648"/>
            </a:xfrm>
            <a:custGeom>
              <a:rect b="b" l="l" r="r" t="t"/>
              <a:pathLst>
                <a:path extrusionOk="0" h="37600" w="67634">
                  <a:moveTo>
                    <a:pt x="67634" y="30033"/>
                  </a:moveTo>
                  <a:lnTo>
                    <a:pt x="37601" y="0"/>
                  </a:lnTo>
                  <a:lnTo>
                    <a:pt x="0" y="37600"/>
                  </a:lnTo>
                </a:path>
              </a:pathLst>
            </a:custGeom>
            <a:noFill/>
            <a:ln cap="flat" cmpd="sng" w="9525">
              <a:solidFill>
                <a:srgbClr val="262D66"/>
              </a:solidFill>
              <a:prstDash val="solid"/>
              <a:round/>
              <a:headEnd len="med" w="med" type="none"/>
              <a:tailEnd len="med" w="med" type="none"/>
            </a:ln>
          </p:spPr>
        </p:sp>
      </p:grpSp>
      <p:grpSp>
        <p:nvGrpSpPr>
          <p:cNvPr id="613" name="Google Shape;613;p16"/>
          <p:cNvGrpSpPr/>
          <p:nvPr/>
        </p:nvGrpSpPr>
        <p:grpSpPr>
          <a:xfrm>
            <a:off x="3093243" y="4451105"/>
            <a:ext cx="3703943" cy="3112288"/>
            <a:chOff x="5886827" y="3525250"/>
            <a:chExt cx="3703943" cy="3112288"/>
          </a:xfrm>
        </p:grpSpPr>
        <p:sp>
          <p:nvSpPr>
            <p:cNvPr id="614" name="Google Shape;614;p16"/>
            <p:cNvSpPr/>
            <p:nvPr/>
          </p:nvSpPr>
          <p:spPr>
            <a:xfrm flipH="1" rot="10800000">
              <a:off x="5886827" y="3525278"/>
              <a:ext cx="3703943" cy="3112260"/>
            </a:xfrm>
            <a:custGeom>
              <a:rect b="b" l="l" r="r" t="t"/>
              <a:pathLst>
                <a:path extrusionOk="0" h="136923" w="162936">
                  <a:moveTo>
                    <a:pt x="0" y="65269"/>
                  </a:moveTo>
                  <a:lnTo>
                    <a:pt x="71654" y="136923"/>
                  </a:lnTo>
                  <a:lnTo>
                    <a:pt x="162936" y="45641"/>
                  </a:lnTo>
                  <a:lnTo>
                    <a:pt x="117295" y="0"/>
                  </a:lnTo>
                </a:path>
              </a:pathLst>
            </a:custGeom>
            <a:noFill/>
            <a:ln cap="flat" cmpd="sng" w="9525">
              <a:solidFill>
                <a:srgbClr val="262D66"/>
              </a:solidFill>
              <a:prstDash val="solid"/>
              <a:round/>
              <a:headEnd len="med" w="med" type="none"/>
              <a:tailEnd len="med" w="med" type="none"/>
            </a:ln>
          </p:spPr>
        </p:sp>
        <p:sp>
          <p:nvSpPr>
            <p:cNvPr id="615" name="Google Shape;615;p16"/>
            <p:cNvSpPr/>
            <p:nvPr/>
          </p:nvSpPr>
          <p:spPr>
            <a:xfrm>
              <a:off x="6460875" y="3525250"/>
              <a:ext cx="1608500" cy="849300"/>
            </a:xfrm>
            <a:custGeom>
              <a:rect b="b" l="l" r="r" t="t"/>
              <a:pathLst>
                <a:path extrusionOk="0" h="33972" w="64340">
                  <a:moveTo>
                    <a:pt x="0" y="30822"/>
                  </a:moveTo>
                  <a:lnTo>
                    <a:pt x="30364" y="0"/>
                  </a:lnTo>
                  <a:lnTo>
                    <a:pt x="64340" y="33972"/>
                  </a:lnTo>
                </a:path>
              </a:pathLst>
            </a:custGeom>
            <a:noFill/>
            <a:ln cap="flat" cmpd="sng" w="9525">
              <a:solidFill>
                <a:srgbClr val="262D66"/>
              </a:solidFill>
              <a:prstDash val="solid"/>
              <a:round/>
              <a:headEnd len="med" w="med" type="none"/>
              <a:tailEnd len="med" w="med" type="none"/>
            </a:ln>
          </p:spPr>
        </p:sp>
      </p:grpSp>
      <p:grpSp>
        <p:nvGrpSpPr>
          <p:cNvPr id="616" name="Google Shape;616;p16"/>
          <p:cNvGrpSpPr/>
          <p:nvPr/>
        </p:nvGrpSpPr>
        <p:grpSpPr>
          <a:xfrm>
            <a:off x="139275" y="1873775"/>
            <a:ext cx="2879900" cy="3108696"/>
            <a:chOff x="139275" y="1873775"/>
            <a:chExt cx="2879900" cy="3108696"/>
          </a:xfrm>
        </p:grpSpPr>
        <p:grpSp>
          <p:nvGrpSpPr>
            <p:cNvPr id="617" name="Google Shape;617;p16"/>
            <p:cNvGrpSpPr/>
            <p:nvPr/>
          </p:nvGrpSpPr>
          <p:grpSpPr>
            <a:xfrm flipH="1">
              <a:off x="408411" y="4429125"/>
              <a:ext cx="1240611" cy="552600"/>
              <a:chOff x="7497398" y="4429125"/>
              <a:chExt cx="1240611" cy="552600"/>
            </a:xfrm>
          </p:grpSpPr>
          <p:grpSp>
            <p:nvGrpSpPr>
              <p:cNvPr id="618" name="Google Shape;618;p16"/>
              <p:cNvGrpSpPr/>
              <p:nvPr/>
            </p:nvGrpSpPr>
            <p:grpSpPr>
              <a:xfrm rot="5400000">
                <a:off x="7553560" y="4625021"/>
                <a:ext cx="71100" cy="183425"/>
                <a:chOff x="8678850" y="1360208"/>
                <a:chExt cx="71100" cy="183425"/>
              </a:xfrm>
            </p:grpSpPr>
            <p:sp>
              <p:nvSpPr>
                <p:cNvPr id="619" name="Google Shape;619;p16"/>
                <p:cNvSpPr/>
                <p:nvPr/>
              </p:nvSpPr>
              <p:spPr>
                <a:xfrm>
                  <a:off x="8678850" y="1360208"/>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0" name="Google Shape;620;p16"/>
                <p:cNvSpPr/>
                <p:nvPr/>
              </p:nvSpPr>
              <p:spPr>
                <a:xfrm>
                  <a:off x="8678850" y="1472533"/>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621" name="Google Shape;621;p16"/>
              <p:cNvCxnSpPr/>
              <p:nvPr/>
            </p:nvCxnSpPr>
            <p:spPr>
              <a:xfrm>
                <a:off x="8738009" y="4429125"/>
                <a:ext cx="0" cy="552600"/>
              </a:xfrm>
              <a:prstGeom prst="straightConnector1">
                <a:avLst/>
              </a:prstGeom>
              <a:noFill/>
              <a:ln cap="flat" cmpd="sng" w="9525">
                <a:solidFill>
                  <a:schemeClr val="dk1"/>
                </a:solidFill>
                <a:prstDash val="solid"/>
                <a:round/>
                <a:headEnd len="med" w="med" type="none"/>
                <a:tailEnd len="med" w="med" type="none"/>
              </a:ln>
            </p:spPr>
          </p:cxnSp>
        </p:grpSp>
        <p:grpSp>
          <p:nvGrpSpPr>
            <p:cNvPr id="622" name="Google Shape;622;p16"/>
            <p:cNvGrpSpPr/>
            <p:nvPr/>
          </p:nvGrpSpPr>
          <p:grpSpPr>
            <a:xfrm>
              <a:off x="139275" y="1873775"/>
              <a:ext cx="2879900" cy="3108696"/>
              <a:chOff x="139275" y="1873775"/>
              <a:chExt cx="2879900" cy="3108696"/>
            </a:xfrm>
          </p:grpSpPr>
          <p:grpSp>
            <p:nvGrpSpPr>
              <p:cNvPr id="623" name="Google Shape;623;p16"/>
              <p:cNvGrpSpPr/>
              <p:nvPr/>
            </p:nvGrpSpPr>
            <p:grpSpPr>
              <a:xfrm>
                <a:off x="139275" y="1873775"/>
                <a:ext cx="2879900" cy="3108696"/>
                <a:chOff x="160650" y="1843684"/>
                <a:chExt cx="2879900" cy="3192335"/>
              </a:xfrm>
            </p:grpSpPr>
            <p:sp>
              <p:nvSpPr>
                <p:cNvPr id="624" name="Google Shape;624;p16"/>
                <p:cNvSpPr/>
                <p:nvPr/>
              </p:nvSpPr>
              <p:spPr>
                <a:xfrm>
                  <a:off x="160650" y="1843684"/>
                  <a:ext cx="1179825" cy="2919000"/>
                </a:xfrm>
                <a:custGeom>
                  <a:rect b="b" l="l" r="r" t="t"/>
                  <a:pathLst>
                    <a:path extrusionOk="0" h="116760" w="47193">
                      <a:moveTo>
                        <a:pt x="47193" y="116751"/>
                      </a:moveTo>
                      <a:lnTo>
                        <a:pt x="27" y="116760"/>
                      </a:lnTo>
                      <a:lnTo>
                        <a:pt x="0" y="0"/>
                      </a:lnTo>
                    </a:path>
                  </a:pathLst>
                </a:custGeom>
                <a:noFill/>
                <a:ln cap="flat" cmpd="sng" w="9525">
                  <a:solidFill>
                    <a:srgbClr val="262D66"/>
                  </a:solidFill>
                  <a:prstDash val="solid"/>
                  <a:round/>
                  <a:headEnd len="med" w="med" type="none"/>
                  <a:tailEnd len="med" w="med" type="none"/>
                </a:ln>
              </p:spPr>
            </p:sp>
            <p:sp>
              <p:nvSpPr>
                <p:cNvPr id="625" name="Google Shape;625;p16"/>
                <p:cNvSpPr/>
                <p:nvPr/>
              </p:nvSpPr>
              <p:spPr>
                <a:xfrm>
                  <a:off x="427275" y="3853619"/>
                  <a:ext cx="2613275" cy="1182400"/>
                </a:xfrm>
                <a:custGeom>
                  <a:rect b="b" l="l" r="r" t="t"/>
                  <a:pathLst>
                    <a:path extrusionOk="0" h="47296" w="104531">
                      <a:moveTo>
                        <a:pt x="0" y="0"/>
                      </a:moveTo>
                      <a:lnTo>
                        <a:pt x="0" y="47296"/>
                      </a:lnTo>
                      <a:lnTo>
                        <a:pt x="104531" y="47138"/>
                      </a:lnTo>
                    </a:path>
                  </a:pathLst>
                </a:custGeom>
                <a:noFill/>
                <a:ln cap="flat" cmpd="sng" w="9525">
                  <a:solidFill>
                    <a:srgbClr val="262D66"/>
                  </a:solidFill>
                  <a:prstDash val="solid"/>
                  <a:round/>
                  <a:headEnd len="med" w="med" type="none"/>
                  <a:tailEnd len="med" w="med" type="none"/>
                </a:ln>
              </p:spPr>
            </p:sp>
          </p:grpSp>
          <p:sp>
            <p:nvSpPr>
              <p:cNvPr id="626" name="Google Shape;626;p16"/>
              <p:cNvSpPr/>
              <p:nvPr/>
            </p:nvSpPr>
            <p:spPr>
              <a:xfrm>
                <a:off x="139950" y="4716300"/>
                <a:ext cx="265978" cy="266034"/>
              </a:xfrm>
              <a:custGeom>
                <a:rect b="b" l="l" r="r" t="t"/>
                <a:pathLst>
                  <a:path extrusionOk="0" h="9696" w="10405">
                    <a:moveTo>
                      <a:pt x="0" y="0"/>
                    </a:moveTo>
                    <a:lnTo>
                      <a:pt x="10405" y="0"/>
                    </a:lnTo>
                    <a:lnTo>
                      <a:pt x="10405" y="9696"/>
                    </a:lnTo>
                    <a:close/>
                  </a:path>
                </a:pathLst>
              </a:custGeom>
              <a:solidFill>
                <a:srgbClr val="262D66"/>
              </a:solidFill>
              <a:ln cap="flat" cmpd="sng" w="9525">
                <a:solidFill>
                  <a:srgbClr val="262D66"/>
                </a:solidFill>
                <a:prstDash val="solid"/>
                <a:round/>
                <a:headEnd len="med" w="med" type="none"/>
                <a:tailEnd len="med" w="med" type="none"/>
              </a:ln>
            </p:spPr>
          </p:sp>
        </p:grpSp>
        <p:grpSp>
          <p:nvGrpSpPr>
            <p:cNvPr id="627" name="Google Shape;627;p16"/>
            <p:cNvGrpSpPr/>
            <p:nvPr/>
          </p:nvGrpSpPr>
          <p:grpSpPr>
            <a:xfrm flipH="1">
              <a:off x="370385" y="3500783"/>
              <a:ext cx="71100" cy="183425"/>
              <a:chOff x="8678850" y="1360208"/>
              <a:chExt cx="71100" cy="183425"/>
            </a:xfrm>
          </p:grpSpPr>
          <p:sp>
            <p:nvSpPr>
              <p:cNvPr id="628" name="Google Shape;628;p16"/>
              <p:cNvSpPr/>
              <p:nvPr/>
            </p:nvSpPr>
            <p:spPr>
              <a:xfrm>
                <a:off x="8678850" y="1360208"/>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9" name="Google Shape;629;p16"/>
              <p:cNvSpPr/>
              <p:nvPr/>
            </p:nvSpPr>
            <p:spPr>
              <a:xfrm>
                <a:off x="8678850" y="1472533"/>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630" name="Google Shape;630;p16"/>
          <p:cNvGrpSpPr/>
          <p:nvPr/>
        </p:nvGrpSpPr>
        <p:grpSpPr>
          <a:xfrm>
            <a:off x="713235" y="3874363"/>
            <a:ext cx="718060" cy="718060"/>
            <a:chOff x="3602048" y="332663"/>
            <a:chExt cx="718060" cy="718060"/>
          </a:xfrm>
        </p:grpSpPr>
        <p:grpSp>
          <p:nvGrpSpPr>
            <p:cNvPr id="631" name="Google Shape;631;p16"/>
            <p:cNvGrpSpPr/>
            <p:nvPr/>
          </p:nvGrpSpPr>
          <p:grpSpPr>
            <a:xfrm>
              <a:off x="3695725" y="449325"/>
              <a:ext cx="530700" cy="484800"/>
              <a:chOff x="3695725" y="449325"/>
              <a:chExt cx="530700" cy="484800"/>
            </a:xfrm>
          </p:grpSpPr>
          <p:cxnSp>
            <p:nvCxnSpPr>
              <p:cNvPr id="632" name="Google Shape;632;p16"/>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633" name="Google Shape;633;p16"/>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nvGrpSpPr>
            <p:cNvPr id="634" name="Google Shape;634;p16"/>
            <p:cNvGrpSpPr/>
            <p:nvPr/>
          </p:nvGrpSpPr>
          <p:grpSpPr>
            <a:xfrm rot="2700000">
              <a:off x="3695730" y="449296"/>
              <a:ext cx="530695" cy="484795"/>
              <a:chOff x="3695725" y="449325"/>
              <a:chExt cx="530700" cy="484800"/>
            </a:xfrm>
          </p:grpSpPr>
          <p:cxnSp>
            <p:nvCxnSpPr>
              <p:cNvPr id="635" name="Google Shape;635;p16"/>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636" name="Google Shape;636;p16"/>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ext 2">
  <p:cSld name="ONE_COLUMN_TEXT_1_1">
    <p:spTree>
      <p:nvGrpSpPr>
        <p:cNvPr id="637" name="Shape 637"/>
        <p:cNvGrpSpPr/>
        <p:nvPr/>
      </p:nvGrpSpPr>
      <p:grpSpPr>
        <a:xfrm>
          <a:off x="0" y="0"/>
          <a:ext cx="0" cy="0"/>
          <a:chOff x="0" y="0"/>
          <a:chExt cx="0" cy="0"/>
        </a:xfrm>
      </p:grpSpPr>
      <p:sp>
        <p:nvSpPr>
          <p:cNvPr id="638" name="Google Shape;638;p17"/>
          <p:cNvSpPr txBox="1"/>
          <p:nvPr>
            <p:ph idx="1" type="body"/>
          </p:nvPr>
        </p:nvSpPr>
        <p:spPr>
          <a:xfrm>
            <a:off x="713225" y="2571750"/>
            <a:ext cx="3858900" cy="1782600"/>
          </a:xfrm>
          <a:prstGeom prst="rect">
            <a:avLst/>
          </a:prstGeom>
        </p:spPr>
        <p:txBody>
          <a:bodyPr anchorCtr="0" anchor="b" bIns="91425" lIns="91425" spcFirstLastPara="1" rIns="91425" wrap="square" tIns="91425">
            <a:noAutofit/>
          </a:bodyPr>
          <a:lstStyle>
            <a:lvl1pPr indent="-330200" lvl="0" marL="457200" marR="50800" rtl="0">
              <a:spcBef>
                <a:spcPts val="0"/>
              </a:spcBef>
              <a:spcAft>
                <a:spcPts val="0"/>
              </a:spcAft>
              <a:buClr>
                <a:schemeClr val="dk1"/>
              </a:buClr>
              <a:buSzPts val="1600"/>
              <a:buFont typeface="Darker Grotesque Medium"/>
              <a:buChar char="●"/>
              <a:defRPr sz="1200">
                <a:solidFill>
                  <a:schemeClr val="dk1"/>
                </a:solidFill>
              </a:defRPr>
            </a:lvl1pPr>
            <a:lvl2pPr indent="-330200" lvl="1" marL="914400" rtl="0">
              <a:spcBef>
                <a:spcPts val="0"/>
              </a:spcBef>
              <a:spcAft>
                <a:spcPts val="0"/>
              </a:spcAft>
              <a:buClr>
                <a:schemeClr val="dk1"/>
              </a:buClr>
              <a:buSzPts val="1600"/>
              <a:buFont typeface="Darker Grotesque Medium"/>
              <a:buChar char="○"/>
              <a:defRPr>
                <a:solidFill>
                  <a:schemeClr val="dk1"/>
                </a:solidFill>
              </a:defRPr>
            </a:lvl2pPr>
            <a:lvl3pPr indent="-330200" lvl="2" marL="1371600" rtl="0">
              <a:spcBef>
                <a:spcPts val="1600"/>
              </a:spcBef>
              <a:spcAft>
                <a:spcPts val="0"/>
              </a:spcAft>
              <a:buClr>
                <a:schemeClr val="dk1"/>
              </a:buClr>
              <a:buSzPts val="1600"/>
              <a:buFont typeface="Darker Grotesque Medium"/>
              <a:buChar char="■"/>
              <a:defRPr>
                <a:solidFill>
                  <a:schemeClr val="dk1"/>
                </a:solidFill>
              </a:defRPr>
            </a:lvl3pPr>
            <a:lvl4pPr indent="-330200" lvl="3" marL="1828800" rtl="0">
              <a:spcBef>
                <a:spcPts val="1600"/>
              </a:spcBef>
              <a:spcAft>
                <a:spcPts val="0"/>
              </a:spcAft>
              <a:buClr>
                <a:schemeClr val="dk1"/>
              </a:buClr>
              <a:buSzPts val="1600"/>
              <a:buFont typeface="Darker Grotesque Medium"/>
              <a:buChar char="●"/>
              <a:defRPr>
                <a:solidFill>
                  <a:schemeClr val="dk1"/>
                </a:solidFill>
              </a:defRPr>
            </a:lvl4pPr>
            <a:lvl5pPr indent="-330200" lvl="4" marL="2286000" rtl="0">
              <a:spcBef>
                <a:spcPts val="1600"/>
              </a:spcBef>
              <a:spcAft>
                <a:spcPts val="0"/>
              </a:spcAft>
              <a:buClr>
                <a:schemeClr val="dk1"/>
              </a:buClr>
              <a:buSzPts val="1600"/>
              <a:buFont typeface="Darker Grotesque Medium"/>
              <a:buChar char="○"/>
              <a:defRPr>
                <a:solidFill>
                  <a:schemeClr val="dk1"/>
                </a:solidFill>
              </a:defRPr>
            </a:lvl5pPr>
            <a:lvl6pPr indent="-330200" lvl="5" marL="2743200" rtl="0">
              <a:spcBef>
                <a:spcPts val="1600"/>
              </a:spcBef>
              <a:spcAft>
                <a:spcPts val="0"/>
              </a:spcAft>
              <a:buClr>
                <a:schemeClr val="dk1"/>
              </a:buClr>
              <a:buSzPts val="1600"/>
              <a:buFont typeface="Darker Grotesque Medium"/>
              <a:buChar char="■"/>
              <a:defRPr>
                <a:solidFill>
                  <a:schemeClr val="dk1"/>
                </a:solidFill>
              </a:defRPr>
            </a:lvl6pPr>
            <a:lvl7pPr indent="-330200" lvl="6" marL="3200400" rtl="0">
              <a:spcBef>
                <a:spcPts val="1600"/>
              </a:spcBef>
              <a:spcAft>
                <a:spcPts val="0"/>
              </a:spcAft>
              <a:buClr>
                <a:schemeClr val="dk1"/>
              </a:buClr>
              <a:buSzPts val="1600"/>
              <a:buFont typeface="Darker Grotesque Medium"/>
              <a:buChar char="●"/>
              <a:defRPr>
                <a:solidFill>
                  <a:schemeClr val="dk1"/>
                </a:solidFill>
              </a:defRPr>
            </a:lvl7pPr>
            <a:lvl8pPr indent="-330200" lvl="7" marL="3657600" rtl="0">
              <a:spcBef>
                <a:spcPts val="1600"/>
              </a:spcBef>
              <a:spcAft>
                <a:spcPts val="0"/>
              </a:spcAft>
              <a:buClr>
                <a:schemeClr val="dk1"/>
              </a:buClr>
              <a:buSzPts val="1600"/>
              <a:buFont typeface="Darker Grotesque Medium"/>
              <a:buChar char="○"/>
              <a:defRPr>
                <a:solidFill>
                  <a:schemeClr val="dk1"/>
                </a:solidFill>
              </a:defRPr>
            </a:lvl8pPr>
            <a:lvl9pPr indent="-330200" lvl="8" marL="4114800" rtl="0">
              <a:spcBef>
                <a:spcPts val="1600"/>
              </a:spcBef>
              <a:spcAft>
                <a:spcPts val="1600"/>
              </a:spcAft>
              <a:buClr>
                <a:schemeClr val="dk1"/>
              </a:buClr>
              <a:buSzPts val="1600"/>
              <a:buFont typeface="Darker Grotesque Medium"/>
              <a:buChar char="■"/>
              <a:defRPr>
                <a:solidFill>
                  <a:schemeClr val="dk1"/>
                </a:solidFill>
              </a:defRPr>
            </a:lvl9pPr>
          </a:lstStyle>
          <a:p/>
        </p:txBody>
      </p:sp>
      <p:grpSp>
        <p:nvGrpSpPr>
          <p:cNvPr id="639" name="Google Shape;639;p17"/>
          <p:cNvGrpSpPr/>
          <p:nvPr/>
        </p:nvGrpSpPr>
        <p:grpSpPr>
          <a:xfrm>
            <a:off x="104406" y="1543313"/>
            <a:ext cx="3242994" cy="3438404"/>
            <a:chOff x="104406" y="1543313"/>
            <a:chExt cx="3242994" cy="3438404"/>
          </a:xfrm>
        </p:grpSpPr>
        <p:grpSp>
          <p:nvGrpSpPr>
            <p:cNvPr id="640" name="Google Shape;640;p17"/>
            <p:cNvGrpSpPr/>
            <p:nvPr/>
          </p:nvGrpSpPr>
          <p:grpSpPr>
            <a:xfrm>
              <a:off x="140125" y="1873021"/>
              <a:ext cx="3207275" cy="3108696"/>
              <a:chOff x="139275" y="1873775"/>
              <a:chExt cx="3207275" cy="3108696"/>
            </a:xfrm>
          </p:grpSpPr>
          <p:grpSp>
            <p:nvGrpSpPr>
              <p:cNvPr id="641" name="Google Shape;641;p17"/>
              <p:cNvGrpSpPr/>
              <p:nvPr/>
            </p:nvGrpSpPr>
            <p:grpSpPr>
              <a:xfrm>
                <a:off x="139275" y="1873775"/>
                <a:ext cx="3207275" cy="3108696"/>
                <a:chOff x="160650" y="1843684"/>
                <a:chExt cx="3207275" cy="3192335"/>
              </a:xfrm>
            </p:grpSpPr>
            <p:sp>
              <p:nvSpPr>
                <p:cNvPr id="642" name="Google Shape;642;p17"/>
                <p:cNvSpPr/>
                <p:nvPr/>
              </p:nvSpPr>
              <p:spPr>
                <a:xfrm>
                  <a:off x="160650" y="1843684"/>
                  <a:ext cx="3207275" cy="2919600"/>
                </a:xfrm>
                <a:custGeom>
                  <a:rect b="b" l="l" r="r" t="t"/>
                  <a:pathLst>
                    <a:path extrusionOk="0" h="116784" w="128291">
                      <a:moveTo>
                        <a:pt x="128291" y="116784"/>
                      </a:moveTo>
                      <a:lnTo>
                        <a:pt x="27" y="116760"/>
                      </a:lnTo>
                      <a:lnTo>
                        <a:pt x="0" y="0"/>
                      </a:lnTo>
                    </a:path>
                  </a:pathLst>
                </a:custGeom>
                <a:noFill/>
                <a:ln cap="flat" cmpd="sng" w="9525">
                  <a:solidFill>
                    <a:srgbClr val="262D66"/>
                  </a:solidFill>
                  <a:prstDash val="solid"/>
                  <a:round/>
                  <a:headEnd len="med" w="med" type="none"/>
                  <a:tailEnd len="med" w="med" type="none"/>
                </a:ln>
              </p:spPr>
            </p:sp>
            <p:sp>
              <p:nvSpPr>
                <p:cNvPr id="643" name="Google Shape;643;p17"/>
                <p:cNvSpPr/>
                <p:nvPr/>
              </p:nvSpPr>
              <p:spPr>
                <a:xfrm>
                  <a:off x="427275" y="3853619"/>
                  <a:ext cx="1793650" cy="1182400"/>
                </a:xfrm>
                <a:custGeom>
                  <a:rect b="b" l="l" r="r" t="t"/>
                  <a:pathLst>
                    <a:path extrusionOk="0" h="47296" w="71746">
                      <a:moveTo>
                        <a:pt x="0" y="0"/>
                      </a:moveTo>
                      <a:lnTo>
                        <a:pt x="0" y="47296"/>
                      </a:lnTo>
                      <a:lnTo>
                        <a:pt x="71746" y="47269"/>
                      </a:lnTo>
                    </a:path>
                  </a:pathLst>
                </a:custGeom>
                <a:noFill/>
                <a:ln cap="flat" cmpd="sng" w="9525">
                  <a:solidFill>
                    <a:srgbClr val="262D66"/>
                  </a:solidFill>
                  <a:prstDash val="solid"/>
                  <a:round/>
                  <a:headEnd len="med" w="med" type="none"/>
                  <a:tailEnd len="med" w="med" type="none"/>
                </a:ln>
              </p:spPr>
            </p:sp>
          </p:grpSp>
          <p:sp>
            <p:nvSpPr>
              <p:cNvPr id="644" name="Google Shape;644;p17"/>
              <p:cNvSpPr/>
              <p:nvPr/>
            </p:nvSpPr>
            <p:spPr>
              <a:xfrm>
                <a:off x="139950" y="4716300"/>
                <a:ext cx="265978" cy="266034"/>
              </a:xfrm>
              <a:custGeom>
                <a:rect b="b" l="l" r="r" t="t"/>
                <a:pathLst>
                  <a:path extrusionOk="0" h="9696" w="10405">
                    <a:moveTo>
                      <a:pt x="0" y="0"/>
                    </a:moveTo>
                    <a:lnTo>
                      <a:pt x="10405" y="0"/>
                    </a:lnTo>
                    <a:lnTo>
                      <a:pt x="10405" y="9696"/>
                    </a:lnTo>
                    <a:close/>
                  </a:path>
                </a:pathLst>
              </a:custGeom>
              <a:solidFill>
                <a:srgbClr val="262D66"/>
              </a:solidFill>
              <a:ln cap="flat" cmpd="sng" w="9525">
                <a:solidFill>
                  <a:srgbClr val="262D66"/>
                </a:solidFill>
                <a:prstDash val="solid"/>
                <a:round/>
                <a:headEnd len="med" w="med" type="none"/>
                <a:tailEnd len="med" w="med" type="none"/>
              </a:ln>
            </p:spPr>
          </p:sp>
        </p:grpSp>
        <p:grpSp>
          <p:nvGrpSpPr>
            <p:cNvPr id="645" name="Google Shape;645;p17"/>
            <p:cNvGrpSpPr/>
            <p:nvPr/>
          </p:nvGrpSpPr>
          <p:grpSpPr>
            <a:xfrm>
              <a:off x="104406" y="1543313"/>
              <a:ext cx="71100" cy="183425"/>
              <a:chOff x="8678850" y="1392225"/>
              <a:chExt cx="71100" cy="183425"/>
            </a:xfrm>
          </p:grpSpPr>
          <p:sp>
            <p:nvSpPr>
              <p:cNvPr id="646" name="Google Shape;646;p17"/>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17"/>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648" name="Google Shape;648;p17"/>
          <p:cNvSpPr txBox="1"/>
          <p:nvPr>
            <p:ph type="title"/>
          </p:nvPr>
        </p:nvSpPr>
        <p:spPr>
          <a:xfrm>
            <a:off x="713225" y="445025"/>
            <a:ext cx="771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649" name="Google Shape;649;p17"/>
          <p:cNvSpPr txBox="1"/>
          <p:nvPr>
            <p:ph idx="2" type="subTitle"/>
          </p:nvPr>
        </p:nvSpPr>
        <p:spPr>
          <a:xfrm>
            <a:off x="713218" y="1851375"/>
            <a:ext cx="1816200" cy="356700"/>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lvl1pPr lvl="0" rtl="0" algn="ctr">
              <a:lnSpc>
                <a:spcPct val="80000"/>
              </a:lnSpc>
              <a:spcBef>
                <a:spcPts val="0"/>
              </a:spcBef>
              <a:spcAft>
                <a:spcPts val="0"/>
              </a:spcAft>
              <a:buSzPts val="2400"/>
              <a:buFont typeface="Mountains of Christmas"/>
              <a:buNone/>
              <a:defRPr sz="1800">
                <a:latin typeface="Sigmar One"/>
                <a:ea typeface="Sigmar One"/>
                <a:cs typeface="Sigmar One"/>
                <a:sym typeface="Sigmar One"/>
              </a:defRPr>
            </a:lvl1pPr>
            <a:lvl2pPr lvl="1" rtl="0" algn="ctr">
              <a:spcBef>
                <a:spcPts val="0"/>
              </a:spcBef>
              <a:spcAft>
                <a:spcPts val="0"/>
              </a:spcAft>
              <a:buSzPts val="2400"/>
              <a:buFont typeface="Mountains of Christmas"/>
              <a:buNone/>
              <a:defRPr b="1" sz="2400">
                <a:latin typeface="Mountains of Christmas"/>
                <a:ea typeface="Mountains of Christmas"/>
                <a:cs typeface="Mountains of Christmas"/>
                <a:sym typeface="Mountains of Christmas"/>
              </a:defRPr>
            </a:lvl2pPr>
            <a:lvl3pPr lvl="2"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3pPr>
            <a:lvl4pPr lvl="3"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4pPr>
            <a:lvl5pPr lvl="4"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5pPr>
            <a:lvl6pPr lvl="5"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6pPr>
            <a:lvl7pPr lvl="6"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7pPr>
            <a:lvl8pPr lvl="7"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8pPr>
            <a:lvl9pPr lvl="8" rtl="0" algn="ctr">
              <a:spcBef>
                <a:spcPts val="1600"/>
              </a:spcBef>
              <a:spcAft>
                <a:spcPts val="1600"/>
              </a:spcAft>
              <a:buSzPts val="2400"/>
              <a:buFont typeface="Mountains of Christmas"/>
              <a:buNone/>
              <a:defRPr b="1" sz="2400">
                <a:latin typeface="Mountains of Christmas"/>
                <a:ea typeface="Mountains of Christmas"/>
                <a:cs typeface="Mountains of Christmas"/>
                <a:sym typeface="Mountains of Christmas"/>
              </a:defRPr>
            </a:lvl9pPr>
          </a:lstStyle>
          <a:p/>
        </p:txBody>
      </p:sp>
      <p:grpSp>
        <p:nvGrpSpPr>
          <p:cNvPr id="650" name="Google Shape;650;p17"/>
          <p:cNvGrpSpPr/>
          <p:nvPr/>
        </p:nvGrpSpPr>
        <p:grpSpPr>
          <a:xfrm>
            <a:off x="104402" y="167874"/>
            <a:ext cx="3235173" cy="1559618"/>
            <a:chOff x="104402" y="167874"/>
            <a:chExt cx="3235173" cy="1559618"/>
          </a:xfrm>
        </p:grpSpPr>
        <p:grpSp>
          <p:nvGrpSpPr>
            <p:cNvPr id="651" name="Google Shape;651;p17"/>
            <p:cNvGrpSpPr/>
            <p:nvPr/>
          </p:nvGrpSpPr>
          <p:grpSpPr>
            <a:xfrm>
              <a:off x="402275" y="169300"/>
              <a:ext cx="2937300" cy="558600"/>
              <a:chOff x="402275" y="124825"/>
              <a:chExt cx="2937300" cy="558600"/>
            </a:xfrm>
          </p:grpSpPr>
          <p:cxnSp>
            <p:nvCxnSpPr>
              <p:cNvPr id="652" name="Google Shape;652;p17"/>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653" name="Google Shape;653;p17"/>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654" name="Google Shape;654;p17"/>
            <p:cNvGrpSpPr/>
            <p:nvPr/>
          </p:nvGrpSpPr>
          <p:grpSpPr>
            <a:xfrm>
              <a:off x="139978" y="167874"/>
              <a:ext cx="2062371" cy="1228719"/>
              <a:chOff x="176828" y="170275"/>
              <a:chExt cx="2062371" cy="1228719"/>
            </a:xfrm>
          </p:grpSpPr>
          <p:grpSp>
            <p:nvGrpSpPr>
              <p:cNvPr id="655" name="Google Shape;655;p17"/>
              <p:cNvGrpSpPr/>
              <p:nvPr/>
            </p:nvGrpSpPr>
            <p:grpSpPr>
              <a:xfrm>
                <a:off x="1507111" y="392220"/>
                <a:ext cx="732087" cy="71100"/>
                <a:chOff x="1491088" y="410914"/>
                <a:chExt cx="732087" cy="71100"/>
              </a:xfrm>
            </p:grpSpPr>
            <p:cxnSp>
              <p:nvCxnSpPr>
                <p:cNvPr id="656" name="Google Shape;656;p17"/>
                <p:cNvCxnSpPr/>
                <p:nvPr/>
              </p:nvCxnSpPr>
              <p:spPr>
                <a:xfrm>
                  <a:off x="1821175" y="447601"/>
                  <a:ext cx="402000" cy="0"/>
                </a:xfrm>
                <a:prstGeom prst="straightConnector1">
                  <a:avLst/>
                </a:prstGeom>
                <a:noFill/>
                <a:ln cap="flat" cmpd="sng" w="9525">
                  <a:solidFill>
                    <a:srgbClr val="262D66"/>
                  </a:solidFill>
                  <a:prstDash val="solid"/>
                  <a:round/>
                  <a:headEnd len="med" w="med" type="none"/>
                  <a:tailEnd len="med" w="med" type="none"/>
                </a:ln>
              </p:spPr>
            </p:cxnSp>
            <p:grpSp>
              <p:nvGrpSpPr>
                <p:cNvPr id="657" name="Google Shape;657;p17"/>
                <p:cNvGrpSpPr/>
                <p:nvPr/>
              </p:nvGrpSpPr>
              <p:grpSpPr>
                <a:xfrm rot="5400000">
                  <a:off x="1547250" y="354751"/>
                  <a:ext cx="71100" cy="183425"/>
                  <a:chOff x="8699639" y="1461675"/>
                  <a:chExt cx="71100" cy="183425"/>
                </a:xfrm>
              </p:grpSpPr>
              <p:sp>
                <p:nvSpPr>
                  <p:cNvPr id="658" name="Google Shape;658;p17"/>
                  <p:cNvSpPr/>
                  <p:nvPr/>
                </p:nvSpPr>
                <p:spPr>
                  <a:xfrm>
                    <a:off x="8699639" y="146167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9" name="Google Shape;659;p17"/>
                  <p:cNvSpPr/>
                  <p:nvPr/>
                </p:nvSpPr>
                <p:spPr>
                  <a:xfrm>
                    <a:off x="8699639" y="1574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660" name="Google Shape;660;p17"/>
              <p:cNvGrpSpPr/>
              <p:nvPr/>
            </p:nvGrpSpPr>
            <p:grpSpPr>
              <a:xfrm rot="-5400000">
                <a:off x="153668" y="193435"/>
                <a:ext cx="1228719" cy="1182400"/>
                <a:chOff x="7740925" y="175095"/>
                <a:chExt cx="1228719" cy="1182400"/>
              </a:xfrm>
            </p:grpSpPr>
            <p:sp>
              <p:nvSpPr>
                <p:cNvPr id="661" name="Google Shape;661;p17"/>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662" name="Google Shape;662;p17"/>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grpSp>
          <p:nvGrpSpPr>
            <p:cNvPr id="663" name="Google Shape;663;p17"/>
            <p:cNvGrpSpPr/>
            <p:nvPr/>
          </p:nvGrpSpPr>
          <p:grpSpPr>
            <a:xfrm>
              <a:off x="104402" y="1544067"/>
              <a:ext cx="71100" cy="183425"/>
              <a:chOff x="8678850" y="1392225"/>
              <a:chExt cx="71100" cy="183425"/>
            </a:xfrm>
          </p:grpSpPr>
          <p:sp>
            <p:nvSpPr>
              <p:cNvPr id="664" name="Google Shape;664;p17"/>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5" name="Google Shape;665;p17"/>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666" name="Google Shape;666;p17"/>
          <p:cNvGrpSpPr/>
          <p:nvPr/>
        </p:nvGrpSpPr>
        <p:grpSpPr>
          <a:xfrm flipH="1" rot="-27310">
            <a:off x="8429000" y="-830399"/>
            <a:ext cx="3173386" cy="3820568"/>
            <a:chOff x="5604281" y="1015787"/>
            <a:chExt cx="3112285" cy="3703895"/>
          </a:xfrm>
        </p:grpSpPr>
        <p:grpSp>
          <p:nvGrpSpPr>
            <p:cNvPr id="667" name="Google Shape;667;p17"/>
            <p:cNvGrpSpPr/>
            <p:nvPr/>
          </p:nvGrpSpPr>
          <p:grpSpPr>
            <a:xfrm flipH="1" rot="-5400000">
              <a:off x="5308476" y="1311592"/>
              <a:ext cx="3703895" cy="3112285"/>
              <a:chOff x="5851244" y="2346863"/>
              <a:chExt cx="3292937" cy="2767214"/>
            </a:xfrm>
          </p:grpSpPr>
          <p:sp>
            <p:nvSpPr>
              <p:cNvPr id="668" name="Google Shape;668;p17"/>
              <p:cNvSpPr/>
              <p:nvPr/>
            </p:nvSpPr>
            <p:spPr>
              <a:xfrm>
                <a:off x="5851244" y="2346863"/>
                <a:ext cx="3292937" cy="2767214"/>
              </a:xfrm>
              <a:custGeom>
                <a:rect b="b" l="l" r="r" t="t"/>
                <a:pathLst>
                  <a:path extrusionOk="0" h="136923" w="162936">
                    <a:moveTo>
                      <a:pt x="0" y="65269"/>
                    </a:moveTo>
                    <a:lnTo>
                      <a:pt x="71654" y="136923"/>
                    </a:lnTo>
                    <a:lnTo>
                      <a:pt x="162936" y="45641"/>
                    </a:lnTo>
                    <a:lnTo>
                      <a:pt x="117295" y="0"/>
                    </a:lnTo>
                  </a:path>
                </a:pathLst>
              </a:custGeom>
              <a:noFill/>
              <a:ln cap="flat" cmpd="sng" w="9525">
                <a:solidFill>
                  <a:srgbClr val="262D66"/>
                </a:solidFill>
                <a:prstDash val="solid"/>
                <a:round/>
                <a:headEnd len="med" w="med" type="none"/>
                <a:tailEnd len="med" w="med" type="none"/>
              </a:ln>
            </p:spPr>
          </p:sp>
          <p:sp>
            <p:nvSpPr>
              <p:cNvPr id="669" name="Google Shape;669;p17"/>
              <p:cNvSpPr/>
              <p:nvPr/>
            </p:nvSpPr>
            <p:spPr>
              <a:xfrm>
                <a:off x="6462947" y="4344512"/>
                <a:ext cx="1328666" cy="755126"/>
              </a:xfrm>
              <a:custGeom>
                <a:rect b="b" l="l" r="r" t="t"/>
                <a:pathLst>
                  <a:path extrusionOk="0" h="37364" w="65743">
                    <a:moveTo>
                      <a:pt x="0" y="8986"/>
                    </a:moveTo>
                    <a:lnTo>
                      <a:pt x="28378" y="37364"/>
                    </a:lnTo>
                    <a:lnTo>
                      <a:pt x="65743" y="0"/>
                    </a:lnTo>
                  </a:path>
                </a:pathLst>
              </a:custGeom>
              <a:noFill/>
              <a:ln cap="flat" cmpd="sng" w="9525">
                <a:solidFill>
                  <a:srgbClr val="262D66"/>
                </a:solidFill>
                <a:prstDash val="solid"/>
                <a:round/>
                <a:headEnd len="med" w="med" type="none"/>
                <a:tailEnd len="med" w="med" type="none"/>
              </a:ln>
            </p:spPr>
          </p:sp>
        </p:grpSp>
        <p:sp>
          <p:nvSpPr>
            <p:cNvPr id="670" name="Google Shape;670;p17"/>
            <p:cNvSpPr/>
            <p:nvPr/>
          </p:nvSpPr>
          <p:spPr>
            <a:xfrm>
              <a:off x="8562175" y="2347100"/>
              <a:ext cx="152225" cy="295600"/>
            </a:xfrm>
            <a:custGeom>
              <a:rect b="b" l="l" r="r" t="t"/>
              <a:pathLst>
                <a:path extrusionOk="0" h="11824" w="6089">
                  <a:moveTo>
                    <a:pt x="5734" y="0"/>
                  </a:moveTo>
                  <a:lnTo>
                    <a:pt x="0" y="5735"/>
                  </a:lnTo>
                  <a:lnTo>
                    <a:pt x="6089" y="11824"/>
                  </a:lnTo>
                  <a:close/>
                </a:path>
              </a:pathLst>
            </a:custGeom>
            <a:solidFill>
              <a:srgbClr val="262D66"/>
            </a:solidFill>
            <a:ln cap="flat" cmpd="sng" w="9525">
              <a:solidFill>
                <a:srgbClr val="262D66"/>
              </a:solidFill>
              <a:prstDash val="solid"/>
              <a:round/>
              <a:headEnd len="med" w="med" type="none"/>
              <a:tailEnd len="med" w="med" type="none"/>
            </a:ln>
          </p:spPr>
        </p:sp>
      </p:gr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1">
  <p:cSld name="ONE_COLUMN_TEXT_1_1_1">
    <p:spTree>
      <p:nvGrpSpPr>
        <p:cNvPr id="671" name="Shape 671"/>
        <p:cNvGrpSpPr/>
        <p:nvPr/>
      </p:nvGrpSpPr>
      <p:grpSpPr>
        <a:xfrm>
          <a:off x="0" y="0"/>
          <a:ext cx="0" cy="0"/>
          <a:chOff x="0" y="0"/>
          <a:chExt cx="0" cy="0"/>
        </a:xfrm>
      </p:grpSpPr>
      <p:sp>
        <p:nvSpPr>
          <p:cNvPr id="672" name="Google Shape;672;p18"/>
          <p:cNvSpPr txBox="1"/>
          <p:nvPr>
            <p:ph idx="1" type="body"/>
          </p:nvPr>
        </p:nvSpPr>
        <p:spPr>
          <a:xfrm>
            <a:off x="713225" y="2571750"/>
            <a:ext cx="3858900" cy="1782600"/>
          </a:xfrm>
          <a:prstGeom prst="rect">
            <a:avLst/>
          </a:prstGeom>
        </p:spPr>
        <p:txBody>
          <a:bodyPr anchorCtr="0" anchor="b" bIns="91425" lIns="91425" spcFirstLastPara="1" rIns="91425" wrap="square" tIns="91425">
            <a:noAutofit/>
          </a:bodyPr>
          <a:lstStyle>
            <a:lvl1pPr indent="-330200" lvl="0" marL="457200" marR="50800" rtl="0">
              <a:spcBef>
                <a:spcPts val="0"/>
              </a:spcBef>
              <a:spcAft>
                <a:spcPts val="0"/>
              </a:spcAft>
              <a:buClr>
                <a:schemeClr val="dk1"/>
              </a:buClr>
              <a:buSzPts val="1600"/>
              <a:buFont typeface="Darker Grotesque Medium"/>
              <a:buChar char="●"/>
              <a:defRPr sz="1200">
                <a:solidFill>
                  <a:schemeClr val="dk1"/>
                </a:solidFill>
              </a:defRPr>
            </a:lvl1pPr>
            <a:lvl2pPr indent="-330200" lvl="1" marL="914400" rtl="0">
              <a:spcBef>
                <a:spcPts val="0"/>
              </a:spcBef>
              <a:spcAft>
                <a:spcPts val="0"/>
              </a:spcAft>
              <a:buClr>
                <a:schemeClr val="dk1"/>
              </a:buClr>
              <a:buSzPts val="1600"/>
              <a:buFont typeface="Darker Grotesque Medium"/>
              <a:buChar char="○"/>
              <a:defRPr>
                <a:solidFill>
                  <a:schemeClr val="dk1"/>
                </a:solidFill>
              </a:defRPr>
            </a:lvl2pPr>
            <a:lvl3pPr indent="-330200" lvl="2" marL="1371600" rtl="0">
              <a:spcBef>
                <a:spcPts val="1600"/>
              </a:spcBef>
              <a:spcAft>
                <a:spcPts val="0"/>
              </a:spcAft>
              <a:buClr>
                <a:schemeClr val="dk1"/>
              </a:buClr>
              <a:buSzPts val="1600"/>
              <a:buFont typeface="Darker Grotesque Medium"/>
              <a:buChar char="■"/>
              <a:defRPr>
                <a:solidFill>
                  <a:schemeClr val="dk1"/>
                </a:solidFill>
              </a:defRPr>
            </a:lvl3pPr>
            <a:lvl4pPr indent="-330200" lvl="3" marL="1828800" rtl="0">
              <a:spcBef>
                <a:spcPts val="1600"/>
              </a:spcBef>
              <a:spcAft>
                <a:spcPts val="0"/>
              </a:spcAft>
              <a:buClr>
                <a:schemeClr val="dk1"/>
              </a:buClr>
              <a:buSzPts val="1600"/>
              <a:buFont typeface="Darker Grotesque Medium"/>
              <a:buChar char="●"/>
              <a:defRPr>
                <a:solidFill>
                  <a:schemeClr val="dk1"/>
                </a:solidFill>
              </a:defRPr>
            </a:lvl4pPr>
            <a:lvl5pPr indent="-330200" lvl="4" marL="2286000" rtl="0">
              <a:spcBef>
                <a:spcPts val="1600"/>
              </a:spcBef>
              <a:spcAft>
                <a:spcPts val="0"/>
              </a:spcAft>
              <a:buClr>
                <a:schemeClr val="dk1"/>
              </a:buClr>
              <a:buSzPts val="1600"/>
              <a:buFont typeface="Darker Grotesque Medium"/>
              <a:buChar char="○"/>
              <a:defRPr>
                <a:solidFill>
                  <a:schemeClr val="dk1"/>
                </a:solidFill>
              </a:defRPr>
            </a:lvl5pPr>
            <a:lvl6pPr indent="-330200" lvl="5" marL="2743200" rtl="0">
              <a:spcBef>
                <a:spcPts val="1600"/>
              </a:spcBef>
              <a:spcAft>
                <a:spcPts val="0"/>
              </a:spcAft>
              <a:buClr>
                <a:schemeClr val="dk1"/>
              </a:buClr>
              <a:buSzPts val="1600"/>
              <a:buFont typeface="Darker Grotesque Medium"/>
              <a:buChar char="■"/>
              <a:defRPr>
                <a:solidFill>
                  <a:schemeClr val="dk1"/>
                </a:solidFill>
              </a:defRPr>
            </a:lvl6pPr>
            <a:lvl7pPr indent="-330200" lvl="6" marL="3200400" rtl="0">
              <a:spcBef>
                <a:spcPts val="1600"/>
              </a:spcBef>
              <a:spcAft>
                <a:spcPts val="0"/>
              </a:spcAft>
              <a:buClr>
                <a:schemeClr val="dk1"/>
              </a:buClr>
              <a:buSzPts val="1600"/>
              <a:buFont typeface="Darker Grotesque Medium"/>
              <a:buChar char="●"/>
              <a:defRPr>
                <a:solidFill>
                  <a:schemeClr val="dk1"/>
                </a:solidFill>
              </a:defRPr>
            </a:lvl7pPr>
            <a:lvl8pPr indent="-330200" lvl="7" marL="3657600" rtl="0">
              <a:spcBef>
                <a:spcPts val="1600"/>
              </a:spcBef>
              <a:spcAft>
                <a:spcPts val="0"/>
              </a:spcAft>
              <a:buClr>
                <a:schemeClr val="dk1"/>
              </a:buClr>
              <a:buSzPts val="1600"/>
              <a:buFont typeface="Darker Grotesque Medium"/>
              <a:buChar char="○"/>
              <a:defRPr>
                <a:solidFill>
                  <a:schemeClr val="dk1"/>
                </a:solidFill>
              </a:defRPr>
            </a:lvl8pPr>
            <a:lvl9pPr indent="-330200" lvl="8" marL="4114800" rtl="0">
              <a:spcBef>
                <a:spcPts val="1600"/>
              </a:spcBef>
              <a:spcAft>
                <a:spcPts val="1600"/>
              </a:spcAft>
              <a:buClr>
                <a:schemeClr val="dk1"/>
              </a:buClr>
              <a:buSzPts val="1600"/>
              <a:buFont typeface="Darker Grotesque Medium"/>
              <a:buChar char="■"/>
              <a:defRPr>
                <a:solidFill>
                  <a:schemeClr val="dk1"/>
                </a:solidFill>
              </a:defRPr>
            </a:lvl9pPr>
          </a:lstStyle>
          <a:p/>
        </p:txBody>
      </p:sp>
      <p:grpSp>
        <p:nvGrpSpPr>
          <p:cNvPr id="673" name="Google Shape;673;p18"/>
          <p:cNvGrpSpPr/>
          <p:nvPr/>
        </p:nvGrpSpPr>
        <p:grpSpPr>
          <a:xfrm>
            <a:off x="104406" y="1543313"/>
            <a:ext cx="3242994" cy="3438404"/>
            <a:chOff x="104406" y="1543313"/>
            <a:chExt cx="3242994" cy="3438404"/>
          </a:xfrm>
        </p:grpSpPr>
        <p:grpSp>
          <p:nvGrpSpPr>
            <p:cNvPr id="674" name="Google Shape;674;p18"/>
            <p:cNvGrpSpPr/>
            <p:nvPr/>
          </p:nvGrpSpPr>
          <p:grpSpPr>
            <a:xfrm>
              <a:off x="140125" y="1873021"/>
              <a:ext cx="3207275" cy="3108696"/>
              <a:chOff x="139275" y="1873775"/>
              <a:chExt cx="3207275" cy="3108696"/>
            </a:xfrm>
          </p:grpSpPr>
          <p:grpSp>
            <p:nvGrpSpPr>
              <p:cNvPr id="675" name="Google Shape;675;p18"/>
              <p:cNvGrpSpPr/>
              <p:nvPr/>
            </p:nvGrpSpPr>
            <p:grpSpPr>
              <a:xfrm>
                <a:off x="139275" y="1873775"/>
                <a:ext cx="3207275" cy="3108696"/>
                <a:chOff x="160650" y="1843684"/>
                <a:chExt cx="3207275" cy="3192335"/>
              </a:xfrm>
            </p:grpSpPr>
            <p:sp>
              <p:nvSpPr>
                <p:cNvPr id="676" name="Google Shape;676;p18"/>
                <p:cNvSpPr/>
                <p:nvPr/>
              </p:nvSpPr>
              <p:spPr>
                <a:xfrm>
                  <a:off x="160650" y="1843684"/>
                  <a:ext cx="3207275" cy="2919600"/>
                </a:xfrm>
                <a:custGeom>
                  <a:rect b="b" l="l" r="r" t="t"/>
                  <a:pathLst>
                    <a:path extrusionOk="0" h="116784" w="128291">
                      <a:moveTo>
                        <a:pt x="128291" y="116784"/>
                      </a:moveTo>
                      <a:lnTo>
                        <a:pt x="27" y="116760"/>
                      </a:lnTo>
                      <a:lnTo>
                        <a:pt x="0" y="0"/>
                      </a:lnTo>
                    </a:path>
                  </a:pathLst>
                </a:custGeom>
                <a:noFill/>
                <a:ln cap="flat" cmpd="sng" w="9525">
                  <a:solidFill>
                    <a:srgbClr val="262D66"/>
                  </a:solidFill>
                  <a:prstDash val="solid"/>
                  <a:round/>
                  <a:headEnd len="med" w="med" type="none"/>
                  <a:tailEnd len="med" w="med" type="none"/>
                </a:ln>
              </p:spPr>
            </p:sp>
            <p:sp>
              <p:nvSpPr>
                <p:cNvPr id="677" name="Google Shape;677;p18"/>
                <p:cNvSpPr/>
                <p:nvPr/>
              </p:nvSpPr>
              <p:spPr>
                <a:xfrm>
                  <a:off x="427275" y="3853619"/>
                  <a:ext cx="1793650" cy="1182400"/>
                </a:xfrm>
                <a:custGeom>
                  <a:rect b="b" l="l" r="r" t="t"/>
                  <a:pathLst>
                    <a:path extrusionOk="0" h="47296" w="71746">
                      <a:moveTo>
                        <a:pt x="0" y="0"/>
                      </a:moveTo>
                      <a:lnTo>
                        <a:pt x="0" y="47296"/>
                      </a:lnTo>
                      <a:lnTo>
                        <a:pt x="71746" y="47269"/>
                      </a:lnTo>
                    </a:path>
                  </a:pathLst>
                </a:custGeom>
                <a:noFill/>
                <a:ln cap="flat" cmpd="sng" w="9525">
                  <a:solidFill>
                    <a:srgbClr val="262D66"/>
                  </a:solidFill>
                  <a:prstDash val="solid"/>
                  <a:round/>
                  <a:headEnd len="med" w="med" type="none"/>
                  <a:tailEnd len="med" w="med" type="none"/>
                </a:ln>
              </p:spPr>
            </p:sp>
          </p:grpSp>
          <p:sp>
            <p:nvSpPr>
              <p:cNvPr id="678" name="Google Shape;678;p18"/>
              <p:cNvSpPr/>
              <p:nvPr/>
            </p:nvSpPr>
            <p:spPr>
              <a:xfrm>
                <a:off x="139950" y="4716300"/>
                <a:ext cx="265978" cy="266034"/>
              </a:xfrm>
              <a:custGeom>
                <a:rect b="b" l="l" r="r" t="t"/>
                <a:pathLst>
                  <a:path extrusionOk="0" h="9696" w="10405">
                    <a:moveTo>
                      <a:pt x="0" y="0"/>
                    </a:moveTo>
                    <a:lnTo>
                      <a:pt x="10405" y="0"/>
                    </a:lnTo>
                    <a:lnTo>
                      <a:pt x="10405" y="9696"/>
                    </a:lnTo>
                    <a:close/>
                  </a:path>
                </a:pathLst>
              </a:custGeom>
              <a:solidFill>
                <a:srgbClr val="262D66"/>
              </a:solidFill>
              <a:ln cap="flat" cmpd="sng" w="9525">
                <a:solidFill>
                  <a:srgbClr val="262D66"/>
                </a:solidFill>
                <a:prstDash val="solid"/>
                <a:round/>
                <a:headEnd len="med" w="med" type="none"/>
                <a:tailEnd len="med" w="med" type="none"/>
              </a:ln>
            </p:spPr>
          </p:sp>
        </p:grpSp>
        <p:grpSp>
          <p:nvGrpSpPr>
            <p:cNvPr id="679" name="Google Shape;679;p18"/>
            <p:cNvGrpSpPr/>
            <p:nvPr/>
          </p:nvGrpSpPr>
          <p:grpSpPr>
            <a:xfrm>
              <a:off x="104406" y="1543313"/>
              <a:ext cx="71100" cy="183425"/>
              <a:chOff x="8678850" y="1392225"/>
              <a:chExt cx="71100" cy="183425"/>
            </a:xfrm>
          </p:grpSpPr>
          <p:sp>
            <p:nvSpPr>
              <p:cNvPr id="680" name="Google Shape;680;p18"/>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p18"/>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682" name="Google Shape;682;p18"/>
          <p:cNvSpPr txBox="1"/>
          <p:nvPr>
            <p:ph type="title"/>
          </p:nvPr>
        </p:nvSpPr>
        <p:spPr>
          <a:xfrm>
            <a:off x="713225" y="445025"/>
            <a:ext cx="771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
        <p:nvSpPr>
          <p:cNvPr id="683" name="Google Shape;683;p18"/>
          <p:cNvSpPr txBox="1"/>
          <p:nvPr>
            <p:ph idx="2" type="subTitle"/>
          </p:nvPr>
        </p:nvSpPr>
        <p:spPr>
          <a:xfrm>
            <a:off x="713218" y="2003775"/>
            <a:ext cx="1816200" cy="356700"/>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lvl1pPr lvl="0" rtl="0" algn="ctr">
              <a:lnSpc>
                <a:spcPct val="80000"/>
              </a:lnSpc>
              <a:spcBef>
                <a:spcPts val="0"/>
              </a:spcBef>
              <a:spcAft>
                <a:spcPts val="0"/>
              </a:spcAft>
              <a:buSzPts val="2400"/>
              <a:buFont typeface="Mountains of Christmas"/>
              <a:buNone/>
              <a:defRPr sz="1800">
                <a:latin typeface="Sigmar One"/>
                <a:ea typeface="Sigmar One"/>
                <a:cs typeface="Sigmar One"/>
                <a:sym typeface="Sigmar One"/>
              </a:defRPr>
            </a:lvl1pPr>
            <a:lvl2pPr lvl="1" rtl="0" algn="ctr">
              <a:spcBef>
                <a:spcPts val="0"/>
              </a:spcBef>
              <a:spcAft>
                <a:spcPts val="0"/>
              </a:spcAft>
              <a:buSzPts val="2400"/>
              <a:buFont typeface="Mountains of Christmas"/>
              <a:buNone/>
              <a:defRPr b="1" sz="2400">
                <a:latin typeface="Mountains of Christmas"/>
                <a:ea typeface="Mountains of Christmas"/>
                <a:cs typeface="Mountains of Christmas"/>
                <a:sym typeface="Mountains of Christmas"/>
              </a:defRPr>
            </a:lvl2pPr>
            <a:lvl3pPr lvl="2"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3pPr>
            <a:lvl4pPr lvl="3"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4pPr>
            <a:lvl5pPr lvl="4"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5pPr>
            <a:lvl6pPr lvl="5"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6pPr>
            <a:lvl7pPr lvl="6"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7pPr>
            <a:lvl8pPr lvl="7"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8pPr>
            <a:lvl9pPr lvl="8" rtl="0" algn="ctr">
              <a:spcBef>
                <a:spcPts val="1600"/>
              </a:spcBef>
              <a:spcAft>
                <a:spcPts val="1600"/>
              </a:spcAft>
              <a:buSzPts val="2400"/>
              <a:buFont typeface="Mountains of Christmas"/>
              <a:buNone/>
              <a:defRPr b="1" sz="2400">
                <a:latin typeface="Mountains of Christmas"/>
                <a:ea typeface="Mountains of Christmas"/>
                <a:cs typeface="Mountains of Christmas"/>
                <a:sym typeface="Mountains of Christmas"/>
              </a:defRPr>
            </a:lvl9pPr>
          </a:lstStyle>
          <a:p/>
        </p:txBody>
      </p:sp>
      <p:grpSp>
        <p:nvGrpSpPr>
          <p:cNvPr id="684" name="Google Shape;684;p18"/>
          <p:cNvGrpSpPr/>
          <p:nvPr/>
        </p:nvGrpSpPr>
        <p:grpSpPr>
          <a:xfrm>
            <a:off x="104402" y="167874"/>
            <a:ext cx="3235173" cy="1559618"/>
            <a:chOff x="104402" y="167874"/>
            <a:chExt cx="3235173" cy="1559618"/>
          </a:xfrm>
        </p:grpSpPr>
        <p:grpSp>
          <p:nvGrpSpPr>
            <p:cNvPr id="685" name="Google Shape;685;p18"/>
            <p:cNvGrpSpPr/>
            <p:nvPr/>
          </p:nvGrpSpPr>
          <p:grpSpPr>
            <a:xfrm>
              <a:off x="402275" y="169300"/>
              <a:ext cx="2937300" cy="558600"/>
              <a:chOff x="402275" y="124825"/>
              <a:chExt cx="2937300" cy="558600"/>
            </a:xfrm>
          </p:grpSpPr>
          <p:cxnSp>
            <p:nvCxnSpPr>
              <p:cNvPr id="686" name="Google Shape;686;p18"/>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687" name="Google Shape;687;p18"/>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688" name="Google Shape;688;p18"/>
            <p:cNvGrpSpPr/>
            <p:nvPr/>
          </p:nvGrpSpPr>
          <p:grpSpPr>
            <a:xfrm>
              <a:off x="139978" y="167874"/>
              <a:ext cx="2062371" cy="1228719"/>
              <a:chOff x="176828" y="170275"/>
              <a:chExt cx="2062371" cy="1228719"/>
            </a:xfrm>
          </p:grpSpPr>
          <p:grpSp>
            <p:nvGrpSpPr>
              <p:cNvPr id="689" name="Google Shape;689;p18"/>
              <p:cNvGrpSpPr/>
              <p:nvPr/>
            </p:nvGrpSpPr>
            <p:grpSpPr>
              <a:xfrm>
                <a:off x="1507111" y="392220"/>
                <a:ext cx="732087" cy="71100"/>
                <a:chOff x="1491088" y="410914"/>
                <a:chExt cx="732087" cy="71100"/>
              </a:xfrm>
            </p:grpSpPr>
            <p:cxnSp>
              <p:nvCxnSpPr>
                <p:cNvPr id="690" name="Google Shape;690;p18"/>
                <p:cNvCxnSpPr/>
                <p:nvPr/>
              </p:nvCxnSpPr>
              <p:spPr>
                <a:xfrm>
                  <a:off x="1821175" y="447601"/>
                  <a:ext cx="402000" cy="0"/>
                </a:xfrm>
                <a:prstGeom prst="straightConnector1">
                  <a:avLst/>
                </a:prstGeom>
                <a:noFill/>
                <a:ln cap="flat" cmpd="sng" w="9525">
                  <a:solidFill>
                    <a:srgbClr val="262D66"/>
                  </a:solidFill>
                  <a:prstDash val="solid"/>
                  <a:round/>
                  <a:headEnd len="med" w="med" type="none"/>
                  <a:tailEnd len="med" w="med" type="none"/>
                </a:ln>
              </p:spPr>
            </p:cxnSp>
            <p:grpSp>
              <p:nvGrpSpPr>
                <p:cNvPr id="691" name="Google Shape;691;p18"/>
                <p:cNvGrpSpPr/>
                <p:nvPr/>
              </p:nvGrpSpPr>
              <p:grpSpPr>
                <a:xfrm rot="5400000">
                  <a:off x="1547250" y="354751"/>
                  <a:ext cx="71100" cy="183425"/>
                  <a:chOff x="8699639" y="1461675"/>
                  <a:chExt cx="71100" cy="183425"/>
                </a:xfrm>
              </p:grpSpPr>
              <p:sp>
                <p:nvSpPr>
                  <p:cNvPr id="692" name="Google Shape;692;p18"/>
                  <p:cNvSpPr/>
                  <p:nvPr/>
                </p:nvSpPr>
                <p:spPr>
                  <a:xfrm>
                    <a:off x="8699639" y="146167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3" name="Google Shape;693;p18"/>
                  <p:cNvSpPr/>
                  <p:nvPr/>
                </p:nvSpPr>
                <p:spPr>
                  <a:xfrm>
                    <a:off x="8699639" y="1574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694" name="Google Shape;694;p18"/>
              <p:cNvGrpSpPr/>
              <p:nvPr/>
            </p:nvGrpSpPr>
            <p:grpSpPr>
              <a:xfrm rot="-5400000">
                <a:off x="153668" y="193435"/>
                <a:ext cx="1228719" cy="1182400"/>
                <a:chOff x="7740925" y="175095"/>
                <a:chExt cx="1228719" cy="1182400"/>
              </a:xfrm>
            </p:grpSpPr>
            <p:sp>
              <p:nvSpPr>
                <p:cNvPr id="695" name="Google Shape;695;p18"/>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696" name="Google Shape;696;p18"/>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grpSp>
          <p:nvGrpSpPr>
            <p:cNvPr id="697" name="Google Shape;697;p18"/>
            <p:cNvGrpSpPr/>
            <p:nvPr/>
          </p:nvGrpSpPr>
          <p:grpSpPr>
            <a:xfrm>
              <a:off x="104402" y="1544067"/>
              <a:ext cx="71100" cy="183425"/>
              <a:chOff x="8678850" y="1392225"/>
              <a:chExt cx="71100" cy="183425"/>
            </a:xfrm>
          </p:grpSpPr>
          <p:sp>
            <p:nvSpPr>
              <p:cNvPr id="698" name="Google Shape;698;p18"/>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9" name="Google Shape;699;p18"/>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700" name="Google Shape;700;p18"/>
          <p:cNvGrpSpPr/>
          <p:nvPr/>
        </p:nvGrpSpPr>
        <p:grpSpPr>
          <a:xfrm flipH="1" rot="-27310">
            <a:off x="8429000" y="-830399"/>
            <a:ext cx="3173386" cy="3820568"/>
            <a:chOff x="5604281" y="1015787"/>
            <a:chExt cx="3112285" cy="3703895"/>
          </a:xfrm>
        </p:grpSpPr>
        <p:grpSp>
          <p:nvGrpSpPr>
            <p:cNvPr id="701" name="Google Shape;701;p18"/>
            <p:cNvGrpSpPr/>
            <p:nvPr/>
          </p:nvGrpSpPr>
          <p:grpSpPr>
            <a:xfrm flipH="1" rot="-5400000">
              <a:off x="5308476" y="1311592"/>
              <a:ext cx="3703895" cy="3112285"/>
              <a:chOff x="5851244" y="2346863"/>
              <a:chExt cx="3292937" cy="2767214"/>
            </a:xfrm>
          </p:grpSpPr>
          <p:sp>
            <p:nvSpPr>
              <p:cNvPr id="702" name="Google Shape;702;p18"/>
              <p:cNvSpPr/>
              <p:nvPr/>
            </p:nvSpPr>
            <p:spPr>
              <a:xfrm>
                <a:off x="5851244" y="2346863"/>
                <a:ext cx="3292937" cy="2767214"/>
              </a:xfrm>
              <a:custGeom>
                <a:rect b="b" l="l" r="r" t="t"/>
                <a:pathLst>
                  <a:path extrusionOk="0" h="136923" w="162936">
                    <a:moveTo>
                      <a:pt x="0" y="65269"/>
                    </a:moveTo>
                    <a:lnTo>
                      <a:pt x="71654" y="136923"/>
                    </a:lnTo>
                    <a:lnTo>
                      <a:pt x="162936" y="45641"/>
                    </a:lnTo>
                    <a:lnTo>
                      <a:pt x="117295" y="0"/>
                    </a:lnTo>
                  </a:path>
                </a:pathLst>
              </a:custGeom>
              <a:noFill/>
              <a:ln cap="flat" cmpd="sng" w="9525">
                <a:solidFill>
                  <a:srgbClr val="262D66"/>
                </a:solidFill>
                <a:prstDash val="solid"/>
                <a:round/>
                <a:headEnd len="med" w="med" type="none"/>
                <a:tailEnd len="med" w="med" type="none"/>
              </a:ln>
            </p:spPr>
          </p:sp>
          <p:sp>
            <p:nvSpPr>
              <p:cNvPr id="703" name="Google Shape;703;p18"/>
              <p:cNvSpPr/>
              <p:nvPr/>
            </p:nvSpPr>
            <p:spPr>
              <a:xfrm>
                <a:off x="6462947" y="4344512"/>
                <a:ext cx="1328666" cy="755126"/>
              </a:xfrm>
              <a:custGeom>
                <a:rect b="b" l="l" r="r" t="t"/>
                <a:pathLst>
                  <a:path extrusionOk="0" h="37364" w="65743">
                    <a:moveTo>
                      <a:pt x="0" y="8986"/>
                    </a:moveTo>
                    <a:lnTo>
                      <a:pt x="28378" y="37364"/>
                    </a:lnTo>
                    <a:lnTo>
                      <a:pt x="65743" y="0"/>
                    </a:lnTo>
                  </a:path>
                </a:pathLst>
              </a:custGeom>
              <a:noFill/>
              <a:ln cap="flat" cmpd="sng" w="9525">
                <a:solidFill>
                  <a:srgbClr val="262D66"/>
                </a:solidFill>
                <a:prstDash val="solid"/>
                <a:round/>
                <a:headEnd len="med" w="med" type="none"/>
                <a:tailEnd len="med" w="med" type="none"/>
              </a:ln>
            </p:spPr>
          </p:sp>
        </p:grpSp>
        <p:sp>
          <p:nvSpPr>
            <p:cNvPr id="704" name="Google Shape;704;p18"/>
            <p:cNvSpPr/>
            <p:nvPr/>
          </p:nvSpPr>
          <p:spPr>
            <a:xfrm>
              <a:off x="8562175" y="2347100"/>
              <a:ext cx="152225" cy="295600"/>
            </a:xfrm>
            <a:custGeom>
              <a:rect b="b" l="l" r="r" t="t"/>
              <a:pathLst>
                <a:path extrusionOk="0" h="11824" w="6089">
                  <a:moveTo>
                    <a:pt x="5734" y="0"/>
                  </a:moveTo>
                  <a:lnTo>
                    <a:pt x="0" y="5735"/>
                  </a:lnTo>
                  <a:lnTo>
                    <a:pt x="6089" y="11824"/>
                  </a:lnTo>
                  <a:close/>
                </a:path>
              </a:pathLst>
            </a:custGeom>
            <a:solidFill>
              <a:srgbClr val="262D66"/>
            </a:solidFill>
            <a:ln cap="flat" cmpd="sng" w="9525">
              <a:solidFill>
                <a:srgbClr val="262D66"/>
              </a:solidFill>
              <a:prstDash val="solid"/>
              <a:round/>
              <a:headEnd len="med" w="med" type="none"/>
              <a:tailEnd len="med" w="med" type="none"/>
            </a:ln>
          </p:spPr>
        </p:sp>
      </p:grpSp>
      <p:sp>
        <p:nvSpPr>
          <p:cNvPr id="705" name="Google Shape;705;p18"/>
          <p:cNvSpPr txBox="1"/>
          <p:nvPr>
            <p:ph idx="3" type="body"/>
          </p:nvPr>
        </p:nvSpPr>
        <p:spPr>
          <a:xfrm>
            <a:off x="4572125" y="3636300"/>
            <a:ext cx="3858900" cy="717900"/>
          </a:xfrm>
          <a:prstGeom prst="rect">
            <a:avLst/>
          </a:prstGeom>
        </p:spPr>
        <p:txBody>
          <a:bodyPr anchorCtr="0" anchor="b" bIns="91425" lIns="91425" spcFirstLastPara="1" rIns="91425" wrap="square" tIns="91425">
            <a:noAutofit/>
          </a:bodyPr>
          <a:lstStyle>
            <a:lvl1pPr indent="-330200" lvl="0" marL="457200" marR="50800" rtl="0">
              <a:spcBef>
                <a:spcPts val="0"/>
              </a:spcBef>
              <a:spcAft>
                <a:spcPts val="0"/>
              </a:spcAft>
              <a:buClr>
                <a:schemeClr val="dk1"/>
              </a:buClr>
              <a:buSzPts val="1600"/>
              <a:buFont typeface="Darker Grotesque Medium"/>
              <a:buChar char="●"/>
              <a:defRPr sz="1200">
                <a:solidFill>
                  <a:schemeClr val="dk1"/>
                </a:solidFill>
              </a:defRPr>
            </a:lvl1pPr>
            <a:lvl2pPr indent="-330200" lvl="1" marL="914400" rtl="0">
              <a:spcBef>
                <a:spcPts val="0"/>
              </a:spcBef>
              <a:spcAft>
                <a:spcPts val="0"/>
              </a:spcAft>
              <a:buClr>
                <a:schemeClr val="dk1"/>
              </a:buClr>
              <a:buSzPts val="1600"/>
              <a:buFont typeface="Darker Grotesque Medium"/>
              <a:buChar char="○"/>
              <a:defRPr>
                <a:solidFill>
                  <a:schemeClr val="dk1"/>
                </a:solidFill>
              </a:defRPr>
            </a:lvl2pPr>
            <a:lvl3pPr indent="-330200" lvl="2" marL="1371600" rtl="0">
              <a:spcBef>
                <a:spcPts val="1600"/>
              </a:spcBef>
              <a:spcAft>
                <a:spcPts val="0"/>
              </a:spcAft>
              <a:buClr>
                <a:schemeClr val="dk1"/>
              </a:buClr>
              <a:buSzPts val="1600"/>
              <a:buFont typeface="Darker Grotesque Medium"/>
              <a:buChar char="■"/>
              <a:defRPr>
                <a:solidFill>
                  <a:schemeClr val="dk1"/>
                </a:solidFill>
              </a:defRPr>
            </a:lvl3pPr>
            <a:lvl4pPr indent="-330200" lvl="3" marL="1828800" rtl="0">
              <a:spcBef>
                <a:spcPts val="1600"/>
              </a:spcBef>
              <a:spcAft>
                <a:spcPts val="0"/>
              </a:spcAft>
              <a:buClr>
                <a:schemeClr val="dk1"/>
              </a:buClr>
              <a:buSzPts val="1600"/>
              <a:buFont typeface="Darker Grotesque Medium"/>
              <a:buChar char="●"/>
              <a:defRPr>
                <a:solidFill>
                  <a:schemeClr val="dk1"/>
                </a:solidFill>
              </a:defRPr>
            </a:lvl4pPr>
            <a:lvl5pPr indent="-330200" lvl="4" marL="2286000" rtl="0">
              <a:spcBef>
                <a:spcPts val="1600"/>
              </a:spcBef>
              <a:spcAft>
                <a:spcPts val="0"/>
              </a:spcAft>
              <a:buClr>
                <a:schemeClr val="dk1"/>
              </a:buClr>
              <a:buSzPts val="1600"/>
              <a:buFont typeface="Darker Grotesque Medium"/>
              <a:buChar char="○"/>
              <a:defRPr>
                <a:solidFill>
                  <a:schemeClr val="dk1"/>
                </a:solidFill>
              </a:defRPr>
            </a:lvl5pPr>
            <a:lvl6pPr indent="-330200" lvl="5" marL="2743200" rtl="0">
              <a:spcBef>
                <a:spcPts val="1600"/>
              </a:spcBef>
              <a:spcAft>
                <a:spcPts val="0"/>
              </a:spcAft>
              <a:buClr>
                <a:schemeClr val="dk1"/>
              </a:buClr>
              <a:buSzPts val="1600"/>
              <a:buFont typeface="Darker Grotesque Medium"/>
              <a:buChar char="■"/>
              <a:defRPr>
                <a:solidFill>
                  <a:schemeClr val="dk1"/>
                </a:solidFill>
              </a:defRPr>
            </a:lvl6pPr>
            <a:lvl7pPr indent="-330200" lvl="6" marL="3200400" rtl="0">
              <a:spcBef>
                <a:spcPts val="1600"/>
              </a:spcBef>
              <a:spcAft>
                <a:spcPts val="0"/>
              </a:spcAft>
              <a:buClr>
                <a:schemeClr val="dk1"/>
              </a:buClr>
              <a:buSzPts val="1600"/>
              <a:buFont typeface="Darker Grotesque Medium"/>
              <a:buChar char="●"/>
              <a:defRPr>
                <a:solidFill>
                  <a:schemeClr val="dk1"/>
                </a:solidFill>
              </a:defRPr>
            </a:lvl7pPr>
            <a:lvl8pPr indent="-330200" lvl="7" marL="3657600" rtl="0">
              <a:spcBef>
                <a:spcPts val="1600"/>
              </a:spcBef>
              <a:spcAft>
                <a:spcPts val="0"/>
              </a:spcAft>
              <a:buClr>
                <a:schemeClr val="dk1"/>
              </a:buClr>
              <a:buSzPts val="1600"/>
              <a:buFont typeface="Darker Grotesque Medium"/>
              <a:buChar char="○"/>
              <a:defRPr>
                <a:solidFill>
                  <a:schemeClr val="dk1"/>
                </a:solidFill>
              </a:defRPr>
            </a:lvl8pPr>
            <a:lvl9pPr indent="-330200" lvl="8" marL="4114800" rtl="0">
              <a:spcBef>
                <a:spcPts val="1600"/>
              </a:spcBef>
              <a:spcAft>
                <a:spcPts val="1600"/>
              </a:spcAft>
              <a:buClr>
                <a:schemeClr val="dk1"/>
              </a:buClr>
              <a:buSzPts val="1600"/>
              <a:buFont typeface="Darker Grotesque Medium"/>
              <a:buChar char="■"/>
              <a:defRPr>
                <a:solidFill>
                  <a:schemeClr val="dk1"/>
                </a:solidFill>
              </a:defRPr>
            </a:lvl9pPr>
          </a:lstStyle>
          <a:p/>
        </p:txBody>
      </p:sp>
      <p:sp>
        <p:nvSpPr>
          <p:cNvPr id="706" name="Google Shape;706;p18"/>
          <p:cNvSpPr txBox="1"/>
          <p:nvPr>
            <p:ph idx="4" type="subTitle"/>
          </p:nvPr>
        </p:nvSpPr>
        <p:spPr>
          <a:xfrm>
            <a:off x="4572129" y="2003775"/>
            <a:ext cx="2915400" cy="356700"/>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lvl1pPr lvl="0" rtl="0" algn="ctr">
              <a:lnSpc>
                <a:spcPct val="80000"/>
              </a:lnSpc>
              <a:spcBef>
                <a:spcPts val="0"/>
              </a:spcBef>
              <a:spcAft>
                <a:spcPts val="0"/>
              </a:spcAft>
              <a:buSzPts val="2400"/>
              <a:buFont typeface="Mountains of Christmas"/>
              <a:buNone/>
              <a:defRPr sz="1800">
                <a:solidFill>
                  <a:schemeClr val="dk1"/>
                </a:solidFill>
                <a:latin typeface="Sigmar One"/>
                <a:ea typeface="Sigmar One"/>
                <a:cs typeface="Sigmar One"/>
                <a:sym typeface="Sigmar One"/>
              </a:defRPr>
            </a:lvl1pPr>
            <a:lvl2pPr lvl="1" rtl="0" algn="ctr">
              <a:spcBef>
                <a:spcPts val="0"/>
              </a:spcBef>
              <a:spcAft>
                <a:spcPts val="0"/>
              </a:spcAft>
              <a:buSzPts val="2400"/>
              <a:buFont typeface="Mountains of Christmas"/>
              <a:buNone/>
              <a:defRPr b="1" sz="2400">
                <a:latin typeface="Mountains of Christmas"/>
                <a:ea typeface="Mountains of Christmas"/>
                <a:cs typeface="Mountains of Christmas"/>
                <a:sym typeface="Mountains of Christmas"/>
              </a:defRPr>
            </a:lvl2pPr>
            <a:lvl3pPr lvl="2"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3pPr>
            <a:lvl4pPr lvl="3"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4pPr>
            <a:lvl5pPr lvl="4"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5pPr>
            <a:lvl6pPr lvl="5"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6pPr>
            <a:lvl7pPr lvl="6"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7pPr>
            <a:lvl8pPr lvl="7"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8pPr>
            <a:lvl9pPr lvl="8" rtl="0" algn="ctr">
              <a:spcBef>
                <a:spcPts val="1600"/>
              </a:spcBef>
              <a:spcAft>
                <a:spcPts val="1600"/>
              </a:spcAft>
              <a:buSzPts val="2400"/>
              <a:buFont typeface="Mountains of Christmas"/>
              <a:buNone/>
              <a:defRPr b="1" sz="2400">
                <a:latin typeface="Mountains of Christmas"/>
                <a:ea typeface="Mountains of Christmas"/>
                <a:cs typeface="Mountains of Christmas"/>
                <a:sym typeface="Mountains of Christmas"/>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p:cSld name="BLANK_1_1_1_2">
    <p:spTree>
      <p:nvGrpSpPr>
        <p:cNvPr id="707" name="Shape 707"/>
        <p:cNvGrpSpPr/>
        <p:nvPr/>
      </p:nvGrpSpPr>
      <p:grpSpPr>
        <a:xfrm>
          <a:off x="0" y="0"/>
          <a:ext cx="0" cy="0"/>
          <a:chOff x="0" y="0"/>
          <a:chExt cx="0" cy="0"/>
        </a:xfrm>
      </p:grpSpPr>
      <p:grpSp>
        <p:nvGrpSpPr>
          <p:cNvPr id="708" name="Google Shape;708;p19"/>
          <p:cNvGrpSpPr/>
          <p:nvPr/>
        </p:nvGrpSpPr>
        <p:grpSpPr>
          <a:xfrm rot="5400000">
            <a:off x="7775865" y="4118532"/>
            <a:ext cx="2447400" cy="2740818"/>
            <a:chOff x="-752290" y="-1552472"/>
            <a:chExt cx="2447400" cy="2740818"/>
          </a:xfrm>
        </p:grpSpPr>
        <p:sp>
          <p:nvSpPr>
            <p:cNvPr id="709" name="Google Shape;709;p19"/>
            <p:cNvSpPr/>
            <p:nvPr/>
          </p:nvSpPr>
          <p:spPr>
            <a:xfrm rot="2700000">
              <a:off x="-393877" y="-900641"/>
              <a:ext cx="1730573" cy="1730573"/>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0" name="Google Shape;710;p19"/>
            <p:cNvSpPr/>
            <p:nvPr/>
          </p:nvSpPr>
          <p:spPr>
            <a:xfrm rot="2700000">
              <a:off x="-393877" y="-1194059"/>
              <a:ext cx="1730573" cy="1730573"/>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711" name="Google Shape;711;p19"/>
          <p:cNvSpPr txBox="1"/>
          <p:nvPr>
            <p:ph type="title"/>
          </p:nvPr>
        </p:nvSpPr>
        <p:spPr>
          <a:xfrm>
            <a:off x="973075" y="1840875"/>
            <a:ext cx="1816200" cy="356700"/>
          </a:xfrm>
          <a:prstGeom prst="rect">
            <a:avLst/>
          </a:prstGeom>
          <a:solidFill>
            <a:schemeClr val="dk1"/>
          </a:solidFill>
        </p:spPr>
        <p:txBody>
          <a:bodyPr anchorCtr="0" anchor="ctr" bIns="91425" lIns="91425" spcFirstLastPara="1" rIns="91425" wrap="square" tIns="91425">
            <a:noAutofit/>
          </a:bodyPr>
          <a:lstStyle>
            <a:lvl1pPr lvl="0" rtl="0" algn="ctr">
              <a:spcBef>
                <a:spcPts val="0"/>
              </a:spcBef>
              <a:spcAft>
                <a:spcPts val="0"/>
              </a:spcAft>
              <a:buSzPts val="2500"/>
              <a:buNone/>
              <a:defRPr sz="1400">
                <a:solidFill>
                  <a:schemeClr val="lt1"/>
                </a:solidFill>
              </a:defRPr>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712" name="Google Shape;712;p19"/>
          <p:cNvSpPr txBox="1"/>
          <p:nvPr>
            <p:ph idx="1" type="subTitle"/>
          </p:nvPr>
        </p:nvSpPr>
        <p:spPr>
          <a:xfrm>
            <a:off x="712975" y="2231942"/>
            <a:ext cx="2336400" cy="874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13" name="Google Shape;713;p19"/>
          <p:cNvSpPr txBox="1"/>
          <p:nvPr>
            <p:ph idx="2" type="title"/>
          </p:nvPr>
        </p:nvSpPr>
        <p:spPr>
          <a:xfrm>
            <a:off x="3663900" y="3048075"/>
            <a:ext cx="1816200" cy="356700"/>
          </a:xfrm>
          <a:prstGeom prst="rect">
            <a:avLst/>
          </a:prstGeom>
          <a:solidFill>
            <a:schemeClr val="dk1"/>
          </a:solidFill>
        </p:spPr>
        <p:txBody>
          <a:bodyPr anchorCtr="0" anchor="ctr" bIns="91425" lIns="91425" spcFirstLastPara="1" rIns="91425" wrap="square" tIns="91425">
            <a:noAutofit/>
          </a:bodyPr>
          <a:lstStyle>
            <a:lvl1pPr lvl="0" rtl="0" algn="ctr">
              <a:spcBef>
                <a:spcPts val="0"/>
              </a:spcBef>
              <a:spcAft>
                <a:spcPts val="0"/>
              </a:spcAft>
              <a:buSzPts val="2500"/>
              <a:buNone/>
              <a:defRPr sz="1400">
                <a:solidFill>
                  <a:schemeClr val="lt1"/>
                </a:solidFill>
              </a:defRPr>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714" name="Google Shape;714;p19"/>
          <p:cNvSpPr txBox="1"/>
          <p:nvPr>
            <p:ph idx="3" type="subTitle"/>
          </p:nvPr>
        </p:nvSpPr>
        <p:spPr>
          <a:xfrm>
            <a:off x="3403800" y="3439141"/>
            <a:ext cx="2336400" cy="874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15" name="Google Shape;715;p19"/>
          <p:cNvSpPr txBox="1"/>
          <p:nvPr>
            <p:ph idx="4" type="title"/>
          </p:nvPr>
        </p:nvSpPr>
        <p:spPr>
          <a:xfrm>
            <a:off x="6354725" y="1840875"/>
            <a:ext cx="1816200" cy="356700"/>
          </a:xfrm>
          <a:prstGeom prst="rect">
            <a:avLst/>
          </a:prstGeom>
          <a:solidFill>
            <a:schemeClr val="dk1"/>
          </a:solidFill>
        </p:spPr>
        <p:txBody>
          <a:bodyPr anchorCtr="0" anchor="ctr" bIns="91425" lIns="91425" spcFirstLastPara="1" rIns="91425" wrap="square" tIns="91425">
            <a:noAutofit/>
          </a:bodyPr>
          <a:lstStyle>
            <a:lvl1pPr lvl="0" rtl="0" algn="ctr">
              <a:spcBef>
                <a:spcPts val="0"/>
              </a:spcBef>
              <a:spcAft>
                <a:spcPts val="0"/>
              </a:spcAft>
              <a:buSzPts val="2500"/>
              <a:buNone/>
              <a:defRPr sz="1400">
                <a:solidFill>
                  <a:schemeClr val="lt1"/>
                </a:solidFill>
              </a:defRPr>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716" name="Google Shape;716;p19"/>
          <p:cNvSpPr txBox="1"/>
          <p:nvPr>
            <p:ph idx="5" type="subTitle"/>
          </p:nvPr>
        </p:nvSpPr>
        <p:spPr>
          <a:xfrm>
            <a:off x="6094625" y="2231942"/>
            <a:ext cx="2336400" cy="874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17" name="Google Shape;717;p19"/>
          <p:cNvSpPr txBox="1"/>
          <p:nvPr>
            <p:ph idx="6" type="title"/>
          </p:nvPr>
        </p:nvSpPr>
        <p:spPr>
          <a:xfrm>
            <a:off x="720000" y="445025"/>
            <a:ext cx="77040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718" name="Google Shape;718;p19"/>
          <p:cNvGrpSpPr/>
          <p:nvPr/>
        </p:nvGrpSpPr>
        <p:grpSpPr>
          <a:xfrm rot="5400000">
            <a:off x="-1083022" y="4118532"/>
            <a:ext cx="2447400" cy="2740818"/>
            <a:chOff x="-752290" y="-1552472"/>
            <a:chExt cx="2447400" cy="2740818"/>
          </a:xfrm>
        </p:grpSpPr>
        <p:sp>
          <p:nvSpPr>
            <p:cNvPr id="719" name="Google Shape;719;p19"/>
            <p:cNvSpPr/>
            <p:nvPr/>
          </p:nvSpPr>
          <p:spPr>
            <a:xfrm rot="2700000">
              <a:off x="-393877" y="-900641"/>
              <a:ext cx="1730573" cy="1730573"/>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0" name="Google Shape;720;p19"/>
            <p:cNvSpPr/>
            <p:nvPr/>
          </p:nvSpPr>
          <p:spPr>
            <a:xfrm rot="2700000">
              <a:off x="-393877" y="-1194059"/>
              <a:ext cx="1730573" cy="1730573"/>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21" name="Google Shape;721;p19"/>
          <p:cNvGrpSpPr/>
          <p:nvPr/>
        </p:nvGrpSpPr>
        <p:grpSpPr>
          <a:xfrm>
            <a:off x="104402" y="167874"/>
            <a:ext cx="3235173" cy="1559618"/>
            <a:chOff x="104402" y="167874"/>
            <a:chExt cx="3235173" cy="1559618"/>
          </a:xfrm>
        </p:grpSpPr>
        <p:grpSp>
          <p:nvGrpSpPr>
            <p:cNvPr id="722" name="Google Shape;722;p19"/>
            <p:cNvGrpSpPr/>
            <p:nvPr/>
          </p:nvGrpSpPr>
          <p:grpSpPr>
            <a:xfrm>
              <a:off x="402275" y="169300"/>
              <a:ext cx="2937300" cy="558600"/>
              <a:chOff x="402275" y="124825"/>
              <a:chExt cx="2937300" cy="558600"/>
            </a:xfrm>
          </p:grpSpPr>
          <p:cxnSp>
            <p:nvCxnSpPr>
              <p:cNvPr id="723" name="Google Shape;723;p19"/>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724" name="Google Shape;724;p19"/>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725" name="Google Shape;725;p19"/>
            <p:cNvGrpSpPr/>
            <p:nvPr/>
          </p:nvGrpSpPr>
          <p:grpSpPr>
            <a:xfrm>
              <a:off x="139978" y="167874"/>
              <a:ext cx="2062371" cy="1228719"/>
              <a:chOff x="176828" y="170275"/>
              <a:chExt cx="2062371" cy="1228719"/>
            </a:xfrm>
          </p:grpSpPr>
          <p:grpSp>
            <p:nvGrpSpPr>
              <p:cNvPr id="726" name="Google Shape;726;p19"/>
              <p:cNvGrpSpPr/>
              <p:nvPr/>
            </p:nvGrpSpPr>
            <p:grpSpPr>
              <a:xfrm>
                <a:off x="1507111" y="392220"/>
                <a:ext cx="732087" cy="71100"/>
                <a:chOff x="1491088" y="410914"/>
                <a:chExt cx="732087" cy="71100"/>
              </a:xfrm>
            </p:grpSpPr>
            <p:cxnSp>
              <p:nvCxnSpPr>
                <p:cNvPr id="727" name="Google Shape;727;p19"/>
                <p:cNvCxnSpPr/>
                <p:nvPr/>
              </p:nvCxnSpPr>
              <p:spPr>
                <a:xfrm>
                  <a:off x="1821175" y="447601"/>
                  <a:ext cx="402000" cy="0"/>
                </a:xfrm>
                <a:prstGeom prst="straightConnector1">
                  <a:avLst/>
                </a:prstGeom>
                <a:noFill/>
                <a:ln cap="flat" cmpd="sng" w="9525">
                  <a:solidFill>
                    <a:schemeClr val="dk1"/>
                  </a:solidFill>
                  <a:prstDash val="solid"/>
                  <a:round/>
                  <a:headEnd len="med" w="med" type="none"/>
                  <a:tailEnd len="med" w="med" type="none"/>
                </a:ln>
              </p:spPr>
            </p:cxnSp>
            <p:grpSp>
              <p:nvGrpSpPr>
                <p:cNvPr id="728" name="Google Shape;728;p19"/>
                <p:cNvGrpSpPr/>
                <p:nvPr/>
              </p:nvGrpSpPr>
              <p:grpSpPr>
                <a:xfrm rot="5400000">
                  <a:off x="1547250" y="354751"/>
                  <a:ext cx="71100" cy="183425"/>
                  <a:chOff x="8699639" y="1461675"/>
                  <a:chExt cx="71100" cy="183425"/>
                </a:xfrm>
              </p:grpSpPr>
              <p:sp>
                <p:nvSpPr>
                  <p:cNvPr id="729" name="Google Shape;729;p19"/>
                  <p:cNvSpPr/>
                  <p:nvPr/>
                </p:nvSpPr>
                <p:spPr>
                  <a:xfrm>
                    <a:off x="8699639" y="146167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0" name="Google Shape;730;p19"/>
                  <p:cNvSpPr/>
                  <p:nvPr/>
                </p:nvSpPr>
                <p:spPr>
                  <a:xfrm>
                    <a:off x="8699639" y="157400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731" name="Google Shape;731;p19"/>
              <p:cNvGrpSpPr/>
              <p:nvPr/>
            </p:nvGrpSpPr>
            <p:grpSpPr>
              <a:xfrm rot="-5400000">
                <a:off x="153668" y="193435"/>
                <a:ext cx="1228719" cy="1182400"/>
                <a:chOff x="7740925" y="175095"/>
                <a:chExt cx="1228719" cy="1182400"/>
              </a:xfrm>
            </p:grpSpPr>
            <p:sp>
              <p:nvSpPr>
                <p:cNvPr id="732" name="Google Shape;732;p19"/>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733" name="Google Shape;733;p19"/>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chemeClr val="dk1"/>
                </a:solidFill>
                <a:ln cap="flat" cmpd="sng" w="9525">
                  <a:solidFill>
                    <a:schemeClr val="dk1"/>
                  </a:solidFill>
                  <a:prstDash val="solid"/>
                  <a:round/>
                  <a:headEnd len="med" w="med" type="none"/>
                  <a:tailEnd len="med" w="med" type="none"/>
                </a:ln>
              </p:spPr>
            </p:sp>
          </p:grpSp>
        </p:grpSp>
        <p:grpSp>
          <p:nvGrpSpPr>
            <p:cNvPr id="734" name="Google Shape;734;p19"/>
            <p:cNvGrpSpPr/>
            <p:nvPr/>
          </p:nvGrpSpPr>
          <p:grpSpPr>
            <a:xfrm>
              <a:off x="104402" y="1544067"/>
              <a:ext cx="71100" cy="183425"/>
              <a:chOff x="8678850" y="1392225"/>
              <a:chExt cx="71100" cy="183425"/>
            </a:xfrm>
          </p:grpSpPr>
          <p:sp>
            <p:nvSpPr>
              <p:cNvPr id="735" name="Google Shape;735;p19"/>
              <p:cNvSpPr/>
              <p:nvPr/>
            </p:nvSpPr>
            <p:spPr>
              <a:xfrm>
                <a:off x="8678850" y="139222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6" name="Google Shape;736;p19"/>
              <p:cNvSpPr/>
              <p:nvPr/>
            </p:nvSpPr>
            <p:spPr>
              <a:xfrm>
                <a:off x="8678850" y="150455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737" name="Google Shape;737;p19"/>
          <p:cNvGrpSpPr/>
          <p:nvPr/>
        </p:nvGrpSpPr>
        <p:grpSpPr>
          <a:xfrm>
            <a:off x="7762258" y="168972"/>
            <a:ext cx="1220292" cy="2396733"/>
            <a:chOff x="7762258" y="168972"/>
            <a:chExt cx="1220292" cy="2396733"/>
          </a:xfrm>
        </p:grpSpPr>
        <p:grpSp>
          <p:nvGrpSpPr>
            <p:cNvPr id="738" name="Google Shape;738;p19"/>
            <p:cNvGrpSpPr/>
            <p:nvPr/>
          </p:nvGrpSpPr>
          <p:grpSpPr>
            <a:xfrm>
              <a:off x="7762258" y="168972"/>
              <a:ext cx="1215389" cy="1527061"/>
              <a:chOff x="7762258" y="168972"/>
              <a:chExt cx="1215389" cy="1527061"/>
            </a:xfrm>
          </p:grpSpPr>
          <p:grpSp>
            <p:nvGrpSpPr>
              <p:cNvPr id="739" name="Google Shape;739;p19"/>
              <p:cNvGrpSpPr/>
              <p:nvPr/>
            </p:nvGrpSpPr>
            <p:grpSpPr>
              <a:xfrm>
                <a:off x="8703402" y="1512608"/>
                <a:ext cx="71100" cy="183425"/>
                <a:chOff x="8670258" y="1418000"/>
                <a:chExt cx="71100" cy="183425"/>
              </a:xfrm>
            </p:grpSpPr>
            <p:sp>
              <p:nvSpPr>
                <p:cNvPr id="740" name="Google Shape;740;p19"/>
                <p:cNvSpPr/>
                <p:nvPr/>
              </p:nvSpPr>
              <p:spPr>
                <a:xfrm>
                  <a:off x="8670258" y="141800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1" name="Google Shape;741;p19"/>
                <p:cNvSpPr/>
                <p:nvPr/>
              </p:nvSpPr>
              <p:spPr>
                <a:xfrm>
                  <a:off x="8670258" y="153032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42" name="Google Shape;742;p19"/>
              <p:cNvGrpSpPr/>
              <p:nvPr/>
            </p:nvGrpSpPr>
            <p:grpSpPr>
              <a:xfrm>
                <a:off x="7762258" y="168972"/>
                <a:ext cx="1215389" cy="1193278"/>
                <a:chOff x="7751575" y="163631"/>
                <a:chExt cx="1215389" cy="1193278"/>
              </a:xfrm>
            </p:grpSpPr>
            <p:sp>
              <p:nvSpPr>
                <p:cNvPr id="743" name="Google Shape;743;p19"/>
                <p:cNvSpPr/>
                <p:nvPr/>
              </p:nvSpPr>
              <p:spPr>
                <a:xfrm rot="10800000">
                  <a:off x="7751575" y="163631"/>
                  <a:ext cx="975392" cy="1193278"/>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744" name="Google Shape;744;p19"/>
                <p:cNvSpPr/>
                <p:nvPr/>
              </p:nvSpPr>
              <p:spPr>
                <a:xfrm>
                  <a:off x="8727542" y="163634"/>
                  <a:ext cx="239423" cy="258336"/>
                </a:xfrm>
                <a:custGeom>
                  <a:rect b="b" l="l" r="r" t="t"/>
                  <a:pathLst>
                    <a:path extrusionOk="0" h="9223" w="10641">
                      <a:moveTo>
                        <a:pt x="0" y="0"/>
                      </a:moveTo>
                      <a:lnTo>
                        <a:pt x="0" y="9223"/>
                      </a:lnTo>
                      <a:lnTo>
                        <a:pt x="10641" y="9223"/>
                      </a:lnTo>
                      <a:close/>
                    </a:path>
                  </a:pathLst>
                </a:custGeom>
                <a:solidFill>
                  <a:schemeClr val="dk1"/>
                </a:solidFill>
                <a:ln cap="flat" cmpd="sng" w="9525">
                  <a:solidFill>
                    <a:schemeClr val="dk1"/>
                  </a:solidFill>
                  <a:prstDash val="solid"/>
                  <a:round/>
                  <a:headEnd len="med" w="med" type="none"/>
                  <a:tailEnd len="med" w="med" type="none"/>
                </a:ln>
              </p:spPr>
            </p:sp>
          </p:grpSp>
        </p:grpSp>
        <p:grpSp>
          <p:nvGrpSpPr>
            <p:cNvPr id="745" name="Google Shape;745;p19"/>
            <p:cNvGrpSpPr/>
            <p:nvPr/>
          </p:nvGrpSpPr>
          <p:grpSpPr>
            <a:xfrm>
              <a:off x="8432650" y="426740"/>
              <a:ext cx="549900" cy="2138965"/>
              <a:chOff x="8432650" y="426725"/>
              <a:chExt cx="549900" cy="806700"/>
            </a:xfrm>
          </p:grpSpPr>
          <p:cxnSp>
            <p:nvCxnSpPr>
              <p:cNvPr id="746" name="Google Shape;746;p19"/>
              <p:cNvCxnSpPr/>
              <p:nvPr/>
            </p:nvCxnSpPr>
            <p:spPr>
              <a:xfrm>
                <a:off x="8432650" y="428150"/>
                <a:ext cx="549900" cy="0"/>
              </a:xfrm>
              <a:prstGeom prst="straightConnector1">
                <a:avLst/>
              </a:prstGeom>
              <a:noFill/>
              <a:ln cap="flat" cmpd="sng" w="9525">
                <a:solidFill>
                  <a:schemeClr val="dk1"/>
                </a:solidFill>
                <a:prstDash val="solid"/>
                <a:round/>
                <a:headEnd len="med" w="med" type="none"/>
                <a:tailEnd len="med" w="med" type="none"/>
              </a:ln>
            </p:spPr>
          </p:cxnSp>
          <p:cxnSp>
            <p:nvCxnSpPr>
              <p:cNvPr id="747" name="Google Shape;747;p19"/>
              <p:cNvCxnSpPr/>
              <p:nvPr/>
            </p:nvCxnSpPr>
            <p:spPr>
              <a:xfrm>
                <a:off x="8978211" y="426725"/>
                <a:ext cx="0" cy="806700"/>
              </a:xfrm>
              <a:prstGeom prst="straightConnector1">
                <a:avLst/>
              </a:prstGeom>
              <a:noFill/>
              <a:ln cap="flat" cmpd="sng" w="9525">
                <a:solidFill>
                  <a:schemeClr val="dk1"/>
                </a:solidFill>
                <a:prstDash val="solid"/>
                <a:round/>
                <a:headEnd len="med" w="med" type="none"/>
                <a:tailEnd len="med" w="med" type="none"/>
              </a:ln>
            </p:spPr>
          </p:cxnSp>
        </p:grpSp>
        <p:grpSp>
          <p:nvGrpSpPr>
            <p:cNvPr id="748" name="Google Shape;748;p19"/>
            <p:cNvGrpSpPr/>
            <p:nvPr/>
          </p:nvGrpSpPr>
          <p:grpSpPr>
            <a:xfrm rot="5400000">
              <a:off x="8158088" y="335583"/>
              <a:ext cx="71100" cy="183425"/>
              <a:chOff x="8670258" y="1418000"/>
              <a:chExt cx="71100" cy="183425"/>
            </a:xfrm>
          </p:grpSpPr>
          <p:sp>
            <p:nvSpPr>
              <p:cNvPr id="749" name="Google Shape;749;p19"/>
              <p:cNvSpPr/>
              <p:nvPr/>
            </p:nvSpPr>
            <p:spPr>
              <a:xfrm>
                <a:off x="8670258" y="141800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0" name="Google Shape;750;p19"/>
              <p:cNvSpPr/>
              <p:nvPr/>
            </p:nvSpPr>
            <p:spPr>
              <a:xfrm>
                <a:off x="8670258" y="153032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hree columns 1">
  <p:cSld name="BLANK_1_1_1_2_1_1">
    <p:spTree>
      <p:nvGrpSpPr>
        <p:cNvPr id="751" name="Shape 751"/>
        <p:cNvGrpSpPr/>
        <p:nvPr/>
      </p:nvGrpSpPr>
      <p:grpSpPr>
        <a:xfrm>
          <a:off x="0" y="0"/>
          <a:ext cx="0" cy="0"/>
          <a:chOff x="0" y="0"/>
          <a:chExt cx="0" cy="0"/>
        </a:xfrm>
      </p:grpSpPr>
      <p:sp>
        <p:nvSpPr>
          <p:cNvPr id="752" name="Google Shape;752;p20"/>
          <p:cNvSpPr txBox="1"/>
          <p:nvPr>
            <p:ph type="title"/>
          </p:nvPr>
        </p:nvSpPr>
        <p:spPr>
          <a:xfrm>
            <a:off x="973075" y="3338225"/>
            <a:ext cx="1816200" cy="356700"/>
          </a:xfrm>
          <a:prstGeom prst="rect">
            <a:avLst/>
          </a:prstGeom>
          <a:solidFill>
            <a:schemeClr val="dk1"/>
          </a:solidFill>
        </p:spPr>
        <p:txBody>
          <a:bodyPr anchorCtr="0" anchor="ctr" bIns="91425" lIns="91425" spcFirstLastPara="1" rIns="91425" wrap="square" tIns="91425">
            <a:noAutofit/>
          </a:bodyPr>
          <a:lstStyle>
            <a:lvl1pPr lvl="0" rtl="0" algn="ctr">
              <a:spcBef>
                <a:spcPts val="0"/>
              </a:spcBef>
              <a:spcAft>
                <a:spcPts val="0"/>
              </a:spcAft>
              <a:buSzPts val="2500"/>
              <a:buNone/>
              <a:defRPr sz="1800">
                <a:solidFill>
                  <a:schemeClr val="lt1"/>
                </a:solidFill>
              </a:defRPr>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753" name="Google Shape;753;p20"/>
          <p:cNvSpPr txBox="1"/>
          <p:nvPr>
            <p:ph idx="1" type="subTitle"/>
          </p:nvPr>
        </p:nvSpPr>
        <p:spPr>
          <a:xfrm>
            <a:off x="712975" y="3729292"/>
            <a:ext cx="2336400" cy="874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54" name="Google Shape;754;p20"/>
          <p:cNvSpPr txBox="1"/>
          <p:nvPr>
            <p:ph idx="2" type="title"/>
          </p:nvPr>
        </p:nvSpPr>
        <p:spPr>
          <a:xfrm>
            <a:off x="3663900" y="3338225"/>
            <a:ext cx="1816200" cy="356700"/>
          </a:xfrm>
          <a:prstGeom prst="rect">
            <a:avLst/>
          </a:prstGeom>
          <a:solidFill>
            <a:schemeClr val="dk1"/>
          </a:solidFill>
        </p:spPr>
        <p:txBody>
          <a:bodyPr anchorCtr="0" anchor="ctr" bIns="91425" lIns="91425" spcFirstLastPara="1" rIns="91425" wrap="square" tIns="91425">
            <a:noAutofit/>
          </a:bodyPr>
          <a:lstStyle>
            <a:lvl1pPr lvl="0" rtl="0" algn="ctr">
              <a:spcBef>
                <a:spcPts val="0"/>
              </a:spcBef>
              <a:spcAft>
                <a:spcPts val="0"/>
              </a:spcAft>
              <a:buSzPts val="2500"/>
              <a:buNone/>
              <a:defRPr sz="1800">
                <a:solidFill>
                  <a:schemeClr val="lt1"/>
                </a:solidFill>
              </a:defRPr>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755" name="Google Shape;755;p20"/>
          <p:cNvSpPr txBox="1"/>
          <p:nvPr>
            <p:ph idx="3" type="subTitle"/>
          </p:nvPr>
        </p:nvSpPr>
        <p:spPr>
          <a:xfrm>
            <a:off x="3403800" y="3729291"/>
            <a:ext cx="2336400" cy="874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56" name="Google Shape;756;p20"/>
          <p:cNvSpPr txBox="1"/>
          <p:nvPr>
            <p:ph idx="4" type="title"/>
          </p:nvPr>
        </p:nvSpPr>
        <p:spPr>
          <a:xfrm>
            <a:off x="6354725" y="3338225"/>
            <a:ext cx="1816200" cy="356700"/>
          </a:xfrm>
          <a:prstGeom prst="rect">
            <a:avLst/>
          </a:prstGeom>
          <a:solidFill>
            <a:schemeClr val="dk1"/>
          </a:solidFill>
        </p:spPr>
        <p:txBody>
          <a:bodyPr anchorCtr="0" anchor="ctr" bIns="91425" lIns="91425" spcFirstLastPara="1" rIns="91425" wrap="square" tIns="91425">
            <a:noAutofit/>
          </a:bodyPr>
          <a:lstStyle>
            <a:lvl1pPr lvl="0" rtl="0" algn="ctr">
              <a:spcBef>
                <a:spcPts val="0"/>
              </a:spcBef>
              <a:spcAft>
                <a:spcPts val="0"/>
              </a:spcAft>
              <a:buSzPts val="2500"/>
              <a:buNone/>
              <a:defRPr sz="1800">
                <a:solidFill>
                  <a:schemeClr val="lt1"/>
                </a:solidFill>
              </a:defRPr>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757" name="Google Shape;757;p20"/>
          <p:cNvSpPr txBox="1"/>
          <p:nvPr>
            <p:ph idx="5" type="subTitle"/>
          </p:nvPr>
        </p:nvSpPr>
        <p:spPr>
          <a:xfrm>
            <a:off x="6094625" y="3729292"/>
            <a:ext cx="2336400" cy="874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58" name="Google Shape;758;p20"/>
          <p:cNvSpPr txBox="1"/>
          <p:nvPr>
            <p:ph idx="6" type="title"/>
          </p:nvPr>
        </p:nvSpPr>
        <p:spPr>
          <a:xfrm>
            <a:off x="720000" y="445025"/>
            <a:ext cx="77040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759" name="Google Shape;759;p20"/>
          <p:cNvGrpSpPr/>
          <p:nvPr/>
        </p:nvGrpSpPr>
        <p:grpSpPr>
          <a:xfrm rot="5400000">
            <a:off x="7775865" y="4118532"/>
            <a:ext cx="2447400" cy="2740818"/>
            <a:chOff x="-752290" y="-1552472"/>
            <a:chExt cx="2447400" cy="2740818"/>
          </a:xfrm>
        </p:grpSpPr>
        <p:sp>
          <p:nvSpPr>
            <p:cNvPr id="760" name="Google Shape;760;p20"/>
            <p:cNvSpPr/>
            <p:nvPr/>
          </p:nvSpPr>
          <p:spPr>
            <a:xfrm rot="2700000">
              <a:off x="-393877" y="-900641"/>
              <a:ext cx="1730573" cy="1730573"/>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1" name="Google Shape;761;p20"/>
            <p:cNvSpPr/>
            <p:nvPr/>
          </p:nvSpPr>
          <p:spPr>
            <a:xfrm rot="2700000">
              <a:off x="-393877" y="-1194059"/>
              <a:ext cx="1730573" cy="1730573"/>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2" name="Google Shape;762;p20"/>
          <p:cNvGrpSpPr/>
          <p:nvPr/>
        </p:nvGrpSpPr>
        <p:grpSpPr>
          <a:xfrm rot="5400000">
            <a:off x="-1083022" y="4118532"/>
            <a:ext cx="2447400" cy="2740818"/>
            <a:chOff x="-752290" y="-1552472"/>
            <a:chExt cx="2447400" cy="2740818"/>
          </a:xfrm>
        </p:grpSpPr>
        <p:sp>
          <p:nvSpPr>
            <p:cNvPr id="763" name="Google Shape;763;p20"/>
            <p:cNvSpPr/>
            <p:nvPr/>
          </p:nvSpPr>
          <p:spPr>
            <a:xfrm rot="2700000">
              <a:off x="-393877" y="-900641"/>
              <a:ext cx="1730573" cy="1730573"/>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64" name="Google Shape;764;p20"/>
            <p:cNvSpPr/>
            <p:nvPr/>
          </p:nvSpPr>
          <p:spPr>
            <a:xfrm rot="2700000">
              <a:off x="-393877" y="-1194059"/>
              <a:ext cx="1730573" cy="1730573"/>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65" name="Google Shape;765;p20"/>
          <p:cNvGrpSpPr/>
          <p:nvPr/>
        </p:nvGrpSpPr>
        <p:grpSpPr>
          <a:xfrm>
            <a:off x="104402" y="167874"/>
            <a:ext cx="3235173" cy="1559618"/>
            <a:chOff x="104402" y="167874"/>
            <a:chExt cx="3235173" cy="1559618"/>
          </a:xfrm>
        </p:grpSpPr>
        <p:grpSp>
          <p:nvGrpSpPr>
            <p:cNvPr id="766" name="Google Shape;766;p20"/>
            <p:cNvGrpSpPr/>
            <p:nvPr/>
          </p:nvGrpSpPr>
          <p:grpSpPr>
            <a:xfrm>
              <a:off x="402275" y="169300"/>
              <a:ext cx="2937300" cy="558600"/>
              <a:chOff x="402275" y="124825"/>
              <a:chExt cx="2937300" cy="558600"/>
            </a:xfrm>
          </p:grpSpPr>
          <p:cxnSp>
            <p:nvCxnSpPr>
              <p:cNvPr id="767" name="Google Shape;767;p20"/>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768" name="Google Shape;768;p20"/>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769" name="Google Shape;769;p20"/>
            <p:cNvGrpSpPr/>
            <p:nvPr/>
          </p:nvGrpSpPr>
          <p:grpSpPr>
            <a:xfrm>
              <a:off x="139978" y="167874"/>
              <a:ext cx="2062371" cy="1228719"/>
              <a:chOff x="176828" y="170275"/>
              <a:chExt cx="2062371" cy="1228719"/>
            </a:xfrm>
          </p:grpSpPr>
          <p:grpSp>
            <p:nvGrpSpPr>
              <p:cNvPr id="770" name="Google Shape;770;p20"/>
              <p:cNvGrpSpPr/>
              <p:nvPr/>
            </p:nvGrpSpPr>
            <p:grpSpPr>
              <a:xfrm>
                <a:off x="1507111" y="392220"/>
                <a:ext cx="732087" cy="71100"/>
                <a:chOff x="1491088" y="410914"/>
                <a:chExt cx="732087" cy="71100"/>
              </a:xfrm>
            </p:grpSpPr>
            <p:cxnSp>
              <p:nvCxnSpPr>
                <p:cNvPr id="771" name="Google Shape;771;p20"/>
                <p:cNvCxnSpPr/>
                <p:nvPr/>
              </p:nvCxnSpPr>
              <p:spPr>
                <a:xfrm>
                  <a:off x="1821175" y="447601"/>
                  <a:ext cx="402000" cy="0"/>
                </a:xfrm>
                <a:prstGeom prst="straightConnector1">
                  <a:avLst/>
                </a:prstGeom>
                <a:noFill/>
                <a:ln cap="flat" cmpd="sng" w="9525">
                  <a:solidFill>
                    <a:schemeClr val="dk1"/>
                  </a:solidFill>
                  <a:prstDash val="solid"/>
                  <a:round/>
                  <a:headEnd len="med" w="med" type="none"/>
                  <a:tailEnd len="med" w="med" type="none"/>
                </a:ln>
              </p:spPr>
            </p:cxnSp>
            <p:grpSp>
              <p:nvGrpSpPr>
                <p:cNvPr id="772" name="Google Shape;772;p20"/>
                <p:cNvGrpSpPr/>
                <p:nvPr/>
              </p:nvGrpSpPr>
              <p:grpSpPr>
                <a:xfrm rot="5400000">
                  <a:off x="1547250" y="354751"/>
                  <a:ext cx="71100" cy="183425"/>
                  <a:chOff x="8699639" y="1461675"/>
                  <a:chExt cx="71100" cy="183425"/>
                </a:xfrm>
              </p:grpSpPr>
              <p:sp>
                <p:nvSpPr>
                  <p:cNvPr id="773" name="Google Shape;773;p20"/>
                  <p:cNvSpPr/>
                  <p:nvPr/>
                </p:nvSpPr>
                <p:spPr>
                  <a:xfrm>
                    <a:off x="8699639" y="146167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4" name="Google Shape;774;p20"/>
                  <p:cNvSpPr/>
                  <p:nvPr/>
                </p:nvSpPr>
                <p:spPr>
                  <a:xfrm>
                    <a:off x="8699639" y="157400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775" name="Google Shape;775;p20"/>
              <p:cNvGrpSpPr/>
              <p:nvPr/>
            </p:nvGrpSpPr>
            <p:grpSpPr>
              <a:xfrm rot="-5400000">
                <a:off x="153668" y="193435"/>
                <a:ext cx="1228719" cy="1182400"/>
                <a:chOff x="7740925" y="175095"/>
                <a:chExt cx="1228719" cy="1182400"/>
              </a:xfrm>
            </p:grpSpPr>
            <p:sp>
              <p:nvSpPr>
                <p:cNvPr id="776" name="Google Shape;776;p20"/>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777" name="Google Shape;777;p20"/>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chemeClr val="dk1"/>
                </a:solidFill>
                <a:ln cap="flat" cmpd="sng" w="9525">
                  <a:solidFill>
                    <a:schemeClr val="dk1"/>
                  </a:solidFill>
                  <a:prstDash val="solid"/>
                  <a:round/>
                  <a:headEnd len="med" w="med" type="none"/>
                  <a:tailEnd len="med" w="med" type="none"/>
                </a:ln>
              </p:spPr>
            </p:sp>
          </p:grpSp>
        </p:grpSp>
        <p:grpSp>
          <p:nvGrpSpPr>
            <p:cNvPr id="778" name="Google Shape;778;p20"/>
            <p:cNvGrpSpPr/>
            <p:nvPr/>
          </p:nvGrpSpPr>
          <p:grpSpPr>
            <a:xfrm>
              <a:off x="104402" y="1544067"/>
              <a:ext cx="71100" cy="183425"/>
              <a:chOff x="8678850" y="1392225"/>
              <a:chExt cx="71100" cy="183425"/>
            </a:xfrm>
          </p:grpSpPr>
          <p:sp>
            <p:nvSpPr>
              <p:cNvPr id="779" name="Google Shape;779;p20"/>
              <p:cNvSpPr/>
              <p:nvPr/>
            </p:nvSpPr>
            <p:spPr>
              <a:xfrm>
                <a:off x="8678850" y="139222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0" name="Google Shape;780;p20"/>
              <p:cNvSpPr/>
              <p:nvPr/>
            </p:nvSpPr>
            <p:spPr>
              <a:xfrm>
                <a:off x="8678850" y="150455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781" name="Google Shape;781;p20"/>
          <p:cNvGrpSpPr/>
          <p:nvPr/>
        </p:nvGrpSpPr>
        <p:grpSpPr>
          <a:xfrm>
            <a:off x="7762258" y="168972"/>
            <a:ext cx="1220292" cy="2396733"/>
            <a:chOff x="7762258" y="168972"/>
            <a:chExt cx="1220292" cy="2396733"/>
          </a:xfrm>
        </p:grpSpPr>
        <p:grpSp>
          <p:nvGrpSpPr>
            <p:cNvPr id="782" name="Google Shape;782;p20"/>
            <p:cNvGrpSpPr/>
            <p:nvPr/>
          </p:nvGrpSpPr>
          <p:grpSpPr>
            <a:xfrm>
              <a:off x="7762258" y="168972"/>
              <a:ext cx="1215389" cy="1527061"/>
              <a:chOff x="7762258" y="168972"/>
              <a:chExt cx="1215389" cy="1527061"/>
            </a:xfrm>
          </p:grpSpPr>
          <p:grpSp>
            <p:nvGrpSpPr>
              <p:cNvPr id="783" name="Google Shape;783;p20"/>
              <p:cNvGrpSpPr/>
              <p:nvPr/>
            </p:nvGrpSpPr>
            <p:grpSpPr>
              <a:xfrm>
                <a:off x="8703402" y="1512608"/>
                <a:ext cx="71100" cy="183425"/>
                <a:chOff x="8670258" y="1418000"/>
                <a:chExt cx="71100" cy="183425"/>
              </a:xfrm>
            </p:grpSpPr>
            <p:sp>
              <p:nvSpPr>
                <p:cNvPr id="784" name="Google Shape;784;p20"/>
                <p:cNvSpPr/>
                <p:nvPr/>
              </p:nvSpPr>
              <p:spPr>
                <a:xfrm>
                  <a:off x="8670258" y="141800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5" name="Google Shape;785;p20"/>
                <p:cNvSpPr/>
                <p:nvPr/>
              </p:nvSpPr>
              <p:spPr>
                <a:xfrm>
                  <a:off x="8670258" y="153032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786" name="Google Shape;786;p20"/>
              <p:cNvGrpSpPr/>
              <p:nvPr/>
            </p:nvGrpSpPr>
            <p:grpSpPr>
              <a:xfrm>
                <a:off x="7762258" y="168972"/>
                <a:ext cx="1215389" cy="1193278"/>
                <a:chOff x="7751575" y="163631"/>
                <a:chExt cx="1215389" cy="1193278"/>
              </a:xfrm>
            </p:grpSpPr>
            <p:sp>
              <p:nvSpPr>
                <p:cNvPr id="787" name="Google Shape;787;p20"/>
                <p:cNvSpPr/>
                <p:nvPr/>
              </p:nvSpPr>
              <p:spPr>
                <a:xfrm rot="10800000">
                  <a:off x="7751575" y="163631"/>
                  <a:ext cx="975392" cy="1193278"/>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788" name="Google Shape;788;p20"/>
                <p:cNvSpPr/>
                <p:nvPr/>
              </p:nvSpPr>
              <p:spPr>
                <a:xfrm>
                  <a:off x="8727542" y="163634"/>
                  <a:ext cx="239423" cy="258336"/>
                </a:xfrm>
                <a:custGeom>
                  <a:rect b="b" l="l" r="r" t="t"/>
                  <a:pathLst>
                    <a:path extrusionOk="0" h="9223" w="10641">
                      <a:moveTo>
                        <a:pt x="0" y="0"/>
                      </a:moveTo>
                      <a:lnTo>
                        <a:pt x="0" y="9223"/>
                      </a:lnTo>
                      <a:lnTo>
                        <a:pt x="10641" y="9223"/>
                      </a:lnTo>
                      <a:close/>
                    </a:path>
                  </a:pathLst>
                </a:custGeom>
                <a:solidFill>
                  <a:schemeClr val="dk1"/>
                </a:solidFill>
                <a:ln cap="flat" cmpd="sng" w="9525">
                  <a:solidFill>
                    <a:schemeClr val="dk1"/>
                  </a:solidFill>
                  <a:prstDash val="solid"/>
                  <a:round/>
                  <a:headEnd len="med" w="med" type="none"/>
                  <a:tailEnd len="med" w="med" type="none"/>
                </a:ln>
              </p:spPr>
            </p:sp>
          </p:grpSp>
        </p:grpSp>
        <p:grpSp>
          <p:nvGrpSpPr>
            <p:cNvPr id="789" name="Google Shape;789;p20"/>
            <p:cNvGrpSpPr/>
            <p:nvPr/>
          </p:nvGrpSpPr>
          <p:grpSpPr>
            <a:xfrm>
              <a:off x="8432650" y="426740"/>
              <a:ext cx="549900" cy="2138965"/>
              <a:chOff x="8432650" y="426725"/>
              <a:chExt cx="549900" cy="806700"/>
            </a:xfrm>
          </p:grpSpPr>
          <p:cxnSp>
            <p:nvCxnSpPr>
              <p:cNvPr id="790" name="Google Shape;790;p20"/>
              <p:cNvCxnSpPr/>
              <p:nvPr/>
            </p:nvCxnSpPr>
            <p:spPr>
              <a:xfrm>
                <a:off x="8432650" y="428150"/>
                <a:ext cx="549900" cy="0"/>
              </a:xfrm>
              <a:prstGeom prst="straightConnector1">
                <a:avLst/>
              </a:prstGeom>
              <a:noFill/>
              <a:ln cap="flat" cmpd="sng" w="9525">
                <a:solidFill>
                  <a:schemeClr val="dk1"/>
                </a:solidFill>
                <a:prstDash val="solid"/>
                <a:round/>
                <a:headEnd len="med" w="med" type="none"/>
                <a:tailEnd len="med" w="med" type="none"/>
              </a:ln>
            </p:spPr>
          </p:cxnSp>
          <p:cxnSp>
            <p:nvCxnSpPr>
              <p:cNvPr id="791" name="Google Shape;791;p20"/>
              <p:cNvCxnSpPr/>
              <p:nvPr/>
            </p:nvCxnSpPr>
            <p:spPr>
              <a:xfrm>
                <a:off x="8978211" y="426725"/>
                <a:ext cx="0" cy="806700"/>
              </a:xfrm>
              <a:prstGeom prst="straightConnector1">
                <a:avLst/>
              </a:prstGeom>
              <a:noFill/>
              <a:ln cap="flat" cmpd="sng" w="9525">
                <a:solidFill>
                  <a:schemeClr val="dk1"/>
                </a:solidFill>
                <a:prstDash val="solid"/>
                <a:round/>
                <a:headEnd len="med" w="med" type="none"/>
                <a:tailEnd len="med" w="med" type="none"/>
              </a:ln>
            </p:spPr>
          </p:cxnSp>
        </p:grpSp>
        <p:grpSp>
          <p:nvGrpSpPr>
            <p:cNvPr id="792" name="Google Shape;792;p20"/>
            <p:cNvGrpSpPr/>
            <p:nvPr/>
          </p:nvGrpSpPr>
          <p:grpSpPr>
            <a:xfrm rot="5400000">
              <a:off x="8158088" y="335583"/>
              <a:ext cx="71100" cy="183425"/>
              <a:chOff x="8670258" y="1418000"/>
              <a:chExt cx="71100" cy="183425"/>
            </a:xfrm>
          </p:grpSpPr>
          <p:sp>
            <p:nvSpPr>
              <p:cNvPr id="793" name="Google Shape;793;p20"/>
              <p:cNvSpPr/>
              <p:nvPr/>
            </p:nvSpPr>
            <p:spPr>
              <a:xfrm>
                <a:off x="8670258" y="141800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4" name="Google Shape;794;p20"/>
              <p:cNvSpPr/>
              <p:nvPr/>
            </p:nvSpPr>
            <p:spPr>
              <a:xfrm>
                <a:off x="8670258" y="153032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p:cSld name="BLANK_1_1_1_1_2">
    <p:spTree>
      <p:nvGrpSpPr>
        <p:cNvPr id="795" name="Shape 795"/>
        <p:cNvGrpSpPr/>
        <p:nvPr/>
      </p:nvGrpSpPr>
      <p:grpSpPr>
        <a:xfrm>
          <a:off x="0" y="0"/>
          <a:ext cx="0" cy="0"/>
          <a:chOff x="0" y="0"/>
          <a:chExt cx="0" cy="0"/>
        </a:xfrm>
      </p:grpSpPr>
      <p:sp>
        <p:nvSpPr>
          <p:cNvPr id="796" name="Google Shape;796;p21"/>
          <p:cNvSpPr txBox="1"/>
          <p:nvPr>
            <p:ph type="title"/>
          </p:nvPr>
        </p:nvSpPr>
        <p:spPr>
          <a:xfrm>
            <a:off x="2132248" y="1668400"/>
            <a:ext cx="2238300" cy="356700"/>
          </a:xfrm>
          <a:prstGeom prst="rect">
            <a:avLst/>
          </a:prstGeom>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spcBef>
                <a:spcPts val="0"/>
              </a:spcBef>
              <a:spcAft>
                <a:spcPts val="0"/>
              </a:spcAft>
              <a:buSzPts val="2500"/>
              <a:buNone/>
              <a:defRPr sz="1400">
                <a:solidFill>
                  <a:schemeClr val="dk1"/>
                </a:solidFill>
              </a:defRPr>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797" name="Google Shape;797;p21"/>
          <p:cNvSpPr txBox="1"/>
          <p:nvPr>
            <p:ph idx="1" type="subTitle"/>
          </p:nvPr>
        </p:nvSpPr>
        <p:spPr>
          <a:xfrm>
            <a:off x="2132248" y="2167775"/>
            <a:ext cx="2238300" cy="484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798" name="Google Shape;798;p21"/>
          <p:cNvSpPr txBox="1"/>
          <p:nvPr>
            <p:ph idx="2" type="title"/>
          </p:nvPr>
        </p:nvSpPr>
        <p:spPr>
          <a:xfrm>
            <a:off x="6046686" y="1668400"/>
            <a:ext cx="2238300" cy="356700"/>
          </a:xfrm>
          <a:prstGeom prst="rect">
            <a:avLst/>
          </a:prstGeom>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spcBef>
                <a:spcPts val="0"/>
              </a:spcBef>
              <a:spcAft>
                <a:spcPts val="0"/>
              </a:spcAft>
              <a:buSzPts val="2500"/>
              <a:buNone/>
              <a:defRPr sz="1400">
                <a:solidFill>
                  <a:schemeClr val="dk1"/>
                </a:solidFill>
              </a:defRPr>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799" name="Google Shape;799;p21"/>
          <p:cNvSpPr txBox="1"/>
          <p:nvPr>
            <p:ph idx="3" type="subTitle"/>
          </p:nvPr>
        </p:nvSpPr>
        <p:spPr>
          <a:xfrm>
            <a:off x="6046684" y="2193175"/>
            <a:ext cx="2238300" cy="484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00" name="Google Shape;800;p21"/>
          <p:cNvSpPr txBox="1"/>
          <p:nvPr>
            <p:ph idx="4" type="title"/>
          </p:nvPr>
        </p:nvSpPr>
        <p:spPr>
          <a:xfrm>
            <a:off x="2132248" y="3205950"/>
            <a:ext cx="2238300" cy="356700"/>
          </a:xfrm>
          <a:prstGeom prst="rect">
            <a:avLst/>
          </a:prstGeom>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spcBef>
                <a:spcPts val="0"/>
              </a:spcBef>
              <a:spcAft>
                <a:spcPts val="0"/>
              </a:spcAft>
              <a:buSzPts val="2500"/>
              <a:buNone/>
              <a:defRPr sz="1400">
                <a:solidFill>
                  <a:schemeClr val="dk1"/>
                </a:solidFill>
              </a:defRPr>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801" name="Google Shape;801;p21"/>
          <p:cNvSpPr txBox="1"/>
          <p:nvPr>
            <p:ph idx="5" type="subTitle"/>
          </p:nvPr>
        </p:nvSpPr>
        <p:spPr>
          <a:xfrm>
            <a:off x="2132245" y="3702775"/>
            <a:ext cx="2238300" cy="484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02" name="Google Shape;802;p21"/>
          <p:cNvSpPr txBox="1"/>
          <p:nvPr>
            <p:ph idx="6" type="title"/>
          </p:nvPr>
        </p:nvSpPr>
        <p:spPr>
          <a:xfrm>
            <a:off x="6046686" y="3201700"/>
            <a:ext cx="2238300" cy="356700"/>
          </a:xfrm>
          <a:prstGeom prst="rect">
            <a:avLst/>
          </a:prstGeom>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lvl1pPr lvl="0" rtl="0">
              <a:spcBef>
                <a:spcPts val="0"/>
              </a:spcBef>
              <a:spcAft>
                <a:spcPts val="0"/>
              </a:spcAft>
              <a:buSzPts val="2500"/>
              <a:buNone/>
              <a:defRPr sz="1400">
                <a:solidFill>
                  <a:schemeClr val="dk1"/>
                </a:solidFill>
              </a:defRPr>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803" name="Google Shape;803;p21"/>
          <p:cNvSpPr txBox="1"/>
          <p:nvPr>
            <p:ph idx="7" type="subTitle"/>
          </p:nvPr>
        </p:nvSpPr>
        <p:spPr>
          <a:xfrm>
            <a:off x="6046684" y="3702775"/>
            <a:ext cx="2238300" cy="4848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04" name="Google Shape;804;p21"/>
          <p:cNvSpPr txBox="1"/>
          <p:nvPr>
            <p:ph idx="8" type="title"/>
          </p:nvPr>
        </p:nvSpPr>
        <p:spPr>
          <a:xfrm>
            <a:off x="720000" y="445025"/>
            <a:ext cx="77040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805" name="Google Shape;805;p21"/>
          <p:cNvGrpSpPr/>
          <p:nvPr/>
        </p:nvGrpSpPr>
        <p:grpSpPr>
          <a:xfrm>
            <a:off x="104402" y="167874"/>
            <a:ext cx="3235173" cy="1559618"/>
            <a:chOff x="104402" y="167874"/>
            <a:chExt cx="3235173" cy="1559618"/>
          </a:xfrm>
        </p:grpSpPr>
        <p:grpSp>
          <p:nvGrpSpPr>
            <p:cNvPr id="806" name="Google Shape;806;p21"/>
            <p:cNvGrpSpPr/>
            <p:nvPr/>
          </p:nvGrpSpPr>
          <p:grpSpPr>
            <a:xfrm>
              <a:off x="402275" y="169300"/>
              <a:ext cx="2937300" cy="558600"/>
              <a:chOff x="402275" y="124825"/>
              <a:chExt cx="2937300" cy="558600"/>
            </a:xfrm>
          </p:grpSpPr>
          <p:cxnSp>
            <p:nvCxnSpPr>
              <p:cNvPr id="807" name="Google Shape;807;p21"/>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808" name="Google Shape;808;p21"/>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809" name="Google Shape;809;p21"/>
            <p:cNvGrpSpPr/>
            <p:nvPr/>
          </p:nvGrpSpPr>
          <p:grpSpPr>
            <a:xfrm>
              <a:off x="139978" y="167874"/>
              <a:ext cx="2062371" cy="1228719"/>
              <a:chOff x="176828" y="170275"/>
              <a:chExt cx="2062371" cy="1228719"/>
            </a:xfrm>
          </p:grpSpPr>
          <p:grpSp>
            <p:nvGrpSpPr>
              <p:cNvPr id="810" name="Google Shape;810;p21"/>
              <p:cNvGrpSpPr/>
              <p:nvPr/>
            </p:nvGrpSpPr>
            <p:grpSpPr>
              <a:xfrm>
                <a:off x="1507111" y="392220"/>
                <a:ext cx="732087" cy="71100"/>
                <a:chOff x="1491088" y="410914"/>
                <a:chExt cx="732087" cy="71100"/>
              </a:xfrm>
            </p:grpSpPr>
            <p:cxnSp>
              <p:nvCxnSpPr>
                <p:cNvPr id="811" name="Google Shape;811;p21"/>
                <p:cNvCxnSpPr/>
                <p:nvPr/>
              </p:nvCxnSpPr>
              <p:spPr>
                <a:xfrm>
                  <a:off x="1821175" y="447601"/>
                  <a:ext cx="402000" cy="0"/>
                </a:xfrm>
                <a:prstGeom prst="straightConnector1">
                  <a:avLst/>
                </a:prstGeom>
                <a:noFill/>
                <a:ln cap="flat" cmpd="sng" w="9525">
                  <a:solidFill>
                    <a:srgbClr val="262D66"/>
                  </a:solidFill>
                  <a:prstDash val="solid"/>
                  <a:round/>
                  <a:headEnd len="med" w="med" type="none"/>
                  <a:tailEnd len="med" w="med" type="none"/>
                </a:ln>
              </p:spPr>
            </p:cxnSp>
            <p:grpSp>
              <p:nvGrpSpPr>
                <p:cNvPr id="812" name="Google Shape;812;p21"/>
                <p:cNvGrpSpPr/>
                <p:nvPr/>
              </p:nvGrpSpPr>
              <p:grpSpPr>
                <a:xfrm rot="5400000">
                  <a:off x="1547250" y="354751"/>
                  <a:ext cx="71100" cy="183425"/>
                  <a:chOff x="8699639" y="1461675"/>
                  <a:chExt cx="71100" cy="183425"/>
                </a:xfrm>
              </p:grpSpPr>
              <p:sp>
                <p:nvSpPr>
                  <p:cNvPr id="813" name="Google Shape;813;p21"/>
                  <p:cNvSpPr/>
                  <p:nvPr/>
                </p:nvSpPr>
                <p:spPr>
                  <a:xfrm>
                    <a:off x="8699639" y="146167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4" name="Google Shape;814;p21"/>
                  <p:cNvSpPr/>
                  <p:nvPr/>
                </p:nvSpPr>
                <p:spPr>
                  <a:xfrm>
                    <a:off x="8699639" y="1574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815" name="Google Shape;815;p21"/>
              <p:cNvGrpSpPr/>
              <p:nvPr/>
            </p:nvGrpSpPr>
            <p:grpSpPr>
              <a:xfrm rot="-5400000">
                <a:off x="153668" y="193435"/>
                <a:ext cx="1228719" cy="1182400"/>
                <a:chOff x="7740925" y="175095"/>
                <a:chExt cx="1228719" cy="1182400"/>
              </a:xfrm>
            </p:grpSpPr>
            <p:sp>
              <p:nvSpPr>
                <p:cNvPr id="816" name="Google Shape;816;p21"/>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817" name="Google Shape;817;p21"/>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grpSp>
          <p:nvGrpSpPr>
            <p:cNvPr id="818" name="Google Shape;818;p21"/>
            <p:cNvGrpSpPr/>
            <p:nvPr/>
          </p:nvGrpSpPr>
          <p:grpSpPr>
            <a:xfrm>
              <a:off x="104402" y="1544067"/>
              <a:ext cx="71100" cy="183425"/>
              <a:chOff x="8678850" y="1392225"/>
              <a:chExt cx="71100" cy="183425"/>
            </a:xfrm>
          </p:grpSpPr>
          <p:sp>
            <p:nvSpPr>
              <p:cNvPr id="819" name="Google Shape;819;p21"/>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0" name="Google Shape;820;p21"/>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821" name="Google Shape;821;p21"/>
          <p:cNvGrpSpPr/>
          <p:nvPr/>
        </p:nvGrpSpPr>
        <p:grpSpPr>
          <a:xfrm>
            <a:off x="5804275" y="3746493"/>
            <a:ext cx="3173381" cy="1235819"/>
            <a:chOff x="5804275" y="3746493"/>
            <a:chExt cx="3173381" cy="1235819"/>
          </a:xfrm>
        </p:grpSpPr>
        <p:grpSp>
          <p:nvGrpSpPr>
            <p:cNvPr id="822" name="Google Shape;822;p21"/>
            <p:cNvGrpSpPr/>
            <p:nvPr/>
          </p:nvGrpSpPr>
          <p:grpSpPr>
            <a:xfrm rot="5400000">
              <a:off x="7521544" y="4625021"/>
              <a:ext cx="71100" cy="183425"/>
              <a:chOff x="8678850" y="1392225"/>
              <a:chExt cx="71100" cy="183425"/>
            </a:xfrm>
          </p:grpSpPr>
          <p:sp>
            <p:nvSpPr>
              <p:cNvPr id="823" name="Google Shape;823;p21"/>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24" name="Google Shape;824;p21"/>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25" name="Google Shape;825;p21"/>
            <p:cNvGrpSpPr/>
            <p:nvPr/>
          </p:nvGrpSpPr>
          <p:grpSpPr>
            <a:xfrm>
              <a:off x="5804275" y="3746493"/>
              <a:ext cx="3173381" cy="1235819"/>
              <a:chOff x="5804275" y="3746493"/>
              <a:chExt cx="3173381" cy="1235819"/>
            </a:xfrm>
          </p:grpSpPr>
          <p:grpSp>
            <p:nvGrpSpPr>
              <p:cNvPr id="826" name="Google Shape;826;p21"/>
              <p:cNvGrpSpPr/>
              <p:nvPr/>
            </p:nvGrpSpPr>
            <p:grpSpPr>
              <a:xfrm rot="5400000">
                <a:off x="7768546" y="3773203"/>
                <a:ext cx="1235819" cy="1182400"/>
                <a:chOff x="7733906" y="174500"/>
                <a:chExt cx="1235819" cy="1182400"/>
              </a:xfrm>
            </p:grpSpPr>
            <p:sp>
              <p:nvSpPr>
                <p:cNvPr id="827" name="Google Shape;827;p21"/>
                <p:cNvSpPr/>
                <p:nvPr/>
              </p:nvSpPr>
              <p:spPr>
                <a:xfrm rot="10800000">
                  <a:off x="7733906" y="174500"/>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828" name="Google Shape;828;p21"/>
                <p:cNvSpPr/>
                <p:nvPr/>
              </p:nvSpPr>
              <p:spPr>
                <a:xfrm>
                  <a:off x="8703700" y="177350"/>
                  <a:ext cx="266025" cy="230575"/>
                </a:xfrm>
                <a:custGeom>
                  <a:rect b="b" l="l" r="r" t="t"/>
                  <a:pathLst>
                    <a:path extrusionOk="0" h="9223" w="10641">
                      <a:moveTo>
                        <a:pt x="0" y="0"/>
                      </a:moveTo>
                      <a:lnTo>
                        <a:pt x="0" y="9223"/>
                      </a:lnTo>
                      <a:lnTo>
                        <a:pt x="10641" y="9223"/>
                      </a:lnTo>
                      <a:close/>
                    </a:path>
                  </a:pathLst>
                </a:custGeom>
                <a:solidFill>
                  <a:srgbClr val="262D66"/>
                </a:solidFill>
                <a:ln cap="flat" cmpd="sng" w="9525">
                  <a:solidFill>
                    <a:schemeClr val="dk1"/>
                  </a:solidFill>
                  <a:prstDash val="solid"/>
                  <a:round/>
                  <a:headEnd len="med" w="med" type="none"/>
                  <a:tailEnd len="med" w="med" type="none"/>
                </a:ln>
              </p:spPr>
            </p:sp>
          </p:grpSp>
          <p:grpSp>
            <p:nvGrpSpPr>
              <p:cNvPr id="829" name="Google Shape;829;p21"/>
              <p:cNvGrpSpPr/>
              <p:nvPr/>
            </p:nvGrpSpPr>
            <p:grpSpPr>
              <a:xfrm>
                <a:off x="5804275" y="4429125"/>
                <a:ext cx="2937900" cy="553050"/>
                <a:chOff x="5804275" y="4429125"/>
                <a:chExt cx="2937900" cy="553050"/>
              </a:xfrm>
            </p:grpSpPr>
            <p:cxnSp>
              <p:nvCxnSpPr>
                <p:cNvPr id="830" name="Google Shape;830;p21"/>
                <p:cNvCxnSpPr/>
                <p:nvPr/>
              </p:nvCxnSpPr>
              <p:spPr>
                <a:xfrm>
                  <a:off x="8738009" y="4429125"/>
                  <a:ext cx="0" cy="552600"/>
                </a:xfrm>
                <a:prstGeom prst="straightConnector1">
                  <a:avLst/>
                </a:prstGeom>
                <a:noFill/>
                <a:ln cap="flat" cmpd="sng" w="9525">
                  <a:solidFill>
                    <a:schemeClr val="dk1"/>
                  </a:solidFill>
                  <a:prstDash val="solid"/>
                  <a:round/>
                  <a:headEnd len="med" w="med" type="none"/>
                  <a:tailEnd len="med" w="med" type="none"/>
                </a:ln>
              </p:spPr>
            </p:cxnSp>
            <p:cxnSp>
              <p:nvCxnSpPr>
                <p:cNvPr id="831" name="Google Shape;831;p21"/>
                <p:cNvCxnSpPr/>
                <p:nvPr/>
              </p:nvCxnSpPr>
              <p:spPr>
                <a:xfrm rot="10800000">
                  <a:off x="5804275" y="4982175"/>
                  <a:ext cx="2937900" cy="0"/>
                </a:xfrm>
                <a:prstGeom prst="straightConnector1">
                  <a:avLst/>
                </a:prstGeom>
                <a:noFill/>
                <a:ln cap="flat" cmpd="sng" w="9525">
                  <a:solidFill>
                    <a:schemeClr val="dk1"/>
                  </a:solidFill>
                  <a:prstDash val="solid"/>
                  <a:round/>
                  <a:headEnd len="med" w="med" type="none"/>
                  <a:tailEnd len="med" w="med" type="none"/>
                </a:ln>
              </p:spPr>
            </p:cxnSp>
          </p:grpSp>
        </p:grpSp>
      </p:grpSp>
      <p:sp>
        <p:nvSpPr>
          <p:cNvPr id="832" name="Google Shape;832;p21"/>
          <p:cNvSpPr txBox="1"/>
          <p:nvPr>
            <p:ph idx="9" type="title"/>
          </p:nvPr>
        </p:nvSpPr>
        <p:spPr>
          <a:xfrm>
            <a:off x="1022013" y="1957010"/>
            <a:ext cx="585900" cy="3567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2500"/>
              <a:buNone/>
              <a:defRPr sz="3600">
                <a:solidFill>
                  <a:schemeClr val="dk1"/>
                </a:solidFill>
              </a:defRPr>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833" name="Google Shape;833;p21"/>
          <p:cNvSpPr txBox="1"/>
          <p:nvPr>
            <p:ph idx="13" type="title"/>
          </p:nvPr>
        </p:nvSpPr>
        <p:spPr>
          <a:xfrm>
            <a:off x="4915663" y="1957010"/>
            <a:ext cx="585900" cy="3567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2500"/>
              <a:buNone/>
              <a:defRPr sz="3600">
                <a:solidFill>
                  <a:schemeClr val="dk1"/>
                </a:solidFill>
              </a:defRPr>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834" name="Google Shape;834;p21"/>
          <p:cNvSpPr txBox="1"/>
          <p:nvPr>
            <p:ph idx="14" type="title"/>
          </p:nvPr>
        </p:nvSpPr>
        <p:spPr>
          <a:xfrm>
            <a:off x="1022013" y="3494535"/>
            <a:ext cx="585900" cy="3567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2500"/>
              <a:buNone/>
              <a:defRPr sz="3600">
                <a:solidFill>
                  <a:schemeClr val="dk1"/>
                </a:solidFill>
              </a:defRPr>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835" name="Google Shape;835;p21"/>
          <p:cNvSpPr txBox="1"/>
          <p:nvPr>
            <p:ph idx="15" type="title"/>
          </p:nvPr>
        </p:nvSpPr>
        <p:spPr>
          <a:xfrm>
            <a:off x="4915663" y="3494535"/>
            <a:ext cx="585900" cy="356700"/>
          </a:xfrm>
          <a:prstGeom prst="rect">
            <a:avLst/>
          </a:prstGeom>
          <a:ln>
            <a:noFill/>
          </a:ln>
        </p:spPr>
        <p:txBody>
          <a:bodyPr anchorCtr="0" anchor="ctr" bIns="91425" lIns="91425" spcFirstLastPara="1" rIns="91425" wrap="square" tIns="91425">
            <a:noAutofit/>
          </a:bodyPr>
          <a:lstStyle>
            <a:lvl1pPr lvl="0" rtl="0" algn="ctr">
              <a:spcBef>
                <a:spcPts val="0"/>
              </a:spcBef>
              <a:spcAft>
                <a:spcPts val="0"/>
              </a:spcAft>
              <a:buSzPts val="2500"/>
              <a:buNone/>
              <a:defRPr sz="3600">
                <a:solidFill>
                  <a:schemeClr val="dk1"/>
                </a:solidFill>
              </a:defRPr>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four columns 1">
  <p:cSld name="CUSTOM_5_1">
    <p:spTree>
      <p:nvGrpSpPr>
        <p:cNvPr id="836" name="Shape 836"/>
        <p:cNvGrpSpPr/>
        <p:nvPr/>
      </p:nvGrpSpPr>
      <p:grpSpPr>
        <a:xfrm>
          <a:off x="0" y="0"/>
          <a:ext cx="0" cy="0"/>
          <a:chOff x="0" y="0"/>
          <a:chExt cx="0" cy="0"/>
        </a:xfrm>
      </p:grpSpPr>
      <p:sp>
        <p:nvSpPr>
          <p:cNvPr id="837" name="Google Shape;837;p22"/>
          <p:cNvSpPr txBox="1"/>
          <p:nvPr>
            <p:ph idx="1" type="subTitle"/>
          </p:nvPr>
        </p:nvSpPr>
        <p:spPr>
          <a:xfrm>
            <a:off x="2662238" y="1612275"/>
            <a:ext cx="1816200" cy="356700"/>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lvl1pPr lvl="0" rtl="0" algn="ctr">
              <a:lnSpc>
                <a:spcPct val="80000"/>
              </a:lnSpc>
              <a:spcBef>
                <a:spcPts val="0"/>
              </a:spcBef>
              <a:spcAft>
                <a:spcPts val="0"/>
              </a:spcAft>
              <a:buSzPts val="2400"/>
              <a:buFont typeface="Mountains of Christmas"/>
              <a:buNone/>
              <a:defRPr sz="1800">
                <a:solidFill>
                  <a:schemeClr val="dk1"/>
                </a:solidFill>
                <a:latin typeface="Sigmar One"/>
                <a:ea typeface="Sigmar One"/>
                <a:cs typeface="Sigmar One"/>
                <a:sym typeface="Sigmar One"/>
              </a:defRPr>
            </a:lvl1pPr>
            <a:lvl2pPr lvl="1" rtl="0" algn="ctr">
              <a:spcBef>
                <a:spcPts val="0"/>
              </a:spcBef>
              <a:spcAft>
                <a:spcPts val="0"/>
              </a:spcAft>
              <a:buSzPts val="2400"/>
              <a:buFont typeface="Mountains of Christmas"/>
              <a:buNone/>
              <a:defRPr b="1" sz="2400">
                <a:latin typeface="Mountains of Christmas"/>
                <a:ea typeface="Mountains of Christmas"/>
                <a:cs typeface="Mountains of Christmas"/>
                <a:sym typeface="Mountains of Christmas"/>
              </a:defRPr>
            </a:lvl2pPr>
            <a:lvl3pPr lvl="2"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3pPr>
            <a:lvl4pPr lvl="3"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4pPr>
            <a:lvl5pPr lvl="4"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5pPr>
            <a:lvl6pPr lvl="5"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6pPr>
            <a:lvl7pPr lvl="6"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7pPr>
            <a:lvl8pPr lvl="7"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8pPr>
            <a:lvl9pPr lvl="8" rtl="0" algn="ctr">
              <a:spcBef>
                <a:spcPts val="1600"/>
              </a:spcBef>
              <a:spcAft>
                <a:spcPts val="1600"/>
              </a:spcAft>
              <a:buSzPts val="2400"/>
              <a:buFont typeface="Mountains of Christmas"/>
              <a:buNone/>
              <a:defRPr b="1" sz="2400">
                <a:latin typeface="Mountains of Christmas"/>
                <a:ea typeface="Mountains of Christmas"/>
                <a:cs typeface="Mountains of Christmas"/>
                <a:sym typeface="Mountains of Christmas"/>
              </a:defRPr>
            </a:lvl9pPr>
          </a:lstStyle>
          <a:p/>
        </p:txBody>
      </p:sp>
      <p:sp>
        <p:nvSpPr>
          <p:cNvPr id="838" name="Google Shape;838;p22"/>
          <p:cNvSpPr txBox="1"/>
          <p:nvPr>
            <p:ph idx="2" type="subTitle"/>
          </p:nvPr>
        </p:nvSpPr>
        <p:spPr>
          <a:xfrm>
            <a:off x="2559638" y="1977825"/>
            <a:ext cx="2021400" cy="748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600"/>
              <a:buFont typeface="Hind Siliguri Medium"/>
              <a:buNone/>
              <a:defRPr/>
            </a:lvl1pPr>
            <a:lvl2pPr lvl="1"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2pPr>
            <a:lvl3pPr lvl="2"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3pPr>
            <a:lvl4pPr lvl="3"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4pPr>
            <a:lvl5pPr lvl="4"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5pPr>
            <a:lvl6pPr lvl="5"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6pPr>
            <a:lvl7pPr lvl="6"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7pPr>
            <a:lvl8pPr lvl="7"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8pPr>
            <a:lvl9pPr lvl="8"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9pPr>
          </a:lstStyle>
          <a:p/>
        </p:txBody>
      </p:sp>
      <p:sp>
        <p:nvSpPr>
          <p:cNvPr id="839" name="Google Shape;839;p22"/>
          <p:cNvSpPr txBox="1"/>
          <p:nvPr>
            <p:ph idx="3" type="subTitle"/>
          </p:nvPr>
        </p:nvSpPr>
        <p:spPr>
          <a:xfrm>
            <a:off x="645204" y="3276675"/>
            <a:ext cx="1816200" cy="356700"/>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lvl1pPr lvl="0" rtl="0" algn="ctr">
              <a:lnSpc>
                <a:spcPct val="80000"/>
              </a:lnSpc>
              <a:spcBef>
                <a:spcPts val="0"/>
              </a:spcBef>
              <a:spcAft>
                <a:spcPts val="0"/>
              </a:spcAft>
              <a:buSzPts val="2400"/>
              <a:buFont typeface="Mountains of Christmas"/>
              <a:buNone/>
              <a:defRPr sz="1800">
                <a:latin typeface="Sigmar One"/>
                <a:ea typeface="Sigmar One"/>
                <a:cs typeface="Sigmar One"/>
                <a:sym typeface="Sigmar One"/>
              </a:defRPr>
            </a:lvl1pPr>
            <a:lvl2pPr lvl="1" rtl="0" algn="ctr">
              <a:spcBef>
                <a:spcPts val="0"/>
              </a:spcBef>
              <a:spcAft>
                <a:spcPts val="0"/>
              </a:spcAft>
              <a:buSzPts val="2400"/>
              <a:buFont typeface="Mountains of Christmas"/>
              <a:buNone/>
              <a:defRPr b="1" sz="2400">
                <a:latin typeface="Mountains of Christmas"/>
                <a:ea typeface="Mountains of Christmas"/>
                <a:cs typeface="Mountains of Christmas"/>
                <a:sym typeface="Mountains of Christmas"/>
              </a:defRPr>
            </a:lvl2pPr>
            <a:lvl3pPr lvl="2"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3pPr>
            <a:lvl4pPr lvl="3"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4pPr>
            <a:lvl5pPr lvl="4"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5pPr>
            <a:lvl6pPr lvl="5"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6pPr>
            <a:lvl7pPr lvl="6"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7pPr>
            <a:lvl8pPr lvl="7"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8pPr>
            <a:lvl9pPr lvl="8" rtl="0" algn="ctr">
              <a:spcBef>
                <a:spcPts val="1600"/>
              </a:spcBef>
              <a:spcAft>
                <a:spcPts val="1600"/>
              </a:spcAft>
              <a:buSzPts val="2400"/>
              <a:buFont typeface="Mountains of Christmas"/>
              <a:buNone/>
              <a:defRPr b="1" sz="2400">
                <a:latin typeface="Mountains of Christmas"/>
                <a:ea typeface="Mountains of Christmas"/>
                <a:cs typeface="Mountains of Christmas"/>
                <a:sym typeface="Mountains of Christmas"/>
              </a:defRPr>
            </a:lvl9pPr>
          </a:lstStyle>
          <a:p/>
        </p:txBody>
      </p:sp>
      <p:sp>
        <p:nvSpPr>
          <p:cNvPr id="840" name="Google Shape;840;p22"/>
          <p:cNvSpPr txBox="1"/>
          <p:nvPr>
            <p:ph idx="4" type="subTitle"/>
          </p:nvPr>
        </p:nvSpPr>
        <p:spPr>
          <a:xfrm>
            <a:off x="542604" y="3642225"/>
            <a:ext cx="2021400" cy="748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600"/>
              <a:buFont typeface="Hind Siliguri Medium"/>
              <a:buNone/>
              <a:defRPr>
                <a:solidFill>
                  <a:srgbClr val="262D66"/>
                </a:solidFill>
              </a:defRPr>
            </a:lvl1pPr>
            <a:lvl2pPr lvl="1"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2pPr>
            <a:lvl3pPr lvl="2"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3pPr>
            <a:lvl4pPr lvl="3"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4pPr>
            <a:lvl5pPr lvl="4"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5pPr>
            <a:lvl6pPr lvl="5"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6pPr>
            <a:lvl7pPr lvl="6"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7pPr>
            <a:lvl8pPr lvl="7"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8pPr>
            <a:lvl9pPr lvl="8"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9pPr>
          </a:lstStyle>
          <a:p/>
        </p:txBody>
      </p:sp>
      <p:sp>
        <p:nvSpPr>
          <p:cNvPr id="841" name="Google Shape;841;p22"/>
          <p:cNvSpPr txBox="1"/>
          <p:nvPr>
            <p:ph type="title"/>
          </p:nvPr>
        </p:nvSpPr>
        <p:spPr>
          <a:xfrm>
            <a:off x="713225" y="445025"/>
            <a:ext cx="771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Clr>
                <a:schemeClr val="accent1"/>
              </a:buClr>
              <a:buSzPts val="3000"/>
              <a:buFont typeface="Poppins"/>
              <a:buNone/>
              <a:defRPr/>
            </a:lvl1pPr>
            <a:lvl2pPr lvl="1" rtl="0">
              <a:spcBef>
                <a:spcPts val="0"/>
              </a:spcBef>
              <a:spcAft>
                <a:spcPts val="0"/>
              </a:spcAft>
              <a:buClr>
                <a:schemeClr val="accent1"/>
              </a:buClr>
              <a:buSzPts val="3000"/>
              <a:buFont typeface="Poppins"/>
              <a:buNone/>
              <a:defRPr b="1">
                <a:solidFill>
                  <a:schemeClr val="accent1"/>
                </a:solidFill>
                <a:latin typeface="Poppins"/>
                <a:ea typeface="Poppins"/>
                <a:cs typeface="Poppins"/>
                <a:sym typeface="Poppins"/>
              </a:defRPr>
            </a:lvl2pPr>
            <a:lvl3pPr lvl="2" rtl="0">
              <a:spcBef>
                <a:spcPts val="0"/>
              </a:spcBef>
              <a:spcAft>
                <a:spcPts val="0"/>
              </a:spcAft>
              <a:buClr>
                <a:schemeClr val="accent1"/>
              </a:buClr>
              <a:buSzPts val="3000"/>
              <a:buFont typeface="Poppins"/>
              <a:buNone/>
              <a:defRPr b="1">
                <a:solidFill>
                  <a:schemeClr val="accent1"/>
                </a:solidFill>
                <a:latin typeface="Poppins"/>
                <a:ea typeface="Poppins"/>
                <a:cs typeface="Poppins"/>
                <a:sym typeface="Poppins"/>
              </a:defRPr>
            </a:lvl3pPr>
            <a:lvl4pPr lvl="3" rtl="0">
              <a:spcBef>
                <a:spcPts val="0"/>
              </a:spcBef>
              <a:spcAft>
                <a:spcPts val="0"/>
              </a:spcAft>
              <a:buClr>
                <a:schemeClr val="accent1"/>
              </a:buClr>
              <a:buSzPts val="3000"/>
              <a:buFont typeface="Poppins"/>
              <a:buNone/>
              <a:defRPr b="1">
                <a:solidFill>
                  <a:schemeClr val="accent1"/>
                </a:solidFill>
                <a:latin typeface="Poppins"/>
                <a:ea typeface="Poppins"/>
                <a:cs typeface="Poppins"/>
                <a:sym typeface="Poppins"/>
              </a:defRPr>
            </a:lvl4pPr>
            <a:lvl5pPr lvl="4" rtl="0">
              <a:spcBef>
                <a:spcPts val="0"/>
              </a:spcBef>
              <a:spcAft>
                <a:spcPts val="0"/>
              </a:spcAft>
              <a:buClr>
                <a:schemeClr val="accent1"/>
              </a:buClr>
              <a:buSzPts val="3000"/>
              <a:buFont typeface="Poppins"/>
              <a:buNone/>
              <a:defRPr b="1">
                <a:solidFill>
                  <a:schemeClr val="accent1"/>
                </a:solidFill>
                <a:latin typeface="Poppins"/>
                <a:ea typeface="Poppins"/>
                <a:cs typeface="Poppins"/>
                <a:sym typeface="Poppins"/>
              </a:defRPr>
            </a:lvl5pPr>
            <a:lvl6pPr lvl="5" rtl="0">
              <a:spcBef>
                <a:spcPts val="0"/>
              </a:spcBef>
              <a:spcAft>
                <a:spcPts val="0"/>
              </a:spcAft>
              <a:buClr>
                <a:schemeClr val="accent1"/>
              </a:buClr>
              <a:buSzPts val="3000"/>
              <a:buFont typeface="Poppins"/>
              <a:buNone/>
              <a:defRPr b="1">
                <a:solidFill>
                  <a:schemeClr val="accent1"/>
                </a:solidFill>
                <a:latin typeface="Poppins"/>
                <a:ea typeface="Poppins"/>
                <a:cs typeface="Poppins"/>
                <a:sym typeface="Poppins"/>
              </a:defRPr>
            </a:lvl6pPr>
            <a:lvl7pPr lvl="6" rtl="0">
              <a:spcBef>
                <a:spcPts val="0"/>
              </a:spcBef>
              <a:spcAft>
                <a:spcPts val="0"/>
              </a:spcAft>
              <a:buClr>
                <a:schemeClr val="accent1"/>
              </a:buClr>
              <a:buSzPts val="3000"/>
              <a:buFont typeface="Poppins"/>
              <a:buNone/>
              <a:defRPr b="1">
                <a:solidFill>
                  <a:schemeClr val="accent1"/>
                </a:solidFill>
                <a:latin typeface="Poppins"/>
                <a:ea typeface="Poppins"/>
                <a:cs typeface="Poppins"/>
                <a:sym typeface="Poppins"/>
              </a:defRPr>
            </a:lvl7pPr>
            <a:lvl8pPr lvl="7" rtl="0">
              <a:spcBef>
                <a:spcPts val="0"/>
              </a:spcBef>
              <a:spcAft>
                <a:spcPts val="0"/>
              </a:spcAft>
              <a:buClr>
                <a:schemeClr val="accent1"/>
              </a:buClr>
              <a:buSzPts val="3000"/>
              <a:buFont typeface="Poppins"/>
              <a:buNone/>
              <a:defRPr b="1">
                <a:solidFill>
                  <a:schemeClr val="accent1"/>
                </a:solidFill>
                <a:latin typeface="Poppins"/>
                <a:ea typeface="Poppins"/>
                <a:cs typeface="Poppins"/>
                <a:sym typeface="Poppins"/>
              </a:defRPr>
            </a:lvl8pPr>
            <a:lvl9pPr lvl="8" rtl="0">
              <a:spcBef>
                <a:spcPts val="0"/>
              </a:spcBef>
              <a:spcAft>
                <a:spcPts val="0"/>
              </a:spcAft>
              <a:buClr>
                <a:schemeClr val="accent1"/>
              </a:buClr>
              <a:buSzPts val="3000"/>
              <a:buFont typeface="Poppins"/>
              <a:buNone/>
              <a:defRPr b="1">
                <a:solidFill>
                  <a:schemeClr val="accent1"/>
                </a:solidFill>
                <a:latin typeface="Poppins"/>
                <a:ea typeface="Poppins"/>
                <a:cs typeface="Poppins"/>
                <a:sym typeface="Poppins"/>
              </a:defRPr>
            </a:lvl9pPr>
          </a:lstStyle>
          <a:p/>
        </p:txBody>
      </p:sp>
      <p:sp>
        <p:nvSpPr>
          <p:cNvPr id="842" name="Google Shape;842;p22"/>
          <p:cNvSpPr txBox="1"/>
          <p:nvPr>
            <p:ph idx="5" type="subTitle"/>
          </p:nvPr>
        </p:nvSpPr>
        <p:spPr>
          <a:xfrm>
            <a:off x="6708128" y="1612275"/>
            <a:ext cx="1816200" cy="356700"/>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lvl1pPr lvl="0" rtl="0" algn="ctr">
              <a:lnSpc>
                <a:spcPct val="80000"/>
              </a:lnSpc>
              <a:spcBef>
                <a:spcPts val="0"/>
              </a:spcBef>
              <a:spcAft>
                <a:spcPts val="0"/>
              </a:spcAft>
              <a:buSzPts val="2400"/>
              <a:buFont typeface="Mountains of Christmas"/>
              <a:buNone/>
              <a:defRPr sz="1800">
                <a:solidFill>
                  <a:schemeClr val="dk1"/>
                </a:solidFill>
                <a:latin typeface="Sigmar One"/>
                <a:ea typeface="Sigmar One"/>
                <a:cs typeface="Sigmar One"/>
                <a:sym typeface="Sigmar One"/>
              </a:defRPr>
            </a:lvl1pPr>
            <a:lvl2pPr lvl="1" rtl="0" algn="ctr">
              <a:spcBef>
                <a:spcPts val="0"/>
              </a:spcBef>
              <a:spcAft>
                <a:spcPts val="0"/>
              </a:spcAft>
              <a:buSzPts val="2400"/>
              <a:buFont typeface="Mountains of Christmas"/>
              <a:buNone/>
              <a:defRPr b="1" sz="2400">
                <a:latin typeface="Mountains of Christmas"/>
                <a:ea typeface="Mountains of Christmas"/>
                <a:cs typeface="Mountains of Christmas"/>
                <a:sym typeface="Mountains of Christmas"/>
              </a:defRPr>
            </a:lvl2pPr>
            <a:lvl3pPr lvl="2"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3pPr>
            <a:lvl4pPr lvl="3"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4pPr>
            <a:lvl5pPr lvl="4"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5pPr>
            <a:lvl6pPr lvl="5"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6pPr>
            <a:lvl7pPr lvl="6"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7pPr>
            <a:lvl8pPr lvl="7"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8pPr>
            <a:lvl9pPr lvl="8" rtl="0" algn="ctr">
              <a:spcBef>
                <a:spcPts val="1600"/>
              </a:spcBef>
              <a:spcAft>
                <a:spcPts val="1600"/>
              </a:spcAft>
              <a:buSzPts val="2400"/>
              <a:buFont typeface="Mountains of Christmas"/>
              <a:buNone/>
              <a:defRPr b="1" sz="2400">
                <a:latin typeface="Mountains of Christmas"/>
                <a:ea typeface="Mountains of Christmas"/>
                <a:cs typeface="Mountains of Christmas"/>
                <a:sym typeface="Mountains of Christmas"/>
              </a:defRPr>
            </a:lvl9pPr>
          </a:lstStyle>
          <a:p/>
        </p:txBody>
      </p:sp>
      <p:sp>
        <p:nvSpPr>
          <p:cNvPr id="843" name="Google Shape;843;p22"/>
          <p:cNvSpPr txBox="1"/>
          <p:nvPr>
            <p:ph idx="6" type="subTitle"/>
          </p:nvPr>
        </p:nvSpPr>
        <p:spPr>
          <a:xfrm>
            <a:off x="6605528" y="1977825"/>
            <a:ext cx="2021400" cy="748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600"/>
              <a:buFont typeface="Hind Siliguri Medium"/>
              <a:buNone/>
              <a:defRPr/>
            </a:lvl1pPr>
            <a:lvl2pPr lvl="1"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2pPr>
            <a:lvl3pPr lvl="2"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3pPr>
            <a:lvl4pPr lvl="3"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4pPr>
            <a:lvl5pPr lvl="4"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5pPr>
            <a:lvl6pPr lvl="5"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6pPr>
            <a:lvl7pPr lvl="6"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7pPr>
            <a:lvl8pPr lvl="7"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8pPr>
            <a:lvl9pPr lvl="8"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9pPr>
          </a:lstStyle>
          <a:p/>
        </p:txBody>
      </p:sp>
      <p:sp>
        <p:nvSpPr>
          <p:cNvPr id="844" name="Google Shape;844;p22"/>
          <p:cNvSpPr txBox="1"/>
          <p:nvPr>
            <p:ph idx="7" type="subTitle"/>
          </p:nvPr>
        </p:nvSpPr>
        <p:spPr>
          <a:xfrm>
            <a:off x="4679271" y="3276675"/>
            <a:ext cx="1816200" cy="356700"/>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lvl1pPr lvl="0" rtl="0" algn="ctr">
              <a:lnSpc>
                <a:spcPct val="80000"/>
              </a:lnSpc>
              <a:spcBef>
                <a:spcPts val="0"/>
              </a:spcBef>
              <a:spcAft>
                <a:spcPts val="0"/>
              </a:spcAft>
              <a:buSzPts val="2400"/>
              <a:buFont typeface="Mountains of Christmas"/>
              <a:buNone/>
              <a:defRPr sz="1800">
                <a:solidFill>
                  <a:schemeClr val="dk1"/>
                </a:solidFill>
                <a:latin typeface="Sigmar One"/>
                <a:ea typeface="Sigmar One"/>
                <a:cs typeface="Sigmar One"/>
                <a:sym typeface="Sigmar One"/>
              </a:defRPr>
            </a:lvl1pPr>
            <a:lvl2pPr lvl="1" rtl="0" algn="ctr">
              <a:spcBef>
                <a:spcPts val="0"/>
              </a:spcBef>
              <a:spcAft>
                <a:spcPts val="0"/>
              </a:spcAft>
              <a:buSzPts val="2400"/>
              <a:buFont typeface="Mountains of Christmas"/>
              <a:buNone/>
              <a:defRPr b="1" sz="2400">
                <a:latin typeface="Mountains of Christmas"/>
                <a:ea typeface="Mountains of Christmas"/>
                <a:cs typeface="Mountains of Christmas"/>
                <a:sym typeface="Mountains of Christmas"/>
              </a:defRPr>
            </a:lvl2pPr>
            <a:lvl3pPr lvl="2"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3pPr>
            <a:lvl4pPr lvl="3"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4pPr>
            <a:lvl5pPr lvl="4"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5pPr>
            <a:lvl6pPr lvl="5"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6pPr>
            <a:lvl7pPr lvl="6"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7pPr>
            <a:lvl8pPr lvl="7" rtl="0" algn="ctr">
              <a:spcBef>
                <a:spcPts val="1600"/>
              </a:spcBef>
              <a:spcAft>
                <a:spcPts val="0"/>
              </a:spcAft>
              <a:buSzPts val="2400"/>
              <a:buFont typeface="Mountains of Christmas"/>
              <a:buNone/>
              <a:defRPr b="1" sz="2400">
                <a:latin typeface="Mountains of Christmas"/>
                <a:ea typeface="Mountains of Christmas"/>
                <a:cs typeface="Mountains of Christmas"/>
                <a:sym typeface="Mountains of Christmas"/>
              </a:defRPr>
            </a:lvl8pPr>
            <a:lvl9pPr lvl="8" rtl="0" algn="ctr">
              <a:spcBef>
                <a:spcPts val="1600"/>
              </a:spcBef>
              <a:spcAft>
                <a:spcPts val="1600"/>
              </a:spcAft>
              <a:buSzPts val="2400"/>
              <a:buFont typeface="Mountains of Christmas"/>
              <a:buNone/>
              <a:defRPr b="1" sz="2400">
                <a:latin typeface="Mountains of Christmas"/>
                <a:ea typeface="Mountains of Christmas"/>
                <a:cs typeface="Mountains of Christmas"/>
                <a:sym typeface="Mountains of Christmas"/>
              </a:defRPr>
            </a:lvl9pPr>
          </a:lstStyle>
          <a:p/>
        </p:txBody>
      </p:sp>
      <p:sp>
        <p:nvSpPr>
          <p:cNvPr id="845" name="Google Shape;845;p22"/>
          <p:cNvSpPr txBox="1"/>
          <p:nvPr>
            <p:ph idx="8" type="subTitle"/>
          </p:nvPr>
        </p:nvSpPr>
        <p:spPr>
          <a:xfrm>
            <a:off x="4576671" y="3642225"/>
            <a:ext cx="2021400" cy="7485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1600"/>
              <a:buFont typeface="Hind Siliguri Medium"/>
              <a:buNone/>
              <a:defRPr/>
            </a:lvl1pPr>
            <a:lvl2pPr lvl="1"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2pPr>
            <a:lvl3pPr lvl="2"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3pPr>
            <a:lvl4pPr lvl="3"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4pPr>
            <a:lvl5pPr lvl="4"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5pPr>
            <a:lvl6pPr lvl="5"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6pPr>
            <a:lvl7pPr lvl="6"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7pPr>
            <a:lvl8pPr lvl="7"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8pPr>
            <a:lvl9pPr lvl="8" rtl="0" algn="ctr">
              <a:lnSpc>
                <a:spcPct val="100000"/>
              </a:lnSpc>
              <a:spcBef>
                <a:spcPts val="0"/>
              </a:spcBef>
              <a:spcAft>
                <a:spcPts val="0"/>
              </a:spcAft>
              <a:buSzPts val="1600"/>
              <a:buFont typeface="Hind Siliguri Medium"/>
              <a:buNone/>
              <a:defRPr sz="1600">
                <a:latin typeface="Hind Siliguri Medium"/>
                <a:ea typeface="Hind Siliguri Medium"/>
                <a:cs typeface="Hind Siliguri Medium"/>
                <a:sym typeface="Hind Siliguri Medium"/>
              </a:defRPr>
            </a:lvl9pPr>
          </a:lstStyle>
          <a:p/>
        </p:txBody>
      </p:sp>
      <p:grpSp>
        <p:nvGrpSpPr>
          <p:cNvPr id="846" name="Google Shape;846;p22"/>
          <p:cNvGrpSpPr/>
          <p:nvPr/>
        </p:nvGrpSpPr>
        <p:grpSpPr>
          <a:xfrm>
            <a:off x="104402" y="167874"/>
            <a:ext cx="3235173" cy="1559618"/>
            <a:chOff x="104402" y="167874"/>
            <a:chExt cx="3235173" cy="1559618"/>
          </a:xfrm>
        </p:grpSpPr>
        <p:grpSp>
          <p:nvGrpSpPr>
            <p:cNvPr id="847" name="Google Shape;847;p22"/>
            <p:cNvGrpSpPr/>
            <p:nvPr/>
          </p:nvGrpSpPr>
          <p:grpSpPr>
            <a:xfrm>
              <a:off x="402275" y="169300"/>
              <a:ext cx="2937300" cy="558600"/>
              <a:chOff x="402275" y="124825"/>
              <a:chExt cx="2937300" cy="558600"/>
            </a:xfrm>
          </p:grpSpPr>
          <p:cxnSp>
            <p:nvCxnSpPr>
              <p:cNvPr id="848" name="Google Shape;848;p22"/>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849" name="Google Shape;849;p22"/>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850" name="Google Shape;850;p22"/>
            <p:cNvGrpSpPr/>
            <p:nvPr/>
          </p:nvGrpSpPr>
          <p:grpSpPr>
            <a:xfrm>
              <a:off x="139978" y="167874"/>
              <a:ext cx="2062371" cy="1228719"/>
              <a:chOff x="176828" y="170275"/>
              <a:chExt cx="2062371" cy="1228719"/>
            </a:xfrm>
          </p:grpSpPr>
          <p:grpSp>
            <p:nvGrpSpPr>
              <p:cNvPr id="851" name="Google Shape;851;p22"/>
              <p:cNvGrpSpPr/>
              <p:nvPr/>
            </p:nvGrpSpPr>
            <p:grpSpPr>
              <a:xfrm>
                <a:off x="1507111" y="392220"/>
                <a:ext cx="732087" cy="71100"/>
                <a:chOff x="1491088" y="410914"/>
                <a:chExt cx="732087" cy="71100"/>
              </a:xfrm>
            </p:grpSpPr>
            <p:cxnSp>
              <p:nvCxnSpPr>
                <p:cNvPr id="852" name="Google Shape;852;p22"/>
                <p:cNvCxnSpPr/>
                <p:nvPr/>
              </p:nvCxnSpPr>
              <p:spPr>
                <a:xfrm>
                  <a:off x="1821175" y="447601"/>
                  <a:ext cx="402000" cy="0"/>
                </a:xfrm>
                <a:prstGeom prst="straightConnector1">
                  <a:avLst/>
                </a:prstGeom>
                <a:noFill/>
                <a:ln cap="flat" cmpd="sng" w="9525">
                  <a:solidFill>
                    <a:srgbClr val="262D66"/>
                  </a:solidFill>
                  <a:prstDash val="solid"/>
                  <a:round/>
                  <a:headEnd len="med" w="med" type="none"/>
                  <a:tailEnd len="med" w="med" type="none"/>
                </a:ln>
              </p:spPr>
            </p:cxnSp>
            <p:grpSp>
              <p:nvGrpSpPr>
                <p:cNvPr id="853" name="Google Shape;853;p22"/>
                <p:cNvGrpSpPr/>
                <p:nvPr/>
              </p:nvGrpSpPr>
              <p:grpSpPr>
                <a:xfrm rot="5400000">
                  <a:off x="1547250" y="354751"/>
                  <a:ext cx="71100" cy="183425"/>
                  <a:chOff x="8699639" y="1461675"/>
                  <a:chExt cx="71100" cy="183425"/>
                </a:xfrm>
              </p:grpSpPr>
              <p:sp>
                <p:nvSpPr>
                  <p:cNvPr id="854" name="Google Shape;854;p22"/>
                  <p:cNvSpPr/>
                  <p:nvPr/>
                </p:nvSpPr>
                <p:spPr>
                  <a:xfrm>
                    <a:off x="8699639" y="146167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5" name="Google Shape;855;p22"/>
                  <p:cNvSpPr/>
                  <p:nvPr/>
                </p:nvSpPr>
                <p:spPr>
                  <a:xfrm>
                    <a:off x="8699639" y="1574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856" name="Google Shape;856;p22"/>
              <p:cNvGrpSpPr/>
              <p:nvPr/>
            </p:nvGrpSpPr>
            <p:grpSpPr>
              <a:xfrm rot="-5400000">
                <a:off x="153668" y="193435"/>
                <a:ext cx="1228719" cy="1182400"/>
                <a:chOff x="7740925" y="175095"/>
                <a:chExt cx="1228719" cy="1182400"/>
              </a:xfrm>
            </p:grpSpPr>
            <p:sp>
              <p:nvSpPr>
                <p:cNvPr id="857" name="Google Shape;857;p22"/>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858" name="Google Shape;858;p22"/>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grpSp>
          <p:nvGrpSpPr>
            <p:cNvPr id="859" name="Google Shape;859;p22"/>
            <p:cNvGrpSpPr/>
            <p:nvPr/>
          </p:nvGrpSpPr>
          <p:grpSpPr>
            <a:xfrm>
              <a:off x="104402" y="1544067"/>
              <a:ext cx="71100" cy="183425"/>
              <a:chOff x="8678850" y="1392225"/>
              <a:chExt cx="71100" cy="183425"/>
            </a:xfrm>
          </p:grpSpPr>
          <p:sp>
            <p:nvSpPr>
              <p:cNvPr id="860" name="Google Shape;860;p22"/>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1" name="Google Shape;861;p22"/>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862" name="Google Shape;862;p22"/>
          <p:cNvGrpSpPr/>
          <p:nvPr/>
        </p:nvGrpSpPr>
        <p:grpSpPr>
          <a:xfrm>
            <a:off x="5804275" y="3746493"/>
            <a:ext cx="3173381" cy="1235819"/>
            <a:chOff x="5804275" y="3746493"/>
            <a:chExt cx="3173381" cy="1235819"/>
          </a:xfrm>
        </p:grpSpPr>
        <p:grpSp>
          <p:nvGrpSpPr>
            <p:cNvPr id="863" name="Google Shape;863;p22"/>
            <p:cNvGrpSpPr/>
            <p:nvPr/>
          </p:nvGrpSpPr>
          <p:grpSpPr>
            <a:xfrm rot="5400000">
              <a:off x="7521544" y="4625021"/>
              <a:ext cx="71100" cy="183425"/>
              <a:chOff x="8678850" y="1392225"/>
              <a:chExt cx="71100" cy="183425"/>
            </a:xfrm>
          </p:grpSpPr>
          <p:sp>
            <p:nvSpPr>
              <p:cNvPr id="864" name="Google Shape;864;p22"/>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5" name="Google Shape;865;p22"/>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66" name="Google Shape;866;p22"/>
            <p:cNvGrpSpPr/>
            <p:nvPr/>
          </p:nvGrpSpPr>
          <p:grpSpPr>
            <a:xfrm>
              <a:off x="5804275" y="3746493"/>
              <a:ext cx="3173381" cy="1235819"/>
              <a:chOff x="5804275" y="3746493"/>
              <a:chExt cx="3173381" cy="1235819"/>
            </a:xfrm>
          </p:grpSpPr>
          <p:grpSp>
            <p:nvGrpSpPr>
              <p:cNvPr id="867" name="Google Shape;867;p22"/>
              <p:cNvGrpSpPr/>
              <p:nvPr/>
            </p:nvGrpSpPr>
            <p:grpSpPr>
              <a:xfrm rot="5400000">
                <a:off x="7768546" y="3773203"/>
                <a:ext cx="1235819" cy="1182400"/>
                <a:chOff x="7733906" y="174500"/>
                <a:chExt cx="1235819" cy="1182400"/>
              </a:xfrm>
            </p:grpSpPr>
            <p:sp>
              <p:nvSpPr>
                <p:cNvPr id="868" name="Google Shape;868;p22"/>
                <p:cNvSpPr/>
                <p:nvPr/>
              </p:nvSpPr>
              <p:spPr>
                <a:xfrm rot="10800000">
                  <a:off x="7733906" y="174500"/>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869" name="Google Shape;869;p22"/>
                <p:cNvSpPr/>
                <p:nvPr/>
              </p:nvSpPr>
              <p:spPr>
                <a:xfrm>
                  <a:off x="8703700" y="177350"/>
                  <a:ext cx="266025" cy="230575"/>
                </a:xfrm>
                <a:custGeom>
                  <a:rect b="b" l="l" r="r" t="t"/>
                  <a:pathLst>
                    <a:path extrusionOk="0" h="9223" w="10641">
                      <a:moveTo>
                        <a:pt x="0" y="0"/>
                      </a:moveTo>
                      <a:lnTo>
                        <a:pt x="0" y="9223"/>
                      </a:lnTo>
                      <a:lnTo>
                        <a:pt x="10641" y="9223"/>
                      </a:lnTo>
                      <a:close/>
                    </a:path>
                  </a:pathLst>
                </a:custGeom>
                <a:solidFill>
                  <a:srgbClr val="262D66"/>
                </a:solidFill>
                <a:ln cap="flat" cmpd="sng" w="9525">
                  <a:solidFill>
                    <a:schemeClr val="dk1"/>
                  </a:solidFill>
                  <a:prstDash val="solid"/>
                  <a:round/>
                  <a:headEnd len="med" w="med" type="none"/>
                  <a:tailEnd len="med" w="med" type="none"/>
                </a:ln>
              </p:spPr>
            </p:sp>
          </p:grpSp>
          <p:grpSp>
            <p:nvGrpSpPr>
              <p:cNvPr id="870" name="Google Shape;870;p22"/>
              <p:cNvGrpSpPr/>
              <p:nvPr/>
            </p:nvGrpSpPr>
            <p:grpSpPr>
              <a:xfrm>
                <a:off x="5804275" y="4429125"/>
                <a:ext cx="2937900" cy="553050"/>
                <a:chOff x="5804275" y="4429125"/>
                <a:chExt cx="2937900" cy="553050"/>
              </a:xfrm>
            </p:grpSpPr>
            <p:cxnSp>
              <p:nvCxnSpPr>
                <p:cNvPr id="871" name="Google Shape;871;p22"/>
                <p:cNvCxnSpPr/>
                <p:nvPr/>
              </p:nvCxnSpPr>
              <p:spPr>
                <a:xfrm>
                  <a:off x="8738009" y="4429125"/>
                  <a:ext cx="0" cy="552600"/>
                </a:xfrm>
                <a:prstGeom prst="straightConnector1">
                  <a:avLst/>
                </a:prstGeom>
                <a:noFill/>
                <a:ln cap="flat" cmpd="sng" w="9525">
                  <a:solidFill>
                    <a:schemeClr val="dk1"/>
                  </a:solidFill>
                  <a:prstDash val="solid"/>
                  <a:round/>
                  <a:headEnd len="med" w="med" type="none"/>
                  <a:tailEnd len="med" w="med" type="none"/>
                </a:ln>
              </p:spPr>
            </p:cxnSp>
            <p:cxnSp>
              <p:nvCxnSpPr>
                <p:cNvPr id="872" name="Google Shape;872;p22"/>
                <p:cNvCxnSpPr/>
                <p:nvPr/>
              </p:nvCxnSpPr>
              <p:spPr>
                <a:xfrm rot="10800000">
                  <a:off x="5804275" y="4982175"/>
                  <a:ext cx="2937900" cy="0"/>
                </a:xfrm>
                <a:prstGeom prst="straightConnector1">
                  <a:avLst/>
                </a:prstGeom>
                <a:noFill/>
                <a:ln cap="flat" cmpd="sng" w="9525">
                  <a:solidFill>
                    <a:schemeClr val="dk1"/>
                  </a:solidFill>
                  <a:prstDash val="solid"/>
                  <a:round/>
                  <a:headEnd len="med" w="med" type="none"/>
                  <a:tailEnd len="med" w="med" type="none"/>
                </a:ln>
              </p:spPr>
            </p:cxnSp>
          </p:grpSp>
        </p:grpSp>
      </p:gr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six columns">
  <p:cSld name="BLANK_1_1_1_1_1">
    <p:spTree>
      <p:nvGrpSpPr>
        <p:cNvPr id="873" name="Shape 873"/>
        <p:cNvGrpSpPr/>
        <p:nvPr/>
      </p:nvGrpSpPr>
      <p:grpSpPr>
        <a:xfrm>
          <a:off x="0" y="0"/>
          <a:ext cx="0" cy="0"/>
          <a:chOff x="0" y="0"/>
          <a:chExt cx="0" cy="0"/>
        </a:xfrm>
      </p:grpSpPr>
      <p:grpSp>
        <p:nvGrpSpPr>
          <p:cNvPr id="874" name="Google Shape;874;p23"/>
          <p:cNvGrpSpPr/>
          <p:nvPr/>
        </p:nvGrpSpPr>
        <p:grpSpPr>
          <a:xfrm rot="5400000">
            <a:off x="7786547" y="4052892"/>
            <a:ext cx="2447400" cy="2740818"/>
            <a:chOff x="-752290" y="-1552472"/>
            <a:chExt cx="2447400" cy="2740818"/>
          </a:xfrm>
        </p:grpSpPr>
        <p:sp>
          <p:nvSpPr>
            <p:cNvPr id="875" name="Google Shape;875;p23"/>
            <p:cNvSpPr/>
            <p:nvPr/>
          </p:nvSpPr>
          <p:spPr>
            <a:xfrm rot="2700000">
              <a:off x="-393877" y="-900641"/>
              <a:ext cx="1730573" cy="1730573"/>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76" name="Google Shape;876;p23"/>
            <p:cNvSpPr/>
            <p:nvPr/>
          </p:nvSpPr>
          <p:spPr>
            <a:xfrm rot="2700000">
              <a:off x="-393877" y="-1194059"/>
              <a:ext cx="1730573" cy="1730573"/>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877" name="Google Shape;877;p23"/>
          <p:cNvSpPr txBox="1"/>
          <p:nvPr>
            <p:ph type="title"/>
          </p:nvPr>
        </p:nvSpPr>
        <p:spPr>
          <a:xfrm>
            <a:off x="923100" y="1934364"/>
            <a:ext cx="1816200" cy="356700"/>
          </a:xfrm>
          <a:prstGeom prst="rect">
            <a:avLst/>
          </a:prstGeom>
          <a:solidFill>
            <a:schemeClr val="dk1"/>
          </a:solidFill>
        </p:spPr>
        <p:txBody>
          <a:bodyPr anchorCtr="0" anchor="ctr" bIns="91425" lIns="91425" spcFirstLastPara="1" rIns="91425" wrap="square" tIns="91425">
            <a:noAutofit/>
          </a:bodyPr>
          <a:lstStyle>
            <a:lvl1pPr lvl="0" rtl="0" algn="ctr">
              <a:spcBef>
                <a:spcPts val="0"/>
              </a:spcBef>
              <a:spcAft>
                <a:spcPts val="0"/>
              </a:spcAft>
              <a:buSzPts val="2500"/>
              <a:buNone/>
              <a:defRPr sz="1400">
                <a:solidFill>
                  <a:schemeClr val="lt1"/>
                </a:solidFill>
              </a:defRPr>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878" name="Google Shape;878;p23"/>
          <p:cNvSpPr txBox="1"/>
          <p:nvPr>
            <p:ph idx="1" type="subTitle"/>
          </p:nvPr>
        </p:nvSpPr>
        <p:spPr>
          <a:xfrm>
            <a:off x="720000" y="2223664"/>
            <a:ext cx="2222400" cy="7485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79" name="Google Shape;879;p23"/>
          <p:cNvSpPr txBox="1"/>
          <p:nvPr>
            <p:ph idx="2" type="title"/>
          </p:nvPr>
        </p:nvSpPr>
        <p:spPr>
          <a:xfrm>
            <a:off x="3668197" y="1934364"/>
            <a:ext cx="1816200" cy="356700"/>
          </a:xfrm>
          <a:prstGeom prst="rect">
            <a:avLst/>
          </a:prstGeom>
          <a:solidFill>
            <a:schemeClr val="dk1"/>
          </a:solidFill>
        </p:spPr>
        <p:txBody>
          <a:bodyPr anchorCtr="0" anchor="ctr" bIns="91425" lIns="91425" spcFirstLastPara="1" rIns="91425" wrap="square" tIns="91425">
            <a:noAutofit/>
          </a:bodyPr>
          <a:lstStyle>
            <a:lvl1pPr lvl="0" rtl="0" algn="ctr">
              <a:spcBef>
                <a:spcPts val="0"/>
              </a:spcBef>
              <a:spcAft>
                <a:spcPts val="0"/>
              </a:spcAft>
              <a:buSzPts val="2500"/>
              <a:buNone/>
              <a:defRPr sz="1400">
                <a:solidFill>
                  <a:schemeClr val="lt1"/>
                </a:solidFill>
              </a:defRPr>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880" name="Google Shape;880;p23"/>
          <p:cNvSpPr txBox="1"/>
          <p:nvPr>
            <p:ph idx="3" type="subTitle"/>
          </p:nvPr>
        </p:nvSpPr>
        <p:spPr>
          <a:xfrm>
            <a:off x="3465097" y="2223664"/>
            <a:ext cx="2222400" cy="7485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81" name="Google Shape;881;p23"/>
          <p:cNvSpPr txBox="1"/>
          <p:nvPr>
            <p:ph idx="4" type="title"/>
          </p:nvPr>
        </p:nvSpPr>
        <p:spPr>
          <a:xfrm>
            <a:off x="923100" y="3767130"/>
            <a:ext cx="1816200" cy="356700"/>
          </a:xfrm>
          <a:prstGeom prst="rect">
            <a:avLst/>
          </a:prstGeom>
          <a:solidFill>
            <a:schemeClr val="dk1"/>
          </a:solidFill>
        </p:spPr>
        <p:txBody>
          <a:bodyPr anchorCtr="0" anchor="ctr" bIns="91425" lIns="91425" spcFirstLastPara="1" rIns="91425" wrap="square" tIns="91425">
            <a:noAutofit/>
          </a:bodyPr>
          <a:lstStyle>
            <a:lvl1pPr lvl="0" rtl="0" algn="ctr">
              <a:spcBef>
                <a:spcPts val="0"/>
              </a:spcBef>
              <a:spcAft>
                <a:spcPts val="0"/>
              </a:spcAft>
              <a:buSzPts val="2500"/>
              <a:buNone/>
              <a:defRPr sz="1400">
                <a:solidFill>
                  <a:schemeClr val="lt1"/>
                </a:solidFill>
              </a:defRPr>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882" name="Google Shape;882;p23"/>
          <p:cNvSpPr txBox="1"/>
          <p:nvPr>
            <p:ph idx="5" type="subTitle"/>
          </p:nvPr>
        </p:nvSpPr>
        <p:spPr>
          <a:xfrm>
            <a:off x="720000" y="4056405"/>
            <a:ext cx="2222400" cy="7485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83" name="Google Shape;883;p23"/>
          <p:cNvSpPr txBox="1"/>
          <p:nvPr>
            <p:ph idx="6" type="title"/>
          </p:nvPr>
        </p:nvSpPr>
        <p:spPr>
          <a:xfrm>
            <a:off x="3668197" y="3767130"/>
            <a:ext cx="1816200" cy="356700"/>
          </a:xfrm>
          <a:prstGeom prst="rect">
            <a:avLst/>
          </a:prstGeom>
          <a:solidFill>
            <a:schemeClr val="dk1"/>
          </a:solidFill>
        </p:spPr>
        <p:txBody>
          <a:bodyPr anchorCtr="0" anchor="ctr" bIns="91425" lIns="91425" spcFirstLastPara="1" rIns="91425" wrap="square" tIns="91425">
            <a:noAutofit/>
          </a:bodyPr>
          <a:lstStyle>
            <a:lvl1pPr lvl="0" rtl="0" algn="ctr">
              <a:spcBef>
                <a:spcPts val="0"/>
              </a:spcBef>
              <a:spcAft>
                <a:spcPts val="0"/>
              </a:spcAft>
              <a:buSzPts val="2500"/>
              <a:buNone/>
              <a:defRPr sz="1400">
                <a:solidFill>
                  <a:schemeClr val="lt1"/>
                </a:solidFill>
              </a:defRPr>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884" name="Google Shape;884;p23"/>
          <p:cNvSpPr txBox="1"/>
          <p:nvPr>
            <p:ph idx="7" type="subTitle"/>
          </p:nvPr>
        </p:nvSpPr>
        <p:spPr>
          <a:xfrm>
            <a:off x="3465097" y="4056405"/>
            <a:ext cx="2222400" cy="7485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85" name="Google Shape;885;p23"/>
          <p:cNvSpPr txBox="1"/>
          <p:nvPr>
            <p:ph idx="8" type="title"/>
          </p:nvPr>
        </p:nvSpPr>
        <p:spPr>
          <a:xfrm>
            <a:off x="6404750" y="1934364"/>
            <a:ext cx="1816200" cy="356700"/>
          </a:xfrm>
          <a:prstGeom prst="rect">
            <a:avLst/>
          </a:prstGeom>
          <a:solidFill>
            <a:schemeClr val="dk1"/>
          </a:solidFill>
        </p:spPr>
        <p:txBody>
          <a:bodyPr anchorCtr="0" anchor="ctr" bIns="91425" lIns="91425" spcFirstLastPara="1" rIns="91425" wrap="square" tIns="91425">
            <a:noAutofit/>
          </a:bodyPr>
          <a:lstStyle>
            <a:lvl1pPr lvl="0" rtl="0" algn="ctr">
              <a:spcBef>
                <a:spcPts val="0"/>
              </a:spcBef>
              <a:spcAft>
                <a:spcPts val="0"/>
              </a:spcAft>
              <a:buSzPts val="2500"/>
              <a:buNone/>
              <a:defRPr sz="1400">
                <a:solidFill>
                  <a:schemeClr val="lt1"/>
                </a:solidFill>
              </a:defRPr>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886" name="Google Shape;886;p23"/>
          <p:cNvSpPr txBox="1"/>
          <p:nvPr>
            <p:ph idx="9" type="subTitle"/>
          </p:nvPr>
        </p:nvSpPr>
        <p:spPr>
          <a:xfrm>
            <a:off x="6201650" y="2223664"/>
            <a:ext cx="2222400" cy="7485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87" name="Google Shape;887;p23"/>
          <p:cNvSpPr txBox="1"/>
          <p:nvPr>
            <p:ph idx="13" type="title"/>
          </p:nvPr>
        </p:nvSpPr>
        <p:spPr>
          <a:xfrm>
            <a:off x="6404750" y="3767130"/>
            <a:ext cx="1816200" cy="356700"/>
          </a:xfrm>
          <a:prstGeom prst="rect">
            <a:avLst/>
          </a:prstGeom>
          <a:solidFill>
            <a:schemeClr val="dk1"/>
          </a:solidFill>
        </p:spPr>
        <p:txBody>
          <a:bodyPr anchorCtr="0" anchor="ctr" bIns="91425" lIns="91425" spcFirstLastPara="1" rIns="91425" wrap="square" tIns="91425">
            <a:noAutofit/>
          </a:bodyPr>
          <a:lstStyle>
            <a:lvl1pPr lvl="0" rtl="0" algn="ctr">
              <a:spcBef>
                <a:spcPts val="0"/>
              </a:spcBef>
              <a:spcAft>
                <a:spcPts val="0"/>
              </a:spcAft>
              <a:buSzPts val="2500"/>
              <a:buNone/>
              <a:defRPr sz="1400">
                <a:solidFill>
                  <a:schemeClr val="lt1"/>
                </a:solidFill>
              </a:defRPr>
            </a:lvl1pPr>
            <a:lvl2pPr lvl="1" rtl="0" algn="ctr">
              <a:spcBef>
                <a:spcPts val="0"/>
              </a:spcBef>
              <a:spcAft>
                <a:spcPts val="0"/>
              </a:spcAft>
              <a:buSzPts val="2500"/>
              <a:buNone/>
              <a:defRPr sz="2500"/>
            </a:lvl2pPr>
            <a:lvl3pPr lvl="2" rtl="0" algn="ctr">
              <a:spcBef>
                <a:spcPts val="0"/>
              </a:spcBef>
              <a:spcAft>
                <a:spcPts val="0"/>
              </a:spcAft>
              <a:buSzPts val="2500"/>
              <a:buNone/>
              <a:defRPr sz="2500"/>
            </a:lvl3pPr>
            <a:lvl4pPr lvl="3" rtl="0" algn="ctr">
              <a:spcBef>
                <a:spcPts val="0"/>
              </a:spcBef>
              <a:spcAft>
                <a:spcPts val="0"/>
              </a:spcAft>
              <a:buSzPts val="2500"/>
              <a:buNone/>
              <a:defRPr sz="2500"/>
            </a:lvl4pPr>
            <a:lvl5pPr lvl="4" rtl="0" algn="ctr">
              <a:spcBef>
                <a:spcPts val="0"/>
              </a:spcBef>
              <a:spcAft>
                <a:spcPts val="0"/>
              </a:spcAft>
              <a:buSzPts val="2500"/>
              <a:buNone/>
              <a:defRPr sz="2500"/>
            </a:lvl5pPr>
            <a:lvl6pPr lvl="5" rtl="0" algn="ctr">
              <a:spcBef>
                <a:spcPts val="0"/>
              </a:spcBef>
              <a:spcAft>
                <a:spcPts val="0"/>
              </a:spcAft>
              <a:buSzPts val="2500"/>
              <a:buNone/>
              <a:defRPr sz="2500"/>
            </a:lvl6pPr>
            <a:lvl7pPr lvl="6" rtl="0" algn="ctr">
              <a:spcBef>
                <a:spcPts val="0"/>
              </a:spcBef>
              <a:spcAft>
                <a:spcPts val="0"/>
              </a:spcAft>
              <a:buSzPts val="2500"/>
              <a:buNone/>
              <a:defRPr sz="2500"/>
            </a:lvl7pPr>
            <a:lvl8pPr lvl="7" rtl="0" algn="ctr">
              <a:spcBef>
                <a:spcPts val="0"/>
              </a:spcBef>
              <a:spcAft>
                <a:spcPts val="0"/>
              </a:spcAft>
              <a:buSzPts val="2500"/>
              <a:buNone/>
              <a:defRPr sz="2500"/>
            </a:lvl8pPr>
            <a:lvl9pPr lvl="8" rtl="0" algn="ctr">
              <a:spcBef>
                <a:spcPts val="0"/>
              </a:spcBef>
              <a:spcAft>
                <a:spcPts val="0"/>
              </a:spcAft>
              <a:buSzPts val="2500"/>
              <a:buNone/>
              <a:defRPr sz="2500"/>
            </a:lvl9pPr>
          </a:lstStyle>
          <a:p/>
        </p:txBody>
      </p:sp>
      <p:sp>
        <p:nvSpPr>
          <p:cNvPr id="888" name="Google Shape;888;p23"/>
          <p:cNvSpPr txBox="1"/>
          <p:nvPr>
            <p:ph idx="14" type="subTitle"/>
          </p:nvPr>
        </p:nvSpPr>
        <p:spPr>
          <a:xfrm>
            <a:off x="6201650" y="4056405"/>
            <a:ext cx="2222400" cy="7485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889" name="Google Shape;889;p23"/>
          <p:cNvSpPr txBox="1"/>
          <p:nvPr>
            <p:ph idx="15" type="title"/>
          </p:nvPr>
        </p:nvSpPr>
        <p:spPr>
          <a:xfrm>
            <a:off x="720000" y="445025"/>
            <a:ext cx="77040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890" name="Google Shape;890;p23"/>
          <p:cNvGrpSpPr/>
          <p:nvPr/>
        </p:nvGrpSpPr>
        <p:grpSpPr>
          <a:xfrm rot="5400000">
            <a:off x="-1105160" y="4052892"/>
            <a:ext cx="2447400" cy="2740818"/>
            <a:chOff x="-752290" y="-1552472"/>
            <a:chExt cx="2447400" cy="2740818"/>
          </a:xfrm>
        </p:grpSpPr>
        <p:sp>
          <p:nvSpPr>
            <p:cNvPr id="891" name="Google Shape;891;p23"/>
            <p:cNvSpPr/>
            <p:nvPr/>
          </p:nvSpPr>
          <p:spPr>
            <a:xfrm rot="2700000">
              <a:off x="-393877" y="-900641"/>
              <a:ext cx="1730573" cy="1730573"/>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2" name="Google Shape;892;p23"/>
            <p:cNvSpPr/>
            <p:nvPr/>
          </p:nvSpPr>
          <p:spPr>
            <a:xfrm rot="2700000">
              <a:off x="-393877" y="-1194059"/>
              <a:ext cx="1730573" cy="1730573"/>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3" name="Google Shape;893;p23"/>
          <p:cNvGrpSpPr/>
          <p:nvPr/>
        </p:nvGrpSpPr>
        <p:grpSpPr>
          <a:xfrm>
            <a:off x="7762258" y="168972"/>
            <a:ext cx="1220292" cy="2396733"/>
            <a:chOff x="7762258" y="168972"/>
            <a:chExt cx="1220292" cy="2396733"/>
          </a:xfrm>
        </p:grpSpPr>
        <p:grpSp>
          <p:nvGrpSpPr>
            <p:cNvPr id="894" name="Google Shape;894;p23"/>
            <p:cNvGrpSpPr/>
            <p:nvPr/>
          </p:nvGrpSpPr>
          <p:grpSpPr>
            <a:xfrm>
              <a:off x="7762258" y="168972"/>
              <a:ext cx="1215389" cy="1527061"/>
              <a:chOff x="7762258" y="168972"/>
              <a:chExt cx="1215389" cy="1527061"/>
            </a:xfrm>
          </p:grpSpPr>
          <p:grpSp>
            <p:nvGrpSpPr>
              <p:cNvPr id="895" name="Google Shape;895;p23"/>
              <p:cNvGrpSpPr/>
              <p:nvPr/>
            </p:nvGrpSpPr>
            <p:grpSpPr>
              <a:xfrm>
                <a:off x="8703402" y="1512608"/>
                <a:ext cx="71100" cy="183425"/>
                <a:chOff x="8670258" y="1418000"/>
                <a:chExt cx="71100" cy="183425"/>
              </a:xfrm>
            </p:grpSpPr>
            <p:sp>
              <p:nvSpPr>
                <p:cNvPr id="896" name="Google Shape;896;p23"/>
                <p:cNvSpPr/>
                <p:nvPr/>
              </p:nvSpPr>
              <p:spPr>
                <a:xfrm>
                  <a:off x="8670258" y="141800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97" name="Google Shape;897;p23"/>
                <p:cNvSpPr/>
                <p:nvPr/>
              </p:nvSpPr>
              <p:spPr>
                <a:xfrm>
                  <a:off x="8670258" y="153032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898" name="Google Shape;898;p23"/>
              <p:cNvGrpSpPr/>
              <p:nvPr/>
            </p:nvGrpSpPr>
            <p:grpSpPr>
              <a:xfrm>
                <a:off x="7762258" y="168972"/>
                <a:ext cx="1215389" cy="1193278"/>
                <a:chOff x="7751575" y="163631"/>
                <a:chExt cx="1215389" cy="1193278"/>
              </a:xfrm>
            </p:grpSpPr>
            <p:sp>
              <p:nvSpPr>
                <p:cNvPr id="899" name="Google Shape;899;p23"/>
                <p:cNvSpPr/>
                <p:nvPr/>
              </p:nvSpPr>
              <p:spPr>
                <a:xfrm rot="10800000">
                  <a:off x="7751575" y="163631"/>
                  <a:ext cx="975392" cy="1193278"/>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900" name="Google Shape;900;p23"/>
                <p:cNvSpPr/>
                <p:nvPr/>
              </p:nvSpPr>
              <p:spPr>
                <a:xfrm>
                  <a:off x="8727542" y="163634"/>
                  <a:ext cx="239423" cy="258336"/>
                </a:xfrm>
                <a:custGeom>
                  <a:rect b="b" l="l" r="r" t="t"/>
                  <a:pathLst>
                    <a:path extrusionOk="0" h="9223" w="10641">
                      <a:moveTo>
                        <a:pt x="0" y="0"/>
                      </a:moveTo>
                      <a:lnTo>
                        <a:pt x="0" y="9223"/>
                      </a:lnTo>
                      <a:lnTo>
                        <a:pt x="10641" y="9223"/>
                      </a:lnTo>
                      <a:close/>
                    </a:path>
                  </a:pathLst>
                </a:custGeom>
                <a:solidFill>
                  <a:schemeClr val="dk1"/>
                </a:solidFill>
                <a:ln cap="flat" cmpd="sng" w="9525">
                  <a:solidFill>
                    <a:schemeClr val="dk1"/>
                  </a:solidFill>
                  <a:prstDash val="solid"/>
                  <a:round/>
                  <a:headEnd len="med" w="med" type="none"/>
                  <a:tailEnd len="med" w="med" type="none"/>
                </a:ln>
              </p:spPr>
            </p:sp>
          </p:grpSp>
        </p:grpSp>
        <p:grpSp>
          <p:nvGrpSpPr>
            <p:cNvPr id="901" name="Google Shape;901;p23"/>
            <p:cNvGrpSpPr/>
            <p:nvPr/>
          </p:nvGrpSpPr>
          <p:grpSpPr>
            <a:xfrm>
              <a:off x="8432650" y="426740"/>
              <a:ext cx="549900" cy="2138965"/>
              <a:chOff x="8432650" y="426725"/>
              <a:chExt cx="549900" cy="806700"/>
            </a:xfrm>
          </p:grpSpPr>
          <p:cxnSp>
            <p:nvCxnSpPr>
              <p:cNvPr id="902" name="Google Shape;902;p23"/>
              <p:cNvCxnSpPr/>
              <p:nvPr/>
            </p:nvCxnSpPr>
            <p:spPr>
              <a:xfrm>
                <a:off x="8432650" y="428150"/>
                <a:ext cx="549900" cy="0"/>
              </a:xfrm>
              <a:prstGeom prst="straightConnector1">
                <a:avLst/>
              </a:prstGeom>
              <a:noFill/>
              <a:ln cap="flat" cmpd="sng" w="9525">
                <a:solidFill>
                  <a:schemeClr val="dk1"/>
                </a:solidFill>
                <a:prstDash val="solid"/>
                <a:round/>
                <a:headEnd len="med" w="med" type="none"/>
                <a:tailEnd len="med" w="med" type="none"/>
              </a:ln>
            </p:spPr>
          </p:cxnSp>
          <p:cxnSp>
            <p:nvCxnSpPr>
              <p:cNvPr id="903" name="Google Shape;903;p23"/>
              <p:cNvCxnSpPr/>
              <p:nvPr/>
            </p:nvCxnSpPr>
            <p:spPr>
              <a:xfrm>
                <a:off x="8978211" y="426725"/>
                <a:ext cx="0" cy="806700"/>
              </a:xfrm>
              <a:prstGeom prst="straightConnector1">
                <a:avLst/>
              </a:prstGeom>
              <a:noFill/>
              <a:ln cap="flat" cmpd="sng" w="9525">
                <a:solidFill>
                  <a:schemeClr val="dk1"/>
                </a:solidFill>
                <a:prstDash val="solid"/>
                <a:round/>
                <a:headEnd len="med" w="med" type="none"/>
                <a:tailEnd len="med" w="med" type="none"/>
              </a:ln>
            </p:spPr>
          </p:cxnSp>
        </p:grpSp>
        <p:grpSp>
          <p:nvGrpSpPr>
            <p:cNvPr id="904" name="Google Shape;904;p23"/>
            <p:cNvGrpSpPr/>
            <p:nvPr/>
          </p:nvGrpSpPr>
          <p:grpSpPr>
            <a:xfrm rot="5400000">
              <a:off x="8158088" y="335583"/>
              <a:ext cx="71100" cy="183425"/>
              <a:chOff x="8670258" y="1418000"/>
              <a:chExt cx="71100" cy="183425"/>
            </a:xfrm>
          </p:grpSpPr>
          <p:sp>
            <p:nvSpPr>
              <p:cNvPr id="905" name="Google Shape;905;p23"/>
              <p:cNvSpPr/>
              <p:nvPr/>
            </p:nvSpPr>
            <p:spPr>
              <a:xfrm>
                <a:off x="8670258" y="141800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6" name="Google Shape;906;p23"/>
              <p:cNvSpPr/>
              <p:nvPr/>
            </p:nvSpPr>
            <p:spPr>
              <a:xfrm>
                <a:off x="8670258" y="153032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907" name="Google Shape;907;p23"/>
          <p:cNvGrpSpPr/>
          <p:nvPr/>
        </p:nvGrpSpPr>
        <p:grpSpPr>
          <a:xfrm>
            <a:off x="104402" y="167874"/>
            <a:ext cx="3235173" cy="1559618"/>
            <a:chOff x="104402" y="167874"/>
            <a:chExt cx="3235173" cy="1559618"/>
          </a:xfrm>
        </p:grpSpPr>
        <p:grpSp>
          <p:nvGrpSpPr>
            <p:cNvPr id="908" name="Google Shape;908;p23"/>
            <p:cNvGrpSpPr/>
            <p:nvPr/>
          </p:nvGrpSpPr>
          <p:grpSpPr>
            <a:xfrm>
              <a:off x="402275" y="169300"/>
              <a:ext cx="2937300" cy="558600"/>
              <a:chOff x="402275" y="124825"/>
              <a:chExt cx="2937300" cy="558600"/>
            </a:xfrm>
          </p:grpSpPr>
          <p:cxnSp>
            <p:nvCxnSpPr>
              <p:cNvPr id="909" name="Google Shape;909;p23"/>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910" name="Google Shape;910;p23"/>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911" name="Google Shape;911;p23"/>
            <p:cNvGrpSpPr/>
            <p:nvPr/>
          </p:nvGrpSpPr>
          <p:grpSpPr>
            <a:xfrm>
              <a:off x="139978" y="167874"/>
              <a:ext cx="2062371" cy="1228719"/>
              <a:chOff x="176828" y="170275"/>
              <a:chExt cx="2062371" cy="1228719"/>
            </a:xfrm>
          </p:grpSpPr>
          <p:grpSp>
            <p:nvGrpSpPr>
              <p:cNvPr id="912" name="Google Shape;912;p23"/>
              <p:cNvGrpSpPr/>
              <p:nvPr/>
            </p:nvGrpSpPr>
            <p:grpSpPr>
              <a:xfrm>
                <a:off x="1507111" y="392220"/>
                <a:ext cx="732087" cy="71100"/>
                <a:chOff x="1491088" y="410914"/>
                <a:chExt cx="732087" cy="71100"/>
              </a:xfrm>
            </p:grpSpPr>
            <p:cxnSp>
              <p:nvCxnSpPr>
                <p:cNvPr id="913" name="Google Shape;913;p23"/>
                <p:cNvCxnSpPr/>
                <p:nvPr/>
              </p:nvCxnSpPr>
              <p:spPr>
                <a:xfrm>
                  <a:off x="1821175" y="447601"/>
                  <a:ext cx="402000" cy="0"/>
                </a:xfrm>
                <a:prstGeom prst="straightConnector1">
                  <a:avLst/>
                </a:prstGeom>
                <a:noFill/>
                <a:ln cap="flat" cmpd="sng" w="9525">
                  <a:solidFill>
                    <a:schemeClr val="dk1"/>
                  </a:solidFill>
                  <a:prstDash val="solid"/>
                  <a:round/>
                  <a:headEnd len="med" w="med" type="none"/>
                  <a:tailEnd len="med" w="med" type="none"/>
                </a:ln>
              </p:spPr>
            </p:cxnSp>
            <p:grpSp>
              <p:nvGrpSpPr>
                <p:cNvPr id="914" name="Google Shape;914;p23"/>
                <p:cNvGrpSpPr/>
                <p:nvPr/>
              </p:nvGrpSpPr>
              <p:grpSpPr>
                <a:xfrm rot="5400000">
                  <a:off x="1547250" y="354751"/>
                  <a:ext cx="71100" cy="183425"/>
                  <a:chOff x="8699639" y="1461675"/>
                  <a:chExt cx="71100" cy="183425"/>
                </a:xfrm>
              </p:grpSpPr>
              <p:sp>
                <p:nvSpPr>
                  <p:cNvPr id="915" name="Google Shape;915;p23"/>
                  <p:cNvSpPr/>
                  <p:nvPr/>
                </p:nvSpPr>
                <p:spPr>
                  <a:xfrm>
                    <a:off x="8699639" y="146167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6" name="Google Shape;916;p23"/>
                  <p:cNvSpPr/>
                  <p:nvPr/>
                </p:nvSpPr>
                <p:spPr>
                  <a:xfrm>
                    <a:off x="8699639" y="157400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917" name="Google Shape;917;p23"/>
              <p:cNvGrpSpPr/>
              <p:nvPr/>
            </p:nvGrpSpPr>
            <p:grpSpPr>
              <a:xfrm rot="-5400000">
                <a:off x="153668" y="193435"/>
                <a:ext cx="1228719" cy="1182400"/>
                <a:chOff x="7740925" y="175095"/>
                <a:chExt cx="1228719" cy="1182400"/>
              </a:xfrm>
            </p:grpSpPr>
            <p:sp>
              <p:nvSpPr>
                <p:cNvPr id="918" name="Google Shape;918;p23"/>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919" name="Google Shape;919;p23"/>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chemeClr val="dk1"/>
                </a:solidFill>
                <a:ln cap="flat" cmpd="sng" w="9525">
                  <a:solidFill>
                    <a:schemeClr val="dk1"/>
                  </a:solidFill>
                  <a:prstDash val="solid"/>
                  <a:round/>
                  <a:headEnd len="med" w="med" type="none"/>
                  <a:tailEnd len="med" w="med" type="none"/>
                </a:ln>
              </p:spPr>
            </p:sp>
          </p:grpSp>
        </p:grpSp>
        <p:grpSp>
          <p:nvGrpSpPr>
            <p:cNvPr id="920" name="Google Shape;920;p23"/>
            <p:cNvGrpSpPr/>
            <p:nvPr/>
          </p:nvGrpSpPr>
          <p:grpSpPr>
            <a:xfrm>
              <a:off x="104402" y="1544067"/>
              <a:ext cx="71100" cy="183425"/>
              <a:chOff x="8678850" y="1392225"/>
              <a:chExt cx="71100" cy="183425"/>
            </a:xfrm>
          </p:grpSpPr>
          <p:sp>
            <p:nvSpPr>
              <p:cNvPr id="921" name="Google Shape;921;p23"/>
              <p:cNvSpPr/>
              <p:nvPr/>
            </p:nvSpPr>
            <p:spPr>
              <a:xfrm>
                <a:off x="8678850" y="139222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2" name="Google Shape;922;p23"/>
              <p:cNvSpPr/>
              <p:nvPr/>
            </p:nvSpPr>
            <p:spPr>
              <a:xfrm>
                <a:off x="8678850" y="150455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1">
  <p:cSld name="CUSTOM_1_1">
    <p:spTree>
      <p:nvGrpSpPr>
        <p:cNvPr id="923" name="Shape 923"/>
        <p:cNvGrpSpPr/>
        <p:nvPr/>
      </p:nvGrpSpPr>
      <p:grpSpPr>
        <a:xfrm>
          <a:off x="0" y="0"/>
          <a:ext cx="0" cy="0"/>
          <a:chOff x="0" y="0"/>
          <a:chExt cx="0" cy="0"/>
        </a:xfrm>
      </p:grpSpPr>
      <p:sp>
        <p:nvSpPr>
          <p:cNvPr id="924" name="Google Shape;924;p24"/>
          <p:cNvSpPr txBox="1"/>
          <p:nvPr>
            <p:ph type="title"/>
          </p:nvPr>
        </p:nvSpPr>
        <p:spPr>
          <a:xfrm>
            <a:off x="713225" y="445025"/>
            <a:ext cx="771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925" name="Google Shape;925;p24"/>
          <p:cNvGrpSpPr/>
          <p:nvPr/>
        </p:nvGrpSpPr>
        <p:grpSpPr>
          <a:xfrm>
            <a:off x="139275" y="1873775"/>
            <a:ext cx="2879900" cy="3108696"/>
            <a:chOff x="139275" y="1873775"/>
            <a:chExt cx="2879900" cy="3108696"/>
          </a:xfrm>
        </p:grpSpPr>
        <p:grpSp>
          <p:nvGrpSpPr>
            <p:cNvPr id="926" name="Google Shape;926;p24"/>
            <p:cNvGrpSpPr/>
            <p:nvPr/>
          </p:nvGrpSpPr>
          <p:grpSpPr>
            <a:xfrm flipH="1">
              <a:off x="408411" y="4429125"/>
              <a:ext cx="1240611" cy="552600"/>
              <a:chOff x="7497398" y="4429125"/>
              <a:chExt cx="1240611" cy="552600"/>
            </a:xfrm>
          </p:grpSpPr>
          <p:grpSp>
            <p:nvGrpSpPr>
              <p:cNvPr id="927" name="Google Shape;927;p24"/>
              <p:cNvGrpSpPr/>
              <p:nvPr/>
            </p:nvGrpSpPr>
            <p:grpSpPr>
              <a:xfrm rot="5400000">
                <a:off x="7553560" y="4625021"/>
                <a:ext cx="71100" cy="183425"/>
                <a:chOff x="8678850" y="1360208"/>
                <a:chExt cx="71100" cy="183425"/>
              </a:xfrm>
            </p:grpSpPr>
            <p:sp>
              <p:nvSpPr>
                <p:cNvPr id="928" name="Google Shape;928;p24"/>
                <p:cNvSpPr/>
                <p:nvPr/>
              </p:nvSpPr>
              <p:spPr>
                <a:xfrm>
                  <a:off x="8678850" y="1360208"/>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29" name="Google Shape;929;p24"/>
                <p:cNvSpPr/>
                <p:nvPr/>
              </p:nvSpPr>
              <p:spPr>
                <a:xfrm>
                  <a:off x="8678850" y="1472533"/>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930" name="Google Shape;930;p24"/>
              <p:cNvCxnSpPr/>
              <p:nvPr/>
            </p:nvCxnSpPr>
            <p:spPr>
              <a:xfrm>
                <a:off x="8738009" y="4429125"/>
                <a:ext cx="0" cy="552600"/>
              </a:xfrm>
              <a:prstGeom prst="straightConnector1">
                <a:avLst/>
              </a:prstGeom>
              <a:noFill/>
              <a:ln cap="flat" cmpd="sng" w="9525">
                <a:solidFill>
                  <a:schemeClr val="dk1"/>
                </a:solidFill>
                <a:prstDash val="solid"/>
                <a:round/>
                <a:headEnd len="med" w="med" type="none"/>
                <a:tailEnd len="med" w="med" type="none"/>
              </a:ln>
            </p:spPr>
          </p:cxnSp>
        </p:grpSp>
        <p:grpSp>
          <p:nvGrpSpPr>
            <p:cNvPr id="931" name="Google Shape;931;p24"/>
            <p:cNvGrpSpPr/>
            <p:nvPr/>
          </p:nvGrpSpPr>
          <p:grpSpPr>
            <a:xfrm>
              <a:off x="139275" y="1873775"/>
              <a:ext cx="2879900" cy="3108696"/>
              <a:chOff x="139275" y="1873775"/>
              <a:chExt cx="2879900" cy="3108696"/>
            </a:xfrm>
          </p:grpSpPr>
          <p:grpSp>
            <p:nvGrpSpPr>
              <p:cNvPr id="932" name="Google Shape;932;p24"/>
              <p:cNvGrpSpPr/>
              <p:nvPr/>
            </p:nvGrpSpPr>
            <p:grpSpPr>
              <a:xfrm>
                <a:off x="139275" y="1873775"/>
                <a:ext cx="2879900" cy="3108696"/>
                <a:chOff x="160650" y="1843684"/>
                <a:chExt cx="2879900" cy="3192335"/>
              </a:xfrm>
            </p:grpSpPr>
            <p:sp>
              <p:nvSpPr>
                <p:cNvPr id="933" name="Google Shape;933;p24"/>
                <p:cNvSpPr/>
                <p:nvPr/>
              </p:nvSpPr>
              <p:spPr>
                <a:xfrm>
                  <a:off x="160650" y="1843684"/>
                  <a:ext cx="1179825" cy="2919000"/>
                </a:xfrm>
                <a:custGeom>
                  <a:rect b="b" l="l" r="r" t="t"/>
                  <a:pathLst>
                    <a:path extrusionOk="0" h="116760" w="47193">
                      <a:moveTo>
                        <a:pt x="47193" y="116751"/>
                      </a:moveTo>
                      <a:lnTo>
                        <a:pt x="27" y="116760"/>
                      </a:lnTo>
                      <a:lnTo>
                        <a:pt x="0" y="0"/>
                      </a:lnTo>
                    </a:path>
                  </a:pathLst>
                </a:custGeom>
                <a:noFill/>
                <a:ln cap="flat" cmpd="sng" w="9525">
                  <a:solidFill>
                    <a:srgbClr val="262D66"/>
                  </a:solidFill>
                  <a:prstDash val="solid"/>
                  <a:round/>
                  <a:headEnd len="med" w="med" type="none"/>
                  <a:tailEnd len="med" w="med" type="none"/>
                </a:ln>
              </p:spPr>
            </p:sp>
            <p:sp>
              <p:nvSpPr>
                <p:cNvPr id="934" name="Google Shape;934;p24"/>
                <p:cNvSpPr/>
                <p:nvPr/>
              </p:nvSpPr>
              <p:spPr>
                <a:xfrm>
                  <a:off x="427275" y="3853619"/>
                  <a:ext cx="2613275" cy="1182400"/>
                </a:xfrm>
                <a:custGeom>
                  <a:rect b="b" l="l" r="r" t="t"/>
                  <a:pathLst>
                    <a:path extrusionOk="0" h="47296" w="104531">
                      <a:moveTo>
                        <a:pt x="0" y="0"/>
                      </a:moveTo>
                      <a:lnTo>
                        <a:pt x="0" y="47296"/>
                      </a:lnTo>
                      <a:lnTo>
                        <a:pt x="104531" y="47138"/>
                      </a:lnTo>
                    </a:path>
                  </a:pathLst>
                </a:custGeom>
                <a:noFill/>
                <a:ln cap="flat" cmpd="sng" w="9525">
                  <a:solidFill>
                    <a:srgbClr val="262D66"/>
                  </a:solidFill>
                  <a:prstDash val="solid"/>
                  <a:round/>
                  <a:headEnd len="med" w="med" type="none"/>
                  <a:tailEnd len="med" w="med" type="none"/>
                </a:ln>
              </p:spPr>
            </p:sp>
          </p:grpSp>
          <p:sp>
            <p:nvSpPr>
              <p:cNvPr id="935" name="Google Shape;935;p24"/>
              <p:cNvSpPr/>
              <p:nvPr/>
            </p:nvSpPr>
            <p:spPr>
              <a:xfrm>
                <a:off x="139950" y="4716300"/>
                <a:ext cx="265978" cy="266034"/>
              </a:xfrm>
              <a:custGeom>
                <a:rect b="b" l="l" r="r" t="t"/>
                <a:pathLst>
                  <a:path extrusionOk="0" h="9696" w="10405">
                    <a:moveTo>
                      <a:pt x="0" y="0"/>
                    </a:moveTo>
                    <a:lnTo>
                      <a:pt x="10405" y="0"/>
                    </a:lnTo>
                    <a:lnTo>
                      <a:pt x="10405" y="9696"/>
                    </a:lnTo>
                    <a:close/>
                  </a:path>
                </a:pathLst>
              </a:custGeom>
              <a:solidFill>
                <a:srgbClr val="262D66"/>
              </a:solidFill>
              <a:ln cap="flat" cmpd="sng" w="9525">
                <a:solidFill>
                  <a:srgbClr val="262D66"/>
                </a:solidFill>
                <a:prstDash val="solid"/>
                <a:round/>
                <a:headEnd len="med" w="med" type="none"/>
                <a:tailEnd len="med" w="med" type="none"/>
              </a:ln>
            </p:spPr>
          </p:sp>
        </p:grpSp>
        <p:grpSp>
          <p:nvGrpSpPr>
            <p:cNvPr id="936" name="Google Shape;936;p24"/>
            <p:cNvGrpSpPr/>
            <p:nvPr/>
          </p:nvGrpSpPr>
          <p:grpSpPr>
            <a:xfrm flipH="1">
              <a:off x="370385" y="3500783"/>
              <a:ext cx="71100" cy="183425"/>
              <a:chOff x="8678850" y="1360208"/>
              <a:chExt cx="71100" cy="183425"/>
            </a:xfrm>
          </p:grpSpPr>
          <p:sp>
            <p:nvSpPr>
              <p:cNvPr id="937" name="Google Shape;937;p24"/>
              <p:cNvSpPr/>
              <p:nvPr/>
            </p:nvSpPr>
            <p:spPr>
              <a:xfrm>
                <a:off x="8678850" y="1360208"/>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8" name="Google Shape;938;p24"/>
              <p:cNvSpPr/>
              <p:nvPr/>
            </p:nvSpPr>
            <p:spPr>
              <a:xfrm>
                <a:off x="8678850" y="1472533"/>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939" name="Google Shape;939;p24"/>
          <p:cNvGrpSpPr/>
          <p:nvPr/>
        </p:nvGrpSpPr>
        <p:grpSpPr>
          <a:xfrm>
            <a:off x="7762258" y="168972"/>
            <a:ext cx="1220292" cy="2396733"/>
            <a:chOff x="7762258" y="168972"/>
            <a:chExt cx="1220292" cy="2396733"/>
          </a:xfrm>
        </p:grpSpPr>
        <p:grpSp>
          <p:nvGrpSpPr>
            <p:cNvPr id="940" name="Google Shape;940;p24"/>
            <p:cNvGrpSpPr/>
            <p:nvPr/>
          </p:nvGrpSpPr>
          <p:grpSpPr>
            <a:xfrm>
              <a:off x="7762258" y="168972"/>
              <a:ext cx="1215389" cy="1527061"/>
              <a:chOff x="7762258" y="168972"/>
              <a:chExt cx="1215389" cy="1527061"/>
            </a:xfrm>
          </p:grpSpPr>
          <p:grpSp>
            <p:nvGrpSpPr>
              <p:cNvPr id="941" name="Google Shape;941;p24"/>
              <p:cNvGrpSpPr/>
              <p:nvPr/>
            </p:nvGrpSpPr>
            <p:grpSpPr>
              <a:xfrm>
                <a:off x="8703402" y="1512608"/>
                <a:ext cx="71100" cy="183425"/>
                <a:chOff x="8670258" y="1418000"/>
                <a:chExt cx="71100" cy="183425"/>
              </a:xfrm>
            </p:grpSpPr>
            <p:sp>
              <p:nvSpPr>
                <p:cNvPr id="942" name="Google Shape;942;p24"/>
                <p:cNvSpPr/>
                <p:nvPr/>
              </p:nvSpPr>
              <p:spPr>
                <a:xfrm>
                  <a:off x="8670258" y="1418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3" name="Google Shape;943;p24"/>
                <p:cNvSpPr/>
                <p:nvPr/>
              </p:nvSpPr>
              <p:spPr>
                <a:xfrm>
                  <a:off x="8670258" y="15303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44" name="Google Shape;944;p24"/>
              <p:cNvGrpSpPr/>
              <p:nvPr/>
            </p:nvGrpSpPr>
            <p:grpSpPr>
              <a:xfrm>
                <a:off x="7762258" y="168972"/>
                <a:ext cx="1215389" cy="1193278"/>
                <a:chOff x="7751575" y="163631"/>
                <a:chExt cx="1215389" cy="1193278"/>
              </a:xfrm>
            </p:grpSpPr>
            <p:sp>
              <p:nvSpPr>
                <p:cNvPr id="945" name="Google Shape;945;p24"/>
                <p:cNvSpPr/>
                <p:nvPr/>
              </p:nvSpPr>
              <p:spPr>
                <a:xfrm rot="10800000">
                  <a:off x="7751575" y="163631"/>
                  <a:ext cx="975392" cy="1193278"/>
                </a:xfrm>
                <a:custGeom>
                  <a:rect b="b" l="l" r="r" t="t"/>
                  <a:pathLst>
                    <a:path extrusionOk="0" h="47296" w="38783">
                      <a:moveTo>
                        <a:pt x="0" y="0"/>
                      </a:moveTo>
                      <a:lnTo>
                        <a:pt x="0" y="47296"/>
                      </a:lnTo>
                      <a:lnTo>
                        <a:pt x="38783" y="47296"/>
                      </a:lnTo>
                    </a:path>
                  </a:pathLst>
                </a:custGeom>
                <a:noFill/>
                <a:ln cap="flat" cmpd="sng" w="9525">
                  <a:solidFill>
                    <a:srgbClr val="262D66"/>
                  </a:solidFill>
                  <a:prstDash val="solid"/>
                  <a:round/>
                  <a:headEnd len="med" w="med" type="none"/>
                  <a:tailEnd len="med" w="med" type="none"/>
                </a:ln>
              </p:spPr>
            </p:sp>
            <p:sp>
              <p:nvSpPr>
                <p:cNvPr id="946" name="Google Shape;946;p24"/>
                <p:cNvSpPr/>
                <p:nvPr/>
              </p:nvSpPr>
              <p:spPr>
                <a:xfrm>
                  <a:off x="8727542" y="163634"/>
                  <a:ext cx="239423" cy="258336"/>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grpSp>
          <p:nvGrpSpPr>
            <p:cNvPr id="947" name="Google Shape;947;p24"/>
            <p:cNvGrpSpPr/>
            <p:nvPr/>
          </p:nvGrpSpPr>
          <p:grpSpPr>
            <a:xfrm>
              <a:off x="8432650" y="426740"/>
              <a:ext cx="549900" cy="2138965"/>
              <a:chOff x="8432650" y="426725"/>
              <a:chExt cx="549900" cy="806700"/>
            </a:xfrm>
          </p:grpSpPr>
          <p:cxnSp>
            <p:nvCxnSpPr>
              <p:cNvPr id="948" name="Google Shape;948;p24"/>
              <p:cNvCxnSpPr/>
              <p:nvPr/>
            </p:nvCxnSpPr>
            <p:spPr>
              <a:xfrm>
                <a:off x="8432650" y="428150"/>
                <a:ext cx="549900" cy="0"/>
              </a:xfrm>
              <a:prstGeom prst="straightConnector1">
                <a:avLst/>
              </a:prstGeom>
              <a:noFill/>
              <a:ln cap="flat" cmpd="sng" w="9525">
                <a:solidFill>
                  <a:schemeClr val="dk1"/>
                </a:solidFill>
                <a:prstDash val="solid"/>
                <a:round/>
                <a:headEnd len="med" w="med" type="none"/>
                <a:tailEnd len="med" w="med" type="none"/>
              </a:ln>
            </p:spPr>
          </p:cxnSp>
          <p:cxnSp>
            <p:nvCxnSpPr>
              <p:cNvPr id="949" name="Google Shape;949;p24"/>
              <p:cNvCxnSpPr/>
              <p:nvPr/>
            </p:nvCxnSpPr>
            <p:spPr>
              <a:xfrm>
                <a:off x="8978211" y="426725"/>
                <a:ext cx="0" cy="806700"/>
              </a:xfrm>
              <a:prstGeom prst="straightConnector1">
                <a:avLst/>
              </a:prstGeom>
              <a:noFill/>
              <a:ln cap="flat" cmpd="sng" w="9525">
                <a:solidFill>
                  <a:schemeClr val="dk1"/>
                </a:solidFill>
                <a:prstDash val="solid"/>
                <a:round/>
                <a:headEnd len="med" w="med" type="none"/>
                <a:tailEnd len="med" w="med" type="none"/>
              </a:ln>
            </p:spPr>
          </p:cxnSp>
        </p:grpSp>
        <p:grpSp>
          <p:nvGrpSpPr>
            <p:cNvPr id="950" name="Google Shape;950;p24"/>
            <p:cNvGrpSpPr/>
            <p:nvPr/>
          </p:nvGrpSpPr>
          <p:grpSpPr>
            <a:xfrm rot="5400000">
              <a:off x="8158088" y="335583"/>
              <a:ext cx="71100" cy="183425"/>
              <a:chOff x="8670258" y="1418000"/>
              <a:chExt cx="71100" cy="183425"/>
            </a:xfrm>
          </p:grpSpPr>
          <p:sp>
            <p:nvSpPr>
              <p:cNvPr id="951" name="Google Shape;951;p24"/>
              <p:cNvSpPr/>
              <p:nvPr/>
            </p:nvSpPr>
            <p:spPr>
              <a:xfrm>
                <a:off x="8670258" y="1418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2" name="Google Shape;952;p24"/>
              <p:cNvSpPr/>
              <p:nvPr/>
            </p:nvSpPr>
            <p:spPr>
              <a:xfrm>
                <a:off x="8670258" y="15303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2">
  <p:cSld name="CUSTOM_1_1_1">
    <p:spTree>
      <p:nvGrpSpPr>
        <p:cNvPr id="953" name="Shape 953"/>
        <p:cNvGrpSpPr/>
        <p:nvPr/>
      </p:nvGrpSpPr>
      <p:grpSpPr>
        <a:xfrm>
          <a:off x="0" y="0"/>
          <a:ext cx="0" cy="0"/>
          <a:chOff x="0" y="0"/>
          <a:chExt cx="0" cy="0"/>
        </a:xfrm>
      </p:grpSpPr>
      <p:grpSp>
        <p:nvGrpSpPr>
          <p:cNvPr id="954" name="Google Shape;954;p25"/>
          <p:cNvGrpSpPr/>
          <p:nvPr/>
        </p:nvGrpSpPr>
        <p:grpSpPr>
          <a:xfrm>
            <a:off x="104402" y="167874"/>
            <a:ext cx="3235173" cy="1559618"/>
            <a:chOff x="104402" y="167874"/>
            <a:chExt cx="3235173" cy="1559618"/>
          </a:xfrm>
        </p:grpSpPr>
        <p:grpSp>
          <p:nvGrpSpPr>
            <p:cNvPr id="955" name="Google Shape;955;p25"/>
            <p:cNvGrpSpPr/>
            <p:nvPr/>
          </p:nvGrpSpPr>
          <p:grpSpPr>
            <a:xfrm>
              <a:off x="402275" y="169300"/>
              <a:ext cx="2937300" cy="558600"/>
              <a:chOff x="402275" y="124825"/>
              <a:chExt cx="2937300" cy="558600"/>
            </a:xfrm>
          </p:grpSpPr>
          <p:cxnSp>
            <p:nvCxnSpPr>
              <p:cNvPr id="956" name="Google Shape;956;p25"/>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957" name="Google Shape;957;p25"/>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958" name="Google Shape;958;p25"/>
            <p:cNvGrpSpPr/>
            <p:nvPr/>
          </p:nvGrpSpPr>
          <p:grpSpPr>
            <a:xfrm>
              <a:off x="139978" y="167874"/>
              <a:ext cx="2062371" cy="1228719"/>
              <a:chOff x="176828" y="170275"/>
              <a:chExt cx="2062371" cy="1228719"/>
            </a:xfrm>
          </p:grpSpPr>
          <p:grpSp>
            <p:nvGrpSpPr>
              <p:cNvPr id="959" name="Google Shape;959;p25"/>
              <p:cNvGrpSpPr/>
              <p:nvPr/>
            </p:nvGrpSpPr>
            <p:grpSpPr>
              <a:xfrm>
                <a:off x="1507111" y="392220"/>
                <a:ext cx="732087" cy="71100"/>
                <a:chOff x="1491088" y="410914"/>
                <a:chExt cx="732087" cy="71100"/>
              </a:xfrm>
            </p:grpSpPr>
            <p:cxnSp>
              <p:nvCxnSpPr>
                <p:cNvPr id="960" name="Google Shape;960;p25"/>
                <p:cNvCxnSpPr/>
                <p:nvPr/>
              </p:nvCxnSpPr>
              <p:spPr>
                <a:xfrm>
                  <a:off x="1821175" y="447601"/>
                  <a:ext cx="402000" cy="0"/>
                </a:xfrm>
                <a:prstGeom prst="straightConnector1">
                  <a:avLst/>
                </a:prstGeom>
                <a:noFill/>
                <a:ln cap="flat" cmpd="sng" w="9525">
                  <a:solidFill>
                    <a:srgbClr val="262D66"/>
                  </a:solidFill>
                  <a:prstDash val="solid"/>
                  <a:round/>
                  <a:headEnd len="med" w="med" type="none"/>
                  <a:tailEnd len="med" w="med" type="none"/>
                </a:ln>
              </p:spPr>
            </p:cxnSp>
            <p:grpSp>
              <p:nvGrpSpPr>
                <p:cNvPr id="961" name="Google Shape;961;p25"/>
                <p:cNvGrpSpPr/>
                <p:nvPr/>
              </p:nvGrpSpPr>
              <p:grpSpPr>
                <a:xfrm rot="5400000">
                  <a:off x="1547250" y="354751"/>
                  <a:ext cx="71100" cy="183425"/>
                  <a:chOff x="8699639" y="1461675"/>
                  <a:chExt cx="71100" cy="183425"/>
                </a:xfrm>
              </p:grpSpPr>
              <p:sp>
                <p:nvSpPr>
                  <p:cNvPr id="962" name="Google Shape;962;p25"/>
                  <p:cNvSpPr/>
                  <p:nvPr/>
                </p:nvSpPr>
                <p:spPr>
                  <a:xfrm>
                    <a:off x="8699639" y="146167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3" name="Google Shape;963;p25"/>
                  <p:cNvSpPr/>
                  <p:nvPr/>
                </p:nvSpPr>
                <p:spPr>
                  <a:xfrm>
                    <a:off x="8699639" y="1574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964" name="Google Shape;964;p25"/>
              <p:cNvGrpSpPr/>
              <p:nvPr/>
            </p:nvGrpSpPr>
            <p:grpSpPr>
              <a:xfrm rot="-5400000">
                <a:off x="153668" y="193435"/>
                <a:ext cx="1228719" cy="1182400"/>
                <a:chOff x="7740925" y="175095"/>
                <a:chExt cx="1228719" cy="1182400"/>
              </a:xfrm>
            </p:grpSpPr>
            <p:sp>
              <p:nvSpPr>
                <p:cNvPr id="965" name="Google Shape;965;p25"/>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966" name="Google Shape;966;p25"/>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grpSp>
          <p:nvGrpSpPr>
            <p:cNvPr id="967" name="Google Shape;967;p25"/>
            <p:cNvGrpSpPr/>
            <p:nvPr/>
          </p:nvGrpSpPr>
          <p:grpSpPr>
            <a:xfrm>
              <a:off x="104402" y="1544067"/>
              <a:ext cx="71100" cy="183425"/>
              <a:chOff x="8678850" y="1392225"/>
              <a:chExt cx="71100" cy="183425"/>
            </a:xfrm>
          </p:grpSpPr>
          <p:sp>
            <p:nvSpPr>
              <p:cNvPr id="968" name="Google Shape;968;p25"/>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9" name="Google Shape;969;p25"/>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970" name="Google Shape;970;p25"/>
          <p:cNvGrpSpPr/>
          <p:nvPr/>
        </p:nvGrpSpPr>
        <p:grpSpPr>
          <a:xfrm rot="5400000">
            <a:off x="7928995" y="-1576372"/>
            <a:ext cx="2447400" cy="2740818"/>
            <a:chOff x="-752290" y="-1552472"/>
            <a:chExt cx="2447400" cy="2740818"/>
          </a:xfrm>
        </p:grpSpPr>
        <p:sp>
          <p:nvSpPr>
            <p:cNvPr id="971" name="Google Shape;971;p25"/>
            <p:cNvSpPr/>
            <p:nvPr/>
          </p:nvSpPr>
          <p:spPr>
            <a:xfrm rot="2700000">
              <a:off x="-393877" y="-900641"/>
              <a:ext cx="1730573" cy="1730573"/>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2" name="Google Shape;972;p25"/>
            <p:cNvSpPr/>
            <p:nvPr/>
          </p:nvSpPr>
          <p:spPr>
            <a:xfrm rot="2700000">
              <a:off x="-393877" y="-1194059"/>
              <a:ext cx="1730573" cy="1730573"/>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73" name="Google Shape;973;p25"/>
          <p:cNvGrpSpPr/>
          <p:nvPr/>
        </p:nvGrpSpPr>
        <p:grpSpPr>
          <a:xfrm rot="5400000">
            <a:off x="-1233876" y="3978238"/>
            <a:ext cx="2447400" cy="2740818"/>
            <a:chOff x="-752290" y="-1552472"/>
            <a:chExt cx="2447400" cy="2740818"/>
          </a:xfrm>
        </p:grpSpPr>
        <p:sp>
          <p:nvSpPr>
            <p:cNvPr id="974" name="Google Shape;974;p25"/>
            <p:cNvSpPr/>
            <p:nvPr/>
          </p:nvSpPr>
          <p:spPr>
            <a:xfrm rot="2700000">
              <a:off x="-393877" y="-900641"/>
              <a:ext cx="1730573" cy="1730573"/>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5" name="Google Shape;975;p25"/>
            <p:cNvSpPr/>
            <p:nvPr/>
          </p:nvSpPr>
          <p:spPr>
            <a:xfrm rot="2700000">
              <a:off x="-393877" y="-1194059"/>
              <a:ext cx="1730573" cy="1730573"/>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976" name="Google Shape;976;p25"/>
          <p:cNvSpPr txBox="1"/>
          <p:nvPr>
            <p:ph type="title"/>
          </p:nvPr>
        </p:nvSpPr>
        <p:spPr>
          <a:xfrm>
            <a:off x="713225" y="445025"/>
            <a:ext cx="771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3">
  <p:cSld name="CUSTOM_1_1_1_1">
    <p:spTree>
      <p:nvGrpSpPr>
        <p:cNvPr id="977" name="Shape 977"/>
        <p:cNvGrpSpPr/>
        <p:nvPr/>
      </p:nvGrpSpPr>
      <p:grpSpPr>
        <a:xfrm>
          <a:off x="0" y="0"/>
          <a:ext cx="0" cy="0"/>
          <a:chOff x="0" y="0"/>
          <a:chExt cx="0" cy="0"/>
        </a:xfrm>
      </p:grpSpPr>
      <p:sp>
        <p:nvSpPr>
          <p:cNvPr id="978" name="Google Shape;978;p26"/>
          <p:cNvSpPr txBox="1"/>
          <p:nvPr>
            <p:ph type="title"/>
          </p:nvPr>
        </p:nvSpPr>
        <p:spPr>
          <a:xfrm>
            <a:off x="713225" y="445025"/>
            <a:ext cx="7717800" cy="5727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3000"/>
              <a:buNone/>
              <a:defRPr/>
            </a:lvl1pPr>
            <a:lvl2pPr lvl="1" rtl="0">
              <a:spcBef>
                <a:spcPts val="0"/>
              </a:spcBef>
              <a:spcAft>
                <a:spcPts val="0"/>
              </a:spcAft>
              <a:buSzPts val="3000"/>
              <a:buNone/>
              <a:defRPr/>
            </a:lvl2pPr>
            <a:lvl3pPr lvl="2" rtl="0">
              <a:spcBef>
                <a:spcPts val="0"/>
              </a:spcBef>
              <a:spcAft>
                <a:spcPts val="0"/>
              </a:spcAft>
              <a:buSzPts val="3000"/>
              <a:buNone/>
              <a:defRPr/>
            </a:lvl3pPr>
            <a:lvl4pPr lvl="3" rtl="0">
              <a:spcBef>
                <a:spcPts val="0"/>
              </a:spcBef>
              <a:spcAft>
                <a:spcPts val="0"/>
              </a:spcAft>
              <a:buSzPts val="3000"/>
              <a:buNone/>
              <a:defRPr/>
            </a:lvl4pPr>
            <a:lvl5pPr lvl="4" rtl="0">
              <a:spcBef>
                <a:spcPts val="0"/>
              </a:spcBef>
              <a:spcAft>
                <a:spcPts val="0"/>
              </a:spcAft>
              <a:buSzPts val="3000"/>
              <a:buNone/>
              <a:defRPr/>
            </a:lvl5pPr>
            <a:lvl6pPr lvl="5" rtl="0">
              <a:spcBef>
                <a:spcPts val="0"/>
              </a:spcBef>
              <a:spcAft>
                <a:spcPts val="0"/>
              </a:spcAft>
              <a:buSzPts val="3000"/>
              <a:buNone/>
              <a:defRPr/>
            </a:lvl6pPr>
            <a:lvl7pPr lvl="6" rtl="0">
              <a:spcBef>
                <a:spcPts val="0"/>
              </a:spcBef>
              <a:spcAft>
                <a:spcPts val="0"/>
              </a:spcAft>
              <a:buSzPts val="3000"/>
              <a:buNone/>
              <a:defRPr/>
            </a:lvl7pPr>
            <a:lvl8pPr lvl="7" rtl="0">
              <a:spcBef>
                <a:spcPts val="0"/>
              </a:spcBef>
              <a:spcAft>
                <a:spcPts val="0"/>
              </a:spcAft>
              <a:buSzPts val="3000"/>
              <a:buNone/>
              <a:defRPr/>
            </a:lvl8pPr>
            <a:lvl9pPr lvl="8" rtl="0">
              <a:spcBef>
                <a:spcPts val="0"/>
              </a:spcBef>
              <a:spcAft>
                <a:spcPts val="0"/>
              </a:spcAft>
              <a:buSzPts val="3000"/>
              <a:buNone/>
              <a:defRPr/>
            </a:lvl9pPr>
          </a:lstStyle>
          <a:p/>
        </p:txBody>
      </p:sp>
      <p:grpSp>
        <p:nvGrpSpPr>
          <p:cNvPr id="979" name="Google Shape;979;p26"/>
          <p:cNvGrpSpPr/>
          <p:nvPr/>
        </p:nvGrpSpPr>
        <p:grpSpPr>
          <a:xfrm>
            <a:off x="8431035" y="3158742"/>
            <a:ext cx="2447400" cy="2740818"/>
            <a:chOff x="-752290" y="-1552472"/>
            <a:chExt cx="2447400" cy="2740818"/>
          </a:xfrm>
        </p:grpSpPr>
        <p:sp>
          <p:nvSpPr>
            <p:cNvPr id="980" name="Google Shape;980;p26"/>
            <p:cNvSpPr/>
            <p:nvPr/>
          </p:nvSpPr>
          <p:spPr>
            <a:xfrm rot="2700000">
              <a:off x="-393877" y="-900641"/>
              <a:ext cx="1730573" cy="1730573"/>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1" name="Google Shape;981;p26"/>
            <p:cNvSpPr/>
            <p:nvPr/>
          </p:nvSpPr>
          <p:spPr>
            <a:xfrm rot="2700000">
              <a:off x="-393877" y="-1194059"/>
              <a:ext cx="1730573" cy="1730573"/>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82" name="Google Shape;982;p26"/>
          <p:cNvGrpSpPr/>
          <p:nvPr/>
        </p:nvGrpSpPr>
        <p:grpSpPr>
          <a:xfrm>
            <a:off x="140200" y="3852275"/>
            <a:ext cx="3207200" cy="1129456"/>
            <a:chOff x="139350" y="3853029"/>
            <a:chExt cx="3207200" cy="1129456"/>
          </a:xfrm>
        </p:grpSpPr>
        <p:grpSp>
          <p:nvGrpSpPr>
            <p:cNvPr id="983" name="Google Shape;983;p26"/>
            <p:cNvGrpSpPr/>
            <p:nvPr/>
          </p:nvGrpSpPr>
          <p:grpSpPr>
            <a:xfrm>
              <a:off x="139350" y="3853029"/>
              <a:ext cx="3207200" cy="1129456"/>
              <a:chOff x="160725" y="3876190"/>
              <a:chExt cx="3207200" cy="1159844"/>
            </a:xfrm>
          </p:grpSpPr>
          <p:sp>
            <p:nvSpPr>
              <p:cNvPr id="984" name="Google Shape;984;p26"/>
              <p:cNvSpPr/>
              <p:nvPr/>
            </p:nvSpPr>
            <p:spPr>
              <a:xfrm>
                <a:off x="160725" y="3876190"/>
                <a:ext cx="3207200" cy="887100"/>
              </a:xfrm>
              <a:custGeom>
                <a:rect b="b" l="l" r="r" t="t"/>
                <a:pathLst>
                  <a:path extrusionOk="0" h="35484" w="128288">
                    <a:moveTo>
                      <a:pt x="128288" y="35484"/>
                    </a:moveTo>
                    <a:lnTo>
                      <a:pt x="24" y="35460"/>
                    </a:lnTo>
                    <a:lnTo>
                      <a:pt x="0" y="0"/>
                    </a:lnTo>
                  </a:path>
                </a:pathLst>
              </a:custGeom>
              <a:noFill/>
              <a:ln cap="flat" cmpd="sng" w="9525">
                <a:solidFill>
                  <a:srgbClr val="262D66"/>
                </a:solidFill>
                <a:prstDash val="solid"/>
                <a:round/>
                <a:headEnd len="med" w="med" type="none"/>
                <a:tailEnd len="med" w="med" type="none"/>
              </a:ln>
            </p:spPr>
          </p:sp>
          <p:sp>
            <p:nvSpPr>
              <p:cNvPr id="985" name="Google Shape;985;p26"/>
              <p:cNvSpPr/>
              <p:nvPr/>
            </p:nvSpPr>
            <p:spPr>
              <a:xfrm>
                <a:off x="426450" y="4480909"/>
                <a:ext cx="1794475" cy="555125"/>
              </a:xfrm>
              <a:custGeom>
                <a:rect b="b" l="l" r="r" t="t"/>
                <a:pathLst>
                  <a:path extrusionOk="0" h="22205" w="71779">
                    <a:moveTo>
                      <a:pt x="0" y="0"/>
                    </a:moveTo>
                    <a:lnTo>
                      <a:pt x="33" y="22205"/>
                    </a:lnTo>
                    <a:lnTo>
                      <a:pt x="71779" y="22177"/>
                    </a:lnTo>
                  </a:path>
                </a:pathLst>
              </a:custGeom>
              <a:noFill/>
              <a:ln cap="flat" cmpd="sng" w="9525">
                <a:solidFill>
                  <a:srgbClr val="262D66"/>
                </a:solidFill>
                <a:prstDash val="solid"/>
                <a:round/>
                <a:headEnd len="med" w="med" type="none"/>
                <a:tailEnd len="med" w="med" type="none"/>
              </a:ln>
            </p:spPr>
          </p:sp>
        </p:grpSp>
        <p:sp>
          <p:nvSpPr>
            <p:cNvPr id="986" name="Google Shape;986;p26"/>
            <p:cNvSpPr/>
            <p:nvPr/>
          </p:nvSpPr>
          <p:spPr>
            <a:xfrm>
              <a:off x="139950" y="4716300"/>
              <a:ext cx="265978" cy="266034"/>
            </a:xfrm>
            <a:custGeom>
              <a:rect b="b" l="l" r="r" t="t"/>
              <a:pathLst>
                <a:path extrusionOk="0" h="9696" w="10405">
                  <a:moveTo>
                    <a:pt x="0" y="0"/>
                  </a:moveTo>
                  <a:lnTo>
                    <a:pt x="10405" y="0"/>
                  </a:lnTo>
                  <a:lnTo>
                    <a:pt x="10405" y="9696"/>
                  </a:lnTo>
                  <a:close/>
                </a:path>
              </a:pathLst>
            </a:custGeom>
            <a:solidFill>
              <a:srgbClr val="262D66"/>
            </a:solidFill>
            <a:ln cap="flat" cmpd="sng" w="9525">
              <a:solidFill>
                <a:srgbClr val="262D66"/>
              </a:solidFill>
              <a:prstDash val="solid"/>
              <a:round/>
              <a:headEnd len="med" w="med" type="none"/>
              <a:tailEnd len="med" w="med" type="none"/>
            </a:ln>
          </p:spPr>
        </p:sp>
      </p:grpSp>
      <p:grpSp>
        <p:nvGrpSpPr>
          <p:cNvPr id="987" name="Google Shape;987;p26"/>
          <p:cNvGrpSpPr/>
          <p:nvPr/>
        </p:nvGrpSpPr>
        <p:grpSpPr>
          <a:xfrm rot="5400000">
            <a:off x="3553256" y="4624588"/>
            <a:ext cx="71100" cy="183425"/>
            <a:chOff x="8678850" y="1392225"/>
            <a:chExt cx="71100" cy="183425"/>
          </a:xfrm>
        </p:grpSpPr>
        <p:sp>
          <p:nvSpPr>
            <p:cNvPr id="988" name="Google Shape;988;p26"/>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9" name="Google Shape;989;p26"/>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90" name="Google Shape;990;p26"/>
          <p:cNvGrpSpPr/>
          <p:nvPr/>
        </p:nvGrpSpPr>
        <p:grpSpPr>
          <a:xfrm>
            <a:off x="7762258" y="168972"/>
            <a:ext cx="1220292" cy="2396733"/>
            <a:chOff x="7762258" y="168972"/>
            <a:chExt cx="1220292" cy="2396733"/>
          </a:xfrm>
        </p:grpSpPr>
        <p:grpSp>
          <p:nvGrpSpPr>
            <p:cNvPr id="991" name="Google Shape;991;p26"/>
            <p:cNvGrpSpPr/>
            <p:nvPr/>
          </p:nvGrpSpPr>
          <p:grpSpPr>
            <a:xfrm>
              <a:off x="7762258" y="168972"/>
              <a:ext cx="1215389" cy="1527061"/>
              <a:chOff x="7762258" y="168972"/>
              <a:chExt cx="1215389" cy="1527061"/>
            </a:xfrm>
          </p:grpSpPr>
          <p:grpSp>
            <p:nvGrpSpPr>
              <p:cNvPr id="992" name="Google Shape;992;p26"/>
              <p:cNvGrpSpPr/>
              <p:nvPr/>
            </p:nvGrpSpPr>
            <p:grpSpPr>
              <a:xfrm>
                <a:off x="8703402" y="1512608"/>
                <a:ext cx="71100" cy="183425"/>
                <a:chOff x="8670258" y="1418000"/>
                <a:chExt cx="71100" cy="183425"/>
              </a:xfrm>
            </p:grpSpPr>
            <p:sp>
              <p:nvSpPr>
                <p:cNvPr id="993" name="Google Shape;993;p26"/>
                <p:cNvSpPr/>
                <p:nvPr/>
              </p:nvSpPr>
              <p:spPr>
                <a:xfrm>
                  <a:off x="8670258" y="1418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4" name="Google Shape;994;p26"/>
                <p:cNvSpPr/>
                <p:nvPr/>
              </p:nvSpPr>
              <p:spPr>
                <a:xfrm>
                  <a:off x="8670258" y="15303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995" name="Google Shape;995;p26"/>
              <p:cNvGrpSpPr/>
              <p:nvPr/>
            </p:nvGrpSpPr>
            <p:grpSpPr>
              <a:xfrm>
                <a:off x="7762258" y="168972"/>
                <a:ext cx="1215389" cy="1193278"/>
                <a:chOff x="7751575" y="163631"/>
                <a:chExt cx="1215389" cy="1193278"/>
              </a:xfrm>
            </p:grpSpPr>
            <p:sp>
              <p:nvSpPr>
                <p:cNvPr id="996" name="Google Shape;996;p26"/>
                <p:cNvSpPr/>
                <p:nvPr/>
              </p:nvSpPr>
              <p:spPr>
                <a:xfrm rot="10800000">
                  <a:off x="7751575" y="163631"/>
                  <a:ext cx="975392" cy="1193278"/>
                </a:xfrm>
                <a:custGeom>
                  <a:rect b="b" l="l" r="r" t="t"/>
                  <a:pathLst>
                    <a:path extrusionOk="0" h="47296" w="38783">
                      <a:moveTo>
                        <a:pt x="0" y="0"/>
                      </a:moveTo>
                      <a:lnTo>
                        <a:pt x="0" y="47296"/>
                      </a:lnTo>
                      <a:lnTo>
                        <a:pt x="38783" y="47296"/>
                      </a:lnTo>
                    </a:path>
                  </a:pathLst>
                </a:custGeom>
                <a:noFill/>
                <a:ln cap="flat" cmpd="sng" w="9525">
                  <a:solidFill>
                    <a:srgbClr val="262D66"/>
                  </a:solidFill>
                  <a:prstDash val="solid"/>
                  <a:round/>
                  <a:headEnd len="med" w="med" type="none"/>
                  <a:tailEnd len="med" w="med" type="none"/>
                </a:ln>
              </p:spPr>
            </p:sp>
            <p:sp>
              <p:nvSpPr>
                <p:cNvPr id="997" name="Google Shape;997;p26"/>
                <p:cNvSpPr/>
                <p:nvPr/>
              </p:nvSpPr>
              <p:spPr>
                <a:xfrm>
                  <a:off x="8727542" y="163634"/>
                  <a:ext cx="239423" cy="258336"/>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grpSp>
          <p:nvGrpSpPr>
            <p:cNvPr id="998" name="Google Shape;998;p26"/>
            <p:cNvGrpSpPr/>
            <p:nvPr/>
          </p:nvGrpSpPr>
          <p:grpSpPr>
            <a:xfrm>
              <a:off x="8432650" y="426740"/>
              <a:ext cx="549900" cy="2138965"/>
              <a:chOff x="8432650" y="426725"/>
              <a:chExt cx="549900" cy="806700"/>
            </a:xfrm>
          </p:grpSpPr>
          <p:cxnSp>
            <p:nvCxnSpPr>
              <p:cNvPr id="999" name="Google Shape;999;p26"/>
              <p:cNvCxnSpPr/>
              <p:nvPr/>
            </p:nvCxnSpPr>
            <p:spPr>
              <a:xfrm>
                <a:off x="8432650" y="428150"/>
                <a:ext cx="549900" cy="0"/>
              </a:xfrm>
              <a:prstGeom prst="straightConnector1">
                <a:avLst/>
              </a:prstGeom>
              <a:noFill/>
              <a:ln cap="flat" cmpd="sng" w="9525">
                <a:solidFill>
                  <a:schemeClr val="dk1"/>
                </a:solidFill>
                <a:prstDash val="solid"/>
                <a:round/>
                <a:headEnd len="med" w="med" type="none"/>
                <a:tailEnd len="med" w="med" type="none"/>
              </a:ln>
            </p:spPr>
          </p:cxnSp>
          <p:cxnSp>
            <p:nvCxnSpPr>
              <p:cNvPr id="1000" name="Google Shape;1000;p26"/>
              <p:cNvCxnSpPr/>
              <p:nvPr/>
            </p:nvCxnSpPr>
            <p:spPr>
              <a:xfrm>
                <a:off x="8978211" y="426725"/>
                <a:ext cx="0" cy="806700"/>
              </a:xfrm>
              <a:prstGeom prst="straightConnector1">
                <a:avLst/>
              </a:prstGeom>
              <a:noFill/>
              <a:ln cap="flat" cmpd="sng" w="9525">
                <a:solidFill>
                  <a:schemeClr val="dk1"/>
                </a:solidFill>
                <a:prstDash val="solid"/>
                <a:round/>
                <a:headEnd len="med" w="med" type="none"/>
                <a:tailEnd len="med" w="med" type="none"/>
              </a:ln>
            </p:spPr>
          </p:cxnSp>
        </p:grpSp>
        <p:grpSp>
          <p:nvGrpSpPr>
            <p:cNvPr id="1001" name="Google Shape;1001;p26"/>
            <p:cNvGrpSpPr/>
            <p:nvPr/>
          </p:nvGrpSpPr>
          <p:grpSpPr>
            <a:xfrm rot="5400000">
              <a:off x="8158088" y="335583"/>
              <a:ext cx="71100" cy="183425"/>
              <a:chOff x="8670258" y="1418000"/>
              <a:chExt cx="71100" cy="183425"/>
            </a:xfrm>
          </p:grpSpPr>
          <p:sp>
            <p:nvSpPr>
              <p:cNvPr id="1002" name="Google Shape;1002;p26"/>
              <p:cNvSpPr/>
              <p:nvPr/>
            </p:nvSpPr>
            <p:spPr>
              <a:xfrm>
                <a:off x="8670258" y="1418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3" name="Google Shape;1003;p26"/>
              <p:cNvSpPr/>
              <p:nvPr/>
            </p:nvSpPr>
            <p:spPr>
              <a:xfrm>
                <a:off x="8670258" y="15303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Numbers and text">
  <p:cSld name="BLANK_1_1_1_1_1_1_1">
    <p:spTree>
      <p:nvGrpSpPr>
        <p:cNvPr id="1004" name="Shape 1004"/>
        <p:cNvGrpSpPr/>
        <p:nvPr/>
      </p:nvGrpSpPr>
      <p:grpSpPr>
        <a:xfrm>
          <a:off x="0" y="0"/>
          <a:ext cx="0" cy="0"/>
          <a:chOff x="0" y="0"/>
          <a:chExt cx="0" cy="0"/>
        </a:xfrm>
      </p:grpSpPr>
      <p:sp>
        <p:nvSpPr>
          <p:cNvPr id="1005" name="Google Shape;1005;p27"/>
          <p:cNvSpPr txBox="1"/>
          <p:nvPr>
            <p:ph hasCustomPrompt="1" type="title"/>
          </p:nvPr>
        </p:nvSpPr>
        <p:spPr>
          <a:xfrm>
            <a:off x="5034125" y="921000"/>
            <a:ext cx="3396900" cy="6531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sz="3600">
                <a:solidFill>
                  <a:schemeClr val="dk1"/>
                </a:solidFill>
              </a:defRPr>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1006" name="Google Shape;1006;p27"/>
          <p:cNvSpPr txBox="1"/>
          <p:nvPr>
            <p:ph idx="1" type="subTitle"/>
          </p:nvPr>
        </p:nvSpPr>
        <p:spPr>
          <a:xfrm>
            <a:off x="5034113" y="1564743"/>
            <a:ext cx="3396900" cy="445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007" name="Google Shape;1007;p27"/>
          <p:cNvSpPr txBox="1"/>
          <p:nvPr>
            <p:ph hasCustomPrompt="1" idx="2" type="title"/>
          </p:nvPr>
        </p:nvSpPr>
        <p:spPr>
          <a:xfrm>
            <a:off x="2873550" y="2021950"/>
            <a:ext cx="3396900" cy="6531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sz="3600">
                <a:solidFill>
                  <a:schemeClr val="dk1"/>
                </a:solidFill>
              </a:defRPr>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1008" name="Google Shape;1008;p27"/>
          <p:cNvSpPr txBox="1"/>
          <p:nvPr>
            <p:ph idx="3" type="subTitle"/>
          </p:nvPr>
        </p:nvSpPr>
        <p:spPr>
          <a:xfrm>
            <a:off x="2873538" y="2665693"/>
            <a:ext cx="3396900" cy="445200"/>
          </a:xfrm>
          <a:prstGeom prst="rect">
            <a:avLst/>
          </a:prstGeom>
        </p:spPr>
        <p:txBody>
          <a:bodyPr anchorCtr="0" anchor="ctr" bIns="91425" lIns="91425" spcFirstLastPara="1" rIns="91425" wrap="square" tIns="91425">
            <a:noAutofit/>
          </a:bodyPr>
          <a:lstStyle>
            <a:lvl1pPr lvl="0" rtl="0" algn="ctr">
              <a:lnSpc>
                <a:spcPct val="115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sp>
        <p:nvSpPr>
          <p:cNvPr id="1009" name="Google Shape;1009;p27"/>
          <p:cNvSpPr txBox="1"/>
          <p:nvPr>
            <p:ph hasCustomPrompt="1" idx="4" type="title"/>
          </p:nvPr>
        </p:nvSpPr>
        <p:spPr>
          <a:xfrm>
            <a:off x="713225" y="3122900"/>
            <a:ext cx="3396900" cy="6531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6200"/>
              <a:buNone/>
              <a:defRPr sz="3600">
                <a:solidFill>
                  <a:schemeClr val="dk1"/>
                </a:solidFill>
              </a:defRPr>
            </a:lvl1pPr>
            <a:lvl2pPr lvl="1" rtl="0" algn="ctr">
              <a:spcBef>
                <a:spcPts val="0"/>
              </a:spcBef>
              <a:spcAft>
                <a:spcPts val="0"/>
              </a:spcAft>
              <a:buSzPts val="6200"/>
              <a:buNone/>
              <a:defRPr sz="6200"/>
            </a:lvl2pPr>
            <a:lvl3pPr lvl="2" rtl="0" algn="ctr">
              <a:spcBef>
                <a:spcPts val="0"/>
              </a:spcBef>
              <a:spcAft>
                <a:spcPts val="0"/>
              </a:spcAft>
              <a:buSzPts val="6200"/>
              <a:buNone/>
              <a:defRPr sz="6200"/>
            </a:lvl3pPr>
            <a:lvl4pPr lvl="3" rtl="0" algn="ctr">
              <a:spcBef>
                <a:spcPts val="0"/>
              </a:spcBef>
              <a:spcAft>
                <a:spcPts val="0"/>
              </a:spcAft>
              <a:buSzPts val="6200"/>
              <a:buNone/>
              <a:defRPr sz="6200"/>
            </a:lvl4pPr>
            <a:lvl5pPr lvl="4" rtl="0" algn="ctr">
              <a:spcBef>
                <a:spcPts val="0"/>
              </a:spcBef>
              <a:spcAft>
                <a:spcPts val="0"/>
              </a:spcAft>
              <a:buSzPts val="6200"/>
              <a:buNone/>
              <a:defRPr sz="6200"/>
            </a:lvl5pPr>
            <a:lvl6pPr lvl="5" rtl="0" algn="ctr">
              <a:spcBef>
                <a:spcPts val="0"/>
              </a:spcBef>
              <a:spcAft>
                <a:spcPts val="0"/>
              </a:spcAft>
              <a:buSzPts val="6200"/>
              <a:buNone/>
              <a:defRPr sz="6200"/>
            </a:lvl6pPr>
            <a:lvl7pPr lvl="6" rtl="0" algn="ctr">
              <a:spcBef>
                <a:spcPts val="0"/>
              </a:spcBef>
              <a:spcAft>
                <a:spcPts val="0"/>
              </a:spcAft>
              <a:buSzPts val="6200"/>
              <a:buNone/>
              <a:defRPr sz="6200"/>
            </a:lvl7pPr>
            <a:lvl8pPr lvl="7" rtl="0" algn="ctr">
              <a:spcBef>
                <a:spcPts val="0"/>
              </a:spcBef>
              <a:spcAft>
                <a:spcPts val="0"/>
              </a:spcAft>
              <a:buSzPts val="6200"/>
              <a:buNone/>
              <a:defRPr sz="6200"/>
            </a:lvl8pPr>
            <a:lvl9pPr lvl="8" rtl="0" algn="ctr">
              <a:spcBef>
                <a:spcPts val="0"/>
              </a:spcBef>
              <a:spcAft>
                <a:spcPts val="0"/>
              </a:spcAft>
              <a:buSzPts val="6200"/>
              <a:buNone/>
              <a:defRPr sz="6200"/>
            </a:lvl9pPr>
          </a:lstStyle>
          <a:p>
            <a:r>
              <a:t>xx%</a:t>
            </a:r>
          </a:p>
        </p:txBody>
      </p:sp>
      <p:sp>
        <p:nvSpPr>
          <p:cNvPr id="1010" name="Google Shape;1010;p27"/>
          <p:cNvSpPr txBox="1"/>
          <p:nvPr>
            <p:ph idx="5" type="subTitle"/>
          </p:nvPr>
        </p:nvSpPr>
        <p:spPr>
          <a:xfrm>
            <a:off x="713213" y="3766643"/>
            <a:ext cx="3396900" cy="445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SzPts val="1400"/>
              <a:buNone/>
              <a:defRPr sz="1400">
                <a:solidFill>
                  <a:schemeClr val="dk1"/>
                </a:solidFill>
              </a:defRPr>
            </a:lvl1pPr>
            <a:lvl2pPr lvl="1" rtl="0" algn="ctr">
              <a:lnSpc>
                <a:spcPct val="100000"/>
              </a:lnSpc>
              <a:spcBef>
                <a:spcPts val="0"/>
              </a:spcBef>
              <a:spcAft>
                <a:spcPts val="0"/>
              </a:spcAft>
              <a:buSzPts val="1400"/>
              <a:buNone/>
              <a:defRPr/>
            </a:lvl2pPr>
            <a:lvl3pPr lvl="2" rtl="0" algn="ctr">
              <a:lnSpc>
                <a:spcPct val="100000"/>
              </a:lnSpc>
              <a:spcBef>
                <a:spcPts val="0"/>
              </a:spcBef>
              <a:spcAft>
                <a:spcPts val="0"/>
              </a:spcAft>
              <a:buSzPts val="1400"/>
              <a:buNone/>
              <a:defRPr/>
            </a:lvl3pPr>
            <a:lvl4pPr lvl="3" rtl="0" algn="ctr">
              <a:lnSpc>
                <a:spcPct val="100000"/>
              </a:lnSpc>
              <a:spcBef>
                <a:spcPts val="0"/>
              </a:spcBef>
              <a:spcAft>
                <a:spcPts val="0"/>
              </a:spcAft>
              <a:buSzPts val="1400"/>
              <a:buNone/>
              <a:defRPr/>
            </a:lvl4pPr>
            <a:lvl5pPr lvl="4" rtl="0" algn="ctr">
              <a:lnSpc>
                <a:spcPct val="100000"/>
              </a:lnSpc>
              <a:spcBef>
                <a:spcPts val="0"/>
              </a:spcBef>
              <a:spcAft>
                <a:spcPts val="0"/>
              </a:spcAft>
              <a:buSzPts val="1400"/>
              <a:buNone/>
              <a:defRPr/>
            </a:lvl5pPr>
            <a:lvl6pPr lvl="5" rtl="0" algn="ctr">
              <a:lnSpc>
                <a:spcPct val="100000"/>
              </a:lnSpc>
              <a:spcBef>
                <a:spcPts val="0"/>
              </a:spcBef>
              <a:spcAft>
                <a:spcPts val="0"/>
              </a:spcAft>
              <a:buSzPts val="1400"/>
              <a:buNone/>
              <a:defRPr/>
            </a:lvl6pPr>
            <a:lvl7pPr lvl="6" rtl="0" algn="ctr">
              <a:lnSpc>
                <a:spcPct val="100000"/>
              </a:lnSpc>
              <a:spcBef>
                <a:spcPts val="0"/>
              </a:spcBef>
              <a:spcAft>
                <a:spcPts val="0"/>
              </a:spcAft>
              <a:buSzPts val="1400"/>
              <a:buNone/>
              <a:defRPr/>
            </a:lvl7pPr>
            <a:lvl8pPr lvl="7" rtl="0" algn="ctr">
              <a:lnSpc>
                <a:spcPct val="100000"/>
              </a:lnSpc>
              <a:spcBef>
                <a:spcPts val="0"/>
              </a:spcBef>
              <a:spcAft>
                <a:spcPts val="0"/>
              </a:spcAft>
              <a:buSzPts val="1400"/>
              <a:buNone/>
              <a:defRPr/>
            </a:lvl8pPr>
            <a:lvl9pPr lvl="8" rtl="0" algn="ctr">
              <a:lnSpc>
                <a:spcPct val="100000"/>
              </a:lnSpc>
              <a:spcBef>
                <a:spcPts val="0"/>
              </a:spcBef>
              <a:spcAft>
                <a:spcPts val="0"/>
              </a:spcAft>
              <a:buSzPts val="1400"/>
              <a:buNone/>
              <a:defRPr/>
            </a:lvl9pPr>
          </a:lstStyle>
          <a:p/>
        </p:txBody>
      </p:sp>
      <p:grpSp>
        <p:nvGrpSpPr>
          <p:cNvPr id="1011" name="Google Shape;1011;p27"/>
          <p:cNvGrpSpPr/>
          <p:nvPr/>
        </p:nvGrpSpPr>
        <p:grpSpPr>
          <a:xfrm>
            <a:off x="713237" y="546313"/>
            <a:ext cx="718060" cy="718060"/>
            <a:chOff x="3602048" y="332663"/>
            <a:chExt cx="718060" cy="718060"/>
          </a:xfrm>
        </p:grpSpPr>
        <p:grpSp>
          <p:nvGrpSpPr>
            <p:cNvPr id="1012" name="Google Shape;1012;p27"/>
            <p:cNvGrpSpPr/>
            <p:nvPr/>
          </p:nvGrpSpPr>
          <p:grpSpPr>
            <a:xfrm>
              <a:off x="3695725" y="449325"/>
              <a:ext cx="530700" cy="484800"/>
              <a:chOff x="3695725" y="449325"/>
              <a:chExt cx="530700" cy="484800"/>
            </a:xfrm>
          </p:grpSpPr>
          <p:cxnSp>
            <p:nvCxnSpPr>
              <p:cNvPr id="1013" name="Google Shape;1013;p27"/>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1014" name="Google Shape;1014;p27"/>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nvGrpSpPr>
            <p:cNvPr id="1015" name="Google Shape;1015;p27"/>
            <p:cNvGrpSpPr/>
            <p:nvPr/>
          </p:nvGrpSpPr>
          <p:grpSpPr>
            <a:xfrm rot="2700000">
              <a:off x="3695730" y="449296"/>
              <a:ext cx="530695" cy="484795"/>
              <a:chOff x="3695725" y="449325"/>
              <a:chExt cx="530700" cy="484800"/>
            </a:xfrm>
          </p:grpSpPr>
          <p:cxnSp>
            <p:nvCxnSpPr>
              <p:cNvPr id="1016" name="Google Shape;1016;p27"/>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1017" name="Google Shape;1017;p27"/>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grpSp>
        <p:nvGrpSpPr>
          <p:cNvPr id="1018" name="Google Shape;1018;p27"/>
          <p:cNvGrpSpPr/>
          <p:nvPr/>
        </p:nvGrpSpPr>
        <p:grpSpPr>
          <a:xfrm>
            <a:off x="2357337" y="-2049942"/>
            <a:ext cx="3714695" cy="3074619"/>
            <a:chOff x="1295462" y="-2049942"/>
            <a:chExt cx="3714695" cy="3074619"/>
          </a:xfrm>
        </p:grpSpPr>
        <p:sp>
          <p:nvSpPr>
            <p:cNvPr id="1019" name="Google Shape;1019;p27"/>
            <p:cNvSpPr/>
            <p:nvPr/>
          </p:nvSpPr>
          <p:spPr>
            <a:xfrm flipH="1" rot="10800000">
              <a:off x="1295462" y="-2049942"/>
              <a:ext cx="3714695" cy="3074619"/>
            </a:xfrm>
            <a:custGeom>
              <a:rect b="b" l="l" r="r" t="t"/>
              <a:pathLst>
                <a:path extrusionOk="0" h="135267" w="163409">
                  <a:moveTo>
                    <a:pt x="44222" y="135267"/>
                  </a:moveTo>
                  <a:lnTo>
                    <a:pt x="0" y="91045"/>
                  </a:lnTo>
                  <a:lnTo>
                    <a:pt x="91046" y="0"/>
                  </a:lnTo>
                  <a:lnTo>
                    <a:pt x="163409" y="72363"/>
                  </a:lnTo>
                </a:path>
              </a:pathLst>
            </a:custGeom>
            <a:noFill/>
            <a:ln cap="flat" cmpd="sng" w="9525">
              <a:solidFill>
                <a:srgbClr val="262D66"/>
              </a:solidFill>
              <a:prstDash val="solid"/>
              <a:round/>
              <a:headEnd len="med" w="med" type="none"/>
              <a:tailEnd len="med" w="med" type="none"/>
            </a:ln>
          </p:spPr>
        </p:sp>
        <p:sp>
          <p:nvSpPr>
            <p:cNvPr id="1020" name="Google Shape;1020;p27"/>
            <p:cNvSpPr/>
            <p:nvPr/>
          </p:nvSpPr>
          <p:spPr>
            <a:xfrm flipH="1" rot="10800000">
              <a:off x="2805957" y="170029"/>
              <a:ext cx="1537490" cy="854648"/>
            </a:xfrm>
            <a:custGeom>
              <a:rect b="b" l="l" r="r" t="t"/>
              <a:pathLst>
                <a:path extrusionOk="0" h="37600" w="67634">
                  <a:moveTo>
                    <a:pt x="67634" y="30033"/>
                  </a:moveTo>
                  <a:lnTo>
                    <a:pt x="37601" y="0"/>
                  </a:lnTo>
                  <a:lnTo>
                    <a:pt x="0" y="37600"/>
                  </a:lnTo>
                </a:path>
              </a:pathLst>
            </a:custGeom>
            <a:noFill/>
            <a:ln cap="flat" cmpd="sng" w="9525">
              <a:solidFill>
                <a:srgbClr val="262D66"/>
              </a:solidFill>
              <a:prstDash val="solid"/>
              <a:round/>
              <a:headEnd len="med" w="med" type="none"/>
              <a:tailEnd len="med" w="med" type="none"/>
            </a:ln>
          </p:spPr>
        </p:sp>
      </p:grpSp>
      <p:grpSp>
        <p:nvGrpSpPr>
          <p:cNvPr id="1021" name="Google Shape;1021;p27"/>
          <p:cNvGrpSpPr/>
          <p:nvPr/>
        </p:nvGrpSpPr>
        <p:grpSpPr>
          <a:xfrm>
            <a:off x="3093243" y="4451105"/>
            <a:ext cx="3703943" cy="3112288"/>
            <a:chOff x="5886827" y="3525250"/>
            <a:chExt cx="3703943" cy="3112288"/>
          </a:xfrm>
        </p:grpSpPr>
        <p:sp>
          <p:nvSpPr>
            <p:cNvPr id="1022" name="Google Shape;1022;p27"/>
            <p:cNvSpPr/>
            <p:nvPr/>
          </p:nvSpPr>
          <p:spPr>
            <a:xfrm flipH="1" rot="10800000">
              <a:off x="5886827" y="3525278"/>
              <a:ext cx="3703943" cy="3112260"/>
            </a:xfrm>
            <a:custGeom>
              <a:rect b="b" l="l" r="r" t="t"/>
              <a:pathLst>
                <a:path extrusionOk="0" h="136923" w="162936">
                  <a:moveTo>
                    <a:pt x="0" y="65269"/>
                  </a:moveTo>
                  <a:lnTo>
                    <a:pt x="71654" y="136923"/>
                  </a:lnTo>
                  <a:lnTo>
                    <a:pt x="162936" y="45641"/>
                  </a:lnTo>
                  <a:lnTo>
                    <a:pt x="117295" y="0"/>
                  </a:lnTo>
                </a:path>
              </a:pathLst>
            </a:custGeom>
            <a:noFill/>
            <a:ln cap="flat" cmpd="sng" w="9525">
              <a:solidFill>
                <a:srgbClr val="262D66"/>
              </a:solidFill>
              <a:prstDash val="solid"/>
              <a:round/>
              <a:headEnd len="med" w="med" type="none"/>
              <a:tailEnd len="med" w="med" type="none"/>
            </a:ln>
          </p:spPr>
        </p:sp>
        <p:sp>
          <p:nvSpPr>
            <p:cNvPr id="1023" name="Google Shape;1023;p27"/>
            <p:cNvSpPr/>
            <p:nvPr/>
          </p:nvSpPr>
          <p:spPr>
            <a:xfrm>
              <a:off x="6460875" y="3525250"/>
              <a:ext cx="1608500" cy="849300"/>
            </a:xfrm>
            <a:custGeom>
              <a:rect b="b" l="l" r="r" t="t"/>
              <a:pathLst>
                <a:path extrusionOk="0" h="33972" w="64340">
                  <a:moveTo>
                    <a:pt x="0" y="30822"/>
                  </a:moveTo>
                  <a:lnTo>
                    <a:pt x="30364" y="0"/>
                  </a:lnTo>
                  <a:lnTo>
                    <a:pt x="64340" y="33972"/>
                  </a:lnTo>
                </a:path>
              </a:pathLst>
            </a:custGeom>
            <a:noFill/>
            <a:ln cap="flat" cmpd="sng" w="9525">
              <a:solidFill>
                <a:srgbClr val="262D66"/>
              </a:solidFill>
              <a:prstDash val="solid"/>
              <a:round/>
              <a:headEnd len="med" w="med" type="none"/>
              <a:tailEnd len="med" w="med" type="none"/>
            </a:ln>
          </p:spPr>
        </p:sp>
      </p:grpSp>
      <p:grpSp>
        <p:nvGrpSpPr>
          <p:cNvPr id="1024" name="Google Shape;1024;p27"/>
          <p:cNvGrpSpPr/>
          <p:nvPr/>
        </p:nvGrpSpPr>
        <p:grpSpPr>
          <a:xfrm>
            <a:off x="104402" y="167874"/>
            <a:ext cx="3235173" cy="1559618"/>
            <a:chOff x="104402" y="167874"/>
            <a:chExt cx="3235173" cy="1559618"/>
          </a:xfrm>
        </p:grpSpPr>
        <p:grpSp>
          <p:nvGrpSpPr>
            <p:cNvPr id="1025" name="Google Shape;1025;p27"/>
            <p:cNvGrpSpPr/>
            <p:nvPr/>
          </p:nvGrpSpPr>
          <p:grpSpPr>
            <a:xfrm>
              <a:off x="402275" y="169300"/>
              <a:ext cx="2937300" cy="558600"/>
              <a:chOff x="402275" y="124825"/>
              <a:chExt cx="2937300" cy="558600"/>
            </a:xfrm>
          </p:grpSpPr>
          <p:cxnSp>
            <p:nvCxnSpPr>
              <p:cNvPr id="1026" name="Google Shape;1026;p27"/>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1027" name="Google Shape;1027;p27"/>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1028" name="Google Shape;1028;p27"/>
            <p:cNvGrpSpPr/>
            <p:nvPr/>
          </p:nvGrpSpPr>
          <p:grpSpPr>
            <a:xfrm>
              <a:off x="139978" y="167874"/>
              <a:ext cx="2062371" cy="1228719"/>
              <a:chOff x="176828" y="170275"/>
              <a:chExt cx="2062371" cy="1228719"/>
            </a:xfrm>
          </p:grpSpPr>
          <p:grpSp>
            <p:nvGrpSpPr>
              <p:cNvPr id="1029" name="Google Shape;1029;p27"/>
              <p:cNvGrpSpPr/>
              <p:nvPr/>
            </p:nvGrpSpPr>
            <p:grpSpPr>
              <a:xfrm>
                <a:off x="1507111" y="392220"/>
                <a:ext cx="732087" cy="71100"/>
                <a:chOff x="1491088" y="410914"/>
                <a:chExt cx="732087" cy="71100"/>
              </a:xfrm>
            </p:grpSpPr>
            <p:cxnSp>
              <p:nvCxnSpPr>
                <p:cNvPr id="1030" name="Google Shape;1030;p27"/>
                <p:cNvCxnSpPr/>
                <p:nvPr/>
              </p:nvCxnSpPr>
              <p:spPr>
                <a:xfrm>
                  <a:off x="1821175" y="447601"/>
                  <a:ext cx="402000" cy="0"/>
                </a:xfrm>
                <a:prstGeom prst="straightConnector1">
                  <a:avLst/>
                </a:prstGeom>
                <a:noFill/>
                <a:ln cap="flat" cmpd="sng" w="9525">
                  <a:solidFill>
                    <a:schemeClr val="dk1"/>
                  </a:solidFill>
                  <a:prstDash val="solid"/>
                  <a:round/>
                  <a:headEnd len="med" w="med" type="none"/>
                  <a:tailEnd len="med" w="med" type="none"/>
                </a:ln>
              </p:spPr>
            </p:cxnSp>
            <p:grpSp>
              <p:nvGrpSpPr>
                <p:cNvPr id="1031" name="Google Shape;1031;p27"/>
                <p:cNvGrpSpPr/>
                <p:nvPr/>
              </p:nvGrpSpPr>
              <p:grpSpPr>
                <a:xfrm rot="5400000">
                  <a:off x="1547250" y="354751"/>
                  <a:ext cx="71100" cy="183425"/>
                  <a:chOff x="8699639" y="1461675"/>
                  <a:chExt cx="71100" cy="183425"/>
                </a:xfrm>
              </p:grpSpPr>
              <p:sp>
                <p:nvSpPr>
                  <p:cNvPr id="1032" name="Google Shape;1032;p27"/>
                  <p:cNvSpPr/>
                  <p:nvPr/>
                </p:nvSpPr>
                <p:spPr>
                  <a:xfrm>
                    <a:off x="8699639" y="146167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3" name="Google Shape;1033;p27"/>
                  <p:cNvSpPr/>
                  <p:nvPr/>
                </p:nvSpPr>
                <p:spPr>
                  <a:xfrm>
                    <a:off x="8699639" y="157400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034" name="Google Shape;1034;p27"/>
              <p:cNvGrpSpPr/>
              <p:nvPr/>
            </p:nvGrpSpPr>
            <p:grpSpPr>
              <a:xfrm rot="-5400000">
                <a:off x="153668" y="193435"/>
                <a:ext cx="1228719" cy="1182400"/>
                <a:chOff x="7740925" y="175095"/>
                <a:chExt cx="1228719" cy="1182400"/>
              </a:xfrm>
            </p:grpSpPr>
            <p:sp>
              <p:nvSpPr>
                <p:cNvPr id="1035" name="Google Shape;1035;p27"/>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1036" name="Google Shape;1036;p27"/>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chemeClr val="dk1"/>
                </a:solidFill>
                <a:ln cap="flat" cmpd="sng" w="9525">
                  <a:solidFill>
                    <a:schemeClr val="dk1"/>
                  </a:solidFill>
                  <a:prstDash val="solid"/>
                  <a:round/>
                  <a:headEnd len="med" w="med" type="none"/>
                  <a:tailEnd len="med" w="med" type="none"/>
                </a:ln>
              </p:spPr>
            </p:sp>
          </p:grpSp>
        </p:grpSp>
        <p:grpSp>
          <p:nvGrpSpPr>
            <p:cNvPr id="1037" name="Google Shape;1037;p27"/>
            <p:cNvGrpSpPr/>
            <p:nvPr/>
          </p:nvGrpSpPr>
          <p:grpSpPr>
            <a:xfrm>
              <a:off x="104402" y="1544067"/>
              <a:ext cx="71100" cy="183425"/>
              <a:chOff x="8678850" y="1392225"/>
              <a:chExt cx="71100" cy="183425"/>
            </a:xfrm>
          </p:grpSpPr>
          <p:sp>
            <p:nvSpPr>
              <p:cNvPr id="1038" name="Google Shape;1038;p27"/>
              <p:cNvSpPr/>
              <p:nvPr/>
            </p:nvSpPr>
            <p:spPr>
              <a:xfrm>
                <a:off x="8678850" y="139222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39" name="Google Shape;1039;p27"/>
              <p:cNvSpPr/>
              <p:nvPr/>
            </p:nvSpPr>
            <p:spPr>
              <a:xfrm>
                <a:off x="8678850" y="150455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040" name="Google Shape;1040;p27"/>
          <p:cNvGrpSpPr/>
          <p:nvPr/>
        </p:nvGrpSpPr>
        <p:grpSpPr>
          <a:xfrm>
            <a:off x="7762258" y="168972"/>
            <a:ext cx="1220292" cy="2396733"/>
            <a:chOff x="7762258" y="168972"/>
            <a:chExt cx="1220292" cy="2396733"/>
          </a:xfrm>
        </p:grpSpPr>
        <p:grpSp>
          <p:nvGrpSpPr>
            <p:cNvPr id="1041" name="Google Shape;1041;p27"/>
            <p:cNvGrpSpPr/>
            <p:nvPr/>
          </p:nvGrpSpPr>
          <p:grpSpPr>
            <a:xfrm>
              <a:off x="7762258" y="168972"/>
              <a:ext cx="1215389" cy="1527061"/>
              <a:chOff x="7762258" y="168972"/>
              <a:chExt cx="1215389" cy="1527061"/>
            </a:xfrm>
          </p:grpSpPr>
          <p:grpSp>
            <p:nvGrpSpPr>
              <p:cNvPr id="1042" name="Google Shape;1042;p27"/>
              <p:cNvGrpSpPr/>
              <p:nvPr/>
            </p:nvGrpSpPr>
            <p:grpSpPr>
              <a:xfrm>
                <a:off x="8703402" y="1512608"/>
                <a:ext cx="71100" cy="183425"/>
                <a:chOff x="8670258" y="1418000"/>
                <a:chExt cx="71100" cy="183425"/>
              </a:xfrm>
            </p:grpSpPr>
            <p:sp>
              <p:nvSpPr>
                <p:cNvPr id="1043" name="Google Shape;1043;p27"/>
                <p:cNvSpPr/>
                <p:nvPr/>
              </p:nvSpPr>
              <p:spPr>
                <a:xfrm>
                  <a:off x="8670258" y="141800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4" name="Google Shape;1044;p27"/>
                <p:cNvSpPr/>
                <p:nvPr/>
              </p:nvSpPr>
              <p:spPr>
                <a:xfrm>
                  <a:off x="8670258" y="153032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45" name="Google Shape;1045;p27"/>
              <p:cNvGrpSpPr/>
              <p:nvPr/>
            </p:nvGrpSpPr>
            <p:grpSpPr>
              <a:xfrm>
                <a:off x="7762258" y="168972"/>
                <a:ext cx="1215389" cy="1193278"/>
                <a:chOff x="7751575" y="163631"/>
                <a:chExt cx="1215389" cy="1193278"/>
              </a:xfrm>
            </p:grpSpPr>
            <p:sp>
              <p:nvSpPr>
                <p:cNvPr id="1046" name="Google Shape;1046;p27"/>
                <p:cNvSpPr/>
                <p:nvPr/>
              </p:nvSpPr>
              <p:spPr>
                <a:xfrm rot="10800000">
                  <a:off x="7751575" y="163631"/>
                  <a:ext cx="975392" cy="1193278"/>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1047" name="Google Shape;1047;p27"/>
                <p:cNvSpPr/>
                <p:nvPr/>
              </p:nvSpPr>
              <p:spPr>
                <a:xfrm>
                  <a:off x="8727542" y="163634"/>
                  <a:ext cx="239423" cy="258336"/>
                </a:xfrm>
                <a:custGeom>
                  <a:rect b="b" l="l" r="r" t="t"/>
                  <a:pathLst>
                    <a:path extrusionOk="0" h="9223" w="10641">
                      <a:moveTo>
                        <a:pt x="0" y="0"/>
                      </a:moveTo>
                      <a:lnTo>
                        <a:pt x="0" y="9223"/>
                      </a:lnTo>
                      <a:lnTo>
                        <a:pt x="10641" y="9223"/>
                      </a:lnTo>
                      <a:close/>
                    </a:path>
                  </a:pathLst>
                </a:custGeom>
                <a:solidFill>
                  <a:schemeClr val="dk1"/>
                </a:solidFill>
                <a:ln cap="flat" cmpd="sng" w="9525">
                  <a:solidFill>
                    <a:schemeClr val="dk1"/>
                  </a:solidFill>
                  <a:prstDash val="solid"/>
                  <a:round/>
                  <a:headEnd len="med" w="med" type="none"/>
                  <a:tailEnd len="med" w="med" type="none"/>
                </a:ln>
              </p:spPr>
            </p:sp>
          </p:grpSp>
        </p:grpSp>
        <p:grpSp>
          <p:nvGrpSpPr>
            <p:cNvPr id="1048" name="Google Shape;1048;p27"/>
            <p:cNvGrpSpPr/>
            <p:nvPr/>
          </p:nvGrpSpPr>
          <p:grpSpPr>
            <a:xfrm>
              <a:off x="8432650" y="426740"/>
              <a:ext cx="549900" cy="2138965"/>
              <a:chOff x="8432650" y="426725"/>
              <a:chExt cx="549900" cy="806700"/>
            </a:xfrm>
          </p:grpSpPr>
          <p:cxnSp>
            <p:nvCxnSpPr>
              <p:cNvPr id="1049" name="Google Shape;1049;p27"/>
              <p:cNvCxnSpPr/>
              <p:nvPr/>
            </p:nvCxnSpPr>
            <p:spPr>
              <a:xfrm>
                <a:off x="8432650" y="428150"/>
                <a:ext cx="549900" cy="0"/>
              </a:xfrm>
              <a:prstGeom prst="straightConnector1">
                <a:avLst/>
              </a:prstGeom>
              <a:noFill/>
              <a:ln cap="flat" cmpd="sng" w="9525">
                <a:solidFill>
                  <a:schemeClr val="dk1"/>
                </a:solidFill>
                <a:prstDash val="solid"/>
                <a:round/>
                <a:headEnd len="med" w="med" type="none"/>
                <a:tailEnd len="med" w="med" type="none"/>
              </a:ln>
            </p:spPr>
          </p:cxnSp>
          <p:cxnSp>
            <p:nvCxnSpPr>
              <p:cNvPr id="1050" name="Google Shape;1050;p27"/>
              <p:cNvCxnSpPr/>
              <p:nvPr/>
            </p:nvCxnSpPr>
            <p:spPr>
              <a:xfrm>
                <a:off x="8978211" y="426725"/>
                <a:ext cx="0" cy="806700"/>
              </a:xfrm>
              <a:prstGeom prst="straightConnector1">
                <a:avLst/>
              </a:prstGeom>
              <a:noFill/>
              <a:ln cap="flat" cmpd="sng" w="9525">
                <a:solidFill>
                  <a:schemeClr val="dk1"/>
                </a:solidFill>
                <a:prstDash val="solid"/>
                <a:round/>
                <a:headEnd len="med" w="med" type="none"/>
                <a:tailEnd len="med" w="med" type="none"/>
              </a:ln>
            </p:spPr>
          </p:cxnSp>
        </p:grpSp>
        <p:grpSp>
          <p:nvGrpSpPr>
            <p:cNvPr id="1051" name="Google Shape;1051;p27"/>
            <p:cNvGrpSpPr/>
            <p:nvPr/>
          </p:nvGrpSpPr>
          <p:grpSpPr>
            <a:xfrm rot="5400000">
              <a:off x="8158088" y="335583"/>
              <a:ext cx="71100" cy="183425"/>
              <a:chOff x="8670258" y="1418000"/>
              <a:chExt cx="71100" cy="183425"/>
            </a:xfrm>
          </p:grpSpPr>
          <p:sp>
            <p:nvSpPr>
              <p:cNvPr id="1052" name="Google Shape;1052;p27"/>
              <p:cNvSpPr/>
              <p:nvPr/>
            </p:nvSpPr>
            <p:spPr>
              <a:xfrm>
                <a:off x="8670258" y="141800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3" name="Google Shape;1053;p27"/>
              <p:cNvSpPr/>
              <p:nvPr/>
            </p:nvSpPr>
            <p:spPr>
              <a:xfrm>
                <a:off x="8670258" y="153032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054" name="Google Shape;1054;p27"/>
          <p:cNvGrpSpPr/>
          <p:nvPr/>
        </p:nvGrpSpPr>
        <p:grpSpPr>
          <a:xfrm>
            <a:off x="139275" y="1873775"/>
            <a:ext cx="2879900" cy="3108696"/>
            <a:chOff x="139275" y="1873775"/>
            <a:chExt cx="2879900" cy="3108696"/>
          </a:xfrm>
        </p:grpSpPr>
        <p:grpSp>
          <p:nvGrpSpPr>
            <p:cNvPr id="1055" name="Google Shape;1055;p27"/>
            <p:cNvGrpSpPr/>
            <p:nvPr/>
          </p:nvGrpSpPr>
          <p:grpSpPr>
            <a:xfrm flipH="1">
              <a:off x="408411" y="4429125"/>
              <a:ext cx="1240611" cy="552600"/>
              <a:chOff x="7497398" y="4429125"/>
              <a:chExt cx="1240611" cy="552600"/>
            </a:xfrm>
          </p:grpSpPr>
          <p:grpSp>
            <p:nvGrpSpPr>
              <p:cNvPr id="1056" name="Google Shape;1056;p27"/>
              <p:cNvGrpSpPr/>
              <p:nvPr/>
            </p:nvGrpSpPr>
            <p:grpSpPr>
              <a:xfrm rot="5400000">
                <a:off x="7553560" y="4625021"/>
                <a:ext cx="71100" cy="183425"/>
                <a:chOff x="8678850" y="1360208"/>
                <a:chExt cx="71100" cy="183425"/>
              </a:xfrm>
            </p:grpSpPr>
            <p:sp>
              <p:nvSpPr>
                <p:cNvPr id="1057" name="Google Shape;1057;p27"/>
                <p:cNvSpPr/>
                <p:nvPr/>
              </p:nvSpPr>
              <p:spPr>
                <a:xfrm>
                  <a:off x="8678850" y="1360208"/>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58" name="Google Shape;1058;p27"/>
                <p:cNvSpPr/>
                <p:nvPr/>
              </p:nvSpPr>
              <p:spPr>
                <a:xfrm>
                  <a:off x="8678850" y="1472533"/>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1059" name="Google Shape;1059;p27"/>
              <p:cNvCxnSpPr/>
              <p:nvPr/>
            </p:nvCxnSpPr>
            <p:spPr>
              <a:xfrm>
                <a:off x="8738009" y="4429125"/>
                <a:ext cx="0" cy="552600"/>
              </a:xfrm>
              <a:prstGeom prst="straightConnector1">
                <a:avLst/>
              </a:prstGeom>
              <a:noFill/>
              <a:ln cap="flat" cmpd="sng" w="9525">
                <a:solidFill>
                  <a:schemeClr val="dk1"/>
                </a:solidFill>
                <a:prstDash val="solid"/>
                <a:round/>
                <a:headEnd len="med" w="med" type="none"/>
                <a:tailEnd len="med" w="med" type="none"/>
              </a:ln>
            </p:spPr>
          </p:cxnSp>
        </p:grpSp>
        <p:grpSp>
          <p:nvGrpSpPr>
            <p:cNvPr id="1060" name="Google Shape;1060;p27"/>
            <p:cNvGrpSpPr/>
            <p:nvPr/>
          </p:nvGrpSpPr>
          <p:grpSpPr>
            <a:xfrm>
              <a:off x="139275" y="1873775"/>
              <a:ext cx="2879900" cy="3108696"/>
              <a:chOff x="139275" y="1873775"/>
              <a:chExt cx="2879900" cy="3108696"/>
            </a:xfrm>
          </p:grpSpPr>
          <p:grpSp>
            <p:nvGrpSpPr>
              <p:cNvPr id="1061" name="Google Shape;1061;p27"/>
              <p:cNvGrpSpPr/>
              <p:nvPr/>
            </p:nvGrpSpPr>
            <p:grpSpPr>
              <a:xfrm>
                <a:off x="139275" y="1873775"/>
                <a:ext cx="2879900" cy="3108696"/>
                <a:chOff x="160650" y="1843684"/>
                <a:chExt cx="2879900" cy="3192335"/>
              </a:xfrm>
            </p:grpSpPr>
            <p:sp>
              <p:nvSpPr>
                <p:cNvPr id="1062" name="Google Shape;1062;p27"/>
                <p:cNvSpPr/>
                <p:nvPr/>
              </p:nvSpPr>
              <p:spPr>
                <a:xfrm>
                  <a:off x="160650" y="1843684"/>
                  <a:ext cx="1179825" cy="2919000"/>
                </a:xfrm>
                <a:custGeom>
                  <a:rect b="b" l="l" r="r" t="t"/>
                  <a:pathLst>
                    <a:path extrusionOk="0" h="116760" w="47193">
                      <a:moveTo>
                        <a:pt x="47193" y="116751"/>
                      </a:moveTo>
                      <a:lnTo>
                        <a:pt x="27" y="116760"/>
                      </a:lnTo>
                      <a:lnTo>
                        <a:pt x="0" y="0"/>
                      </a:lnTo>
                    </a:path>
                  </a:pathLst>
                </a:custGeom>
                <a:noFill/>
                <a:ln cap="flat" cmpd="sng" w="9525">
                  <a:solidFill>
                    <a:srgbClr val="262D66"/>
                  </a:solidFill>
                  <a:prstDash val="solid"/>
                  <a:round/>
                  <a:headEnd len="med" w="med" type="none"/>
                  <a:tailEnd len="med" w="med" type="none"/>
                </a:ln>
              </p:spPr>
            </p:sp>
            <p:sp>
              <p:nvSpPr>
                <p:cNvPr id="1063" name="Google Shape;1063;p27"/>
                <p:cNvSpPr/>
                <p:nvPr/>
              </p:nvSpPr>
              <p:spPr>
                <a:xfrm>
                  <a:off x="427275" y="3853619"/>
                  <a:ext cx="2613275" cy="1182400"/>
                </a:xfrm>
                <a:custGeom>
                  <a:rect b="b" l="l" r="r" t="t"/>
                  <a:pathLst>
                    <a:path extrusionOk="0" h="47296" w="104531">
                      <a:moveTo>
                        <a:pt x="0" y="0"/>
                      </a:moveTo>
                      <a:lnTo>
                        <a:pt x="0" y="47296"/>
                      </a:lnTo>
                      <a:lnTo>
                        <a:pt x="104531" y="47138"/>
                      </a:lnTo>
                    </a:path>
                  </a:pathLst>
                </a:custGeom>
                <a:noFill/>
                <a:ln cap="flat" cmpd="sng" w="9525">
                  <a:solidFill>
                    <a:srgbClr val="262D66"/>
                  </a:solidFill>
                  <a:prstDash val="solid"/>
                  <a:round/>
                  <a:headEnd len="med" w="med" type="none"/>
                  <a:tailEnd len="med" w="med" type="none"/>
                </a:ln>
              </p:spPr>
            </p:sp>
          </p:grpSp>
          <p:sp>
            <p:nvSpPr>
              <p:cNvPr id="1064" name="Google Shape;1064;p27"/>
              <p:cNvSpPr/>
              <p:nvPr/>
            </p:nvSpPr>
            <p:spPr>
              <a:xfrm>
                <a:off x="139950" y="4716300"/>
                <a:ext cx="265978" cy="266034"/>
              </a:xfrm>
              <a:custGeom>
                <a:rect b="b" l="l" r="r" t="t"/>
                <a:pathLst>
                  <a:path extrusionOk="0" h="9696" w="10405">
                    <a:moveTo>
                      <a:pt x="0" y="0"/>
                    </a:moveTo>
                    <a:lnTo>
                      <a:pt x="10405" y="0"/>
                    </a:lnTo>
                    <a:lnTo>
                      <a:pt x="10405" y="9696"/>
                    </a:lnTo>
                    <a:close/>
                  </a:path>
                </a:pathLst>
              </a:custGeom>
              <a:solidFill>
                <a:srgbClr val="262D66"/>
              </a:solidFill>
              <a:ln cap="flat" cmpd="sng" w="9525">
                <a:solidFill>
                  <a:srgbClr val="262D66"/>
                </a:solidFill>
                <a:prstDash val="solid"/>
                <a:round/>
                <a:headEnd len="med" w="med" type="none"/>
                <a:tailEnd len="med" w="med" type="none"/>
              </a:ln>
            </p:spPr>
          </p:sp>
        </p:grpSp>
        <p:grpSp>
          <p:nvGrpSpPr>
            <p:cNvPr id="1065" name="Google Shape;1065;p27"/>
            <p:cNvGrpSpPr/>
            <p:nvPr/>
          </p:nvGrpSpPr>
          <p:grpSpPr>
            <a:xfrm flipH="1">
              <a:off x="370385" y="3500783"/>
              <a:ext cx="71100" cy="183425"/>
              <a:chOff x="8678850" y="1360208"/>
              <a:chExt cx="71100" cy="183425"/>
            </a:xfrm>
          </p:grpSpPr>
          <p:sp>
            <p:nvSpPr>
              <p:cNvPr id="1066" name="Google Shape;1066;p27"/>
              <p:cNvSpPr/>
              <p:nvPr/>
            </p:nvSpPr>
            <p:spPr>
              <a:xfrm>
                <a:off x="8678850" y="1360208"/>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7" name="Google Shape;1067;p27"/>
              <p:cNvSpPr/>
              <p:nvPr/>
            </p:nvSpPr>
            <p:spPr>
              <a:xfrm>
                <a:off x="8678850" y="1472533"/>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068" name="Google Shape;1068;p27"/>
          <p:cNvGrpSpPr/>
          <p:nvPr/>
        </p:nvGrpSpPr>
        <p:grpSpPr>
          <a:xfrm>
            <a:off x="5804275" y="3746493"/>
            <a:ext cx="3173381" cy="1235819"/>
            <a:chOff x="5804275" y="3746493"/>
            <a:chExt cx="3173381" cy="1235819"/>
          </a:xfrm>
        </p:grpSpPr>
        <p:grpSp>
          <p:nvGrpSpPr>
            <p:cNvPr id="1069" name="Google Shape;1069;p27"/>
            <p:cNvGrpSpPr/>
            <p:nvPr/>
          </p:nvGrpSpPr>
          <p:grpSpPr>
            <a:xfrm rot="5400000">
              <a:off x="7521544" y="4625021"/>
              <a:ext cx="71100" cy="183425"/>
              <a:chOff x="8678850" y="1392225"/>
              <a:chExt cx="71100" cy="183425"/>
            </a:xfrm>
          </p:grpSpPr>
          <p:sp>
            <p:nvSpPr>
              <p:cNvPr id="1070" name="Google Shape;1070;p27"/>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1" name="Google Shape;1071;p27"/>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072" name="Google Shape;1072;p27"/>
            <p:cNvGrpSpPr/>
            <p:nvPr/>
          </p:nvGrpSpPr>
          <p:grpSpPr>
            <a:xfrm>
              <a:off x="5804275" y="3746493"/>
              <a:ext cx="3173381" cy="1235819"/>
              <a:chOff x="5804275" y="3746493"/>
              <a:chExt cx="3173381" cy="1235819"/>
            </a:xfrm>
          </p:grpSpPr>
          <p:grpSp>
            <p:nvGrpSpPr>
              <p:cNvPr id="1073" name="Google Shape;1073;p27"/>
              <p:cNvGrpSpPr/>
              <p:nvPr/>
            </p:nvGrpSpPr>
            <p:grpSpPr>
              <a:xfrm rot="5400000">
                <a:off x="7768546" y="3773203"/>
                <a:ext cx="1235819" cy="1182400"/>
                <a:chOff x="7733906" y="174500"/>
                <a:chExt cx="1235819" cy="1182400"/>
              </a:xfrm>
            </p:grpSpPr>
            <p:sp>
              <p:nvSpPr>
                <p:cNvPr id="1074" name="Google Shape;1074;p27"/>
                <p:cNvSpPr/>
                <p:nvPr/>
              </p:nvSpPr>
              <p:spPr>
                <a:xfrm rot="10800000">
                  <a:off x="7733906" y="174500"/>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1075" name="Google Shape;1075;p27"/>
                <p:cNvSpPr/>
                <p:nvPr/>
              </p:nvSpPr>
              <p:spPr>
                <a:xfrm>
                  <a:off x="8703700" y="177350"/>
                  <a:ext cx="266025" cy="230575"/>
                </a:xfrm>
                <a:custGeom>
                  <a:rect b="b" l="l" r="r" t="t"/>
                  <a:pathLst>
                    <a:path extrusionOk="0" h="9223" w="10641">
                      <a:moveTo>
                        <a:pt x="0" y="0"/>
                      </a:moveTo>
                      <a:lnTo>
                        <a:pt x="0" y="9223"/>
                      </a:lnTo>
                      <a:lnTo>
                        <a:pt x="10641" y="9223"/>
                      </a:lnTo>
                      <a:close/>
                    </a:path>
                  </a:pathLst>
                </a:custGeom>
                <a:solidFill>
                  <a:srgbClr val="262D66"/>
                </a:solidFill>
                <a:ln cap="flat" cmpd="sng" w="9525">
                  <a:solidFill>
                    <a:schemeClr val="dk1"/>
                  </a:solidFill>
                  <a:prstDash val="solid"/>
                  <a:round/>
                  <a:headEnd len="med" w="med" type="none"/>
                  <a:tailEnd len="med" w="med" type="none"/>
                </a:ln>
              </p:spPr>
            </p:sp>
          </p:grpSp>
          <p:grpSp>
            <p:nvGrpSpPr>
              <p:cNvPr id="1076" name="Google Shape;1076;p27"/>
              <p:cNvGrpSpPr/>
              <p:nvPr/>
            </p:nvGrpSpPr>
            <p:grpSpPr>
              <a:xfrm>
                <a:off x="5804275" y="4429125"/>
                <a:ext cx="2937900" cy="553050"/>
                <a:chOff x="5804275" y="4429125"/>
                <a:chExt cx="2937900" cy="553050"/>
              </a:xfrm>
            </p:grpSpPr>
            <p:cxnSp>
              <p:nvCxnSpPr>
                <p:cNvPr id="1077" name="Google Shape;1077;p27"/>
                <p:cNvCxnSpPr/>
                <p:nvPr/>
              </p:nvCxnSpPr>
              <p:spPr>
                <a:xfrm>
                  <a:off x="8738009" y="4429125"/>
                  <a:ext cx="0" cy="552600"/>
                </a:xfrm>
                <a:prstGeom prst="straightConnector1">
                  <a:avLst/>
                </a:prstGeom>
                <a:noFill/>
                <a:ln cap="flat" cmpd="sng" w="9525">
                  <a:solidFill>
                    <a:schemeClr val="dk1"/>
                  </a:solidFill>
                  <a:prstDash val="solid"/>
                  <a:round/>
                  <a:headEnd len="med" w="med" type="none"/>
                  <a:tailEnd len="med" w="med" type="none"/>
                </a:ln>
              </p:spPr>
            </p:cxnSp>
            <p:cxnSp>
              <p:nvCxnSpPr>
                <p:cNvPr id="1078" name="Google Shape;1078;p27"/>
                <p:cNvCxnSpPr/>
                <p:nvPr/>
              </p:nvCxnSpPr>
              <p:spPr>
                <a:xfrm rot="10800000">
                  <a:off x="5804275" y="4982175"/>
                  <a:ext cx="2937900" cy="0"/>
                </a:xfrm>
                <a:prstGeom prst="straightConnector1">
                  <a:avLst/>
                </a:prstGeom>
                <a:noFill/>
                <a:ln cap="flat" cmpd="sng" w="9525">
                  <a:solidFill>
                    <a:schemeClr val="dk1"/>
                  </a:solidFill>
                  <a:prstDash val="solid"/>
                  <a:round/>
                  <a:headEnd len="med" w="med" type="none"/>
                  <a:tailEnd len="med" w="med" type="none"/>
                </a:ln>
              </p:spPr>
            </p:cxnSp>
          </p:grpSp>
        </p:grpSp>
      </p:gr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hanks">
  <p:cSld name="BLANK_1_1_1_1_1_1_2_1">
    <p:spTree>
      <p:nvGrpSpPr>
        <p:cNvPr id="1079" name="Shape 1079"/>
        <p:cNvGrpSpPr/>
        <p:nvPr/>
      </p:nvGrpSpPr>
      <p:grpSpPr>
        <a:xfrm>
          <a:off x="0" y="0"/>
          <a:ext cx="0" cy="0"/>
          <a:chOff x="0" y="0"/>
          <a:chExt cx="0" cy="0"/>
        </a:xfrm>
      </p:grpSpPr>
      <p:sp>
        <p:nvSpPr>
          <p:cNvPr id="1080" name="Google Shape;1080;p28"/>
          <p:cNvSpPr txBox="1"/>
          <p:nvPr>
            <p:ph type="ctrTitle"/>
          </p:nvPr>
        </p:nvSpPr>
        <p:spPr>
          <a:xfrm>
            <a:off x="718175" y="540050"/>
            <a:ext cx="4284000" cy="997800"/>
          </a:xfrm>
          <a:prstGeom prst="rect">
            <a:avLst/>
          </a:prstGeom>
        </p:spPr>
        <p:txBody>
          <a:bodyPr anchorCtr="0" anchor="ctr" bIns="91425" lIns="91425" spcFirstLastPara="1" rIns="91425" wrap="square" tIns="91425">
            <a:noAutofit/>
          </a:bodyPr>
          <a:lstStyle>
            <a:lvl1pPr lvl="0" rtl="0">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081" name="Google Shape;1081;p28"/>
          <p:cNvSpPr txBox="1"/>
          <p:nvPr>
            <p:ph idx="1" type="subTitle"/>
          </p:nvPr>
        </p:nvSpPr>
        <p:spPr>
          <a:xfrm>
            <a:off x="713225" y="2016100"/>
            <a:ext cx="4293900" cy="8673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1082" name="Google Shape;1082;p28"/>
          <p:cNvSpPr txBox="1"/>
          <p:nvPr>
            <p:ph idx="2" type="subTitle"/>
          </p:nvPr>
        </p:nvSpPr>
        <p:spPr>
          <a:xfrm>
            <a:off x="713225" y="1443825"/>
            <a:ext cx="4293900" cy="369300"/>
          </a:xfrm>
          <a:prstGeom prst="rect">
            <a:avLst/>
          </a:prstGeom>
        </p:spPr>
        <p:txBody>
          <a:bodyPr anchorCtr="0" anchor="ctr" bIns="91425" lIns="91425" spcFirstLastPara="1" rIns="91425" wrap="square" tIns="91425">
            <a:noAutofit/>
          </a:bodyPr>
          <a:lstStyle>
            <a:lvl1pPr lvl="0" rtl="0">
              <a:lnSpc>
                <a:spcPct val="100000"/>
              </a:lnSpc>
              <a:spcBef>
                <a:spcPts val="0"/>
              </a:spcBef>
              <a:spcAft>
                <a:spcPts val="0"/>
              </a:spcAft>
              <a:buSzPts val="1400"/>
              <a:buNone/>
              <a:defRPr>
                <a:solidFill>
                  <a:schemeClr val="dk1"/>
                </a:solidFill>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1083" name="Google Shape;1083;p28"/>
          <p:cNvSpPr txBox="1"/>
          <p:nvPr/>
        </p:nvSpPr>
        <p:spPr>
          <a:xfrm>
            <a:off x="718175" y="4084005"/>
            <a:ext cx="2678700" cy="646500"/>
          </a:xfrm>
          <a:prstGeom prst="rect">
            <a:avLst/>
          </a:prstGeom>
          <a:noFill/>
          <a:ln>
            <a:noFill/>
          </a:ln>
        </p:spPr>
        <p:txBody>
          <a:bodyPr anchorCtr="0" anchor="t" bIns="91425" lIns="91425" spcFirstLastPara="1" rIns="91425" wrap="square" tIns="91425">
            <a:spAutoFit/>
          </a:bodyPr>
          <a:lstStyle/>
          <a:p>
            <a:pPr indent="0" lvl="0" marL="0" rtl="0" algn="l">
              <a:spcBef>
                <a:spcPts val="300"/>
              </a:spcBef>
              <a:spcAft>
                <a:spcPts val="0"/>
              </a:spcAft>
              <a:buNone/>
            </a:pPr>
            <a:r>
              <a:rPr b="1" lang="en" sz="1000">
                <a:solidFill>
                  <a:schemeClr val="dk1"/>
                </a:solidFill>
                <a:latin typeface="Oxygen"/>
                <a:ea typeface="Oxygen"/>
                <a:cs typeface="Oxygen"/>
                <a:sym typeface="Oxygen"/>
              </a:rPr>
              <a:t>CREDITS: </a:t>
            </a:r>
            <a:r>
              <a:rPr lang="en" sz="1000">
                <a:solidFill>
                  <a:schemeClr val="dk1"/>
                </a:solidFill>
                <a:latin typeface="Oxygen"/>
                <a:ea typeface="Oxygen"/>
                <a:cs typeface="Oxygen"/>
                <a:sym typeface="Oxygen"/>
              </a:rPr>
              <a:t>This presentation template was created by </a:t>
            </a:r>
            <a:r>
              <a:rPr lang="en" sz="1000">
                <a:solidFill>
                  <a:schemeClr val="dk1"/>
                </a:solidFill>
                <a:uFill>
                  <a:noFill/>
                </a:uFill>
                <a:latin typeface="Oxygen"/>
                <a:ea typeface="Oxygen"/>
                <a:cs typeface="Oxygen"/>
                <a:sym typeface="Oxygen"/>
                <a:hlinkClick r:id="rId2">
                  <a:extLst>
                    <a:ext uri="{A12FA001-AC4F-418D-AE19-62706E023703}">
                      <ahyp:hlinkClr val="tx"/>
                    </a:ext>
                  </a:extLst>
                </a:hlinkClick>
              </a:rPr>
              <a:t>Slidesgo</a:t>
            </a:r>
            <a:r>
              <a:rPr lang="en" sz="1000">
                <a:solidFill>
                  <a:schemeClr val="dk1"/>
                </a:solidFill>
                <a:latin typeface="Oxygen"/>
                <a:ea typeface="Oxygen"/>
                <a:cs typeface="Oxygen"/>
                <a:sym typeface="Oxygen"/>
              </a:rPr>
              <a:t>, including icons by </a:t>
            </a:r>
            <a:r>
              <a:rPr lang="en" sz="1000">
                <a:solidFill>
                  <a:schemeClr val="dk1"/>
                </a:solidFill>
                <a:uFill>
                  <a:noFill/>
                </a:uFill>
                <a:latin typeface="Oxygen"/>
                <a:ea typeface="Oxygen"/>
                <a:cs typeface="Oxygen"/>
                <a:sym typeface="Oxygen"/>
                <a:hlinkClick r:id="rId3">
                  <a:extLst>
                    <a:ext uri="{A12FA001-AC4F-418D-AE19-62706E023703}">
                      <ahyp:hlinkClr val="tx"/>
                    </a:ext>
                  </a:extLst>
                </a:hlinkClick>
              </a:rPr>
              <a:t>Flaticon</a:t>
            </a:r>
            <a:r>
              <a:rPr lang="en" sz="1000">
                <a:solidFill>
                  <a:schemeClr val="dk1"/>
                </a:solidFill>
                <a:latin typeface="Oxygen"/>
                <a:ea typeface="Oxygen"/>
                <a:cs typeface="Oxygen"/>
                <a:sym typeface="Oxygen"/>
              </a:rPr>
              <a:t>, infographics &amp; images by </a:t>
            </a:r>
            <a:r>
              <a:rPr lang="en" sz="1000">
                <a:solidFill>
                  <a:schemeClr val="dk1"/>
                </a:solidFill>
                <a:uFill>
                  <a:noFill/>
                </a:uFill>
                <a:latin typeface="Oxygen"/>
                <a:ea typeface="Oxygen"/>
                <a:cs typeface="Oxygen"/>
                <a:sym typeface="Oxygen"/>
                <a:hlinkClick r:id="rId4">
                  <a:extLst>
                    <a:ext uri="{A12FA001-AC4F-418D-AE19-62706E023703}">
                      <ahyp:hlinkClr val="tx"/>
                    </a:ext>
                  </a:extLst>
                </a:hlinkClick>
              </a:rPr>
              <a:t>Freepik</a:t>
            </a:r>
            <a:endParaRPr sz="1000">
              <a:solidFill>
                <a:schemeClr val="dk1"/>
              </a:solidFill>
              <a:latin typeface="Oxygen"/>
              <a:ea typeface="Oxygen"/>
              <a:cs typeface="Oxygen"/>
              <a:sym typeface="Oxygen"/>
            </a:endParaRPr>
          </a:p>
        </p:txBody>
      </p:sp>
      <p:grpSp>
        <p:nvGrpSpPr>
          <p:cNvPr id="1084" name="Google Shape;1084;p28"/>
          <p:cNvGrpSpPr/>
          <p:nvPr/>
        </p:nvGrpSpPr>
        <p:grpSpPr>
          <a:xfrm>
            <a:off x="104402" y="167874"/>
            <a:ext cx="3235173" cy="1559618"/>
            <a:chOff x="104402" y="167874"/>
            <a:chExt cx="3235173" cy="1559618"/>
          </a:xfrm>
        </p:grpSpPr>
        <p:grpSp>
          <p:nvGrpSpPr>
            <p:cNvPr id="1085" name="Google Shape;1085;p28"/>
            <p:cNvGrpSpPr/>
            <p:nvPr/>
          </p:nvGrpSpPr>
          <p:grpSpPr>
            <a:xfrm>
              <a:off x="402275" y="169300"/>
              <a:ext cx="2937300" cy="558600"/>
              <a:chOff x="402275" y="124825"/>
              <a:chExt cx="2937300" cy="558600"/>
            </a:xfrm>
          </p:grpSpPr>
          <p:cxnSp>
            <p:nvCxnSpPr>
              <p:cNvPr id="1086" name="Google Shape;1086;p28"/>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1087" name="Google Shape;1087;p28"/>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1088" name="Google Shape;1088;p28"/>
            <p:cNvGrpSpPr/>
            <p:nvPr/>
          </p:nvGrpSpPr>
          <p:grpSpPr>
            <a:xfrm>
              <a:off x="139978" y="167874"/>
              <a:ext cx="2062371" cy="1228719"/>
              <a:chOff x="176828" y="170275"/>
              <a:chExt cx="2062371" cy="1228719"/>
            </a:xfrm>
          </p:grpSpPr>
          <p:grpSp>
            <p:nvGrpSpPr>
              <p:cNvPr id="1089" name="Google Shape;1089;p28"/>
              <p:cNvGrpSpPr/>
              <p:nvPr/>
            </p:nvGrpSpPr>
            <p:grpSpPr>
              <a:xfrm>
                <a:off x="1507111" y="392220"/>
                <a:ext cx="732087" cy="71100"/>
                <a:chOff x="1491088" y="410914"/>
                <a:chExt cx="732087" cy="71100"/>
              </a:xfrm>
            </p:grpSpPr>
            <p:cxnSp>
              <p:nvCxnSpPr>
                <p:cNvPr id="1090" name="Google Shape;1090;p28"/>
                <p:cNvCxnSpPr/>
                <p:nvPr/>
              </p:nvCxnSpPr>
              <p:spPr>
                <a:xfrm>
                  <a:off x="1821175" y="447601"/>
                  <a:ext cx="402000" cy="0"/>
                </a:xfrm>
                <a:prstGeom prst="straightConnector1">
                  <a:avLst/>
                </a:prstGeom>
                <a:noFill/>
                <a:ln cap="flat" cmpd="sng" w="9525">
                  <a:solidFill>
                    <a:schemeClr val="dk1"/>
                  </a:solidFill>
                  <a:prstDash val="solid"/>
                  <a:round/>
                  <a:headEnd len="med" w="med" type="none"/>
                  <a:tailEnd len="med" w="med" type="none"/>
                </a:ln>
              </p:spPr>
            </p:cxnSp>
            <p:grpSp>
              <p:nvGrpSpPr>
                <p:cNvPr id="1091" name="Google Shape;1091;p28"/>
                <p:cNvGrpSpPr/>
                <p:nvPr/>
              </p:nvGrpSpPr>
              <p:grpSpPr>
                <a:xfrm rot="5400000">
                  <a:off x="1547250" y="354751"/>
                  <a:ext cx="71100" cy="183425"/>
                  <a:chOff x="8699639" y="1461675"/>
                  <a:chExt cx="71100" cy="183425"/>
                </a:xfrm>
              </p:grpSpPr>
              <p:sp>
                <p:nvSpPr>
                  <p:cNvPr id="1092" name="Google Shape;1092;p28"/>
                  <p:cNvSpPr/>
                  <p:nvPr/>
                </p:nvSpPr>
                <p:spPr>
                  <a:xfrm>
                    <a:off x="8699639" y="146167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3" name="Google Shape;1093;p28"/>
                  <p:cNvSpPr/>
                  <p:nvPr/>
                </p:nvSpPr>
                <p:spPr>
                  <a:xfrm>
                    <a:off x="8699639" y="157400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094" name="Google Shape;1094;p28"/>
              <p:cNvGrpSpPr/>
              <p:nvPr/>
            </p:nvGrpSpPr>
            <p:grpSpPr>
              <a:xfrm rot="-5400000">
                <a:off x="153668" y="193435"/>
                <a:ext cx="1228719" cy="1182400"/>
                <a:chOff x="7740925" y="175095"/>
                <a:chExt cx="1228719" cy="1182400"/>
              </a:xfrm>
            </p:grpSpPr>
            <p:sp>
              <p:nvSpPr>
                <p:cNvPr id="1095" name="Google Shape;1095;p28"/>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1096" name="Google Shape;1096;p28"/>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chemeClr val="dk1"/>
                </a:solidFill>
                <a:ln cap="flat" cmpd="sng" w="9525">
                  <a:solidFill>
                    <a:schemeClr val="dk1"/>
                  </a:solidFill>
                  <a:prstDash val="solid"/>
                  <a:round/>
                  <a:headEnd len="med" w="med" type="none"/>
                  <a:tailEnd len="med" w="med" type="none"/>
                </a:ln>
              </p:spPr>
            </p:sp>
          </p:grpSp>
        </p:grpSp>
        <p:grpSp>
          <p:nvGrpSpPr>
            <p:cNvPr id="1097" name="Google Shape;1097;p28"/>
            <p:cNvGrpSpPr/>
            <p:nvPr/>
          </p:nvGrpSpPr>
          <p:grpSpPr>
            <a:xfrm>
              <a:off x="104402" y="1544067"/>
              <a:ext cx="71100" cy="183425"/>
              <a:chOff x="8678850" y="1392225"/>
              <a:chExt cx="71100" cy="183425"/>
            </a:xfrm>
          </p:grpSpPr>
          <p:sp>
            <p:nvSpPr>
              <p:cNvPr id="1098" name="Google Shape;1098;p28"/>
              <p:cNvSpPr/>
              <p:nvPr/>
            </p:nvSpPr>
            <p:spPr>
              <a:xfrm>
                <a:off x="8678850" y="139222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9" name="Google Shape;1099;p28"/>
              <p:cNvSpPr/>
              <p:nvPr/>
            </p:nvSpPr>
            <p:spPr>
              <a:xfrm>
                <a:off x="8678850" y="150455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100" name="Google Shape;1100;p28"/>
          <p:cNvGrpSpPr/>
          <p:nvPr/>
        </p:nvGrpSpPr>
        <p:grpSpPr>
          <a:xfrm>
            <a:off x="7465381" y="2566025"/>
            <a:ext cx="1515694" cy="2416288"/>
            <a:chOff x="7465381" y="2566025"/>
            <a:chExt cx="1515694" cy="2416288"/>
          </a:xfrm>
        </p:grpSpPr>
        <p:grpSp>
          <p:nvGrpSpPr>
            <p:cNvPr id="1101" name="Google Shape;1101;p28"/>
            <p:cNvGrpSpPr/>
            <p:nvPr/>
          </p:nvGrpSpPr>
          <p:grpSpPr>
            <a:xfrm rot="5400000">
              <a:off x="7521544" y="4625021"/>
              <a:ext cx="71100" cy="183425"/>
              <a:chOff x="8678850" y="1392225"/>
              <a:chExt cx="71100" cy="183425"/>
            </a:xfrm>
          </p:grpSpPr>
          <p:sp>
            <p:nvSpPr>
              <p:cNvPr id="1102" name="Google Shape;1102;p28"/>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03" name="Google Shape;1103;p28"/>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04" name="Google Shape;1104;p28"/>
            <p:cNvGrpSpPr/>
            <p:nvPr/>
          </p:nvGrpSpPr>
          <p:grpSpPr>
            <a:xfrm>
              <a:off x="7466875" y="2566025"/>
              <a:ext cx="1514200" cy="2416288"/>
              <a:chOff x="7466875" y="2566025"/>
              <a:chExt cx="1514200" cy="2416288"/>
            </a:xfrm>
          </p:grpSpPr>
          <p:grpSp>
            <p:nvGrpSpPr>
              <p:cNvPr id="1105" name="Google Shape;1105;p28"/>
              <p:cNvGrpSpPr/>
              <p:nvPr/>
            </p:nvGrpSpPr>
            <p:grpSpPr>
              <a:xfrm rot="5400000">
                <a:off x="7180019" y="3181256"/>
                <a:ext cx="2416288" cy="1185825"/>
                <a:chOff x="6553437" y="171081"/>
                <a:chExt cx="2416288" cy="1185825"/>
              </a:xfrm>
            </p:grpSpPr>
            <p:sp>
              <p:nvSpPr>
                <p:cNvPr id="1106" name="Google Shape;1106;p28"/>
                <p:cNvSpPr/>
                <p:nvPr/>
              </p:nvSpPr>
              <p:spPr>
                <a:xfrm>
                  <a:off x="6553437" y="171081"/>
                  <a:ext cx="2150050" cy="1185825"/>
                </a:xfrm>
                <a:custGeom>
                  <a:rect b="b" l="l" r="r" t="t"/>
                  <a:pathLst>
                    <a:path extrusionOk="0" h="47433" w="86002">
                      <a:moveTo>
                        <a:pt x="86002" y="47433"/>
                      </a:moveTo>
                      <a:lnTo>
                        <a:pt x="86002" y="137"/>
                      </a:lnTo>
                      <a:lnTo>
                        <a:pt x="0" y="0"/>
                      </a:lnTo>
                    </a:path>
                  </a:pathLst>
                </a:custGeom>
                <a:noFill/>
                <a:ln cap="flat" cmpd="sng" w="9525">
                  <a:solidFill>
                    <a:schemeClr val="dk1"/>
                  </a:solidFill>
                  <a:prstDash val="solid"/>
                  <a:round/>
                  <a:headEnd len="med" w="med" type="none"/>
                  <a:tailEnd len="med" w="med" type="none"/>
                </a:ln>
              </p:spPr>
            </p:sp>
            <p:sp>
              <p:nvSpPr>
                <p:cNvPr id="1107" name="Google Shape;1107;p28"/>
                <p:cNvSpPr/>
                <p:nvPr/>
              </p:nvSpPr>
              <p:spPr>
                <a:xfrm>
                  <a:off x="8703700" y="177350"/>
                  <a:ext cx="266025" cy="230575"/>
                </a:xfrm>
                <a:custGeom>
                  <a:rect b="b" l="l" r="r" t="t"/>
                  <a:pathLst>
                    <a:path extrusionOk="0" h="9223" w="10641">
                      <a:moveTo>
                        <a:pt x="0" y="0"/>
                      </a:moveTo>
                      <a:lnTo>
                        <a:pt x="0" y="9223"/>
                      </a:lnTo>
                      <a:lnTo>
                        <a:pt x="10641" y="9223"/>
                      </a:lnTo>
                      <a:close/>
                    </a:path>
                  </a:pathLst>
                </a:custGeom>
                <a:solidFill>
                  <a:srgbClr val="262D66"/>
                </a:solidFill>
                <a:ln cap="flat" cmpd="sng" w="9525">
                  <a:solidFill>
                    <a:schemeClr val="dk1"/>
                  </a:solidFill>
                  <a:prstDash val="solid"/>
                  <a:round/>
                  <a:headEnd len="med" w="med" type="none"/>
                  <a:tailEnd len="med" w="med" type="none"/>
                </a:ln>
              </p:spPr>
            </p:sp>
          </p:grpSp>
          <p:grpSp>
            <p:nvGrpSpPr>
              <p:cNvPr id="1108" name="Google Shape;1108;p28"/>
              <p:cNvGrpSpPr/>
              <p:nvPr/>
            </p:nvGrpSpPr>
            <p:grpSpPr>
              <a:xfrm>
                <a:off x="7466875" y="4429125"/>
                <a:ext cx="1275300" cy="553050"/>
                <a:chOff x="7466875" y="4429125"/>
                <a:chExt cx="1275300" cy="553050"/>
              </a:xfrm>
            </p:grpSpPr>
            <p:cxnSp>
              <p:nvCxnSpPr>
                <p:cNvPr id="1109" name="Google Shape;1109;p28"/>
                <p:cNvCxnSpPr/>
                <p:nvPr/>
              </p:nvCxnSpPr>
              <p:spPr>
                <a:xfrm>
                  <a:off x="8738009" y="4429125"/>
                  <a:ext cx="0" cy="552600"/>
                </a:xfrm>
                <a:prstGeom prst="straightConnector1">
                  <a:avLst/>
                </a:prstGeom>
                <a:noFill/>
                <a:ln cap="flat" cmpd="sng" w="9525">
                  <a:solidFill>
                    <a:schemeClr val="dk1"/>
                  </a:solidFill>
                  <a:prstDash val="solid"/>
                  <a:round/>
                  <a:headEnd len="med" w="med" type="none"/>
                  <a:tailEnd len="med" w="med" type="none"/>
                </a:ln>
              </p:spPr>
            </p:cxnSp>
            <p:cxnSp>
              <p:nvCxnSpPr>
                <p:cNvPr id="1110" name="Google Shape;1110;p28"/>
                <p:cNvCxnSpPr/>
                <p:nvPr/>
              </p:nvCxnSpPr>
              <p:spPr>
                <a:xfrm rot="10800000">
                  <a:off x="7466875" y="4982175"/>
                  <a:ext cx="1275300" cy="0"/>
                </a:xfrm>
                <a:prstGeom prst="straightConnector1">
                  <a:avLst/>
                </a:prstGeom>
                <a:noFill/>
                <a:ln cap="flat" cmpd="sng" w="9525">
                  <a:solidFill>
                    <a:schemeClr val="dk1"/>
                  </a:solidFill>
                  <a:prstDash val="solid"/>
                  <a:round/>
                  <a:headEnd len="med" w="med" type="none"/>
                  <a:tailEnd len="med" w="med" type="none"/>
                </a:ln>
              </p:spPr>
            </p:cxnSp>
          </p:grpSp>
        </p:grpSp>
      </p:gr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p:cSld name="CUSTOM_7">
    <p:spTree>
      <p:nvGrpSpPr>
        <p:cNvPr id="1111" name="Shape 1111"/>
        <p:cNvGrpSpPr/>
        <p:nvPr/>
      </p:nvGrpSpPr>
      <p:grpSpPr>
        <a:xfrm>
          <a:off x="0" y="0"/>
          <a:ext cx="0" cy="0"/>
          <a:chOff x="0" y="0"/>
          <a:chExt cx="0" cy="0"/>
        </a:xfrm>
      </p:grpSpPr>
      <p:grpSp>
        <p:nvGrpSpPr>
          <p:cNvPr id="1112" name="Google Shape;1112;p29"/>
          <p:cNvGrpSpPr/>
          <p:nvPr/>
        </p:nvGrpSpPr>
        <p:grpSpPr>
          <a:xfrm>
            <a:off x="104402" y="167874"/>
            <a:ext cx="3235173" cy="1559618"/>
            <a:chOff x="104402" y="167874"/>
            <a:chExt cx="3235173" cy="1559618"/>
          </a:xfrm>
        </p:grpSpPr>
        <p:grpSp>
          <p:nvGrpSpPr>
            <p:cNvPr id="1113" name="Google Shape;1113;p29"/>
            <p:cNvGrpSpPr/>
            <p:nvPr/>
          </p:nvGrpSpPr>
          <p:grpSpPr>
            <a:xfrm>
              <a:off x="402275" y="169300"/>
              <a:ext cx="2937300" cy="558600"/>
              <a:chOff x="402275" y="124825"/>
              <a:chExt cx="2937300" cy="558600"/>
            </a:xfrm>
          </p:grpSpPr>
          <p:cxnSp>
            <p:nvCxnSpPr>
              <p:cNvPr id="1114" name="Google Shape;1114;p29"/>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1115" name="Google Shape;1115;p29"/>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1116" name="Google Shape;1116;p29"/>
            <p:cNvGrpSpPr/>
            <p:nvPr/>
          </p:nvGrpSpPr>
          <p:grpSpPr>
            <a:xfrm>
              <a:off x="139978" y="167874"/>
              <a:ext cx="2062371" cy="1228719"/>
              <a:chOff x="176828" y="170275"/>
              <a:chExt cx="2062371" cy="1228719"/>
            </a:xfrm>
          </p:grpSpPr>
          <p:grpSp>
            <p:nvGrpSpPr>
              <p:cNvPr id="1117" name="Google Shape;1117;p29"/>
              <p:cNvGrpSpPr/>
              <p:nvPr/>
            </p:nvGrpSpPr>
            <p:grpSpPr>
              <a:xfrm>
                <a:off x="1507111" y="392220"/>
                <a:ext cx="732087" cy="71100"/>
                <a:chOff x="1491088" y="410914"/>
                <a:chExt cx="732087" cy="71100"/>
              </a:xfrm>
            </p:grpSpPr>
            <p:cxnSp>
              <p:nvCxnSpPr>
                <p:cNvPr id="1118" name="Google Shape;1118;p29"/>
                <p:cNvCxnSpPr/>
                <p:nvPr/>
              </p:nvCxnSpPr>
              <p:spPr>
                <a:xfrm>
                  <a:off x="1821175" y="447601"/>
                  <a:ext cx="402000" cy="0"/>
                </a:xfrm>
                <a:prstGeom prst="straightConnector1">
                  <a:avLst/>
                </a:prstGeom>
                <a:noFill/>
                <a:ln cap="flat" cmpd="sng" w="9525">
                  <a:solidFill>
                    <a:srgbClr val="262D66"/>
                  </a:solidFill>
                  <a:prstDash val="solid"/>
                  <a:round/>
                  <a:headEnd len="med" w="med" type="none"/>
                  <a:tailEnd len="med" w="med" type="none"/>
                </a:ln>
              </p:spPr>
            </p:cxnSp>
            <p:grpSp>
              <p:nvGrpSpPr>
                <p:cNvPr id="1119" name="Google Shape;1119;p29"/>
                <p:cNvGrpSpPr/>
                <p:nvPr/>
              </p:nvGrpSpPr>
              <p:grpSpPr>
                <a:xfrm rot="5400000">
                  <a:off x="1547250" y="354751"/>
                  <a:ext cx="71100" cy="183425"/>
                  <a:chOff x="8699639" y="1461675"/>
                  <a:chExt cx="71100" cy="183425"/>
                </a:xfrm>
              </p:grpSpPr>
              <p:sp>
                <p:nvSpPr>
                  <p:cNvPr id="1120" name="Google Shape;1120;p29"/>
                  <p:cNvSpPr/>
                  <p:nvPr/>
                </p:nvSpPr>
                <p:spPr>
                  <a:xfrm>
                    <a:off x="8699639" y="146167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1" name="Google Shape;1121;p29"/>
                  <p:cNvSpPr/>
                  <p:nvPr/>
                </p:nvSpPr>
                <p:spPr>
                  <a:xfrm>
                    <a:off x="8699639" y="1574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122" name="Google Shape;1122;p29"/>
              <p:cNvGrpSpPr/>
              <p:nvPr/>
            </p:nvGrpSpPr>
            <p:grpSpPr>
              <a:xfrm rot="-5400000">
                <a:off x="153668" y="193435"/>
                <a:ext cx="1228719" cy="1182400"/>
                <a:chOff x="7740925" y="175095"/>
                <a:chExt cx="1228719" cy="1182400"/>
              </a:xfrm>
            </p:grpSpPr>
            <p:sp>
              <p:nvSpPr>
                <p:cNvPr id="1123" name="Google Shape;1123;p29"/>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1124" name="Google Shape;1124;p29"/>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grpSp>
          <p:nvGrpSpPr>
            <p:cNvPr id="1125" name="Google Shape;1125;p29"/>
            <p:cNvGrpSpPr/>
            <p:nvPr/>
          </p:nvGrpSpPr>
          <p:grpSpPr>
            <a:xfrm>
              <a:off x="104402" y="1544067"/>
              <a:ext cx="71100" cy="183425"/>
              <a:chOff x="8678850" y="1392225"/>
              <a:chExt cx="71100" cy="183425"/>
            </a:xfrm>
          </p:grpSpPr>
          <p:sp>
            <p:nvSpPr>
              <p:cNvPr id="1126" name="Google Shape;1126;p29"/>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7" name="Google Shape;1127;p29"/>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128" name="Google Shape;1128;p29"/>
          <p:cNvGrpSpPr/>
          <p:nvPr/>
        </p:nvGrpSpPr>
        <p:grpSpPr>
          <a:xfrm>
            <a:off x="5804275" y="3746493"/>
            <a:ext cx="3173381" cy="1235819"/>
            <a:chOff x="5804275" y="3746493"/>
            <a:chExt cx="3173381" cy="1235819"/>
          </a:xfrm>
        </p:grpSpPr>
        <p:grpSp>
          <p:nvGrpSpPr>
            <p:cNvPr id="1129" name="Google Shape;1129;p29"/>
            <p:cNvGrpSpPr/>
            <p:nvPr/>
          </p:nvGrpSpPr>
          <p:grpSpPr>
            <a:xfrm rot="5400000">
              <a:off x="7521544" y="4625021"/>
              <a:ext cx="71100" cy="183425"/>
              <a:chOff x="8678850" y="1392225"/>
              <a:chExt cx="71100" cy="183425"/>
            </a:xfrm>
          </p:grpSpPr>
          <p:sp>
            <p:nvSpPr>
              <p:cNvPr id="1130" name="Google Shape;1130;p29"/>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1" name="Google Shape;1131;p29"/>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32" name="Google Shape;1132;p29"/>
            <p:cNvGrpSpPr/>
            <p:nvPr/>
          </p:nvGrpSpPr>
          <p:grpSpPr>
            <a:xfrm>
              <a:off x="5804275" y="3746493"/>
              <a:ext cx="3173381" cy="1235819"/>
              <a:chOff x="5804275" y="3746493"/>
              <a:chExt cx="3173381" cy="1235819"/>
            </a:xfrm>
          </p:grpSpPr>
          <p:grpSp>
            <p:nvGrpSpPr>
              <p:cNvPr id="1133" name="Google Shape;1133;p29"/>
              <p:cNvGrpSpPr/>
              <p:nvPr/>
            </p:nvGrpSpPr>
            <p:grpSpPr>
              <a:xfrm rot="5400000">
                <a:off x="7768546" y="3773203"/>
                <a:ext cx="1235819" cy="1182400"/>
                <a:chOff x="7733906" y="174500"/>
                <a:chExt cx="1235819" cy="1182400"/>
              </a:xfrm>
            </p:grpSpPr>
            <p:sp>
              <p:nvSpPr>
                <p:cNvPr id="1134" name="Google Shape;1134;p29"/>
                <p:cNvSpPr/>
                <p:nvPr/>
              </p:nvSpPr>
              <p:spPr>
                <a:xfrm rot="10800000">
                  <a:off x="7733906" y="174500"/>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1135" name="Google Shape;1135;p29"/>
                <p:cNvSpPr/>
                <p:nvPr/>
              </p:nvSpPr>
              <p:spPr>
                <a:xfrm>
                  <a:off x="8703700" y="177350"/>
                  <a:ext cx="266025" cy="230575"/>
                </a:xfrm>
                <a:custGeom>
                  <a:rect b="b" l="l" r="r" t="t"/>
                  <a:pathLst>
                    <a:path extrusionOk="0" h="9223" w="10641">
                      <a:moveTo>
                        <a:pt x="0" y="0"/>
                      </a:moveTo>
                      <a:lnTo>
                        <a:pt x="0" y="9223"/>
                      </a:lnTo>
                      <a:lnTo>
                        <a:pt x="10641" y="9223"/>
                      </a:lnTo>
                      <a:close/>
                    </a:path>
                  </a:pathLst>
                </a:custGeom>
                <a:solidFill>
                  <a:srgbClr val="262D66"/>
                </a:solidFill>
                <a:ln cap="flat" cmpd="sng" w="9525">
                  <a:solidFill>
                    <a:schemeClr val="dk1"/>
                  </a:solidFill>
                  <a:prstDash val="solid"/>
                  <a:round/>
                  <a:headEnd len="med" w="med" type="none"/>
                  <a:tailEnd len="med" w="med" type="none"/>
                </a:ln>
              </p:spPr>
            </p:sp>
          </p:grpSp>
          <p:grpSp>
            <p:nvGrpSpPr>
              <p:cNvPr id="1136" name="Google Shape;1136;p29"/>
              <p:cNvGrpSpPr/>
              <p:nvPr/>
            </p:nvGrpSpPr>
            <p:grpSpPr>
              <a:xfrm>
                <a:off x="5804275" y="4429125"/>
                <a:ext cx="2937900" cy="553050"/>
                <a:chOff x="5804275" y="4429125"/>
                <a:chExt cx="2937900" cy="553050"/>
              </a:xfrm>
            </p:grpSpPr>
            <p:cxnSp>
              <p:nvCxnSpPr>
                <p:cNvPr id="1137" name="Google Shape;1137;p29"/>
                <p:cNvCxnSpPr/>
                <p:nvPr/>
              </p:nvCxnSpPr>
              <p:spPr>
                <a:xfrm>
                  <a:off x="8738009" y="4429125"/>
                  <a:ext cx="0" cy="552600"/>
                </a:xfrm>
                <a:prstGeom prst="straightConnector1">
                  <a:avLst/>
                </a:prstGeom>
                <a:noFill/>
                <a:ln cap="flat" cmpd="sng" w="9525">
                  <a:solidFill>
                    <a:schemeClr val="dk1"/>
                  </a:solidFill>
                  <a:prstDash val="solid"/>
                  <a:round/>
                  <a:headEnd len="med" w="med" type="none"/>
                  <a:tailEnd len="med" w="med" type="none"/>
                </a:ln>
              </p:spPr>
            </p:cxnSp>
            <p:cxnSp>
              <p:nvCxnSpPr>
                <p:cNvPr id="1138" name="Google Shape;1138;p29"/>
                <p:cNvCxnSpPr/>
                <p:nvPr/>
              </p:nvCxnSpPr>
              <p:spPr>
                <a:xfrm rot="10800000">
                  <a:off x="5804275" y="4982175"/>
                  <a:ext cx="2937900" cy="0"/>
                </a:xfrm>
                <a:prstGeom prst="straightConnector1">
                  <a:avLst/>
                </a:prstGeom>
                <a:noFill/>
                <a:ln cap="flat" cmpd="sng" w="9525">
                  <a:solidFill>
                    <a:schemeClr val="dk1"/>
                  </a:solidFill>
                  <a:prstDash val="solid"/>
                  <a:round/>
                  <a:headEnd len="med" w="med" type="none"/>
                  <a:tailEnd len="med" w="med" type="none"/>
                </a:ln>
              </p:spPr>
            </p:cxnSp>
          </p:grpSp>
        </p:grpSp>
      </p:grpSp>
      <p:grpSp>
        <p:nvGrpSpPr>
          <p:cNvPr id="1139" name="Google Shape;1139;p29"/>
          <p:cNvGrpSpPr/>
          <p:nvPr/>
        </p:nvGrpSpPr>
        <p:grpSpPr>
          <a:xfrm>
            <a:off x="139275" y="1873775"/>
            <a:ext cx="3207275" cy="3108696"/>
            <a:chOff x="139275" y="1873775"/>
            <a:chExt cx="3207275" cy="3108696"/>
          </a:xfrm>
        </p:grpSpPr>
        <p:grpSp>
          <p:nvGrpSpPr>
            <p:cNvPr id="1140" name="Google Shape;1140;p29"/>
            <p:cNvGrpSpPr/>
            <p:nvPr/>
          </p:nvGrpSpPr>
          <p:grpSpPr>
            <a:xfrm>
              <a:off x="139275" y="1873775"/>
              <a:ext cx="3207275" cy="3108696"/>
              <a:chOff x="160650" y="1843684"/>
              <a:chExt cx="3207275" cy="3192335"/>
            </a:xfrm>
          </p:grpSpPr>
          <p:sp>
            <p:nvSpPr>
              <p:cNvPr id="1141" name="Google Shape;1141;p29"/>
              <p:cNvSpPr/>
              <p:nvPr/>
            </p:nvSpPr>
            <p:spPr>
              <a:xfrm>
                <a:off x="160650" y="1843684"/>
                <a:ext cx="3207275" cy="2919600"/>
              </a:xfrm>
              <a:custGeom>
                <a:rect b="b" l="l" r="r" t="t"/>
                <a:pathLst>
                  <a:path extrusionOk="0" h="116784" w="128291">
                    <a:moveTo>
                      <a:pt x="128291" y="116784"/>
                    </a:moveTo>
                    <a:lnTo>
                      <a:pt x="27" y="116760"/>
                    </a:lnTo>
                    <a:lnTo>
                      <a:pt x="0" y="0"/>
                    </a:lnTo>
                  </a:path>
                </a:pathLst>
              </a:custGeom>
              <a:noFill/>
              <a:ln cap="flat" cmpd="sng" w="9525">
                <a:solidFill>
                  <a:srgbClr val="262D66"/>
                </a:solidFill>
                <a:prstDash val="solid"/>
                <a:round/>
                <a:headEnd len="med" w="med" type="none"/>
                <a:tailEnd len="med" w="med" type="none"/>
              </a:ln>
            </p:spPr>
          </p:sp>
          <p:sp>
            <p:nvSpPr>
              <p:cNvPr id="1142" name="Google Shape;1142;p29"/>
              <p:cNvSpPr/>
              <p:nvPr/>
            </p:nvSpPr>
            <p:spPr>
              <a:xfrm>
                <a:off x="427275" y="3853619"/>
                <a:ext cx="1793650" cy="1182400"/>
              </a:xfrm>
              <a:custGeom>
                <a:rect b="b" l="l" r="r" t="t"/>
                <a:pathLst>
                  <a:path extrusionOk="0" h="47296" w="71746">
                    <a:moveTo>
                      <a:pt x="0" y="0"/>
                    </a:moveTo>
                    <a:lnTo>
                      <a:pt x="0" y="47296"/>
                    </a:lnTo>
                    <a:lnTo>
                      <a:pt x="71746" y="47269"/>
                    </a:lnTo>
                  </a:path>
                </a:pathLst>
              </a:custGeom>
              <a:noFill/>
              <a:ln cap="flat" cmpd="sng" w="9525">
                <a:solidFill>
                  <a:srgbClr val="262D66"/>
                </a:solidFill>
                <a:prstDash val="solid"/>
                <a:round/>
                <a:headEnd len="med" w="med" type="none"/>
                <a:tailEnd len="med" w="med" type="none"/>
              </a:ln>
            </p:spPr>
          </p:sp>
        </p:grpSp>
        <p:sp>
          <p:nvSpPr>
            <p:cNvPr id="1143" name="Google Shape;1143;p29"/>
            <p:cNvSpPr/>
            <p:nvPr/>
          </p:nvSpPr>
          <p:spPr>
            <a:xfrm>
              <a:off x="139950" y="4716300"/>
              <a:ext cx="265978" cy="266034"/>
            </a:xfrm>
            <a:custGeom>
              <a:rect b="b" l="l" r="r" t="t"/>
              <a:pathLst>
                <a:path extrusionOk="0" h="9696" w="10405">
                  <a:moveTo>
                    <a:pt x="0" y="0"/>
                  </a:moveTo>
                  <a:lnTo>
                    <a:pt x="10405" y="0"/>
                  </a:lnTo>
                  <a:lnTo>
                    <a:pt x="10405" y="9696"/>
                  </a:lnTo>
                  <a:close/>
                </a:path>
              </a:pathLst>
            </a:custGeom>
            <a:solidFill>
              <a:srgbClr val="262D66"/>
            </a:solidFill>
            <a:ln cap="flat" cmpd="sng" w="9525">
              <a:solidFill>
                <a:srgbClr val="262D66"/>
              </a:solidFill>
              <a:prstDash val="solid"/>
              <a:round/>
              <a:headEnd len="med" w="med" type="none"/>
              <a:tailEnd len="med" w="med" type="none"/>
            </a:ln>
          </p:spPr>
        </p:sp>
      </p:grpSp>
      <p:grpSp>
        <p:nvGrpSpPr>
          <p:cNvPr id="1144" name="Google Shape;1144;p29"/>
          <p:cNvGrpSpPr/>
          <p:nvPr/>
        </p:nvGrpSpPr>
        <p:grpSpPr>
          <a:xfrm>
            <a:off x="7762258" y="168972"/>
            <a:ext cx="1220292" cy="2396733"/>
            <a:chOff x="7762258" y="168972"/>
            <a:chExt cx="1220292" cy="2396733"/>
          </a:xfrm>
        </p:grpSpPr>
        <p:grpSp>
          <p:nvGrpSpPr>
            <p:cNvPr id="1145" name="Google Shape;1145;p29"/>
            <p:cNvGrpSpPr/>
            <p:nvPr/>
          </p:nvGrpSpPr>
          <p:grpSpPr>
            <a:xfrm>
              <a:off x="7762258" y="168972"/>
              <a:ext cx="1215389" cy="1527061"/>
              <a:chOff x="7762258" y="168972"/>
              <a:chExt cx="1215389" cy="1527061"/>
            </a:xfrm>
          </p:grpSpPr>
          <p:grpSp>
            <p:nvGrpSpPr>
              <p:cNvPr id="1146" name="Google Shape;1146;p29"/>
              <p:cNvGrpSpPr/>
              <p:nvPr/>
            </p:nvGrpSpPr>
            <p:grpSpPr>
              <a:xfrm>
                <a:off x="8703402" y="1512608"/>
                <a:ext cx="71100" cy="183425"/>
                <a:chOff x="8670258" y="1418000"/>
                <a:chExt cx="71100" cy="183425"/>
              </a:xfrm>
            </p:grpSpPr>
            <p:sp>
              <p:nvSpPr>
                <p:cNvPr id="1147" name="Google Shape;1147;p29"/>
                <p:cNvSpPr/>
                <p:nvPr/>
              </p:nvSpPr>
              <p:spPr>
                <a:xfrm>
                  <a:off x="8670258" y="141800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8" name="Google Shape;1148;p29"/>
                <p:cNvSpPr/>
                <p:nvPr/>
              </p:nvSpPr>
              <p:spPr>
                <a:xfrm>
                  <a:off x="8670258" y="153032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49" name="Google Shape;1149;p29"/>
              <p:cNvGrpSpPr/>
              <p:nvPr/>
            </p:nvGrpSpPr>
            <p:grpSpPr>
              <a:xfrm>
                <a:off x="7762258" y="168972"/>
                <a:ext cx="1215389" cy="1193278"/>
                <a:chOff x="7751575" y="163631"/>
                <a:chExt cx="1215389" cy="1193278"/>
              </a:xfrm>
            </p:grpSpPr>
            <p:sp>
              <p:nvSpPr>
                <p:cNvPr id="1150" name="Google Shape;1150;p29"/>
                <p:cNvSpPr/>
                <p:nvPr/>
              </p:nvSpPr>
              <p:spPr>
                <a:xfrm rot="10800000">
                  <a:off x="7751575" y="163631"/>
                  <a:ext cx="975392" cy="1193278"/>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1151" name="Google Shape;1151;p29"/>
                <p:cNvSpPr/>
                <p:nvPr/>
              </p:nvSpPr>
              <p:spPr>
                <a:xfrm>
                  <a:off x="8727542" y="163634"/>
                  <a:ext cx="239423" cy="258336"/>
                </a:xfrm>
                <a:custGeom>
                  <a:rect b="b" l="l" r="r" t="t"/>
                  <a:pathLst>
                    <a:path extrusionOk="0" h="9223" w="10641">
                      <a:moveTo>
                        <a:pt x="0" y="0"/>
                      </a:moveTo>
                      <a:lnTo>
                        <a:pt x="0" y="9223"/>
                      </a:lnTo>
                      <a:lnTo>
                        <a:pt x="10641" y="9223"/>
                      </a:lnTo>
                      <a:close/>
                    </a:path>
                  </a:pathLst>
                </a:custGeom>
                <a:solidFill>
                  <a:schemeClr val="dk1"/>
                </a:solidFill>
                <a:ln cap="flat" cmpd="sng" w="9525">
                  <a:solidFill>
                    <a:schemeClr val="dk1"/>
                  </a:solidFill>
                  <a:prstDash val="solid"/>
                  <a:round/>
                  <a:headEnd len="med" w="med" type="none"/>
                  <a:tailEnd len="med" w="med" type="none"/>
                </a:ln>
              </p:spPr>
            </p:sp>
          </p:grpSp>
        </p:grpSp>
        <p:grpSp>
          <p:nvGrpSpPr>
            <p:cNvPr id="1152" name="Google Shape;1152;p29"/>
            <p:cNvGrpSpPr/>
            <p:nvPr/>
          </p:nvGrpSpPr>
          <p:grpSpPr>
            <a:xfrm>
              <a:off x="8432650" y="426740"/>
              <a:ext cx="549900" cy="2138965"/>
              <a:chOff x="8432650" y="426725"/>
              <a:chExt cx="549900" cy="806700"/>
            </a:xfrm>
          </p:grpSpPr>
          <p:cxnSp>
            <p:nvCxnSpPr>
              <p:cNvPr id="1153" name="Google Shape;1153;p29"/>
              <p:cNvCxnSpPr/>
              <p:nvPr/>
            </p:nvCxnSpPr>
            <p:spPr>
              <a:xfrm>
                <a:off x="8432650" y="428150"/>
                <a:ext cx="549900" cy="0"/>
              </a:xfrm>
              <a:prstGeom prst="straightConnector1">
                <a:avLst/>
              </a:prstGeom>
              <a:noFill/>
              <a:ln cap="flat" cmpd="sng" w="9525">
                <a:solidFill>
                  <a:schemeClr val="dk1"/>
                </a:solidFill>
                <a:prstDash val="solid"/>
                <a:round/>
                <a:headEnd len="med" w="med" type="none"/>
                <a:tailEnd len="med" w="med" type="none"/>
              </a:ln>
            </p:spPr>
          </p:cxnSp>
          <p:cxnSp>
            <p:nvCxnSpPr>
              <p:cNvPr id="1154" name="Google Shape;1154;p29"/>
              <p:cNvCxnSpPr/>
              <p:nvPr/>
            </p:nvCxnSpPr>
            <p:spPr>
              <a:xfrm>
                <a:off x="8978211" y="426725"/>
                <a:ext cx="0" cy="806700"/>
              </a:xfrm>
              <a:prstGeom prst="straightConnector1">
                <a:avLst/>
              </a:prstGeom>
              <a:noFill/>
              <a:ln cap="flat" cmpd="sng" w="9525">
                <a:solidFill>
                  <a:schemeClr val="dk1"/>
                </a:solidFill>
                <a:prstDash val="solid"/>
                <a:round/>
                <a:headEnd len="med" w="med" type="none"/>
                <a:tailEnd len="med" w="med" type="none"/>
              </a:ln>
            </p:spPr>
          </p:cxnSp>
        </p:grpSp>
        <p:grpSp>
          <p:nvGrpSpPr>
            <p:cNvPr id="1155" name="Google Shape;1155;p29"/>
            <p:cNvGrpSpPr/>
            <p:nvPr/>
          </p:nvGrpSpPr>
          <p:grpSpPr>
            <a:xfrm rot="5400000">
              <a:off x="8158088" y="335583"/>
              <a:ext cx="71100" cy="183425"/>
              <a:chOff x="8670258" y="1418000"/>
              <a:chExt cx="71100" cy="183425"/>
            </a:xfrm>
          </p:grpSpPr>
          <p:sp>
            <p:nvSpPr>
              <p:cNvPr id="1156" name="Google Shape;1156;p29"/>
              <p:cNvSpPr/>
              <p:nvPr/>
            </p:nvSpPr>
            <p:spPr>
              <a:xfrm>
                <a:off x="8670258" y="141800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7" name="Google Shape;1157;p29"/>
              <p:cNvSpPr/>
              <p:nvPr/>
            </p:nvSpPr>
            <p:spPr>
              <a:xfrm>
                <a:off x="8670258" y="153032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1">
  <p:cSld name="CUSTOM_8">
    <p:spTree>
      <p:nvGrpSpPr>
        <p:cNvPr id="1158" name="Shape 1158"/>
        <p:cNvGrpSpPr/>
        <p:nvPr/>
      </p:nvGrpSpPr>
      <p:grpSpPr>
        <a:xfrm>
          <a:off x="0" y="0"/>
          <a:ext cx="0" cy="0"/>
          <a:chOff x="0" y="0"/>
          <a:chExt cx="0" cy="0"/>
        </a:xfrm>
      </p:grpSpPr>
      <p:grpSp>
        <p:nvGrpSpPr>
          <p:cNvPr id="1159" name="Google Shape;1159;p30"/>
          <p:cNvGrpSpPr/>
          <p:nvPr/>
        </p:nvGrpSpPr>
        <p:grpSpPr>
          <a:xfrm rot="5400000">
            <a:off x="7786547" y="4052892"/>
            <a:ext cx="2447400" cy="2740818"/>
            <a:chOff x="-752290" y="-1552472"/>
            <a:chExt cx="2447400" cy="2740818"/>
          </a:xfrm>
        </p:grpSpPr>
        <p:sp>
          <p:nvSpPr>
            <p:cNvPr id="1160" name="Google Shape;1160;p30"/>
            <p:cNvSpPr/>
            <p:nvPr/>
          </p:nvSpPr>
          <p:spPr>
            <a:xfrm rot="2700000">
              <a:off x="-393877" y="-900641"/>
              <a:ext cx="1730573" cy="1730573"/>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1" name="Google Shape;1161;p30"/>
            <p:cNvSpPr/>
            <p:nvPr/>
          </p:nvSpPr>
          <p:spPr>
            <a:xfrm rot="2700000">
              <a:off x="-393877" y="-1194059"/>
              <a:ext cx="1730573" cy="1730573"/>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62" name="Google Shape;1162;p30"/>
          <p:cNvGrpSpPr/>
          <p:nvPr/>
        </p:nvGrpSpPr>
        <p:grpSpPr>
          <a:xfrm rot="5400000">
            <a:off x="-1105160" y="4052892"/>
            <a:ext cx="2447400" cy="2740818"/>
            <a:chOff x="-752290" y="-1552472"/>
            <a:chExt cx="2447400" cy="2740818"/>
          </a:xfrm>
        </p:grpSpPr>
        <p:sp>
          <p:nvSpPr>
            <p:cNvPr id="1163" name="Google Shape;1163;p30"/>
            <p:cNvSpPr/>
            <p:nvPr/>
          </p:nvSpPr>
          <p:spPr>
            <a:xfrm rot="2700000">
              <a:off x="-393877" y="-900641"/>
              <a:ext cx="1730573" cy="1730573"/>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p30"/>
            <p:cNvSpPr/>
            <p:nvPr/>
          </p:nvSpPr>
          <p:spPr>
            <a:xfrm rot="2700000">
              <a:off x="-393877" y="-1194059"/>
              <a:ext cx="1730573" cy="1730573"/>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65" name="Google Shape;1165;p30"/>
          <p:cNvGrpSpPr/>
          <p:nvPr/>
        </p:nvGrpSpPr>
        <p:grpSpPr>
          <a:xfrm>
            <a:off x="7762258" y="168972"/>
            <a:ext cx="1220292" cy="2396733"/>
            <a:chOff x="7762258" y="168972"/>
            <a:chExt cx="1220292" cy="2396733"/>
          </a:xfrm>
        </p:grpSpPr>
        <p:grpSp>
          <p:nvGrpSpPr>
            <p:cNvPr id="1166" name="Google Shape;1166;p30"/>
            <p:cNvGrpSpPr/>
            <p:nvPr/>
          </p:nvGrpSpPr>
          <p:grpSpPr>
            <a:xfrm>
              <a:off x="7762258" y="168972"/>
              <a:ext cx="1215389" cy="1527061"/>
              <a:chOff x="7762258" y="168972"/>
              <a:chExt cx="1215389" cy="1527061"/>
            </a:xfrm>
          </p:grpSpPr>
          <p:grpSp>
            <p:nvGrpSpPr>
              <p:cNvPr id="1167" name="Google Shape;1167;p30"/>
              <p:cNvGrpSpPr/>
              <p:nvPr/>
            </p:nvGrpSpPr>
            <p:grpSpPr>
              <a:xfrm>
                <a:off x="8703402" y="1512608"/>
                <a:ext cx="71100" cy="183425"/>
                <a:chOff x="8670258" y="1418000"/>
                <a:chExt cx="71100" cy="183425"/>
              </a:xfrm>
            </p:grpSpPr>
            <p:sp>
              <p:nvSpPr>
                <p:cNvPr id="1168" name="Google Shape;1168;p30"/>
                <p:cNvSpPr/>
                <p:nvPr/>
              </p:nvSpPr>
              <p:spPr>
                <a:xfrm>
                  <a:off x="8670258" y="141800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9" name="Google Shape;1169;p30"/>
                <p:cNvSpPr/>
                <p:nvPr/>
              </p:nvSpPr>
              <p:spPr>
                <a:xfrm>
                  <a:off x="8670258" y="153032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170" name="Google Shape;1170;p30"/>
              <p:cNvGrpSpPr/>
              <p:nvPr/>
            </p:nvGrpSpPr>
            <p:grpSpPr>
              <a:xfrm>
                <a:off x="7762258" y="168972"/>
                <a:ext cx="1215389" cy="1193278"/>
                <a:chOff x="7751575" y="163631"/>
                <a:chExt cx="1215389" cy="1193278"/>
              </a:xfrm>
            </p:grpSpPr>
            <p:sp>
              <p:nvSpPr>
                <p:cNvPr id="1171" name="Google Shape;1171;p30"/>
                <p:cNvSpPr/>
                <p:nvPr/>
              </p:nvSpPr>
              <p:spPr>
                <a:xfrm rot="10800000">
                  <a:off x="7751575" y="163631"/>
                  <a:ext cx="975392" cy="1193278"/>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1172" name="Google Shape;1172;p30"/>
                <p:cNvSpPr/>
                <p:nvPr/>
              </p:nvSpPr>
              <p:spPr>
                <a:xfrm>
                  <a:off x="8727542" y="163634"/>
                  <a:ext cx="239423" cy="258336"/>
                </a:xfrm>
                <a:custGeom>
                  <a:rect b="b" l="l" r="r" t="t"/>
                  <a:pathLst>
                    <a:path extrusionOk="0" h="9223" w="10641">
                      <a:moveTo>
                        <a:pt x="0" y="0"/>
                      </a:moveTo>
                      <a:lnTo>
                        <a:pt x="0" y="9223"/>
                      </a:lnTo>
                      <a:lnTo>
                        <a:pt x="10641" y="9223"/>
                      </a:lnTo>
                      <a:close/>
                    </a:path>
                  </a:pathLst>
                </a:custGeom>
                <a:solidFill>
                  <a:schemeClr val="dk1"/>
                </a:solidFill>
                <a:ln cap="flat" cmpd="sng" w="9525">
                  <a:solidFill>
                    <a:schemeClr val="dk1"/>
                  </a:solidFill>
                  <a:prstDash val="solid"/>
                  <a:round/>
                  <a:headEnd len="med" w="med" type="none"/>
                  <a:tailEnd len="med" w="med" type="none"/>
                </a:ln>
              </p:spPr>
            </p:sp>
          </p:grpSp>
        </p:grpSp>
        <p:grpSp>
          <p:nvGrpSpPr>
            <p:cNvPr id="1173" name="Google Shape;1173;p30"/>
            <p:cNvGrpSpPr/>
            <p:nvPr/>
          </p:nvGrpSpPr>
          <p:grpSpPr>
            <a:xfrm>
              <a:off x="8432650" y="426740"/>
              <a:ext cx="549900" cy="2138965"/>
              <a:chOff x="8432650" y="426725"/>
              <a:chExt cx="549900" cy="806700"/>
            </a:xfrm>
          </p:grpSpPr>
          <p:cxnSp>
            <p:nvCxnSpPr>
              <p:cNvPr id="1174" name="Google Shape;1174;p30"/>
              <p:cNvCxnSpPr/>
              <p:nvPr/>
            </p:nvCxnSpPr>
            <p:spPr>
              <a:xfrm>
                <a:off x="8432650" y="428150"/>
                <a:ext cx="549900" cy="0"/>
              </a:xfrm>
              <a:prstGeom prst="straightConnector1">
                <a:avLst/>
              </a:prstGeom>
              <a:noFill/>
              <a:ln cap="flat" cmpd="sng" w="9525">
                <a:solidFill>
                  <a:schemeClr val="dk1"/>
                </a:solidFill>
                <a:prstDash val="solid"/>
                <a:round/>
                <a:headEnd len="med" w="med" type="none"/>
                <a:tailEnd len="med" w="med" type="none"/>
              </a:ln>
            </p:spPr>
          </p:cxnSp>
          <p:cxnSp>
            <p:nvCxnSpPr>
              <p:cNvPr id="1175" name="Google Shape;1175;p30"/>
              <p:cNvCxnSpPr/>
              <p:nvPr/>
            </p:nvCxnSpPr>
            <p:spPr>
              <a:xfrm>
                <a:off x="8978211" y="426725"/>
                <a:ext cx="0" cy="806700"/>
              </a:xfrm>
              <a:prstGeom prst="straightConnector1">
                <a:avLst/>
              </a:prstGeom>
              <a:noFill/>
              <a:ln cap="flat" cmpd="sng" w="9525">
                <a:solidFill>
                  <a:schemeClr val="dk1"/>
                </a:solidFill>
                <a:prstDash val="solid"/>
                <a:round/>
                <a:headEnd len="med" w="med" type="none"/>
                <a:tailEnd len="med" w="med" type="none"/>
              </a:ln>
            </p:spPr>
          </p:cxnSp>
        </p:grpSp>
        <p:grpSp>
          <p:nvGrpSpPr>
            <p:cNvPr id="1176" name="Google Shape;1176;p30"/>
            <p:cNvGrpSpPr/>
            <p:nvPr/>
          </p:nvGrpSpPr>
          <p:grpSpPr>
            <a:xfrm rot="5400000">
              <a:off x="8158088" y="335583"/>
              <a:ext cx="71100" cy="183425"/>
              <a:chOff x="8670258" y="1418000"/>
              <a:chExt cx="71100" cy="183425"/>
            </a:xfrm>
          </p:grpSpPr>
          <p:sp>
            <p:nvSpPr>
              <p:cNvPr id="1177" name="Google Shape;1177;p30"/>
              <p:cNvSpPr/>
              <p:nvPr/>
            </p:nvSpPr>
            <p:spPr>
              <a:xfrm>
                <a:off x="8670258" y="141800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78" name="Google Shape;1178;p30"/>
              <p:cNvSpPr/>
              <p:nvPr/>
            </p:nvSpPr>
            <p:spPr>
              <a:xfrm>
                <a:off x="8670258" y="153032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179" name="Google Shape;1179;p30"/>
          <p:cNvGrpSpPr/>
          <p:nvPr/>
        </p:nvGrpSpPr>
        <p:grpSpPr>
          <a:xfrm>
            <a:off x="104402" y="167874"/>
            <a:ext cx="3235173" cy="1559618"/>
            <a:chOff x="104402" y="167874"/>
            <a:chExt cx="3235173" cy="1559618"/>
          </a:xfrm>
        </p:grpSpPr>
        <p:grpSp>
          <p:nvGrpSpPr>
            <p:cNvPr id="1180" name="Google Shape;1180;p30"/>
            <p:cNvGrpSpPr/>
            <p:nvPr/>
          </p:nvGrpSpPr>
          <p:grpSpPr>
            <a:xfrm>
              <a:off x="402275" y="169300"/>
              <a:ext cx="2937300" cy="558600"/>
              <a:chOff x="402275" y="124825"/>
              <a:chExt cx="2937300" cy="558600"/>
            </a:xfrm>
          </p:grpSpPr>
          <p:cxnSp>
            <p:nvCxnSpPr>
              <p:cNvPr id="1181" name="Google Shape;1181;p30"/>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1182" name="Google Shape;1182;p30"/>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1183" name="Google Shape;1183;p30"/>
            <p:cNvGrpSpPr/>
            <p:nvPr/>
          </p:nvGrpSpPr>
          <p:grpSpPr>
            <a:xfrm>
              <a:off x="139978" y="167874"/>
              <a:ext cx="2062371" cy="1228719"/>
              <a:chOff x="176828" y="170275"/>
              <a:chExt cx="2062371" cy="1228719"/>
            </a:xfrm>
          </p:grpSpPr>
          <p:grpSp>
            <p:nvGrpSpPr>
              <p:cNvPr id="1184" name="Google Shape;1184;p30"/>
              <p:cNvGrpSpPr/>
              <p:nvPr/>
            </p:nvGrpSpPr>
            <p:grpSpPr>
              <a:xfrm>
                <a:off x="1507111" y="392220"/>
                <a:ext cx="732087" cy="71100"/>
                <a:chOff x="1491088" y="410914"/>
                <a:chExt cx="732087" cy="71100"/>
              </a:xfrm>
            </p:grpSpPr>
            <p:cxnSp>
              <p:nvCxnSpPr>
                <p:cNvPr id="1185" name="Google Shape;1185;p30"/>
                <p:cNvCxnSpPr/>
                <p:nvPr/>
              </p:nvCxnSpPr>
              <p:spPr>
                <a:xfrm>
                  <a:off x="1821175" y="447601"/>
                  <a:ext cx="402000" cy="0"/>
                </a:xfrm>
                <a:prstGeom prst="straightConnector1">
                  <a:avLst/>
                </a:prstGeom>
                <a:noFill/>
                <a:ln cap="flat" cmpd="sng" w="9525">
                  <a:solidFill>
                    <a:schemeClr val="dk1"/>
                  </a:solidFill>
                  <a:prstDash val="solid"/>
                  <a:round/>
                  <a:headEnd len="med" w="med" type="none"/>
                  <a:tailEnd len="med" w="med" type="none"/>
                </a:ln>
              </p:spPr>
            </p:cxnSp>
            <p:grpSp>
              <p:nvGrpSpPr>
                <p:cNvPr id="1186" name="Google Shape;1186;p30"/>
                <p:cNvGrpSpPr/>
                <p:nvPr/>
              </p:nvGrpSpPr>
              <p:grpSpPr>
                <a:xfrm rot="5400000">
                  <a:off x="1547250" y="354751"/>
                  <a:ext cx="71100" cy="183425"/>
                  <a:chOff x="8699639" y="1461675"/>
                  <a:chExt cx="71100" cy="183425"/>
                </a:xfrm>
              </p:grpSpPr>
              <p:sp>
                <p:nvSpPr>
                  <p:cNvPr id="1187" name="Google Shape;1187;p30"/>
                  <p:cNvSpPr/>
                  <p:nvPr/>
                </p:nvSpPr>
                <p:spPr>
                  <a:xfrm>
                    <a:off x="8699639" y="146167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8" name="Google Shape;1188;p30"/>
                  <p:cNvSpPr/>
                  <p:nvPr/>
                </p:nvSpPr>
                <p:spPr>
                  <a:xfrm>
                    <a:off x="8699639" y="157400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189" name="Google Shape;1189;p30"/>
              <p:cNvGrpSpPr/>
              <p:nvPr/>
            </p:nvGrpSpPr>
            <p:grpSpPr>
              <a:xfrm rot="-5400000">
                <a:off x="153668" y="193435"/>
                <a:ext cx="1228719" cy="1182400"/>
                <a:chOff x="7740925" y="175095"/>
                <a:chExt cx="1228719" cy="1182400"/>
              </a:xfrm>
            </p:grpSpPr>
            <p:sp>
              <p:nvSpPr>
                <p:cNvPr id="1190" name="Google Shape;1190;p30"/>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1191" name="Google Shape;1191;p30"/>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chemeClr val="dk1"/>
                </a:solidFill>
                <a:ln cap="flat" cmpd="sng" w="9525">
                  <a:solidFill>
                    <a:schemeClr val="dk1"/>
                  </a:solidFill>
                  <a:prstDash val="solid"/>
                  <a:round/>
                  <a:headEnd len="med" w="med" type="none"/>
                  <a:tailEnd len="med" w="med" type="none"/>
                </a:ln>
              </p:spPr>
            </p:sp>
          </p:grpSp>
        </p:grpSp>
        <p:grpSp>
          <p:nvGrpSpPr>
            <p:cNvPr id="1192" name="Google Shape;1192;p30"/>
            <p:cNvGrpSpPr/>
            <p:nvPr/>
          </p:nvGrpSpPr>
          <p:grpSpPr>
            <a:xfrm>
              <a:off x="104402" y="1544067"/>
              <a:ext cx="71100" cy="183425"/>
              <a:chOff x="8678850" y="1392225"/>
              <a:chExt cx="71100" cy="183425"/>
            </a:xfrm>
          </p:grpSpPr>
          <p:sp>
            <p:nvSpPr>
              <p:cNvPr id="1193" name="Google Shape;1193;p30"/>
              <p:cNvSpPr/>
              <p:nvPr/>
            </p:nvSpPr>
            <p:spPr>
              <a:xfrm>
                <a:off x="8678850" y="1392225"/>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4" name="Google Shape;1194;p30"/>
              <p:cNvSpPr/>
              <p:nvPr/>
            </p:nvSpPr>
            <p:spPr>
              <a:xfrm>
                <a:off x="8678850" y="1504550"/>
                <a:ext cx="71100" cy="711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ackground 2">
  <p:cSld name="CUSTOM_8_1">
    <p:spTree>
      <p:nvGrpSpPr>
        <p:cNvPr id="1195" name="Shape 1195"/>
        <p:cNvGrpSpPr/>
        <p:nvPr/>
      </p:nvGrpSpPr>
      <p:grpSpPr>
        <a:xfrm>
          <a:off x="0" y="0"/>
          <a:ext cx="0" cy="0"/>
          <a:chOff x="0" y="0"/>
          <a:chExt cx="0" cy="0"/>
        </a:xfrm>
      </p:grpSpPr>
      <p:grpSp>
        <p:nvGrpSpPr>
          <p:cNvPr id="1196" name="Google Shape;1196;p31"/>
          <p:cNvGrpSpPr/>
          <p:nvPr/>
        </p:nvGrpSpPr>
        <p:grpSpPr>
          <a:xfrm flipH="1" rot="5400000">
            <a:off x="-1912100" y="2658196"/>
            <a:ext cx="4160806" cy="4665649"/>
            <a:chOff x="5445029" y="965727"/>
            <a:chExt cx="3699152" cy="4148350"/>
          </a:xfrm>
        </p:grpSpPr>
        <p:sp>
          <p:nvSpPr>
            <p:cNvPr id="1197" name="Google Shape;1197;p31"/>
            <p:cNvSpPr/>
            <p:nvPr/>
          </p:nvSpPr>
          <p:spPr>
            <a:xfrm>
              <a:off x="5851244" y="2346863"/>
              <a:ext cx="3292937" cy="2767214"/>
            </a:xfrm>
            <a:custGeom>
              <a:rect b="b" l="l" r="r" t="t"/>
              <a:pathLst>
                <a:path extrusionOk="0" h="136923" w="162936">
                  <a:moveTo>
                    <a:pt x="0" y="65269"/>
                  </a:moveTo>
                  <a:lnTo>
                    <a:pt x="71654" y="136923"/>
                  </a:lnTo>
                  <a:lnTo>
                    <a:pt x="162936" y="45641"/>
                  </a:lnTo>
                  <a:lnTo>
                    <a:pt x="117295" y="0"/>
                  </a:lnTo>
                </a:path>
              </a:pathLst>
            </a:custGeom>
            <a:noFill/>
            <a:ln cap="flat" cmpd="sng" w="9525">
              <a:solidFill>
                <a:srgbClr val="262D66"/>
              </a:solidFill>
              <a:prstDash val="solid"/>
              <a:round/>
              <a:headEnd len="med" w="med" type="none"/>
              <a:tailEnd len="med" w="med" type="none"/>
            </a:ln>
          </p:spPr>
        </p:sp>
        <p:sp>
          <p:nvSpPr>
            <p:cNvPr id="1198" name="Google Shape;1198;p31"/>
            <p:cNvSpPr/>
            <p:nvPr/>
          </p:nvSpPr>
          <p:spPr>
            <a:xfrm>
              <a:off x="6462947" y="4344512"/>
              <a:ext cx="1328666" cy="755126"/>
            </a:xfrm>
            <a:custGeom>
              <a:rect b="b" l="l" r="r" t="t"/>
              <a:pathLst>
                <a:path extrusionOk="0" h="37364" w="65743">
                  <a:moveTo>
                    <a:pt x="0" y="8986"/>
                  </a:moveTo>
                  <a:lnTo>
                    <a:pt x="28378" y="37364"/>
                  </a:lnTo>
                  <a:lnTo>
                    <a:pt x="65743" y="0"/>
                  </a:lnTo>
                </a:path>
              </a:pathLst>
            </a:custGeom>
            <a:noFill/>
            <a:ln cap="flat" cmpd="sng" w="9525">
              <a:solidFill>
                <a:srgbClr val="262D66"/>
              </a:solidFill>
              <a:prstDash val="solid"/>
              <a:round/>
              <a:headEnd len="med" w="med" type="none"/>
              <a:tailEnd len="med" w="med" type="none"/>
            </a:ln>
          </p:spPr>
        </p:sp>
        <p:sp>
          <p:nvSpPr>
            <p:cNvPr id="1199" name="Google Shape;1199;p31"/>
            <p:cNvSpPr/>
            <p:nvPr/>
          </p:nvSpPr>
          <p:spPr>
            <a:xfrm>
              <a:off x="5445029" y="965727"/>
              <a:ext cx="3428350" cy="2733750"/>
            </a:xfrm>
            <a:custGeom>
              <a:rect b="b" l="l" r="r" t="t"/>
              <a:pathLst>
                <a:path extrusionOk="0" h="109350" w="137134">
                  <a:moveTo>
                    <a:pt x="35749" y="109350"/>
                  </a:moveTo>
                  <a:lnTo>
                    <a:pt x="0" y="73601"/>
                  </a:lnTo>
                  <a:lnTo>
                    <a:pt x="73602" y="0"/>
                  </a:lnTo>
                  <a:lnTo>
                    <a:pt x="137134" y="63241"/>
                  </a:lnTo>
                </a:path>
              </a:pathLst>
            </a:custGeom>
            <a:noFill/>
            <a:ln cap="flat" cmpd="sng" w="9525">
              <a:solidFill>
                <a:srgbClr val="262D66"/>
              </a:solidFill>
              <a:prstDash val="solid"/>
              <a:round/>
              <a:headEnd len="med" w="med" type="none"/>
              <a:tailEnd len="med" w="med" type="none"/>
            </a:ln>
          </p:spPr>
        </p:sp>
        <p:sp>
          <p:nvSpPr>
            <p:cNvPr id="1200" name="Google Shape;1200;p31"/>
            <p:cNvSpPr/>
            <p:nvPr/>
          </p:nvSpPr>
          <p:spPr>
            <a:xfrm>
              <a:off x="6787926" y="965727"/>
              <a:ext cx="1366883" cy="759896"/>
            </a:xfrm>
            <a:custGeom>
              <a:rect b="b" l="l" r="r" t="t"/>
              <a:pathLst>
                <a:path extrusionOk="0" h="37600" w="67634">
                  <a:moveTo>
                    <a:pt x="67634" y="30033"/>
                  </a:moveTo>
                  <a:lnTo>
                    <a:pt x="37601" y="0"/>
                  </a:lnTo>
                  <a:lnTo>
                    <a:pt x="0" y="37600"/>
                  </a:lnTo>
                </a:path>
              </a:pathLst>
            </a:custGeom>
            <a:noFill/>
            <a:ln cap="flat" cmpd="sng" w="9525">
              <a:solidFill>
                <a:srgbClr val="262D66"/>
              </a:solidFill>
              <a:prstDash val="solid"/>
              <a:round/>
              <a:headEnd len="med" w="med" type="none"/>
              <a:tailEnd len="med" w="med" type="none"/>
            </a:ln>
          </p:spPr>
        </p:sp>
      </p:grpSp>
      <p:grpSp>
        <p:nvGrpSpPr>
          <p:cNvPr id="1201" name="Google Shape;1201;p31"/>
          <p:cNvGrpSpPr/>
          <p:nvPr/>
        </p:nvGrpSpPr>
        <p:grpSpPr>
          <a:xfrm flipH="1" rot="5400000">
            <a:off x="7368387" y="-2340710"/>
            <a:ext cx="4160810" cy="4665649"/>
            <a:chOff x="5445025" y="965727"/>
            <a:chExt cx="3699155" cy="4148350"/>
          </a:xfrm>
        </p:grpSpPr>
        <p:sp>
          <p:nvSpPr>
            <p:cNvPr id="1202" name="Google Shape;1202;p31"/>
            <p:cNvSpPr/>
            <p:nvPr/>
          </p:nvSpPr>
          <p:spPr>
            <a:xfrm>
              <a:off x="5851244" y="2346863"/>
              <a:ext cx="3292937" cy="2767214"/>
            </a:xfrm>
            <a:custGeom>
              <a:rect b="b" l="l" r="r" t="t"/>
              <a:pathLst>
                <a:path extrusionOk="0" h="136923" w="162936">
                  <a:moveTo>
                    <a:pt x="0" y="65269"/>
                  </a:moveTo>
                  <a:lnTo>
                    <a:pt x="71654" y="136923"/>
                  </a:lnTo>
                  <a:lnTo>
                    <a:pt x="162936" y="45641"/>
                  </a:lnTo>
                  <a:lnTo>
                    <a:pt x="117295" y="0"/>
                  </a:lnTo>
                </a:path>
              </a:pathLst>
            </a:custGeom>
            <a:noFill/>
            <a:ln cap="flat" cmpd="sng" w="9525">
              <a:solidFill>
                <a:srgbClr val="262D66"/>
              </a:solidFill>
              <a:prstDash val="solid"/>
              <a:round/>
              <a:headEnd len="med" w="med" type="none"/>
              <a:tailEnd len="med" w="med" type="none"/>
            </a:ln>
          </p:spPr>
        </p:sp>
        <p:sp>
          <p:nvSpPr>
            <p:cNvPr id="1203" name="Google Shape;1203;p31"/>
            <p:cNvSpPr/>
            <p:nvPr/>
          </p:nvSpPr>
          <p:spPr>
            <a:xfrm>
              <a:off x="6462947" y="4344512"/>
              <a:ext cx="1328666" cy="755126"/>
            </a:xfrm>
            <a:custGeom>
              <a:rect b="b" l="l" r="r" t="t"/>
              <a:pathLst>
                <a:path extrusionOk="0" h="37364" w="65743">
                  <a:moveTo>
                    <a:pt x="0" y="8986"/>
                  </a:moveTo>
                  <a:lnTo>
                    <a:pt x="28378" y="37364"/>
                  </a:lnTo>
                  <a:lnTo>
                    <a:pt x="65743" y="0"/>
                  </a:lnTo>
                </a:path>
              </a:pathLst>
            </a:custGeom>
            <a:noFill/>
            <a:ln cap="flat" cmpd="sng" w="9525">
              <a:solidFill>
                <a:srgbClr val="262D66"/>
              </a:solidFill>
              <a:prstDash val="solid"/>
              <a:round/>
              <a:headEnd len="med" w="med" type="none"/>
              <a:tailEnd len="med" w="med" type="none"/>
            </a:ln>
          </p:spPr>
        </p:sp>
        <p:sp>
          <p:nvSpPr>
            <p:cNvPr id="1204" name="Google Shape;1204;p31"/>
            <p:cNvSpPr/>
            <p:nvPr/>
          </p:nvSpPr>
          <p:spPr>
            <a:xfrm>
              <a:off x="5445025" y="999194"/>
              <a:ext cx="3302496" cy="2663069"/>
            </a:xfrm>
            <a:custGeom>
              <a:rect b="b" l="l" r="r" t="t"/>
              <a:pathLst>
                <a:path extrusionOk="0" h="135267" w="163409">
                  <a:moveTo>
                    <a:pt x="44222" y="135267"/>
                  </a:moveTo>
                  <a:lnTo>
                    <a:pt x="0" y="91045"/>
                  </a:lnTo>
                  <a:lnTo>
                    <a:pt x="91046" y="0"/>
                  </a:lnTo>
                  <a:lnTo>
                    <a:pt x="163409" y="72363"/>
                  </a:lnTo>
                </a:path>
              </a:pathLst>
            </a:custGeom>
            <a:noFill/>
            <a:ln cap="flat" cmpd="sng" w="9525">
              <a:solidFill>
                <a:srgbClr val="262D66"/>
              </a:solidFill>
              <a:prstDash val="solid"/>
              <a:round/>
              <a:headEnd len="med" w="med" type="none"/>
              <a:tailEnd len="med" w="med" type="none"/>
            </a:ln>
          </p:spPr>
        </p:sp>
        <p:sp>
          <p:nvSpPr>
            <p:cNvPr id="1205" name="Google Shape;1205;p31"/>
            <p:cNvSpPr/>
            <p:nvPr/>
          </p:nvSpPr>
          <p:spPr>
            <a:xfrm>
              <a:off x="6787926" y="965727"/>
              <a:ext cx="1366883" cy="759896"/>
            </a:xfrm>
            <a:custGeom>
              <a:rect b="b" l="l" r="r" t="t"/>
              <a:pathLst>
                <a:path extrusionOk="0" h="37600" w="67634">
                  <a:moveTo>
                    <a:pt x="67634" y="30033"/>
                  </a:moveTo>
                  <a:lnTo>
                    <a:pt x="37601" y="0"/>
                  </a:lnTo>
                  <a:lnTo>
                    <a:pt x="0" y="37600"/>
                  </a:lnTo>
                </a:path>
              </a:pathLst>
            </a:custGeom>
            <a:noFill/>
            <a:ln cap="flat" cmpd="sng" w="9525">
              <a:solidFill>
                <a:srgbClr val="262D66"/>
              </a:solidFill>
              <a:prstDash val="solid"/>
              <a:round/>
              <a:headEnd len="med" w="med" type="none"/>
              <a:tailEnd len="med" w="med" type="none"/>
            </a:ln>
          </p:spPr>
        </p:sp>
      </p:grpSp>
      <p:grpSp>
        <p:nvGrpSpPr>
          <p:cNvPr id="1206" name="Google Shape;1206;p31"/>
          <p:cNvGrpSpPr/>
          <p:nvPr/>
        </p:nvGrpSpPr>
        <p:grpSpPr>
          <a:xfrm>
            <a:off x="104402" y="167874"/>
            <a:ext cx="3235173" cy="1559618"/>
            <a:chOff x="104402" y="167874"/>
            <a:chExt cx="3235173" cy="1559618"/>
          </a:xfrm>
        </p:grpSpPr>
        <p:grpSp>
          <p:nvGrpSpPr>
            <p:cNvPr id="1207" name="Google Shape;1207;p31"/>
            <p:cNvGrpSpPr/>
            <p:nvPr/>
          </p:nvGrpSpPr>
          <p:grpSpPr>
            <a:xfrm>
              <a:off x="402275" y="169300"/>
              <a:ext cx="2937300" cy="558600"/>
              <a:chOff x="402275" y="124825"/>
              <a:chExt cx="2937300" cy="558600"/>
            </a:xfrm>
          </p:grpSpPr>
          <p:cxnSp>
            <p:nvCxnSpPr>
              <p:cNvPr id="1208" name="Google Shape;1208;p31"/>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1209" name="Google Shape;1209;p31"/>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1210" name="Google Shape;1210;p31"/>
            <p:cNvGrpSpPr/>
            <p:nvPr/>
          </p:nvGrpSpPr>
          <p:grpSpPr>
            <a:xfrm>
              <a:off x="139978" y="167874"/>
              <a:ext cx="2062371" cy="1228719"/>
              <a:chOff x="176828" y="170275"/>
              <a:chExt cx="2062371" cy="1228719"/>
            </a:xfrm>
          </p:grpSpPr>
          <p:grpSp>
            <p:nvGrpSpPr>
              <p:cNvPr id="1211" name="Google Shape;1211;p31"/>
              <p:cNvGrpSpPr/>
              <p:nvPr/>
            </p:nvGrpSpPr>
            <p:grpSpPr>
              <a:xfrm>
                <a:off x="1507111" y="392220"/>
                <a:ext cx="732087" cy="71100"/>
                <a:chOff x="1491088" y="410914"/>
                <a:chExt cx="732087" cy="71100"/>
              </a:xfrm>
            </p:grpSpPr>
            <p:cxnSp>
              <p:nvCxnSpPr>
                <p:cNvPr id="1212" name="Google Shape;1212;p31"/>
                <p:cNvCxnSpPr/>
                <p:nvPr/>
              </p:nvCxnSpPr>
              <p:spPr>
                <a:xfrm>
                  <a:off x="1821175" y="447601"/>
                  <a:ext cx="402000" cy="0"/>
                </a:xfrm>
                <a:prstGeom prst="straightConnector1">
                  <a:avLst/>
                </a:prstGeom>
                <a:noFill/>
                <a:ln cap="flat" cmpd="sng" w="9525">
                  <a:solidFill>
                    <a:srgbClr val="262D66"/>
                  </a:solidFill>
                  <a:prstDash val="solid"/>
                  <a:round/>
                  <a:headEnd len="med" w="med" type="none"/>
                  <a:tailEnd len="med" w="med" type="none"/>
                </a:ln>
              </p:spPr>
            </p:cxnSp>
            <p:grpSp>
              <p:nvGrpSpPr>
                <p:cNvPr id="1213" name="Google Shape;1213;p31"/>
                <p:cNvGrpSpPr/>
                <p:nvPr/>
              </p:nvGrpSpPr>
              <p:grpSpPr>
                <a:xfrm rot="5400000">
                  <a:off x="1547250" y="354751"/>
                  <a:ext cx="71100" cy="183425"/>
                  <a:chOff x="8699639" y="1461675"/>
                  <a:chExt cx="71100" cy="183425"/>
                </a:xfrm>
              </p:grpSpPr>
              <p:sp>
                <p:nvSpPr>
                  <p:cNvPr id="1214" name="Google Shape;1214;p31"/>
                  <p:cNvSpPr/>
                  <p:nvPr/>
                </p:nvSpPr>
                <p:spPr>
                  <a:xfrm>
                    <a:off x="8699639" y="146167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5" name="Google Shape;1215;p31"/>
                  <p:cNvSpPr/>
                  <p:nvPr/>
                </p:nvSpPr>
                <p:spPr>
                  <a:xfrm>
                    <a:off x="8699639" y="1574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216" name="Google Shape;1216;p31"/>
              <p:cNvGrpSpPr/>
              <p:nvPr/>
            </p:nvGrpSpPr>
            <p:grpSpPr>
              <a:xfrm rot="-5400000">
                <a:off x="153668" y="193435"/>
                <a:ext cx="1228719" cy="1182400"/>
                <a:chOff x="7740925" y="175095"/>
                <a:chExt cx="1228719" cy="1182400"/>
              </a:xfrm>
            </p:grpSpPr>
            <p:sp>
              <p:nvSpPr>
                <p:cNvPr id="1217" name="Google Shape;1217;p31"/>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1218" name="Google Shape;1218;p31"/>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grpSp>
          <p:nvGrpSpPr>
            <p:cNvPr id="1219" name="Google Shape;1219;p31"/>
            <p:cNvGrpSpPr/>
            <p:nvPr/>
          </p:nvGrpSpPr>
          <p:grpSpPr>
            <a:xfrm>
              <a:off x="104402" y="1544067"/>
              <a:ext cx="71100" cy="183425"/>
              <a:chOff x="8678850" y="1392225"/>
              <a:chExt cx="71100" cy="183425"/>
            </a:xfrm>
          </p:grpSpPr>
          <p:sp>
            <p:nvSpPr>
              <p:cNvPr id="1220" name="Google Shape;1220;p31"/>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1" name="Google Shape;1221;p31"/>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222" name="Google Shape;1222;p31"/>
          <p:cNvGrpSpPr/>
          <p:nvPr/>
        </p:nvGrpSpPr>
        <p:grpSpPr>
          <a:xfrm>
            <a:off x="5804275" y="3746493"/>
            <a:ext cx="3173381" cy="1235819"/>
            <a:chOff x="5804275" y="3746493"/>
            <a:chExt cx="3173381" cy="1235819"/>
          </a:xfrm>
        </p:grpSpPr>
        <p:grpSp>
          <p:nvGrpSpPr>
            <p:cNvPr id="1223" name="Google Shape;1223;p31"/>
            <p:cNvGrpSpPr/>
            <p:nvPr/>
          </p:nvGrpSpPr>
          <p:grpSpPr>
            <a:xfrm rot="5400000">
              <a:off x="7521544" y="4625021"/>
              <a:ext cx="71100" cy="183425"/>
              <a:chOff x="8678850" y="1392225"/>
              <a:chExt cx="71100" cy="183425"/>
            </a:xfrm>
          </p:grpSpPr>
          <p:sp>
            <p:nvSpPr>
              <p:cNvPr id="1224" name="Google Shape;1224;p31"/>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25" name="Google Shape;1225;p31"/>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26" name="Google Shape;1226;p31"/>
            <p:cNvGrpSpPr/>
            <p:nvPr/>
          </p:nvGrpSpPr>
          <p:grpSpPr>
            <a:xfrm>
              <a:off x="5804275" y="3746493"/>
              <a:ext cx="3173381" cy="1235819"/>
              <a:chOff x="5804275" y="3746493"/>
              <a:chExt cx="3173381" cy="1235819"/>
            </a:xfrm>
          </p:grpSpPr>
          <p:grpSp>
            <p:nvGrpSpPr>
              <p:cNvPr id="1227" name="Google Shape;1227;p31"/>
              <p:cNvGrpSpPr/>
              <p:nvPr/>
            </p:nvGrpSpPr>
            <p:grpSpPr>
              <a:xfrm rot="5400000">
                <a:off x="7768546" y="3773203"/>
                <a:ext cx="1235819" cy="1182400"/>
                <a:chOff x="7733906" y="174500"/>
                <a:chExt cx="1235819" cy="1182400"/>
              </a:xfrm>
            </p:grpSpPr>
            <p:sp>
              <p:nvSpPr>
                <p:cNvPr id="1228" name="Google Shape;1228;p31"/>
                <p:cNvSpPr/>
                <p:nvPr/>
              </p:nvSpPr>
              <p:spPr>
                <a:xfrm rot="10800000">
                  <a:off x="7733906" y="174500"/>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1229" name="Google Shape;1229;p31"/>
                <p:cNvSpPr/>
                <p:nvPr/>
              </p:nvSpPr>
              <p:spPr>
                <a:xfrm>
                  <a:off x="8703700" y="177350"/>
                  <a:ext cx="266025" cy="230575"/>
                </a:xfrm>
                <a:custGeom>
                  <a:rect b="b" l="l" r="r" t="t"/>
                  <a:pathLst>
                    <a:path extrusionOk="0" h="9223" w="10641">
                      <a:moveTo>
                        <a:pt x="0" y="0"/>
                      </a:moveTo>
                      <a:lnTo>
                        <a:pt x="0" y="9223"/>
                      </a:lnTo>
                      <a:lnTo>
                        <a:pt x="10641" y="9223"/>
                      </a:lnTo>
                      <a:close/>
                    </a:path>
                  </a:pathLst>
                </a:custGeom>
                <a:solidFill>
                  <a:srgbClr val="262D66"/>
                </a:solidFill>
                <a:ln cap="flat" cmpd="sng" w="9525">
                  <a:solidFill>
                    <a:schemeClr val="dk1"/>
                  </a:solidFill>
                  <a:prstDash val="solid"/>
                  <a:round/>
                  <a:headEnd len="med" w="med" type="none"/>
                  <a:tailEnd len="med" w="med" type="none"/>
                </a:ln>
              </p:spPr>
            </p:sp>
          </p:grpSp>
          <p:grpSp>
            <p:nvGrpSpPr>
              <p:cNvPr id="1230" name="Google Shape;1230;p31"/>
              <p:cNvGrpSpPr/>
              <p:nvPr/>
            </p:nvGrpSpPr>
            <p:grpSpPr>
              <a:xfrm>
                <a:off x="5804275" y="4429125"/>
                <a:ext cx="2937900" cy="553050"/>
                <a:chOff x="5804275" y="4429125"/>
                <a:chExt cx="2937900" cy="553050"/>
              </a:xfrm>
            </p:grpSpPr>
            <p:cxnSp>
              <p:nvCxnSpPr>
                <p:cNvPr id="1231" name="Google Shape;1231;p31"/>
                <p:cNvCxnSpPr/>
                <p:nvPr/>
              </p:nvCxnSpPr>
              <p:spPr>
                <a:xfrm>
                  <a:off x="8738009" y="4429125"/>
                  <a:ext cx="0" cy="552600"/>
                </a:xfrm>
                <a:prstGeom prst="straightConnector1">
                  <a:avLst/>
                </a:prstGeom>
                <a:noFill/>
                <a:ln cap="flat" cmpd="sng" w="9525">
                  <a:solidFill>
                    <a:schemeClr val="dk1"/>
                  </a:solidFill>
                  <a:prstDash val="solid"/>
                  <a:round/>
                  <a:headEnd len="med" w="med" type="none"/>
                  <a:tailEnd len="med" w="med" type="none"/>
                </a:ln>
              </p:spPr>
            </p:cxnSp>
            <p:cxnSp>
              <p:nvCxnSpPr>
                <p:cNvPr id="1232" name="Google Shape;1232;p31"/>
                <p:cNvCxnSpPr/>
                <p:nvPr/>
              </p:nvCxnSpPr>
              <p:spPr>
                <a:xfrm rot="10800000">
                  <a:off x="5804275" y="4982175"/>
                  <a:ext cx="2937900" cy="0"/>
                </a:xfrm>
                <a:prstGeom prst="straightConnector1">
                  <a:avLst/>
                </a:prstGeom>
                <a:noFill/>
                <a:ln cap="flat" cmpd="sng" w="9525">
                  <a:solidFill>
                    <a:schemeClr val="dk1"/>
                  </a:solidFill>
                  <a:prstDash val="solid"/>
                  <a:round/>
                  <a:headEnd len="med" w="med" type="none"/>
                  <a:tailEnd len="med" w="med" type="none"/>
                </a:ln>
              </p:spPr>
            </p:cxnSp>
          </p:grpSp>
        </p:grpSp>
      </p:gr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lide" type="blank">
  <p:cSld name="BLANK">
    <p:spTree>
      <p:nvGrpSpPr>
        <p:cNvPr id="1236" name="Shape 1236"/>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19.xml"/><Relationship Id="rId22" Type="http://schemas.openxmlformats.org/officeDocument/2006/relationships/slideLayout" Target="../slideLayouts/slideLayout21.xml"/><Relationship Id="rId21" Type="http://schemas.openxmlformats.org/officeDocument/2006/relationships/slideLayout" Target="../slideLayouts/slideLayout20.xml"/><Relationship Id="rId24" Type="http://schemas.openxmlformats.org/officeDocument/2006/relationships/slideLayout" Target="../slideLayouts/slideLayout23.xml"/><Relationship Id="rId23" Type="http://schemas.openxmlformats.org/officeDocument/2006/relationships/slideLayout" Target="../slideLayouts/slideLayout22.xml"/><Relationship Id="rId1" Type="http://schemas.openxmlformats.org/officeDocument/2006/relationships/image" Target="../media/image15.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26" Type="http://schemas.openxmlformats.org/officeDocument/2006/relationships/slideLayout" Target="../slideLayouts/slideLayout25.xml"/><Relationship Id="rId25" Type="http://schemas.openxmlformats.org/officeDocument/2006/relationships/slideLayout" Target="../slideLayouts/slideLayout24.xml"/><Relationship Id="rId28" Type="http://schemas.openxmlformats.org/officeDocument/2006/relationships/slideLayout" Target="../slideLayouts/slideLayout27.xml"/><Relationship Id="rId27" Type="http://schemas.openxmlformats.org/officeDocument/2006/relationships/slideLayout" Target="../slideLayouts/slideLayout26.xml"/><Relationship Id="rId5" Type="http://schemas.openxmlformats.org/officeDocument/2006/relationships/slideLayout" Target="../slideLayouts/slideLayout4.xml"/><Relationship Id="rId6" Type="http://schemas.openxmlformats.org/officeDocument/2006/relationships/slideLayout" Target="../slideLayouts/slideLayout5.xml"/><Relationship Id="rId29" Type="http://schemas.openxmlformats.org/officeDocument/2006/relationships/slideLayout" Target="../slideLayouts/slideLayout28.xml"/><Relationship Id="rId7" Type="http://schemas.openxmlformats.org/officeDocument/2006/relationships/slideLayout" Target="../slideLayouts/slideLayout6.xml"/><Relationship Id="rId8" Type="http://schemas.openxmlformats.org/officeDocument/2006/relationships/slideLayout" Target="../slideLayouts/slideLayout7.xml"/><Relationship Id="rId31" Type="http://schemas.openxmlformats.org/officeDocument/2006/relationships/slideLayout" Target="../slideLayouts/slideLayout30.xml"/><Relationship Id="rId30" Type="http://schemas.openxmlformats.org/officeDocument/2006/relationships/slideLayout" Target="../slideLayouts/slideLayout29.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32" Type="http://schemas.openxmlformats.org/officeDocument/2006/relationships/theme" Target="../theme/theme3.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19" Type="http://schemas.openxmlformats.org/officeDocument/2006/relationships/slideLayout" Target="../slideLayouts/slideLayout18.xml"/><Relationship Id="rId18" Type="http://schemas.openxmlformats.org/officeDocument/2006/relationships/slideLayout" Target="../slideLayouts/slideLayout17.xml"/></Relationships>
</file>

<file path=ppt/slideMasters/_rels/slideMaster2.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blipFill>
          <a:blip r:embed="rId1">
            <a:alphaModFix/>
          </a:blip>
          <a:stretch>
            <a:fillRect/>
          </a:stretch>
        </a:blipFill>
      </p:bgPr>
    </p:bg>
    <p:spTree>
      <p:nvGrpSpPr>
        <p:cNvPr id="5" name="Shape 5"/>
        <p:cNvGrpSpPr/>
        <p:nvPr/>
      </p:nvGrpSpPr>
      <p:grpSpPr>
        <a:xfrm>
          <a:off x="0" y="0"/>
          <a:ext cx="0" cy="0"/>
          <a:chOff x="0" y="0"/>
          <a:chExt cx="0" cy="0"/>
        </a:xfrm>
      </p:grpSpPr>
      <p:sp>
        <p:nvSpPr>
          <p:cNvPr id="6" name="Google Shape;6;p1"/>
          <p:cNvSpPr txBox="1"/>
          <p:nvPr>
            <p:ph type="title"/>
          </p:nvPr>
        </p:nvSpPr>
        <p:spPr>
          <a:xfrm>
            <a:off x="713225" y="445025"/>
            <a:ext cx="7717800" cy="572700"/>
          </a:xfrm>
          <a:prstGeom prst="rect">
            <a:avLst/>
          </a:prstGeom>
          <a:noFill/>
          <a:ln>
            <a:noFill/>
          </a:ln>
        </p:spPr>
        <p:txBody>
          <a:bodyPr anchorCtr="0" anchor="ctr" bIns="91425" lIns="91425" spcFirstLastPara="1" rIns="91425" wrap="square" tIns="91425">
            <a:noAutofit/>
          </a:bodyPr>
          <a:lstStyle>
            <a:lvl1pPr lvl="0" rtl="0">
              <a:lnSpc>
                <a:spcPct val="100000"/>
              </a:lnSpc>
              <a:spcBef>
                <a:spcPts val="0"/>
              </a:spcBef>
              <a:spcAft>
                <a:spcPts val="0"/>
              </a:spcAft>
              <a:buClr>
                <a:srgbClr val="262D66"/>
              </a:buClr>
              <a:buSzPts val="3000"/>
              <a:buFont typeface="Sigmar One"/>
              <a:buNone/>
              <a:defRPr sz="3000">
                <a:solidFill>
                  <a:srgbClr val="262D66"/>
                </a:solidFill>
                <a:latin typeface="Sigmar One"/>
                <a:ea typeface="Sigmar One"/>
                <a:cs typeface="Sigmar One"/>
                <a:sym typeface="Sigmar One"/>
              </a:defRPr>
            </a:lvl1pPr>
            <a:lvl2pPr lvl="1" rtl="0">
              <a:lnSpc>
                <a:spcPct val="100000"/>
              </a:lnSpc>
              <a:spcBef>
                <a:spcPts val="0"/>
              </a:spcBef>
              <a:spcAft>
                <a:spcPts val="0"/>
              </a:spcAft>
              <a:buClr>
                <a:srgbClr val="262D66"/>
              </a:buClr>
              <a:buSzPts val="3000"/>
              <a:buFont typeface="Sigmar One"/>
              <a:buNone/>
              <a:defRPr b="1" sz="3000">
                <a:solidFill>
                  <a:srgbClr val="262D66"/>
                </a:solidFill>
                <a:latin typeface="Sigmar One"/>
                <a:ea typeface="Sigmar One"/>
                <a:cs typeface="Sigmar One"/>
                <a:sym typeface="Sigmar One"/>
              </a:defRPr>
            </a:lvl2pPr>
            <a:lvl3pPr lvl="2" rtl="0">
              <a:lnSpc>
                <a:spcPct val="100000"/>
              </a:lnSpc>
              <a:spcBef>
                <a:spcPts val="0"/>
              </a:spcBef>
              <a:spcAft>
                <a:spcPts val="0"/>
              </a:spcAft>
              <a:buClr>
                <a:srgbClr val="262D66"/>
              </a:buClr>
              <a:buSzPts val="3000"/>
              <a:buFont typeface="Sigmar One"/>
              <a:buNone/>
              <a:defRPr b="1" sz="3000">
                <a:solidFill>
                  <a:srgbClr val="262D66"/>
                </a:solidFill>
                <a:latin typeface="Sigmar One"/>
                <a:ea typeface="Sigmar One"/>
                <a:cs typeface="Sigmar One"/>
                <a:sym typeface="Sigmar One"/>
              </a:defRPr>
            </a:lvl3pPr>
            <a:lvl4pPr lvl="3" rtl="0">
              <a:lnSpc>
                <a:spcPct val="100000"/>
              </a:lnSpc>
              <a:spcBef>
                <a:spcPts val="0"/>
              </a:spcBef>
              <a:spcAft>
                <a:spcPts val="0"/>
              </a:spcAft>
              <a:buClr>
                <a:srgbClr val="262D66"/>
              </a:buClr>
              <a:buSzPts val="3000"/>
              <a:buFont typeface="Sigmar One"/>
              <a:buNone/>
              <a:defRPr b="1" sz="3000">
                <a:solidFill>
                  <a:srgbClr val="262D66"/>
                </a:solidFill>
                <a:latin typeface="Sigmar One"/>
                <a:ea typeface="Sigmar One"/>
                <a:cs typeface="Sigmar One"/>
                <a:sym typeface="Sigmar One"/>
              </a:defRPr>
            </a:lvl4pPr>
            <a:lvl5pPr lvl="4" rtl="0">
              <a:lnSpc>
                <a:spcPct val="100000"/>
              </a:lnSpc>
              <a:spcBef>
                <a:spcPts val="0"/>
              </a:spcBef>
              <a:spcAft>
                <a:spcPts val="0"/>
              </a:spcAft>
              <a:buClr>
                <a:srgbClr val="262D66"/>
              </a:buClr>
              <a:buSzPts val="3000"/>
              <a:buFont typeface="Sigmar One"/>
              <a:buNone/>
              <a:defRPr b="1" sz="3000">
                <a:solidFill>
                  <a:srgbClr val="262D66"/>
                </a:solidFill>
                <a:latin typeface="Sigmar One"/>
                <a:ea typeface="Sigmar One"/>
                <a:cs typeface="Sigmar One"/>
                <a:sym typeface="Sigmar One"/>
              </a:defRPr>
            </a:lvl5pPr>
            <a:lvl6pPr lvl="5" rtl="0">
              <a:lnSpc>
                <a:spcPct val="100000"/>
              </a:lnSpc>
              <a:spcBef>
                <a:spcPts val="0"/>
              </a:spcBef>
              <a:spcAft>
                <a:spcPts val="0"/>
              </a:spcAft>
              <a:buClr>
                <a:srgbClr val="262D66"/>
              </a:buClr>
              <a:buSzPts val="3000"/>
              <a:buFont typeface="Sigmar One"/>
              <a:buNone/>
              <a:defRPr b="1" sz="3000">
                <a:solidFill>
                  <a:srgbClr val="262D66"/>
                </a:solidFill>
                <a:latin typeface="Sigmar One"/>
                <a:ea typeface="Sigmar One"/>
                <a:cs typeface="Sigmar One"/>
                <a:sym typeface="Sigmar One"/>
              </a:defRPr>
            </a:lvl6pPr>
            <a:lvl7pPr lvl="6" rtl="0">
              <a:lnSpc>
                <a:spcPct val="100000"/>
              </a:lnSpc>
              <a:spcBef>
                <a:spcPts val="0"/>
              </a:spcBef>
              <a:spcAft>
                <a:spcPts val="0"/>
              </a:spcAft>
              <a:buClr>
                <a:srgbClr val="262D66"/>
              </a:buClr>
              <a:buSzPts val="3000"/>
              <a:buFont typeface="Sigmar One"/>
              <a:buNone/>
              <a:defRPr b="1" sz="3000">
                <a:solidFill>
                  <a:srgbClr val="262D66"/>
                </a:solidFill>
                <a:latin typeface="Sigmar One"/>
                <a:ea typeface="Sigmar One"/>
                <a:cs typeface="Sigmar One"/>
                <a:sym typeface="Sigmar One"/>
              </a:defRPr>
            </a:lvl7pPr>
            <a:lvl8pPr lvl="7" rtl="0">
              <a:lnSpc>
                <a:spcPct val="100000"/>
              </a:lnSpc>
              <a:spcBef>
                <a:spcPts val="0"/>
              </a:spcBef>
              <a:spcAft>
                <a:spcPts val="0"/>
              </a:spcAft>
              <a:buClr>
                <a:srgbClr val="262D66"/>
              </a:buClr>
              <a:buSzPts val="3000"/>
              <a:buFont typeface="Sigmar One"/>
              <a:buNone/>
              <a:defRPr b="1" sz="3000">
                <a:solidFill>
                  <a:srgbClr val="262D66"/>
                </a:solidFill>
                <a:latin typeface="Sigmar One"/>
                <a:ea typeface="Sigmar One"/>
                <a:cs typeface="Sigmar One"/>
                <a:sym typeface="Sigmar One"/>
              </a:defRPr>
            </a:lvl8pPr>
            <a:lvl9pPr lvl="8" rtl="0">
              <a:lnSpc>
                <a:spcPct val="100000"/>
              </a:lnSpc>
              <a:spcBef>
                <a:spcPts val="0"/>
              </a:spcBef>
              <a:spcAft>
                <a:spcPts val="0"/>
              </a:spcAft>
              <a:buClr>
                <a:srgbClr val="262D66"/>
              </a:buClr>
              <a:buSzPts val="3000"/>
              <a:buFont typeface="Sigmar One"/>
              <a:buNone/>
              <a:defRPr b="1" sz="3000">
                <a:solidFill>
                  <a:srgbClr val="262D66"/>
                </a:solidFill>
                <a:latin typeface="Sigmar One"/>
                <a:ea typeface="Sigmar One"/>
                <a:cs typeface="Sigmar One"/>
                <a:sym typeface="Sigmar One"/>
              </a:defRPr>
            </a:lvl9pPr>
          </a:lstStyle>
          <a:p/>
        </p:txBody>
      </p:sp>
      <p:sp>
        <p:nvSpPr>
          <p:cNvPr id="7" name="Google Shape;7;p1"/>
          <p:cNvSpPr txBox="1"/>
          <p:nvPr>
            <p:ph idx="1" type="body"/>
          </p:nvPr>
        </p:nvSpPr>
        <p:spPr>
          <a:xfrm>
            <a:off x="713225" y="1152475"/>
            <a:ext cx="7717800" cy="3416400"/>
          </a:xfrm>
          <a:prstGeom prst="rect">
            <a:avLst/>
          </a:prstGeom>
          <a:noFill/>
          <a:ln>
            <a:noFill/>
          </a:ln>
        </p:spPr>
        <p:txBody>
          <a:bodyPr anchorCtr="0" anchor="ctr" bIns="91425" lIns="91425" spcFirstLastPara="1" rIns="91425" wrap="square" tIns="91425">
            <a:noAutofit/>
          </a:bodyPr>
          <a:lstStyle>
            <a:lvl1pPr indent="-317500" lvl="0" marL="457200" rtl="0">
              <a:lnSpc>
                <a:spcPct val="100000"/>
              </a:lnSpc>
              <a:spcBef>
                <a:spcPts val="0"/>
              </a:spcBef>
              <a:spcAft>
                <a:spcPts val="0"/>
              </a:spcAft>
              <a:buClr>
                <a:srgbClr val="262D66"/>
              </a:buClr>
              <a:buSzPts val="1400"/>
              <a:buFont typeface="Oxygen"/>
              <a:buChar char="●"/>
              <a:defRPr>
                <a:solidFill>
                  <a:srgbClr val="262D66"/>
                </a:solidFill>
                <a:latin typeface="Oxygen"/>
                <a:ea typeface="Oxygen"/>
                <a:cs typeface="Oxygen"/>
                <a:sym typeface="Oxygen"/>
              </a:defRPr>
            </a:lvl1pPr>
            <a:lvl2pPr indent="-317500" lvl="1" marL="914400" rtl="0">
              <a:lnSpc>
                <a:spcPct val="100000"/>
              </a:lnSpc>
              <a:spcBef>
                <a:spcPts val="1600"/>
              </a:spcBef>
              <a:spcAft>
                <a:spcPts val="0"/>
              </a:spcAft>
              <a:buClr>
                <a:srgbClr val="262D66"/>
              </a:buClr>
              <a:buSzPts val="1400"/>
              <a:buFont typeface="Oxygen"/>
              <a:buChar char="○"/>
              <a:defRPr>
                <a:solidFill>
                  <a:srgbClr val="262D66"/>
                </a:solidFill>
                <a:latin typeface="Oxygen"/>
                <a:ea typeface="Oxygen"/>
                <a:cs typeface="Oxygen"/>
                <a:sym typeface="Oxygen"/>
              </a:defRPr>
            </a:lvl2pPr>
            <a:lvl3pPr indent="-317500" lvl="2" marL="1371600" rtl="0">
              <a:lnSpc>
                <a:spcPct val="100000"/>
              </a:lnSpc>
              <a:spcBef>
                <a:spcPts val="1600"/>
              </a:spcBef>
              <a:spcAft>
                <a:spcPts val="0"/>
              </a:spcAft>
              <a:buClr>
                <a:srgbClr val="262D66"/>
              </a:buClr>
              <a:buSzPts val="1400"/>
              <a:buFont typeface="Oxygen"/>
              <a:buChar char="■"/>
              <a:defRPr>
                <a:solidFill>
                  <a:srgbClr val="262D66"/>
                </a:solidFill>
                <a:latin typeface="Oxygen"/>
                <a:ea typeface="Oxygen"/>
                <a:cs typeface="Oxygen"/>
                <a:sym typeface="Oxygen"/>
              </a:defRPr>
            </a:lvl3pPr>
            <a:lvl4pPr indent="-317500" lvl="3" marL="1828800" rtl="0">
              <a:lnSpc>
                <a:spcPct val="100000"/>
              </a:lnSpc>
              <a:spcBef>
                <a:spcPts val="1600"/>
              </a:spcBef>
              <a:spcAft>
                <a:spcPts val="0"/>
              </a:spcAft>
              <a:buClr>
                <a:srgbClr val="262D66"/>
              </a:buClr>
              <a:buSzPts val="1400"/>
              <a:buFont typeface="Oxygen"/>
              <a:buChar char="●"/>
              <a:defRPr>
                <a:solidFill>
                  <a:srgbClr val="262D66"/>
                </a:solidFill>
                <a:latin typeface="Oxygen"/>
                <a:ea typeface="Oxygen"/>
                <a:cs typeface="Oxygen"/>
                <a:sym typeface="Oxygen"/>
              </a:defRPr>
            </a:lvl4pPr>
            <a:lvl5pPr indent="-317500" lvl="4" marL="2286000" rtl="0">
              <a:lnSpc>
                <a:spcPct val="100000"/>
              </a:lnSpc>
              <a:spcBef>
                <a:spcPts val="1600"/>
              </a:spcBef>
              <a:spcAft>
                <a:spcPts val="0"/>
              </a:spcAft>
              <a:buClr>
                <a:srgbClr val="262D66"/>
              </a:buClr>
              <a:buSzPts val="1400"/>
              <a:buFont typeface="Oxygen"/>
              <a:buChar char="○"/>
              <a:defRPr>
                <a:solidFill>
                  <a:srgbClr val="262D66"/>
                </a:solidFill>
                <a:latin typeface="Oxygen"/>
                <a:ea typeface="Oxygen"/>
                <a:cs typeface="Oxygen"/>
                <a:sym typeface="Oxygen"/>
              </a:defRPr>
            </a:lvl5pPr>
            <a:lvl6pPr indent="-317500" lvl="5" marL="2743200" rtl="0">
              <a:lnSpc>
                <a:spcPct val="100000"/>
              </a:lnSpc>
              <a:spcBef>
                <a:spcPts val="1600"/>
              </a:spcBef>
              <a:spcAft>
                <a:spcPts val="0"/>
              </a:spcAft>
              <a:buClr>
                <a:srgbClr val="262D66"/>
              </a:buClr>
              <a:buSzPts val="1400"/>
              <a:buFont typeface="Oxygen"/>
              <a:buChar char="■"/>
              <a:defRPr>
                <a:solidFill>
                  <a:srgbClr val="262D66"/>
                </a:solidFill>
                <a:latin typeface="Oxygen"/>
                <a:ea typeface="Oxygen"/>
                <a:cs typeface="Oxygen"/>
                <a:sym typeface="Oxygen"/>
              </a:defRPr>
            </a:lvl6pPr>
            <a:lvl7pPr indent="-317500" lvl="6" marL="3200400" rtl="0">
              <a:lnSpc>
                <a:spcPct val="100000"/>
              </a:lnSpc>
              <a:spcBef>
                <a:spcPts val="1600"/>
              </a:spcBef>
              <a:spcAft>
                <a:spcPts val="0"/>
              </a:spcAft>
              <a:buClr>
                <a:srgbClr val="262D66"/>
              </a:buClr>
              <a:buSzPts val="1400"/>
              <a:buFont typeface="Oxygen"/>
              <a:buChar char="●"/>
              <a:defRPr>
                <a:solidFill>
                  <a:srgbClr val="262D66"/>
                </a:solidFill>
                <a:latin typeface="Oxygen"/>
                <a:ea typeface="Oxygen"/>
                <a:cs typeface="Oxygen"/>
                <a:sym typeface="Oxygen"/>
              </a:defRPr>
            </a:lvl7pPr>
            <a:lvl8pPr indent="-317500" lvl="7" marL="3657600" rtl="0">
              <a:lnSpc>
                <a:spcPct val="100000"/>
              </a:lnSpc>
              <a:spcBef>
                <a:spcPts val="1600"/>
              </a:spcBef>
              <a:spcAft>
                <a:spcPts val="0"/>
              </a:spcAft>
              <a:buClr>
                <a:srgbClr val="262D66"/>
              </a:buClr>
              <a:buSzPts val="1400"/>
              <a:buFont typeface="Oxygen"/>
              <a:buChar char="○"/>
              <a:defRPr>
                <a:solidFill>
                  <a:srgbClr val="262D66"/>
                </a:solidFill>
                <a:latin typeface="Oxygen"/>
                <a:ea typeface="Oxygen"/>
                <a:cs typeface="Oxygen"/>
                <a:sym typeface="Oxygen"/>
              </a:defRPr>
            </a:lvl8pPr>
            <a:lvl9pPr indent="-317500" lvl="8" marL="4114800" rtl="0">
              <a:lnSpc>
                <a:spcPct val="100000"/>
              </a:lnSpc>
              <a:spcBef>
                <a:spcPts val="1600"/>
              </a:spcBef>
              <a:spcAft>
                <a:spcPts val="1600"/>
              </a:spcAft>
              <a:buClr>
                <a:srgbClr val="262D66"/>
              </a:buClr>
              <a:buSzPts val="1400"/>
              <a:buFont typeface="Oxygen"/>
              <a:buChar char="■"/>
              <a:defRPr>
                <a:solidFill>
                  <a:srgbClr val="262D66"/>
                </a:solidFill>
                <a:latin typeface="Oxygen"/>
                <a:ea typeface="Oxygen"/>
                <a:cs typeface="Oxygen"/>
                <a:sym typeface="Oxygen"/>
              </a:defRPr>
            </a:lvl9pPr>
          </a:lstStyle>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 id="2147483666" r:id="rId20"/>
    <p:sldLayoutId id="2147483667" r:id="rId21"/>
    <p:sldLayoutId id="2147483668" r:id="rId22"/>
    <p:sldLayoutId id="2147483669" r:id="rId23"/>
    <p:sldLayoutId id="2147483670" r:id="rId24"/>
    <p:sldLayoutId id="2147483671" r:id="rId25"/>
    <p:sldLayoutId id="2147483672" r:id="rId26"/>
    <p:sldLayoutId id="2147483673" r:id="rId27"/>
    <p:sldLayoutId id="2147483674" r:id="rId28"/>
    <p:sldLayoutId id="2147483675" r:id="rId29"/>
    <p:sldLayoutId id="2147483676" r:id="rId30"/>
    <p:sldLayoutId id="2147483677" r:id="rId3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rgbClr val="0E2A47"/>
        </a:solidFill>
      </p:bgPr>
    </p:bg>
    <p:spTree>
      <p:nvGrpSpPr>
        <p:cNvPr id="1233" name="Shape 1233"/>
        <p:cNvGrpSpPr/>
        <p:nvPr/>
      </p:nvGrpSpPr>
      <p:grpSpPr>
        <a:xfrm>
          <a:off x="0" y="0"/>
          <a:ext cx="0" cy="0"/>
          <a:chOff x="0" y="0"/>
          <a:chExt cx="0" cy="0"/>
        </a:xfrm>
      </p:grpSpPr>
      <p:sp>
        <p:nvSpPr>
          <p:cNvPr id="1234" name="Google Shape;1234;p32"/>
          <p:cNvSpPr txBox="1"/>
          <p:nvPr>
            <p:ph type="title"/>
          </p:nvPr>
        </p:nvSpPr>
        <p:spPr>
          <a:xfrm>
            <a:off x="1068100" y="933450"/>
            <a:ext cx="7047300" cy="482400"/>
          </a:xfrm>
          <a:prstGeom prst="rect">
            <a:avLst/>
          </a:prstGeom>
          <a:noFill/>
          <a:ln>
            <a:noFill/>
          </a:ln>
        </p:spPr>
        <p:txBody>
          <a:bodyPr anchorCtr="0" anchor="t" bIns="91425" lIns="91425" spcFirstLastPara="1" rIns="91425" wrap="square" tIns="91425">
            <a:noAutofit/>
          </a:bodyPr>
          <a:lstStyle>
            <a:lvl1pPr lvl="0"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1pPr>
            <a:lvl2pPr lvl="1"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2pPr>
            <a:lvl3pPr lvl="2"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3pPr>
            <a:lvl4pPr lvl="3"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4pPr>
            <a:lvl5pPr lvl="4"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5pPr>
            <a:lvl6pPr lvl="5"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6pPr>
            <a:lvl7pPr lvl="6"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7pPr>
            <a:lvl8pPr lvl="7"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8pPr>
            <a:lvl9pPr lvl="8" rtl="0" algn="ctr">
              <a:spcBef>
                <a:spcPts val="0"/>
              </a:spcBef>
              <a:spcAft>
                <a:spcPts val="0"/>
              </a:spcAft>
              <a:buClr>
                <a:srgbClr val="FFFFFF"/>
              </a:buClr>
              <a:buSzPts val="2400"/>
              <a:buFont typeface="Proxima Nova Semibold"/>
              <a:buNone/>
              <a:defRPr sz="2400">
                <a:solidFill>
                  <a:srgbClr val="FFFFFF"/>
                </a:solidFill>
                <a:latin typeface="Proxima Nova Semibold"/>
                <a:ea typeface="Proxima Nova Semibold"/>
                <a:cs typeface="Proxima Nova Semibold"/>
                <a:sym typeface="Proxima Nova Semibold"/>
              </a:defRPr>
            </a:lvl9pPr>
          </a:lstStyle>
          <a:p/>
        </p:txBody>
      </p:sp>
      <p:sp>
        <p:nvSpPr>
          <p:cNvPr id="1235" name="Google Shape;1235;p32"/>
          <p:cNvSpPr txBox="1"/>
          <p:nvPr>
            <p:ph idx="1" type="body"/>
          </p:nvPr>
        </p:nvSpPr>
        <p:spPr>
          <a:xfrm>
            <a:off x="1068100" y="1695450"/>
            <a:ext cx="7047300" cy="2502000"/>
          </a:xfrm>
          <a:prstGeom prst="rect">
            <a:avLst/>
          </a:prstGeom>
          <a:noFill/>
          <a:ln>
            <a:noFill/>
          </a:ln>
        </p:spPr>
        <p:txBody>
          <a:bodyPr anchorCtr="0" anchor="t" bIns="91425" lIns="91425" spcFirstLastPara="1" rIns="91425" wrap="square" tIns="91425">
            <a:noAutofit/>
          </a:bodyPr>
          <a:lstStyle>
            <a:lvl1pPr indent="-298450" lvl="0" marL="4572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1pPr>
            <a:lvl2pPr indent="-298450" lvl="1" marL="9144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2pPr>
            <a:lvl3pPr indent="-298450" lvl="2" marL="13716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3pPr>
            <a:lvl4pPr indent="-298450" lvl="3" marL="18288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4pPr>
            <a:lvl5pPr indent="-298450" lvl="4" marL="22860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5pPr>
            <a:lvl6pPr indent="-298450" lvl="5" marL="27432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6pPr>
            <a:lvl7pPr indent="-298450" lvl="6" marL="32004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7pPr>
            <a:lvl8pPr indent="-298450" lvl="7" marL="36576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8pPr>
            <a:lvl9pPr indent="-298450" lvl="8" marL="4114800" rtl="0">
              <a:lnSpc>
                <a:spcPct val="115000"/>
              </a:lnSpc>
              <a:spcBef>
                <a:spcPts val="0"/>
              </a:spcBef>
              <a:spcAft>
                <a:spcPts val="0"/>
              </a:spcAft>
              <a:buClr>
                <a:srgbClr val="435D74"/>
              </a:buClr>
              <a:buSzPts val="1100"/>
              <a:buFont typeface="Proxima Nova"/>
              <a:buChar char="■"/>
              <a:defRPr sz="1100">
                <a:solidFill>
                  <a:srgbClr val="435D74"/>
                </a:solidFill>
                <a:latin typeface="Proxima Nova"/>
                <a:ea typeface="Proxima Nova"/>
                <a:cs typeface="Proxima Nova"/>
                <a:sym typeface="Proxima Nova"/>
              </a:defRPr>
            </a:lvl9pPr>
          </a:lstStyle>
          <a:p/>
        </p:txBody>
      </p:sp>
    </p:spTree>
  </p:cSld>
  <p:clrMap accent1="accent1" accent2="accent2" accent3="accent3" accent4="accent4" accent5="accent5" accent6="accent6" bg1="lt1" bg2="dk2" tx1="dk1" tx2="lt2" folHlink="folHlink" hlink="hlink"/>
  <p:sldLayoutIdLst>
    <p:sldLayoutId id="2147483678" r:id="rId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5.jpg"/><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xml"/><Relationship Id="rId3" Type="http://schemas.openxmlformats.org/officeDocument/2006/relationships/image" Target="../media/image10.jpg"/><Relationship Id="rId4" Type="http://schemas.openxmlformats.org/officeDocument/2006/relationships/image" Target="../media/image2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6.xml"/><Relationship Id="rId3" Type="http://schemas.openxmlformats.org/officeDocument/2006/relationships/image" Target="../media/image11.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12.jpg"/><Relationship Id="rId4" Type="http://schemas.openxmlformats.org/officeDocument/2006/relationships/image" Target="../media/image20.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9.xml"/><Relationship Id="rId3" Type="http://schemas.openxmlformats.org/officeDocument/2006/relationships/image" Target="../media/image7.jpg"/><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notesSlide" Target="../notesSlides/notesSlide19.xml"/><Relationship Id="rId3" Type="http://schemas.openxmlformats.org/officeDocument/2006/relationships/image" Target="../media/image8.jp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6.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26.xml"/><Relationship Id="rId3" Type="http://schemas.openxmlformats.org/officeDocument/2006/relationships/image" Target="../media/image10.jpg"/><Relationship Id="rId4" Type="http://schemas.openxmlformats.org/officeDocument/2006/relationships/image" Target="../media/image2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5.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37.xml"/><Relationship Id="rId3" Type="http://schemas.openxmlformats.org/officeDocument/2006/relationships/image" Target="../media/image1.gif"/><Relationship Id="rId4" Type="http://schemas.openxmlformats.org/officeDocument/2006/relationships/hyperlink" Target="https://storyset.com/pana?utm_source=slidesgo_template&amp;utm_medium=referral-link&amp;utm_campaign=slidesgo_final_slides&amp;utm_term=pana&amp;utm_content=storyset" TargetMode="External"/><Relationship Id="rId9" Type="http://schemas.openxmlformats.org/officeDocument/2006/relationships/image" Target="../media/image6.gif"/><Relationship Id="rId5" Type="http://schemas.openxmlformats.org/officeDocument/2006/relationships/hyperlink" Target="https://storyset.com/amico?utm_source=slidesgo_template&amp;utm_medium=referral-link&amp;utm_campaign=slidesgo_final_slides&amp;utm_term=amico&amp;utm_content=storyset" TargetMode="External"/><Relationship Id="rId6" Type="http://schemas.openxmlformats.org/officeDocument/2006/relationships/hyperlink" Target="https://storyset.com/bro?utm_source=slidesgo_template&amp;utm_medium=referral-link&amp;utm_campaign=slidesgo_final_slides&amp;utm_term=bro&amp;utm_content=storyset" TargetMode="External"/><Relationship Id="rId7" Type="http://schemas.openxmlformats.org/officeDocument/2006/relationships/hyperlink" Target="https://storyset.com/rafiki?utm_source=slidesgo_template&amp;utm_medium=referral-link&amp;utm_campaign=slidesgo_final_slides&amp;utm_term=rafiki&amp;utm_content=storyset" TargetMode="External"/><Relationship Id="rId8" Type="http://schemas.openxmlformats.org/officeDocument/2006/relationships/image" Target="../media/image5.gif"/><Relationship Id="rId11" Type="http://schemas.openxmlformats.org/officeDocument/2006/relationships/image" Target="../media/image2.gif"/><Relationship Id="rId10" Type="http://schemas.openxmlformats.org/officeDocument/2006/relationships/image" Target="../media/image4.gif"/><Relationship Id="rId12" Type="http://schemas.openxmlformats.org/officeDocument/2006/relationships/hyperlink" Target="https://storyset.com/cuate?utm_source=slidesgo_template&amp;utm_medium=referral-link&amp;utm_campaign=slidesgo_final_slides&amp;utm_term=cuate&amp;utm_content=storyset"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1.xml"/><Relationship Id="rId3" Type="http://schemas.openxmlformats.org/officeDocument/2006/relationships/image" Target="../media/image11.jp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42.xml"/><Relationship Id="rId3" Type="http://schemas.openxmlformats.org/officeDocument/2006/relationships/image" Target="../media/image11.jp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43.xml"/><Relationship Id="rId3" Type="http://schemas.openxmlformats.org/officeDocument/2006/relationships/image" Target="../media/image11.jpg"/><Relationship Id="rId4" Type="http://schemas.openxmlformats.org/officeDocument/2006/relationships/image" Target="../media/image16.jpg"/><Relationship Id="rId5" Type="http://schemas.openxmlformats.org/officeDocument/2006/relationships/image" Target="../media/image17.jp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1.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6.xml"/><Relationship Id="rId3" Type="http://schemas.openxmlformats.org/officeDocument/2006/relationships/image" Target="../media/image15.jpg"/><Relationship Id="rId4" Type="http://schemas.openxmlformats.org/officeDocument/2006/relationships/image" Target="../media/image3.jp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notesSlide" Target="../notesSlides/notesSlide47.xml"/><Relationship Id="rId3" Type="http://schemas.openxmlformats.org/officeDocument/2006/relationships/image" Target="../media/image10.jpg"/><Relationship Id="rId4" Type="http://schemas.openxmlformats.org/officeDocument/2006/relationships/image" Target="../media/image20.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4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49.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3.xml"/><Relationship Id="rId2" Type="http://schemas.openxmlformats.org/officeDocument/2006/relationships/notesSlide" Target="../notesSlides/notesSlide50.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7.xml"/><Relationship Id="rId2" Type="http://schemas.openxmlformats.org/officeDocument/2006/relationships/notesSlide" Target="../notesSlides/notesSlide51.xml"/><Relationship Id="rId3" Type="http://schemas.openxmlformats.org/officeDocument/2006/relationships/image" Target="../media/image18.jp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5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240" name="Shape 1240"/>
        <p:cNvGrpSpPr/>
        <p:nvPr/>
      </p:nvGrpSpPr>
      <p:grpSpPr>
        <a:xfrm>
          <a:off x="0" y="0"/>
          <a:ext cx="0" cy="0"/>
          <a:chOff x="0" y="0"/>
          <a:chExt cx="0" cy="0"/>
        </a:xfrm>
      </p:grpSpPr>
      <p:sp>
        <p:nvSpPr>
          <p:cNvPr id="1241" name="Google Shape;1241;p34"/>
          <p:cNvSpPr txBox="1"/>
          <p:nvPr>
            <p:ph type="ctrTitle"/>
          </p:nvPr>
        </p:nvSpPr>
        <p:spPr>
          <a:xfrm>
            <a:off x="279100" y="289075"/>
            <a:ext cx="6359400" cy="4316100"/>
          </a:xfrm>
          <a:prstGeom prst="rect">
            <a:avLst/>
          </a:prstGeom>
        </p:spPr>
        <p:txBody>
          <a:bodyPr anchorCtr="0" anchor="ctr" bIns="91425" lIns="91425" spcFirstLastPara="1" rIns="91425" wrap="square" tIns="91425">
            <a:noAutofit/>
          </a:bodyPr>
          <a:lstStyle/>
          <a:p>
            <a:pPr indent="0" lvl="0" marL="0" rtl="0" algn="ctr">
              <a:lnSpc>
                <a:spcPct val="100000"/>
              </a:lnSpc>
              <a:spcBef>
                <a:spcPts val="0"/>
              </a:spcBef>
              <a:spcAft>
                <a:spcPts val="0"/>
              </a:spcAft>
              <a:buNone/>
            </a:pPr>
            <a:r>
              <a:t/>
            </a:r>
            <a:endParaRPr b="1" sz="2400">
              <a:solidFill>
                <a:srgbClr val="191919"/>
              </a:solidFill>
              <a:latin typeface="Lato"/>
              <a:ea typeface="Lato"/>
              <a:cs typeface="Lato"/>
              <a:sym typeface="Lato"/>
            </a:endParaRPr>
          </a:p>
          <a:p>
            <a:pPr indent="0" lvl="0" marL="0" rtl="0" algn="ctr">
              <a:lnSpc>
                <a:spcPct val="100000"/>
              </a:lnSpc>
              <a:spcBef>
                <a:spcPts val="0"/>
              </a:spcBef>
              <a:spcAft>
                <a:spcPts val="0"/>
              </a:spcAft>
              <a:buNone/>
            </a:pPr>
            <a:r>
              <a:rPr b="1" lang="en" sz="2400">
                <a:solidFill>
                  <a:srgbClr val="191919"/>
                </a:solidFill>
                <a:latin typeface="Lato"/>
                <a:ea typeface="Lato"/>
                <a:cs typeface="Lato"/>
                <a:sym typeface="Lato"/>
              </a:rPr>
              <a:t>BUSINESS LOGIC</a:t>
            </a:r>
            <a:endParaRPr b="1" sz="2400">
              <a:solidFill>
                <a:srgbClr val="191919"/>
              </a:solidFill>
              <a:latin typeface="Lato"/>
              <a:ea typeface="Lato"/>
              <a:cs typeface="Lato"/>
              <a:sym typeface="Lato"/>
            </a:endParaRPr>
          </a:p>
          <a:p>
            <a:pPr indent="0" lvl="0" marL="0" rtl="0" algn="ctr">
              <a:lnSpc>
                <a:spcPct val="115000"/>
              </a:lnSpc>
              <a:spcBef>
                <a:spcPts val="1200"/>
              </a:spcBef>
              <a:spcAft>
                <a:spcPts val="0"/>
              </a:spcAft>
              <a:buNone/>
            </a:pPr>
            <a:r>
              <a:rPr b="1" lang="en" sz="2100">
                <a:solidFill>
                  <a:srgbClr val="000000"/>
                </a:solidFill>
              </a:rPr>
              <a:t>Critical Thinking and Decision Making</a:t>
            </a:r>
            <a:endParaRPr b="1" sz="2100">
              <a:solidFill>
                <a:srgbClr val="191919"/>
              </a:solidFill>
            </a:endParaRPr>
          </a:p>
          <a:p>
            <a:pPr indent="0" lvl="0" marL="0" rtl="0" algn="ctr">
              <a:lnSpc>
                <a:spcPct val="100000"/>
              </a:lnSpc>
              <a:spcBef>
                <a:spcPts val="1200"/>
              </a:spcBef>
              <a:spcAft>
                <a:spcPts val="0"/>
              </a:spcAft>
              <a:buNone/>
            </a:pPr>
            <a:r>
              <a:rPr b="1" lang="en" sz="2400">
                <a:solidFill>
                  <a:srgbClr val="191919"/>
                </a:solidFill>
                <a:latin typeface="Lato"/>
                <a:ea typeface="Lato"/>
                <a:cs typeface="Lato"/>
                <a:sym typeface="Lato"/>
              </a:rPr>
              <a:t>Week 12</a:t>
            </a:r>
            <a:endParaRPr b="1" sz="2400">
              <a:solidFill>
                <a:srgbClr val="191919"/>
              </a:solidFill>
              <a:latin typeface="Lato"/>
              <a:ea typeface="Lato"/>
              <a:cs typeface="Lato"/>
              <a:sym typeface="Lato"/>
            </a:endParaRPr>
          </a:p>
          <a:p>
            <a:pPr indent="0" lvl="0" marL="0" rtl="0" algn="l">
              <a:lnSpc>
                <a:spcPct val="100000"/>
              </a:lnSpc>
              <a:spcBef>
                <a:spcPts val="0"/>
              </a:spcBef>
              <a:spcAft>
                <a:spcPts val="0"/>
              </a:spcAft>
              <a:buNone/>
            </a:pPr>
            <a:r>
              <a:t/>
            </a:r>
            <a:endParaRPr b="1" sz="2400">
              <a:solidFill>
                <a:srgbClr val="000000"/>
              </a:solidFill>
              <a:latin typeface="Lato"/>
              <a:ea typeface="Lato"/>
              <a:cs typeface="Lato"/>
              <a:sym typeface="Lato"/>
            </a:endParaRPr>
          </a:p>
          <a:p>
            <a:pPr indent="0" lvl="0" marL="0" rtl="0" algn="ctr">
              <a:lnSpc>
                <a:spcPct val="100000"/>
              </a:lnSpc>
              <a:spcBef>
                <a:spcPts val="0"/>
              </a:spcBef>
              <a:spcAft>
                <a:spcPts val="0"/>
              </a:spcAft>
              <a:buNone/>
            </a:pPr>
            <a:r>
              <a:rPr b="1" lang="en" sz="2400">
                <a:solidFill>
                  <a:srgbClr val="000000"/>
                </a:solidFill>
                <a:latin typeface="Lato"/>
                <a:ea typeface="Lato"/>
                <a:cs typeface="Lato"/>
                <a:sym typeface="Lato"/>
              </a:rPr>
              <a:t>Lecturer:</a:t>
            </a:r>
            <a:endParaRPr b="1" sz="2400">
              <a:solidFill>
                <a:srgbClr val="000000"/>
              </a:solidFill>
              <a:latin typeface="Lato"/>
              <a:ea typeface="Lato"/>
              <a:cs typeface="Lato"/>
              <a:sym typeface="Lato"/>
            </a:endParaRPr>
          </a:p>
          <a:p>
            <a:pPr indent="0" lvl="0" marL="0" rtl="0" algn="ctr">
              <a:lnSpc>
                <a:spcPct val="100000"/>
              </a:lnSpc>
              <a:spcBef>
                <a:spcPts val="0"/>
              </a:spcBef>
              <a:spcAft>
                <a:spcPts val="0"/>
              </a:spcAft>
              <a:buNone/>
            </a:pPr>
            <a:r>
              <a:t/>
            </a:r>
            <a:endParaRPr b="1" sz="2400">
              <a:solidFill>
                <a:srgbClr val="000000"/>
              </a:solidFill>
              <a:latin typeface="Lato"/>
              <a:ea typeface="Lato"/>
              <a:cs typeface="Lato"/>
              <a:sym typeface="Lato"/>
            </a:endParaRPr>
          </a:p>
          <a:p>
            <a:pPr indent="0" lvl="0" marL="0" rtl="0" algn="ctr">
              <a:lnSpc>
                <a:spcPct val="100000"/>
              </a:lnSpc>
              <a:spcBef>
                <a:spcPts val="0"/>
              </a:spcBef>
              <a:spcAft>
                <a:spcPts val="0"/>
              </a:spcAft>
              <a:buNone/>
            </a:pPr>
            <a:r>
              <a:rPr b="1" lang="en" sz="3100">
                <a:solidFill>
                  <a:srgbClr val="000000"/>
                </a:solidFill>
                <a:latin typeface="Lato"/>
                <a:ea typeface="Lato"/>
                <a:cs typeface="Lato"/>
                <a:sym typeface="Lato"/>
              </a:rPr>
              <a:t>Fidela Reyes Balajadia</a:t>
            </a:r>
            <a:endParaRPr b="1" sz="3100">
              <a:solidFill>
                <a:srgbClr val="000000"/>
              </a:solidFill>
              <a:latin typeface="Lato"/>
              <a:ea typeface="Lato"/>
              <a:cs typeface="Lato"/>
              <a:sym typeface="Lato"/>
            </a:endParaRPr>
          </a:p>
          <a:p>
            <a:pPr indent="0" lvl="0" marL="0" rtl="0" algn="ctr">
              <a:lnSpc>
                <a:spcPct val="100000"/>
              </a:lnSpc>
              <a:spcBef>
                <a:spcPts val="0"/>
              </a:spcBef>
              <a:spcAft>
                <a:spcPts val="0"/>
              </a:spcAft>
              <a:buNone/>
            </a:pPr>
            <a:r>
              <a:rPr b="1" lang="en" sz="2400">
                <a:solidFill>
                  <a:srgbClr val="000000"/>
                </a:solidFill>
                <a:latin typeface="Lato"/>
                <a:ea typeface="Lato"/>
                <a:cs typeface="Lato"/>
                <a:sym typeface="Lato"/>
              </a:rPr>
              <a:t>Associate Professor 2</a:t>
            </a:r>
            <a:endParaRPr b="1" sz="2400">
              <a:solidFill>
                <a:srgbClr val="000000"/>
              </a:solidFill>
              <a:latin typeface="Lato"/>
              <a:ea typeface="Lato"/>
              <a:cs typeface="Lato"/>
              <a:sym typeface="Lato"/>
            </a:endParaRPr>
          </a:p>
          <a:p>
            <a:pPr indent="0" lvl="0" marL="0" rtl="0" algn="ctr">
              <a:lnSpc>
                <a:spcPct val="100000"/>
              </a:lnSpc>
              <a:spcBef>
                <a:spcPts val="0"/>
              </a:spcBef>
              <a:spcAft>
                <a:spcPts val="0"/>
              </a:spcAft>
              <a:buNone/>
            </a:pPr>
            <a:r>
              <a:rPr b="1" lang="en" sz="2400">
                <a:solidFill>
                  <a:srgbClr val="000000"/>
                </a:solidFill>
                <a:latin typeface="Lato"/>
                <a:ea typeface="Lato"/>
                <a:cs typeface="Lato"/>
                <a:sym typeface="Lato"/>
              </a:rPr>
              <a:t>University of the Assumption, </a:t>
            </a:r>
            <a:endParaRPr b="1" sz="2400">
              <a:solidFill>
                <a:srgbClr val="000000"/>
              </a:solidFill>
              <a:latin typeface="Lato"/>
              <a:ea typeface="Lato"/>
              <a:cs typeface="Lato"/>
              <a:sym typeface="Lato"/>
            </a:endParaRPr>
          </a:p>
          <a:p>
            <a:pPr indent="0" lvl="0" marL="0" rtl="0" algn="ctr">
              <a:lnSpc>
                <a:spcPct val="100000"/>
              </a:lnSpc>
              <a:spcBef>
                <a:spcPts val="0"/>
              </a:spcBef>
              <a:spcAft>
                <a:spcPts val="0"/>
              </a:spcAft>
              <a:buNone/>
            </a:pPr>
            <a:r>
              <a:rPr b="1" lang="en" sz="2400">
                <a:solidFill>
                  <a:srgbClr val="000000"/>
                </a:solidFill>
                <a:latin typeface="Lato"/>
                <a:ea typeface="Lato"/>
                <a:cs typeface="Lato"/>
                <a:sym typeface="Lato"/>
              </a:rPr>
              <a:t>City of San Fernando, Pampanga, Philippines</a:t>
            </a:r>
            <a:endParaRPr sz="1400">
              <a:solidFill>
                <a:srgbClr val="000000"/>
              </a:solidFill>
              <a:latin typeface="Nunito Sans"/>
              <a:ea typeface="Nunito Sans"/>
              <a:cs typeface="Nunito Sans"/>
              <a:sym typeface="Nunito Sans"/>
            </a:endParaRPr>
          </a:p>
          <a:p>
            <a:pPr indent="0" lvl="0" marL="0" rtl="0" algn="l">
              <a:spcBef>
                <a:spcPts val="0"/>
              </a:spcBef>
              <a:spcAft>
                <a:spcPts val="0"/>
              </a:spcAft>
              <a:buNone/>
            </a:pPr>
            <a:r>
              <a:t/>
            </a:r>
            <a:endParaRPr sz="1800"/>
          </a:p>
        </p:txBody>
      </p:sp>
      <p:sp>
        <p:nvSpPr>
          <p:cNvPr id="1242" name="Google Shape;1242;p34"/>
          <p:cNvSpPr/>
          <p:nvPr/>
        </p:nvSpPr>
        <p:spPr>
          <a:xfrm rot="5400000">
            <a:off x="7211256" y="440664"/>
            <a:ext cx="1277100" cy="1721100"/>
          </a:xfrm>
          <a:prstGeom prst="roundRect">
            <a:avLst>
              <a:gd fmla="val 0" name="adj"/>
            </a:avLst>
          </a:prstGeom>
          <a:solidFill>
            <a:srgbClr val="262D66"/>
          </a:solid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43" name="Google Shape;1243;p34"/>
          <p:cNvSpPr/>
          <p:nvPr/>
        </p:nvSpPr>
        <p:spPr>
          <a:xfrm>
            <a:off x="839795" y="3538052"/>
            <a:ext cx="880536" cy="24577"/>
          </a:xfrm>
          <a:custGeom>
            <a:rect b="b" l="l" r="r" t="t"/>
            <a:pathLst>
              <a:path extrusionOk="0" h="355" w="12719">
                <a:moveTo>
                  <a:pt x="0" y="1"/>
                </a:moveTo>
                <a:lnTo>
                  <a:pt x="0" y="354"/>
                </a:lnTo>
                <a:lnTo>
                  <a:pt x="12719" y="354"/>
                </a:lnTo>
                <a:lnTo>
                  <a:pt x="1271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244" name="Google Shape;1244;p34"/>
          <p:cNvPicPr preferRelativeResize="0"/>
          <p:nvPr/>
        </p:nvPicPr>
        <p:blipFill rotWithShape="1">
          <a:blip r:embed="rId4">
            <a:alphaModFix/>
          </a:blip>
          <a:srcRect b="0" l="26903" r="29584" t="0"/>
          <a:stretch/>
        </p:blipFill>
        <p:spPr>
          <a:xfrm>
            <a:off x="6748337" y="576475"/>
            <a:ext cx="2202926" cy="3910799"/>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48" name="Shape 1248"/>
        <p:cNvGrpSpPr/>
        <p:nvPr/>
      </p:nvGrpSpPr>
      <p:grpSpPr>
        <a:xfrm>
          <a:off x="0" y="0"/>
          <a:ext cx="0" cy="0"/>
          <a:chOff x="0" y="0"/>
          <a:chExt cx="0" cy="0"/>
        </a:xfrm>
      </p:grpSpPr>
      <p:sp>
        <p:nvSpPr>
          <p:cNvPr id="1249" name="Google Shape;1249;p35"/>
          <p:cNvSpPr txBox="1"/>
          <p:nvPr>
            <p:ph type="title"/>
          </p:nvPr>
        </p:nvSpPr>
        <p:spPr>
          <a:xfrm>
            <a:off x="209325" y="179425"/>
            <a:ext cx="7376400" cy="4385700"/>
          </a:xfrm>
          <a:prstGeom prst="rect">
            <a:avLst/>
          </a:prstGeom>
        </p:spPr>
        <p:txBody>
          <a:bodyPr anchorCtr="0" anchor="ctr" bIns="91425" lIns="91425" spcFirstLastPara="1" rIns="91425" wrap="square" tIns="91425">
            <a:noAutofit/>
          </a:bodyPr>
          <a:lstStyle/>
          <a:p>
            <a:pPr indent="0" lvl="0" marL="0" rtl="0" algn="l">
              <a:lnSpc>
                <a:spcPct val="115000"/>
              </a:lnSpc>
              <a:spcBef>
                <a:spcPts val="1200"/>
              </a:spcBef>
              <a:spcAft>
                <a:spcPts val="0"/>
              </a:spcAft>
              <a:buNone/>
            </a:pPr>
            <a:r>
              <a:rPr b="1" lang="en" sz="1800">
                <a:solidFill>
                  <a:srgbClr val="000000"/>
                </a:solidFill>
                <a:latin typeface="Arial"/>
                <a:ea typeface="Arial"/>
                <a:cs typeface="Arial"/>
                <a:sym typeface="Arial"/>
              </a:rPr>
              <a:t>Lecture Learning Objectives:</a:t>
            </a:r>
            <a:endParaRPr b="1" sz="1800">
              <a:solidFill>
                <a:srgbClr val="000000"/>
              </a:solidFill>
              <a:latin typeface="Arial"/>
              <a:ea typeface="Arial"/>
              <a:cs typeface="Arial"/>
              <a:sym typeface="Arial"/>
            </a:endParaRPr>
          </a:p>
          <a:p>
            <a:pPr indent="12700" lvl="0" marL="0" rtl="0" algn="l">
              <a:lnSpc>
                <a:spcPct val="115000"/>
              </a:lnSpc>
              <a:spcBef>
                <a:spcPts val="1200"/>
              </a:spcBef>
              <a:spcAft>
                <a:spcPts val="0"/>
              </a:spcAft>
              <a:buNone/>
            </a:pPr>
            <a:r>
              <a:rPr lang="en" sz="1800">
                <a:solidFill>
                  <a:srgbClr val="000000"/>
                </a:solidFill>
                <a:latin typeface="Arial"/>
                <a:ea typeface="Arial"/>
                <a:cs typeface="Arial"/>
                <a:sym typeface="Arial"/>
              </a:rPr>
              <a:t>At the end of the lecture, you will be able to:</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1.  Show how critical thinking leads to better decisions.</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2.  Distinguish the different decision-making techniques.</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3.  Examine the crucial role of decision makers in an organization.</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4.  Show the mutual relation between decision making and critical thinking</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5.  Understand some practical applications of Logic to Argumentation and Debate</a:t>
            </a:r>
            <a:endParaRPr sz="18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1800">
                <a:solidFill>
                  <a:srgbClr val="000000"/>
                </a:solidFill>
                <a:latin typeface="Arial"/>
                <a:ea typeface="Arial"/>
                <a:cs typeface="Arial"/>
                <a:sym typeface="Arial"/>
              </a:rPr>
              <a:t>6.  Differentiate Arguments from Debate</a:t>
            </a:r>
            <a:endParaRPr sz="1800">
              <a:solidFill>
                <a:srgbClr val="000000"/>
              </a:solidFill>
              <a:latin typeface="Arial"/>
              <a:ea typeface="Arial"/>
              <a:cs typeface="Arial"/>
              <a:sym typeface="Arial"/>
            </a:endParaRPr>
          </a:p>
          <a:p>
            <a:pPr indent="0" lvl="0" marL="0" rtl="0" algn="l">
              <a:spcBef>
                <a:spcPts val="1200"/>
              </a:spcBef>
              <a:spcAft>
                <a:spcPts val="0"/>
              </a:spcAft>
              <a:buNone/>
            </a:pPr>
            <a:r>
              <a:t/>
            </a:r>
            <a:endParaRPr sz="1800"/>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3" name="Shape 1253"/>
        <p:cNvGrpSpPr/>
        <p:nvPr/>
      </p:nvGrpSpPr>
      <p:grpSpPr>
        <a:xfrm>
          <a:off x="0" y="0"/>
          <a:ext cx="0" cy="0"/>
          <a:chOff x="0" y="0"/>
          <a:chExt cx="0" cy="0"/>
        </a:xfrm>
      </p:grpSpPr>
      <p:sp>
        <p:nvSpPr>
          <p:cNvPr id="1254" name="Google Shape;1254;p36"/>
          <p:cNvSpPr txBox="1"/>
          <p:nvPr>
            <p:ph idx="4294967295" type="subTitle"/>
          </p:nvPr>
        </p:nvSpPr>
        <p:spPr>
          <a:xfrm>
            <a:off x="713225" y="707725"/>
            <a:ext cx="6982200" cy="4276500"/>
          </a:xfrm>
          <a:prstGeom prst="rect">
            <a:avLst/>
          </a:prstGeom>
        </p:spPr>
        <p:txBody>
          <a:bodyPr anchorCtr="0" anchor="ctr" bIns="91425" lIns="91425" spcFirstLastPara="1" rIns="91425" wrap="square" tIns="91425">
            <a:noAutofit/>
          </a:bodyPr>
          <a:lstStyle/>
          <a:p>
            <a:pPr indent="0" lvl="0" marL="0" rtl="0" algn="ctr">
              <a:lnSpc>
                <a:spcPct val="100000"/>
              </a:lnSpc>
              <a:spcBef>
                <a:spcPts val="0"/>
              </a:spcBef>
              <a:spcAft>
                <a:spcPts val="0"/>
              </a:spcAft>
              <a:buNone/>
            </a:pPr>
            <a:r>
              <a:rPr b="1" lang="en" sz="2100">
                <a:solidFill>
                  <a:srgbClr val="000000"/>
                </a:solidFill>
                <a:latin typeface="Arial"/>
                <a:ea typeface="Arial"/>
                <a:cs typeface="Arial"/>
                <a:sym typeface="Arial"/>
              </a:rPr>
              <a:t>Critical thinking</a:t>
            </a:r>
            <a:r>
              <a:rPr lang="en" sz="2100">
                <a:solidFill>
                  <a:srgbClr val="000000"/>
                </a:solidFill>
                <a:latin typeface="Arial"/>
                <a:ea typeface="Arial"/>
                <a:cs typeface="Arial"/>
                <a:sym typeface="Arial"/>
              </a:rPr>
              <a:t> is an important requirement for individuals to make better decisions, while various decision-making techniques also contribute positively to the quality of critical thinking of individuals. It is very important for individuals who want to make more successful decisions both in their personal and professional lives, in order to improve their critical thinking capacities and to benefit from decision techniques in making high importance decisions. </a:t>
            </a:r>
            <a:endParaRPr b="1" sz="2100"/>
          </a:p>
        </p:txBody>
      </p:sp>
      <p:sp>
        <p:nvSpPr>
          <p:cNvPr id="1255" name="Google Shape;1255;p36"/>
          <p:cNvSpPr txBox="1"/>
          <p:nvPr>
            <p:ph type="title"/>
          </p:nvPr>
        </p:nvSpPr>
        <p:spPr>
          <a:xfrm>
            <a:off x="713225" y="348875"/>
            <a:ext cx="7717800" cy="7176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b="1" lang="en" sz="2300">
                <a:solidFill>
                  <a:srgbClr val="000000"/>
                </a:solidFill>
                <a:latin typeface="Arial"/>
                <a:ea typeface="Arial"/>
                <a:cs typeface="Arial"/>
                <a:sym typeface="Arial"/>
              </a:rPr>
              <a:t>Critical Thinking as a Qualified Decision-Making Tool</a:t>
            </a:r>
            <a:endParaRPr b="1" sz="2300">
              <a:solidFill>
                <a:srgbClr val="000000"/>
              </a:solidFill>
              <a:latin typeface="Arial"/>
              <a:ea typeface="Arial"/>
              <a:cs typeface="Arial"/>
              <a:sym typeface="Arial"/>
            </a:endParaRPr>
          </a:p>
          <a:p>
            <a:pPr indent="0" lvl="0" marL="0" rtl="0" algn="ctr">
              <a:spcBef>
                <a:spcPts val="1200"/>
              </a:spcBef>
              <a:spcAft>
                <a:spcPts val="0"/>
              </a:spcAft>
              <a:buNone/>
            </a:pPr>
            <a:r>
              <a:t/>
            </a:r>
            <a:endParaRPr>
              <a:solidFill>
                <a:schemeClr val="dk1"/>
              </a:solidFill>
            </a:endParaRPr>
          </a:p>
        </p:txBody>
      </p:sp>
      <p:grpSp>
        <p:nvGrpSpPr>
          <p:cNvPr id="1256" name="Google Shape;1256;p36"/>
          <p:cNvGrpSpPr/>
          <p:nvPr/>
        </p:nvGrpSpPr>
        <p:grpSpPr>
          <a:xfrm>
            <a:off x="2858338" y="970575"/>
            <a:ext cx="532200" cy="403550"/>
            <a:chOff x="3736625" y="1744625"/>
            <a:chExt cx="532200" cy="403550"/>
          </a:xfrm>
        </p:grpSpPr>
        <p:sp>
          <p:nvSpPr>
            <p:cNvPr id="1257" name="Google Shape;1257;p36"/>
            <p:cNvSpPr/>
            <p:nvPr/>
          </p:nvSpPr>
          <p:spPr>
            <a:xfrm rot="5400000">
              <a:off x="4054175" y="1912475"/>
              <a:ext cx="3825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58" name="Google Shape;1258;p36"/>
            <p:cNvSpPr/>
            <p:nvPr/>
          </p:nvSpPr>
          <p:spPr>
            <a:xfrm>
              <a:off x="3736625" y="2101375"/>
              <a:ext cx="5322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259" name="Google Shape;1259;p36"/>
          <p:cNvGrpSpPr/>
          <p:nvPr/>
        </p:nvGrpSpPr>
        <p:grpSpPr>
          <a:xfrm>
            <a:off x="4523025" y="1050042"/>
            <a:ext cx="532200" cy="244632"/>
            <a:chOff x="3736625" y="1744625"/>
            <a:chExt cx="532200" cy="403550"/>
          </a:xfrm>
        </p:grpSpPr>
        <p:sp>
          <p:nvSpPr>
            <p:cNvPr id="1260" name="Google Shape;1260;p36"/>
            <p:cNvSpPr/>
            <p:nvPr/>
          </p:nvSpPr>
          <p:spPr>
            <a:xfrm rot="5400000">
              <a:off x="4054175" y="1912475"/>
              <a:ext cx="3825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1" name="Google Shape;1261;p36"/>
            <p:cNvSpPr/>
            <p:nvPr/>
          </p:nvSpPr>
          <p:spPr>
            <a:xfrm>
              <a:off x="3736625" y="2101375"/>
              <a:ext cx="5322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262" name="Google Shape;1262;p36"/>
          <p:cNvSpPr/>
          <p:nvPr/>
        </p:nvSpPr>
        <p:spPr>
          <a:xfrm rot="-2700000">
            <a:off x="1070118" y="1111401"/>
            <a:ext cx="217647" cy="217647"/>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63" name="Google Shape;1263;p36"/>
          <p:cNvSpPr/>
          <p:nvPr/>
        </p:nvSpPr>
        <p:spPr>
          <a:xfrm rot="-2700000">
            <a:off x="6911368" y="1111401"/>
            <a:ext cx="217647" cy="217647"/>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67" name="Shape 1267"/>
        <p:cNvGrpSpPr/>
        <p:nvPr/>
      </p:nvGrpSpPr>
      <p:grpSpPr>
        <a:xfrm>
          <a:off x="0" y="0"/>
          <a:ext cx="0" cy="0"/>
          <a:chOff x="0" y="0"/>
          <a:chExt cx="0" cy="0"/>
        </a:xfrm>
      </p:grpSpPr>
      <p:pic>
        <p:nvPicPr>
          <p:cNvPr id="1268" name="Google Shape;1268;p37"/>
          <p:cNvPicPr preferRelativeResize="0"/>
          <p:nvPr/>
        </p:nvPicPr>
        <p:blipFill rotWithShape="1">
          <a:blip r:embed="rId3">
            <a:alphaModFix/>
          </a:blip>
          <a:srcRect b="14879" l="22731" r="28726" t="0"/>
          <a:stretch/>
        </p:blipFill>
        <p:spPr>
          <a:xfrm>
            <a:off x="1018176" y="864275"/>
            <a:ext cx="1374149" cy="3479325"/>
          </a:xfrm>
          <a:prstGeom prst="rect">
            <a:avLst/>
          </a:prstGeom>
          <a:noFill/>
          <a:ln>
            <a:noFill/>
          </a:ln>
        </p:spPr>
      </p:pic>
      <p:pic>
        <p:nvPicPr>
          <p:cNvPr id="1269" name="Google Shape;1269;p37"/>
          <p:cNvPicPr preferRelativeResize="0"/>
          <p:nvPr/>
        </p:nvPicPr>
        <p:blipFill rotWithShape="1">
          <a:blip r:embed="rId4">
            <a:alphaModFix/>
          </a:blip>
          <a:srcRect b="5768" l="45927" r="2973" t="5618"/>
          <a:stretch/>
        </p:blipFill>
        <p:spPr>
          <a:xfrm>
            <a:off x="282125" y="745925"/>
            <a:ext cx="2110201" cy="3637823"/>
          </a:xfrm>
          <a:prstGeom prst="rect">
            <a:avLst/>
          </a:prstGeom>
          <a:noFill/>
          <a:ln>
            <a:noFill/>
          </a:ln>
        </p:spPr>
      </p:pic>
      <p:sp>
        <p:nvSpPr>
          <p:cNvPr id="1270" name="Google Shape;1270;p37"/>
          <p:cNvSpPr txBox="1"/>
          <p:nvPr>
            <p:ph idx="1" type="subTitle"/>
          </p:nvPr>
        </p:nvSpPr>
        <p:spPr>
          <a:xfrm>
            <a:off x="2601650" y="159500"/>
            <a:ext cx="5283000" cy="46152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2100"/>
              <a:t>Some of the most used ones are the following:</a:t>
            </a:r>
            <a:endParaRPr sz="2100"/>
          </a:p>
          <a:p>
            <a:pPr indent="0" lvl="0" marL="0" rtl="0" algn="just">
              <a:lnSpc>
                <a:spcPct val="115000"/>
              </a:lnSpc>
              <a:spcBef>
                <a:spcPts val="1200"/>
              </a:spcBef>
              <a:spcAft>
                <a:spcPts val="0"/>
              </a:spcAft>
              <a:buNone/>
            </a:pPr>
            <a:r>
              <a:rPr lang="en" sz="2100"/>
              <a:t>1. Decision Trees:</a:t>
            </a:r>
            <a:endParaRPr sz="2100"/>
          </a:p>
          <a:p>
            <a:pPr indent="0" lvl="0" marL="0" rtl="0" algn="just">
              <a:lnSpc>
                <a:spcPct val="115000"/>
              </a:lnSpc>
              <a:spcBef>
                <a:spcPts val="1200"/>
              </a:spcBef>
              <a:spcAft>
                <a:spcPts val="0"/>
              </a:spcAft>
              <a:buNone/>
            </a:pPr>
            <a:r>
              <a:rPr lang="en" sz="2100"/>
              <a:t>2. Six Thinking Hats</a:t>
            </a:r>
            <a:endParaRPr sz="2100"/>
          </a:p>
          <a:p>
            <a:pPr indent="0" lvl="0" marL="0" rtl="0" algn="just">
              <a:lnSpc>
                <a:spcPct val="115000"/>
              </a:lnSpc>
              <a:spcBef>
                <a:spcPts val="1200"/>
              </a:spcBef>
              <a:spcAft>
                <a:spcPts val="0"/>
              </a:spcAft>
              <a:buNone/>
            </a:pPr>
            <a:r>
              <a:rPr lang="en" sz="2100"/>
              <a:t>3. Fishbone</a:t>
            </a:r>
            <a:endParaRPr sz="2100"/>
          </a:p>
          <a:p>
            <a:pPr indent="0" lvl="0" marL="0" rtl="0" algn="just">
              <a:lnSpc>
                <a:spcPct val="115000"/>
              </a:lnSpc>
              <a:spcBef>
                <a:spcPts val="1200"/>
              </a:spcBef>
              <a:spcAft>
                <a:spcPts val="0"/>
              </a:spcAft>
              <a:buNone/>
            </a:pPr>
            <a:r>
              <a:rPr lang="en" sz="2100"/>
              <a:t>4. Brainstorming</a:t>
            </a:r>
            <a:endParaRPr sz="2100"/>
          </a:p>
          <a:p>
            <a:pPr indent="0" lvl="0" marL="0" rtl="0" algn="just">
              <a:lnSpc>
                <a:spcPct val="115000"/>
              </a:lnSpc>
              <a:spcBef>
                <a:spcPts val="1200"/>
              </a:spcBef>
              <a:spcAft>
                <a:spcPts val="0"/>
              </a:spcAft>
              <a:buNone/>
            </a:pPr>
            <a:r>
              <a:rPr lang="en" sz="2100"/>
              <a:t>5. Nominal Group Technique</a:t>
            </a:r>
            <a:endParaRPr sz="2100"/>
          </a:p>
          <a:p>
            <a:pPr indent="0" lvl="0" marL="0" rtl="0" algn="just">
              <a:lnSpc>
                <a:spcPct val="115000"/>
              </a:lnSpc>
              <a:spcBef>
                <a:spcPts val="1200"/>
              </a:spcBef>
              <a:spcAft>
                <a:spcPts val="0"/>
              </a:spcAft>
              <a:buNone/>
            </a:pPr>
            <a:r>
              <a:rPr lang="en" sz="2100"/>
              <a:t>6. Delphi Technique</a:t>
            </a:r>
            <a:endParaRPr sz="2100"/>
          </a:p>
          <a:p>
            <a:pPr indent="0" lvl="0" marL="0" rtl="0" algn="r">
              <a:spcBef>
                <a:spcPts val="1200"/>
              </a:spcBef>
              <a:spcAft>
                <a:spcPts val="0"/>
              </a:spcAft>
              <a:buNone/>
            </a:pPr>
            <a:r>
              <a:t/>
            </a:r>
            <a:endParaRPr/>
          </a:p>
        </p:txBody>
      </p:sp>
      <p:grpSp>
        <p:nvGrpSpPr>
          <p:cNvPr id="1271" name="Google Shape;1271;p37"/>
          <p:cNvGrpSpPr/>
          <p:nvPr/>
        </p:nvGrpSpPr>
        <p:grpSpPr>
          <a:xfrm>
            <a:off x="676914" y="494200"/>
            <a:ext cx="1884748" cy="4148051"/>
            <a:chOff x="715354" y="494198"/>
            <a:chExt cx="4360824" cy="4148051"/>
          </a:xfrm>
        </p:grpSpPr>
        <p:sp>
          <p:nvSpPr>
            <p:cNvPr id="1272" name="Google Shape;1272;p37"/>
            <p:cNvSpPr/>
            <p:nvPr/>
          </p:nvSpPr>
          <p:spPr>
            <a:xfrm flipH="1" rot="-5400000">
              <a:off x="1668077" y="1234148"/>
              <a:ext cx="3703943" cy="3112260"/>
            </a:xfrm>
            <a:custGeom>
              <a:rect b="b" l="l" r="r" t="t"/>
              <a:pathLst>
                <a:path extrusionOk="0" h="136923" w="162936">
                  <a:moveTo>
                    <a:pt x="0" y="65269"/>
                  </a:moveTo>
                  <a:lnTo>
                    <a:pt x="71654" y="136923"/>
                  </a:lnTo>
                  <a:lnTo>
                    <a:pt x="162936" y="45641"/>
                  </a:lnTo>
                  <a:lnTo>
                    <a:pt x="117295" y="0"/>
                  </a:lnTo>
                </a:path>
              </a:pathLst>
            </a:custGeom>
            <a:noFill/>
            <a:ln cap="flat" cmpd="sng" w="9525">
              <a:solidFill>
                <a:schemeClr val="dk1"/>
              </a:solidFill>
              <a:prstDash val="solid"/>
              <a:round/>
              <a:headEnd len="med" w="med" type="none"/>
              <a:tailEnd len="med" w="med" type="none"/>
            </a:ln>
          </p:spPr>
        </p:sp>
        <p:sp>
          <p:nvSpPr>
            <p:cNvPr id="1273" name="Google Shape;1273;p37"/>
            <p:cNvSpPr/>
            <p:nvPr/>
          </p:nvSpPr>
          <p:spPr>
            <a:xfrm flipH="1" rot="-5400000">
              <a:off x="3712203" y="1948959"/>
              <a:ext cx="1494503" cy="849284"/>
            </a:xfrm>
            <a:custGeom>
              <a:rect b="b" l="l" r="r" t="t"/>
              <a:pathLst>
                <a:path extrusionOk="0" h="37364" w="65743">
                  <a:moveTo>
                    <a:pt x="0" y="8986"/>
                  </a:moveTo>
                  <a:lnTo>
                    <a:pt x="28378" y="37364"/>
                  </a:lnTo>
                  <a:lnTo>
                    <a:pt x="65743" y="0"/>
                  </a:lnTo>
                </a:path>
              </a:pathLst>
            </a:custGeom>
            <a:noFill/>
            <a:ln cap="flat" cmpd="sng" w="9525">
              <a:solidFill>
                <a:schemeClr val="dk1"/>
              </a:solidFill>
              <a:prstDash val="solid"/>
              <a:round/>
              <a:headEnd len="med" w="med" type="none"/>
              <a:tailEnd len="med" w="med" type="none"/>
            </a:ln>
          </p:spPr>
        </p:sp>
        <p:sp>
          <p:nvSpPr>
            <p:cNvPr id="1274" name="Google Shape;1274;p37"/>
            <p:cNvSpPr/>
            <p:nvPr/>
          </p:nvSpPr>
          <p:spPr>
            <a:xfrm flipH="1" rot="-5400000">
              <a:off x="395316" y="814236"/>
              <a:ext cx="3714695" cy="3074619"/>
            </a:xfrm>
            <a:custGeom>
              <a:rect b="b" l="l" r="r" t="t"/>
              <a:pathLst>
                <a:path extrusionOk="0" h="135267" w="163409">
                  <a:moveTo>
                    <a:pt x="44222" y="135267"/>
                  </a:moveTo>
                  <a:lnTo>
                    <a:pt x="0" y="91045"/>
                  </a:lnTo>
                  <a:lnTo>
                    <a:pt x="91046" y="0"/>
                  </a:lnTo>
                  <a:lnTo>
                    <a:pt x="163409" y="72363"/>
                  </a:lnTo>
                </a:path>
              </a:pathLst>
            </a:custGeom>
            <a:noFill/>
            <a:ln cap="flat" cmpd="sng" w="9525">
              <a:solidFill>
                <a:schemeClr val="dk1"/>
              </a:solidFill>
              <a:prstDash val="solid"/>
              <a:round/>
              <a:headEnd len="med" w="med" type="none"/>
              <a:tailEnd len="med" w="med" type="none"/>
            </a:ln>
          </p:spPr>
        </p:sp>
        <p:sp>
          <p:nvSpPr>
            <p:cNvPr id="1275" name="Google Shape;1275;p37"/>
            <p:cNvSpPr/>
            <p:nvPr/>
          </p:nvSpPr>
          <p:spPr>
            <a:xfrm flipH="1" rot="-5400000">
              <a:off x="373933" y="2346114"/>
              <a:ext cx="1537490" cy="854648"/>
            </a:xfrm>
            <a:custGeom>
              <a:rect b="b" l="l" r="r" t="t"/>
              <a:pathLst>
                <a:path extrusionOk="0" h="37600" w="67634">
                  <a:moveTo>
                    <a:pt x="67634" y="30033"/>
                  </a:moveTo>
                  <a:lnTo>
                    <a:pt x="37601" y="0"/>
                  </a:lnTo>
                  <a:lnTo>
                    <a:pt x="0" y="37600"/>
                  </a:lnTo>
                </a:path>
              </a:pathLst>
            </a:custGeom>
            <a:noFill/>
            <a:ln cap="flat" cmpd="sng" w="9525">
              <a:solidFill>
                <a:schemeClr val="dk1"/>
              </a:solidFill>
              <a:prstDash val="solid"/>
              <a:round/>
              <a:headEnd len="med" w="med" type="none"/>
              <a:tailEnd len="med" w="med" type="none"/>
            </a:ln>
          </p:spPr>
        </p:sp>
      </p:grpSp>
      <p:grpSp>
        <p:nvGrpSpPr>
          <p:cNvPr id="1276" name="Google Shape;1276;p37"/>
          <p:cNvGrpSpPr/>
          <p:nvPr/>
        </p:nvGrpSpPr>
        <p:grpSpPr>
          <a:xfrm>
            <a:off x="378704" y="1430448"/>
            <a:ext cx="2289319" cy="2646472"/>
            <a:chOff x="4558650" y="1496475"/>
            <a:chExt cx="1736965" cy="2818094"/>
          </a:xfrm>
        </p:grpSpPr>
        <p:sp>
          <p:nvSpPr>
            <p:cNvPr id="1277" name="Google Shape;1277;p37"/>
            <p:cNvSpPr/>
            <p:nvPr/>
          </p:nvSpPr>
          <p:spPr>
            <a:xfrm rot="2699691">
              <a:off x="4251677" y="3403249"/>
              <a:ext cx="2356575" cy="91641"/>
            </a:xfrm>
            <a:prstGeom prst="rect">
              <a:avLst/>
            </a:prstGeom>
            <a:solidFill>
              <a:schemeClr val="dk1"/>
            </a:solidFill>
            <a:ln>
              <a:noFill/>
            </a:ln>
          </p:spPr>
          <p:txBody>
            <a:bodyPr anchorCtr="0" anchor="ctr" bIns="85850" lIns="85850" spcFirstLastPara="1" rIns="85850" wrap="square" tIns="85850">
              <a:noAutofit/>
            </a:bodyPr>
            <a:lstStyle/>
            <a:p>
              <a:pPr indent="0" lvl="0" marL="0" rtl="0" algn="l">
                <a:spcBef>
                  <a:spcPts val="0"/>
                </a:spcBef>
                <a:spcAft>
                  <a:spcPts val="0"/>
                </a:spcAft>
                <a:buNone/>
              </a:pPr>
              <a:r>
                <a:t/>
              </a:r>
              <a:endParaRPr/>
            </a:p>
          </p:txBody>
        </p:sp>
        <p:sp>
          <p:nvSpPr>
            <p:cNvPr id="1278" name="Google Shape;1278;p37"/>
            <p:cNvSpPr/>
            <p:nvPr/>
          </p:nvSpPr>
          <p:spPr>
            <a:xfrm rot="8100450">
              <a:off x="4353563" y="2056505"/>
              <a:ext cx="1622174" cy="91641"/>
            </a:xfrm>
            <a:prstGeom prst="rect">
              <a:avLst/>
            </a:prstGeom>
            <a:solidFill>
              <a:schemeClr val="dk1"/>
            </a:solidFill>
            <a:ln>
              <a:noFill/>
            </a:ln>
          </p:spPr>
          <p:txBody>
            <a:bodyPr anchorCtr="0" anchor="ctr" bIns="85850" lIns="85850" spcFirstLastPara="1" rIns="85850" wrap="square" tIns="85850">
              <a:noAutofit/>
            </a:bodyPr>
            <a:lstStyle/>
            <a:p>
              <a:pPr indent="0" lvl="0" marL="0" rtl="0" algn="l">
                <a:spcBef>
                  <a:spcPts val="0"/>
                </a:spcBef>
                <a:spcAft>
                  <a:spcPts val="0"/>
                </a:spcAft>
                <a:buNone/>
              </a:pPr>
              <a:r>
                <a:t/>
              </a:r>
              <a:endParaRPr/>
            </a:p>
          </p:txBody>
        </p:sp>
      </p:grpSp>
      <p:grpSp>
        <p:nvGrpSpPr>
          <p:cNvPr id="1279" name="Google Shape;1279;p37"/>
          <p:cNvGrpSpPr/>
          <p:nvPr/>
        </p:nvGrpSpPr>
        <p:grpSpPr>
          <a:xfrm>
            <a:off x="4223531" y="431693"/>
            <a:ext cx="718060" cy="718060"/>
            <a:chOff x="3602048" y="332663"/>
            <a:chExt cx="718060" cy="718060"/>
          </a:xfrm>
        </p:grpSpPr>
        <p:grpSp>
          <p:nvGrpSpPr>
            <p:cNvPr id="1280" name="Google Shape;1280;p37"/>
            <p:cNvGrpSpPr/>
            <p:nvPr/>
          </p:nvGrpSpPr>
          <p:grpSpPr>
            <a:xfrm>
              <a:off x="3695725" y="449325"/>
              <a:ext cx="530700" cy="484800"/>
              <a:chOff x="3695725" y="449325"/>
              <a:chExt cx="530700" cy="484800"/>
            </a:xfrm>
          </p:grpSpPr>
          <p:cxnSp>
            <p:nvCxnSpPr>
              <p:cNvPr id="1281" name="Google Shape;1281;p37"/>
              <p:cNvCxnSpPr/>
              <p:nvPr/>
            </p:nvCxnSpPr>
            <p:spPr>
              <a:xfrm>
                <a:off x="3961075" y="449325"/>
                <a:ext cx="0" cy="484800"/>
              </a:xfrm>
              <a:prstGeom prst="straightConnector1">
                <a:avLst/>
              </a:prstGeom>
              <a:noFill/>
              <a:ln cap="flat" cmpd="sng" w="9525">
                <a:solidFill>
                  <a:schemeClr val="dk1"/>
                </a:solidFill>
                <a:prstDash val="solid"/>
                <a:round/>
                <a:headEnd len="med" w="med" type="none"/>
                <a:tailEnd len="med" w="med" type="none"/>
              </a:ln>
            </p:spPr>
          </p:cxnSp>
          <p:cxnSp>
            <p:nvCxnSpPr>
              <p:cNvPr id="1282" name="Google Shape;1282;p37"/>
              <p:cNvCxnSpPr/>
              <p:nvPr/>
            </p:nvCxnSpPr>
            <p:spPr>
              <a:xfrm rot="10800000">
                <a:off x="3695725" y="691725"/>
                <a:ext cx="530700" cy="0"/>
              </a:xfrm>
              <a:prstGeom prst="straightConnector1">
                <a:avLst/>
              </a:prstGeom>
              <a:noFill/>
              <a:ln cap="flat" cmpd="sng" w="9525">
                <a:solidFill>
                  <a:schemeClr val="dk1"/>
                </a:solidFill>
                <a:prstDash val="solid"/>
                <a:round/>
                <a:headEnd len="med" w="med" type="none"/>
                <a:tailEnd len="med" w="med" type="none"/>
              </a:ln>
            </p:spPr>
          </p:cxnSp>
        </p:grpSp>
        <p:grpSp>
          <p:nvGrpSpPr>
            <p:cNvPr id="1283" name="Google Shape;1283;p37"/>
            <p:cNvGrpSpPr/>
            <p:nvPr/>
          </p:nvGrpSpPr>
          <p:grpSpPr>
            <a:xfrm rot="2700000">
              <a:off x="3695730" y="449296"/>
              <a:ext cx="530695" cy="484795"/>
              <a:chOff x="3695725" y="449325"/>
              <a:chExt cx="530700" cy="484800"/>
            </a:xfrm>
          </p:grpSpPr>
          <p:cxnSp>
            <p:nvCxnSpPr>
              <p:cNvPr id="1284" name="Google Shape;1284;p37"/>
              <p:cNvCxnSpPr/>
              <p:nvPr/>
            </p:nvCxnSpPr>
            <p:spPr>
              <a:xfrm>
                <a:off x="3961075" y="449325"/>
                <a:ext cx="0" cy="484800"/>
              </a:xfrm>
              <a:prstGeom prst="straightConnector1">
                <a:avLst/>
              </a:prstGeom>
              <a:noFill/>
              <a:ln cap="flat" cmpd="sng" w="9525">
                <a:solidFill>
                  <a:schemeClr val="dk1"/>
                </a:solidFill>
                <a:prstDash val="solid"/>
                <a:round/>
                <a:headEnd len="med" w="med" type="none"/>
                <a:tailEnd len="med" w="med" type="none"/>
              </a:ln>
            </p:spPr>
          </p:cxnSp>
          <p:cxnSp>
            <p:nvCxnSpPr>
              <p:cNvPr id="1285" name="Google Shape;1285;p37"/>
              <p:cNvCxnSpPr/>
              <p:nvPr/>
            </p:nvCxnSpPr>
            <p:spPr>
              <a:xfrm rot="10800000">
                <a:off x="3695725" y="691725"/>
                <a:ext cx="530700" cy="0"/>
              </a:xfrm>
              <a:prstGeom prst="straightConnector1">
                <a:avLst/>
              </a:prstGeom>
              <a:noFill/>
              <a:ln cap="flat" cmpd="sng" w="9525">
                <a:solidFill>
                  <a:schemeClr val="dk1"/>
                </a:solidFill>
                <a:prstDash val="solid"/>
                <a:round/>
                <a:headEnd len="med" w="med" type="none"/>
                <a:tailEnd len="med" w="med" type="none"/>
              </a:ln>
            </p:spPr>
          </p:cxnSp>
        </p:grpSp>
      </p:grpSp>
      <p:grpSp>
        <p:nvGrpSpPr>
          <p:cNvPr id="1286" name="Google Shape;1286;p37"/>
          <p:cNvGrpSpPr/>
          <p:nvPr/>
        </p:nvGrpSpPr>
        <p:grpSpPr>
          <a:xfrm>
            <a:off x="4212973" y="3988013"/>
            <a:ext cx="718060" cy="718060"/>
            <a:chOff x="3602048" y="332663"/>
            <a:chExt cx="718060" cy="718060"/>
          </a:xfrm>
        </p:grpSpPr>
        <p:grpSp>
          <p:nvGrpSpPr>
            <p:cNvPr id="1287" name="Google Shape;1287;p37"/>
            <p:cNvGrpSpPr/>
            <p:nvPr/>
          </p:nvGrpSpPr>
          <p:grpSpPr>
            <a:xfrm>
              <a:off x="3695725" y="449325"/>
              <a:ext cx="530700" cy="484800"/>
              <a:chOff x="3695725" y="449325"/>
              <a:chExt cx="530700" cy="484800"/>
            </a:xfrm>
          </p:grpSpPr>
          <p:cxnSp>
            <p:nvCxnSpPr>
              <p:cNvPr id="1288" name="Google Shape;1288;p37"/>
              <p:cNvCxnSpPr/>
              <p:nvPr/>
            </p:nvCxnSpPr>
            <p:spPr>
              <a:xfrm>
                <a:off x="3961075" y="449325"/>
                <a:ext cx="0" cy="484800"/>
              </a:xfrm>
              <a:prstGeom prst="straightConnector1">
                <a:avLst/>
              </a:prstGeom>
              <a:noFill/>
              <a:ln cap="flat" cmpd="sng" w="9525">
                <a:solidFill>
                  <a:schemeClr val="dk1"/>
                </a:solidFill>
                <a:prstDash val="solid"/>
                <a:round/>
                <a:headEnd len="med" w="med" type="none"/>
                <a:tailEnd len="med" w="med" type="none"/>
              </a:ln>
            </p:spPr>
          </p:cxnSp>
          <p:cxnSp>
            <p:nvCxnSpPr>
              <p:cNvPr id="1289" name="Google Shape;1289;p37"/>
              <p:cNvCxnSpPr/>
              <p:nvPr/>
            </p:nvCxnSpPr>
            <p:spPr>
              <a:xfrm rot="10800000">
                <a:off x="3695725" y="691725"/>
                <a:ext cx="530700" cy="0"/>
              </a:xfrm>
              <a:prstGeom prst="straightConnector1">
                <a:avLst/>
              </a:prstGeom>
              <a:noFill/>
              <a:ln cap="flat" cmpd="sng" w="9525">
                <a:solidFill>
                  <a:schemeClr val="dk1"/>
                </a:solidFill>
                <a:prstDash val="solid"/>
                <a:round/>
                <a:headEnd len="med" w="med" type="none"/>
                <a:tailEnd len="med" w="med" type="none"/>
              </a:ln>
            </p:spPr>
          </p:cxnSp>
        </p:grpSp>
        <p:grpSp>
          <p:nvGrpSpPr>
            <p:cNvPr id="1290" name="Google Shape;1290;p37"/>
            <p:cNvGrpSpPr/>
            <p:nvPr/>
          </p:nvGrpSpPr>
          <p:grpSpPr>
            <a:xfrm rot="2700000">
              <a:off x="3695730" y="449296"/>
              <a:ext cx="530695" cy="484795"/>
              <a:chOff x="3695725" y="449325"/>
              <a:chExt cx="530700" cy="484800"/>
            </a:xfrm>
          </p:grpSpPr>
          <p:cxnSp>
            <p:nvCxnSpPr>
              <p:cNvPr id="1291" name="Google Shape;1291;p37"/>
              <p:cNvCxnSpPr/>
              <p:nvPr/>
            </p:nvCxnSpPr>
            <p:spPr>
              <a:xfrm>
                <a:off x="3961075" y="449325"/>
                <a:ext cx="0" cy="484800"/>
              </a:xfrm>
              <a:prstGeom prst="straightConnector1">
                <a:avLst/>
              </a:prstGeom>
              <a:noFill/>
              <a:ln cap="flat" cmpd="sng" w="9525">
                <a:solidFill>
                  <a:schemeClr val="dk1"/>
                </a:solidFill>
                <a:prstDash val="solid"/>
                <a:round/>
                <a:headEnd len="med" w="med" type="none"/>
                <a:tailEnd len="med" w="med" type="none"/>
              </a:ln>
            </p:spPr>
          </p:cxnSp>
          <p:cxnSp>
            <p:nvCxnSpPr>
              <p:cNvPr id="1292" name="Google Shape;1292;p37"/>
              <p:cNvCxnSpPr/>
              <p:nvPr/>
            </p:nvCxnSpPr>
            <p:spPr>
              <a:xfrm rot="10800000">
                <a:off x="3695725" y="691725"/>
                <a:ext cx="530700" cy="0"/>
              </a:xfrm>
              <a:prstGeom prst="straightConnector1">
                <a:avLst/>
              </a:prstGeom>
              <a:noFill/>
              <a:ln cap="flat" cmpd="sng" w="9525">
                <a:solidFill>
                  <a:schemeClr val="dk1"/>
                </a:solidFill>
                <a:prstDash val="solid"/>
                <a:round/>
                <a:headEnd len="med" w="med" type="none"/>
                <a:tailEnd len="med" w="med" type="none"/>
              </a:ln>
            </p:spPr>
          </p:cxnSp>
        </p:grpSp>
      </p:grpSp>
      <p:sp>
        <p:nvSpPr>
          <p:cNvPr id="1293" name="Google Shape;1293;p37"/>
          <p:cNvSpPr/>
          <p:nvPr/>
        </p:nvSpPr>
        <p:spPr>
          <a:xfrm>
            <a:off x="7398920" y="4774545"/>
            <a:ext cx="880536" cy="24577"/>
          </a:xfrm>
          <a:custGeom>
            <a:rect b="b" l="l" r="r" t="t"/>
            <a:pathLst>
              <a:path extrusionOk="0" h="355" w="12719">
                <a:moveTo>
                  <a:pt x="0" y="1"/>
                </a:moveTo>
                <a:lnTo>
                  <a:pt x="0" y="354"/>
                </a:lnTo>
                <a:lnTo>
                  <a:pt x="12719" y="354"/>
                </a:lnTo>
                <a:lnTo>
                  <a:pt x="1271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7" name="Shape 1297"/>
        <p:cNvGrpSpPr/>
        <p:nvPr/>
      </p:nvGrpSpPr>
      <p:grpSpPr>
        <a:xfrm>
          <a:off x="0" y="0"/>
          <a:ext cx="0" cy="0"/>
          <a:chOff x="0" y="0"/>
          <a:chExt cx="0" cy="0"/>
        </a:xfrm>
      </p:grpSpPr>
      <p:sp>
        <p:nvSpPr>
          <p:cNvPr id="1298" name="Google Shape;1298;p38"/>
          <p:cNvSpPr txBox="1"/>
          <p:nvPr>
            <p:ph type="title"/>
          </p:nvPr>
        </p:nvSpPr>
        <p:spPr>
          <a:xfrm>
            <a:off x="677825" y="179425"/>
            <a:ext cx="7217100" cy="4744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2200">
                <a:solidFill>
                  <a:srgbClr val="000000"/>
                </a:solidFill>
                <a:latin typeface="Arial"/>
                <a:ea typeface="Arial"/>
                <a:cs typeface="Arial"/>
                <a:sym typeface="Arial"/>
              </a:rPr>
              <a:t>Underlying Causes of the</a:t>
            </a:r>
            <a:r>
              <a:rPr lang="en" sz="2200">
                <a:solidFill>
                  <a:srgbClr val="000000"/>
                </a:solidFill>
                <a:latin typeface="Arial"/>
                <a:ea typeface="Arial"/>
                <a:cs typeface="Arial"/>
                <a:sym typeface="Arial"/>
              </a:rPr>
              <a:t> </a:t>
            </a:r>
            <a:r>
              <a:rPr b="1" lang="en" sz="2200">
                <a:solidFill>
                  <a:srgbClr val="000000"/>
                </a:solidFill>
                <a:latin typeface="Arial"/>
                <a:ea typeface="Arial"/>
                <a:cs typeface="Arial"/>
                <a:sym typeface="Arial"/>
              </a:rPr>
              <a:t>Problem</a:t>
            </a:r>
            <a:r>
              <a:rPr lang="en" sz="2200">
                <a:solidFill>
                  <a:srgbClr val="000000"/>
                </a:solidFill>
                <a:latin typeface="Arial"/>
                <a:ea typeface="Arial"/>
                <a:cs typeface="Arial"/>
                <a:sym typeface="Arial"/>
              </a:rPr>
              <a:t>: </a:t>
            </a:r>
            <a:endParaRPr sz="2200">
              <a:solidFill>
                <a:srgbClr val="000000"/>
              </a:solidFill>
              <a:latin typeface="Arial"/>
              <a:ea typeface="Arial"/>
              <a:cs typeface="Arial"/>
              <a:sym typeface="Arial"/>
            </a:endParaRPr>
          </a:p>
          <a:p>
            <a:pPr indent="0" lvl="0" marL="0" rtl="0" algn="ctr">
              <a:spcBef>
                <a:spcPts val="0"/>
              </a:spcBef>
              <a:spcAft>
                <a:spcPts val="0"/>
              </a:spcAft>
              <a:buNone/>
            </a:pPr>
            <a:r>
              <a:t/>
            </a:r>
            <a:endParaRPr sz="2200">
              <a:solidFill>
                <a:srgbClr val="000000"/>
              </a:solidFill>
              <a:latin typeface="Arial"/>
              <a:ea typeface="Arial"/>
              <a:cs typeface="Arial"/>
              <a:sym typeface="Arial"/>
            </a:endParaRPr>
          </a:p>
          <a:p>
            <a:pPr indent="0" lvl="0" marL="0" rtl="0" algn="l">
              <a:spcBef>
                <a:spcPts val="0"/>
              </a:spcBef>
              <a:spcAft>
                <a:spcPts val="0"/>
              </a:spcAft>
              <a:buNone/>
            </a:pPr>
            <a:r>
              <a:rPr lang="en" sz="2200">
                <a:solidFill>
                  <a:srgbClr val="000000"/>
                </a:solidFill>
                <a:latin typeface="Arial"/>
                <a:ea typeface="Arial"/>
                <a:cs typeface="Arial"/>
                <a:sym typeface="Arial"/>
              </a:rPr>
              <a:t>i)  What is the situation affecting us, </a:t>
            </a:r>
            <a:endParaRPr sz="2200">
              <a:solidFill>
                <a:srgbClr val="000000"/>
              </a:solidFill>
              <a:latin typeface="Arial"/>
              <a:ea typeface="Arial"/>
              <a:cs typeface="Arial"/>
              <a:sym typeface="Arial"/>
            </a:endParaRPr>
          </a:p>
          <a:p>
            <a:pPr indent="0" lvl="0" marL="0" rtl="0" algn="l">
              <a:spcBef>
                <a:spcPts val="0"/>
              </a:spcBef>
              <a:spcAft>
                <a:spcPts val="0"/>
              </a:spcAft>
              <a:buNone/>
            </a:pPr>
            <a:r>
              <a:rPr lang="en" sz="2200">
                <a:solidFill>
                  <a:srgbClr val="000000"/>
                </a:solidFill>
                <a:latin typeface="Arial"/>
                <a:ea typeface="Arial"/>
                <a:cs typeface="Arial"/>
                <a:sym typeface="Arial"/>
              </a:rPr>
              <a:t>ii) When, </a:t>
            </a:r>
            <a:endParaRPr sz="2200">
              <a:solidFill>
                <a:srgbClr val="000000"/>
              </a:solidFill>
              <a:latin typeface="Arial"/>
              <a:ea typeface="Arial"/>
              <a:cs typeface="Arial"/>
              <a:sym typeface="Arial"/>
            </a:endParaRPr>
          </a:p>
          <a:p>
            <a:pPr indent="0" lvl="0" marL="0" rtl="0" algn="l">
              <a:spcBef>
                <a:spcPts val="0"/>
              </a:spcBef>
              <a:spcAft>
                <a:spcPts val="0"/>
              </a:spcAft>
              <a:buNone/>
            </a:pPr>
            <a:r>
              <a:rPr lang="en" sz="2200">
                <a:solidFill>
                  <a:srgbClr val="000000"/>
                </a:solidFill>
                <a:latin typeface="Arial"/>
                <a:ea typeface="Arial"/>
                <a:cs typeface="Arial"/>
                <a:sym typeface="Arial"/>
              </a:rPr>
              <a:t>iii) Where did it happen, </a:t>
            </a:r>
            <a:endParaRPr sz="2200">
              <a:solidFill>
                <a:srgbClr val="000000"/>
              </a:solidFill>
              <a:latin typeface="Arial"/>
              <a:ea typeface="Arial"/>
              <a:cs typeface="Arial"/>
              <a:sym typeface="Arial"/>
            </a:endParaRPr>
          </a:p>
          <a:p>
            <a:pPr indent="0" lvl="0" marL="0" rtl="0" algn="l">
              <a:spcBef>
                <a:spcPts val="0"/>
              </a:spcBef>
              <a:spcAft>
                <a:spcPts val="0"/>
              </a:spcAft>
              <a:buNone/>
            </a:pPr>
            <a:r>
              <a:rPr lang="en" sz="2200">
                <a:solidFill>
                  <a:srgbClr val="000000"/>
                </a:solidFill>
                <a:latin typeface="Arial"/>
                <a:ea typeface="Arial"/>
                <a:cs typeface="Arial"/>
                <a:sym typeface="Arial"/>
              </a:rPr>
              <a:t>iv) How did it happen, </a:t>
            </a:r>
            <a:endParaRPr sz="2200">
              <a:solidFill>
                <a:srgbClr val="000000"/>
              </a:solidFill>
              <a:latin typeface="Arial"/>
              <a:ea typeface="Arial"/>
              <a:cs typeface="Arial"/>
              <a:sym typeface="Arial"/>
            </a:endParaRPr>
          </a:p>
          <a:p>
            <a:pPr indent="0" lvl="0" marL="0" rtl="0" algn="l">
              <a:spcBef>
                <a:spcPts val="0"/>
              </a:spcBef>
              <a:spcAft>
                <a:spcPts val="0"/>
              </a:spcAft>
              <a:buNone/>
            </a:pPr>
            <a:r>
              <a:rPr lang="en" sz="2200">
                <a:solidFill>
                  <a:srgbClr val="000000"/>
                </a:solidFill>
                <a:latin typeface="Arial"/>
                <a:ea typeface="Arial"/>
                <a:cs typeface="Arial"/>
                <a:sym typeface="Arial"/>
              </a:rPr>
              <a:t>v)  Urgency of the situation </a:t>
            </a:r>
            <a:endParaRPr sz="2200">
              <a:solidFill>
                <a:srgbClr val="000000"/>
              </a:solidFill>
              <a:latin typeface="Arial"/>
              <a:ea typeface="Arial"/>
              <a:cs typeface="Arial"/>
              <a:sym typeface="Arial"/>
            </a:endParaRPr>
          </a:p>
          <a:p>
            <a:pPr indent="0" lvl="0" marL="0" rtl="0" algn="l">
              <a:spcBef>
                <a:spcPts val="0"/>
              </a:spcBef>
              <a:spcAft>
                <a:spcPts val="0"/>
              </a:spcAft>
              <a:buNone/>
            </a:pPr>
            <a:r>
              <a:rPr lang="en" sz="2200">
                <a:solidFill>
                  <a:srgbClr val="000000"/>
                </a:solidFill>
                <a:latin typeface="Arial"/>
                <a:ea typeface="Arial"/>
                <a:cs typeface="Arial"/>
                <a:sym typeface="Arial"/>
              </a:rPr>
              <a:t>vi) Whether the situation is related to other situations or events (Kepner &amp; Tregoe, 1965, p. 41-42).</a:t>
            </a:r>
            <a:endParaRPr sz="2200">
              <a:solidFill>
                <a:srgbClr val="000000"/>
              </a:solidFill>
              <a:latin typeface="Arial"/>
              <a:ea typeface="Arial"/>
              <a:cs typeface="Arial"/>
              <a:sym typeface="Arial"/>
            </a:endParaRPr>
          </a:p>
          <a:p>
            <a:pPr indent="0" lvl="0" marL="0" rtl="0" algn="l">
              <a:spcBef>
                <a:spcPts val="0"/>
              </a:spcBef>
              <a:spcAft>
                <a:spcPts val="0"/>
              </a:spcAft>
              <a:buNone/>
            </a:pPr>
            <a:r>
              <a:t/>
            </a:r>
            <a:endParaRPr sz="18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2" name="Shape 1302"/>
        <p:cNvGrpSpPr/>
        <p:nvPr/>
      </p:nvGrpSpPr>
      <p:grpSpPr>
        <a:xfrm>
          <a:off x="0" y="0"/>
          <a:ext cx="0" cy="0"/>
          <a:chOff x="0" y="0"/>
          <a:chExt cx="0" cy="0"/>
        </a:xfrm>
      </p:grpSpPr>
      <p:sp>
        <p:nvSpPr>
          <p:cNvPr id="1303" name="Google Shape;1303;p39"/>
          <p:cNvSpPr txBox="1"/>
          <p:nvPr>
            <p:ph type="title"/>
          </p:nvPr>
        </p:nvSpPr>
        <p:spPr>
          <a:xfrm>
            <a:off x="229275" y="178775"/>
            <a:ext cx="7107300" cy="4745400"/>
          </a:xfrm>
          <a:prstGeom prst="rect">
            <a:avLst/>
          </a:prstGeom>
          <a:solidFill>
            <a:srgbClr val="FFFFFF">
              <a:alpha val="50629"/>
            </a:srgbClr>
          </a:solidFill>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2000">
                <a:solidFill>
                  <a:srgbClr val="000000"/>
                </a:solidFill>
                <a:latin typeface="Arial"/>
                <a:ea typeface="Arial"/>
                <a:cs typeface="Arial"/>
                <a:sym typeface="Arial"/>
              </a:rPr>
              <a:t>In the </a:t>
            </a:r>
            <a:r>
              <a:rPr b="1" lang="en" sz="2000">
                <a:solidFill>
                  <a:srgbClr val="000000"/>
                </a:solidFill>
                <a:latin typeface="Arial"/>
                <a:ea typeface="Arial"/>
                <a:cs typeface="Arial"/>
                <a:sym typeface="Arial"/>
              </a:rPr>
              <a:t>implementation of the decision</a:t>
            </a:r>
            <a:r>
              <a:rPr lang="en" sz="2000">
                <a:solidFill>
                  <a:srgbClr val="000000"/>
                </a:solidFill>
                <a:latin typeface="Arial"/>
                <a:ea typeface="Arial"/>
                <a:cs typeface="Arial"/>
                <a:sym typeface="Arial"/>
              </a:rPr>
              <a:t>, it is necessary to use the managerial, administrative and persuasive skills of the managers to ensure that the selected alternative is fulfilled.</a:t>
            </a:r>
            <a:endParaRPr sz="2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Implementation of the decision</a:t>
            </a:r>
            <a:r>
              <a:rPr lang="en" sz="2000">
                <a:solidFill>
                  <a:srgbClr val="000000"/>
                </a:solidFill>
                <a:latin typeface="Arial"/>
                <a:ea typeface="Arial"/>
                <a:cs typeface="Arial"/>
                <a:sym typeface="Arial"/>
              </a:rPr>
              <a:t> may require negotiation with people affected by the decision. Communication, motivation and leadership skills should be used to see the decision being implemented. </a:t>
            </a:r>
            <a:r>
              <a:rPr b="1" lang="en" sz="2000">
                <a:solidFill>
                  <a:srgbClr val="000000"/>
                </a:solidFill>
                <a:latin typeface="Arial"/>
                <a:ea typeface="Arial"/>
                <a:cs typeface="Arial"/>
                <a:sym typeface="Arial"/>
              </a:rPr>
              <a:t>Employees</a:t>
            </a:r>
            <a:r>
              <a:rPr lang="en" sz="2000">
                <a:solidFill>
                  <a:srgbClr val="000000"/>
                </a:solidFill>
                <a:latin typeface="Arial"/>
                <a:ea typeface="Arial"/>
                <a:cs typeface="Arial"/>
                <a:sym typeface="Arial"/>
              </a:rPr>
              <a:t> are committed to more positive actions when they see that managers follow the decisions made by following the success of the implementation (Daft &amp; Marcic, 2009, p. 211).</a:t>
            </a:r>
            <a:endParaRPr sz="2000">
              <a:solidFill>
                <a:srgbClr val="000000"/>
              </a:solidFill>
              <a:latin typeface="Arial"/>
              <a:ea typeface="Arial"/>
              <a:cs typeface="Arial"/>
              <a:sym typeface="Arial"/>
            </a:endParaRPr>
          </a:p>
          <a:p>
            <a:pPr indent="0" lvl="0" marL="0" rtl="0" algn="l">
              <a:spcBef>
                <a:spcPts val="1200"/>
              </a:spcBef>
              <a:spcAft>
                <a:spcPts val="0"/>
              </a:spcAft>
              <a:buNone/>
            </a:pPr>
            <a:r>
              <a:t/>
            </a:r>
            <a:endParaRPr sz="2000">
              <a:solidFill>
                <a:schemeClr val="dk1"/>
              </a:solidFill>
            </a:endParaRPr>
          </a:p>
        </p:txBody>
      </p:sp>
      <p:pic>
        <p:nvPicPr>
          <p:cNvPr id="1304" name="Google Shape;1304;p39"/>
          <p:cNvPicPr preferRelativeResize="0"/>
          <p:nvPr/>
        </p:nvPicPr>
        <p:blipFill rotWithShape="1">
          <a:blip r:embed="rId3">
            <a:alphaModFix/>
          </a:blip>
          <a:srcRect b="0" l="34949" r="21538" t="0"/>
          <a:stretch/>
        </p:blipFill>
        <p:spPr>
          <a:xfrm>
            <a:off x="7476024" y="616350"/>
            <a:ext cx="1485226" cy="3987149"/>
          </a:xfrm>
          <a:prstGeom prst="rect">
            <a:avLst/>
          </a:prstGeom>
          <a:noFill/>
          <a:ln>
            <a:noFill/>
          </a:ln>
        </p:spPr>
      </p:pic>
      <p:grpSp>
        <p:nvGrpSpPr>
          <p:cNvPr id="1305" name="Google Shape;1305;p39"/>
          <p:cNvGrpSpPr/>
          <p:nvPr/>
        </p:nvGrpSpPr>
        <p:grpSpPr>
          <a:xfrm flipH="1">
            <a:off x="6459437" y="239255"/>
            <a:ext cx="1876721" cy="1521537"/>
            <a:chOff x="4969000" y="543475"/>
            <a:chExt cx="1575223" cy="1277100"/>
          </a:xfrm>
        </p:grpSpPr>
        <p:sp>
          <p:nvSpPr>
            <p:cNvPr id="1306" name="Google Shape;1306;p39"/>
            <p:cNvSpPr/>
            <p:nvPr/>
          </p:nvSpPr>
          <p:spPr>
            <a:xfrm>
              <a:off x="4969000" y="543475"/>
              <a:ext cx="70500" cy="1277100"/>
            </a:xfrm>
            <a:prstGeom prst="rect">
              <a:avLst/>
            </a:prstGeom>
            <a:solidFill>
              <a:schemeClr val="dk1"/>
            </a:solidFill>
            <a:ln>
              <a:noFill/>
            </a:ln>
          </p:spPr>
          <p:txBody>
            <a:bodyPr anchorCtr="0" anchor="ctr" bIns="108925" lIns="108925" spcFirstLastPara="1" rIns="108925" wrap="square" tIns="108925">
              <a:noAutofit/>
            </a:bodyPr>
            <a:lstStyle/>
            <a:p>
              <a:pPr indent="0" lvl="0" marL="0" rtl="0" algn="l">
                <a:spcBef>
                  <a:spcPts val="0"/>
                </a:spcBef>
                <a:spcAft>
                  <a:spcPts val="0"/>
                </a:spcAft>
                <a:buNone/>
              </a:pPr>
              <a:r>
                <a:t/>
              </a:r>
              <a:endParaRPr/>
            </a:p>
          </p:txBody>
        </p:sp>
        <p:sp>
          <p:nvSpPr>
            <p:cNvPr id="1307" name="Google Shape;1307;p39"/>
            <p:cNvSpPr/>
            <p:nvPr/>
          </p:nvSpPr>
          <p:spPr>
            <a:xfrm rot="5400000">
              <a:off x="5756573" y="-173675"/>
              <a:ext cx="70500" cy="1504800"/>
            </a:xfrm>
            <a:prstGeom prst="rect">
              <a:avLst/>
            </a:prstGeom>
            <a:solidFill>
              <a:schemeClr val="dk1"/>
            </a:solidFill>
            <a:ln>
              <a:noFill/>
            </a:ln>
          </p:spPr>
          <p:txBody>
            <a:bodyPr anchorCtr="0" anchor="ctr" bIns="108925" lIns="108925" spcFirstLastPara="1" rIns="108925" wrap="square" tIns="108925">
              <a:noAutofit/>
            </a:bodyPr>
            <a:lstStyle/>
            <a:p>
              <a:pPr indent="0" lvl="0" marL="0" rtl="0" algn="l">
                <a:spcBef>
                  <a:spcPts val="0"/>
                </a:spcBef>
                <a:spcAft>
                  <a:spcPts val="0"/>
                </a:spcAft>
                <a:buNone/>
              </a:pPr>
              <a:r>
                <a:t/>
              </a:r>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1" name="Shape 1311"/>
        <p:cNvGrpSpPr/>
        <p:nvPr/>
      </p:nvGrpSpPr>
      <p:grpSpPr>
        <a:xfrm>
          <a:off x="0" y="0"/>
          <a:ext cx="0" cy="0"/>
          <a:chOff x="0" y="0"/>
          <a:chExt cx="0" cy="0"/>
        </a:xfrm>
      </p:grpSpPr>
      <p:sp>
        <p:nvSpPr>
          <p:cNvPr id="1312" name="Google Shape;1312;p40"/>
          <p:cNvSpPr txBox="1"/>
          <p:nvPr>
            <p:ph idx="2" type="title"/>
          </p:nvPr>
        </p:nvSpPr>
        <p:spPr>
          <a:xfrm>
            <a:off x="189400" y="159500"/>
            <a:ext cx="7565700" cy="4774500"/>
          </a:xfrm>
          <a:prstGeom prst="rect">
            <a:avLst/>
          </a:prstGeom>
          <a:solidFill>
            <a:srgbClr val="FFFFFF">
              <a:alpha val="50629"/>
            </a:srgbClr>
          </a:solidFill>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rgbClr val="000000"/>
                </a:solidFill>
                <a:latin typeface="Arial"/>
                <a:ea typeface="Arial"/>
                <a:cs typeface="Arial"/>
                <a:sym typeface="Arial"/>
              </a:rPr>
              <a:t>Since </a:t>
            </a:r>
            <a:r>
              <a:rPr b="1" lang="en" sz="2000">
                <a:solidFill>
                  <a:srgbClr val="000000"/>
                </a:solidFill>
                <a:latin typeface="Arial"/>
                <a:ea typeface="Arial"/>
                <a:cs typeface="Arial"/>
                <a:sym typeface="Arial"/>
              </a:rPr>
              <a:t>programmable decisions</a:t>
            </a:r>
            <a:r>
              <a:rPr lang="en" sz="2000">
                <a:solidFill>
                  <a:srgbClr val="000000"/>
                </a:solidFill>
                <a:latin typeface="Arial"/>
                <a:ea typeface="Arial"/>
                <a:cs typeface="Arial"/>
                <a:sym typeface="Arial"/>
              </a:rPr>
              <a:t> are often for repetitive situations and the steps to be taken are often specific, there is limited space for critical thinking for such decisions. </a:t>
            </a:r>
            <a:endParaRPr sz="2000">
              <a:solidFill>
                <a:srgbClr val="000000"/>
              </a:solidFill>
              <a:latin typeface="Arial"/>
              <a:ea typeface="Arial"/>
              <a:cs typeface="Arial"/>
              <a:sym typeface="Arial"/>
            </a:endParaRPr>
          </a:p>
          <a:p>
            <a:pPr indent="0" lvl="0" marL="0" rtl="0" algn="ctr">
              <a:spcBef>
                <a:spcPts val="0"/>
              </a:spcBef>
              <a:spcAft>
                <a:spcPts val="0"/>
              </a:spcAft>
              <a:buNone/>
            </a:pPr>
            <a:r>
              <a:t/>
            </a:r>
            <a:endParaRPr sz="2000">
              <a:solidFill>
                <a:srgbClr val="000000"/>
              </a:solidFill>
              <a:latin typeface="Arial"/>
              <a:ea typeface="Arial"/>
              <a:cs typeface="Arial"/>
              <a:sym typeface="Arial"/>
            </a:endParaRPr>
          </a:p>
          <a:p>
            <a:pPr indent="0" lvl="0" marL="0" rtl="0" algn="ctr">
              <a:spcBef>
                <a:spcPts val="0"/>
              </a:spcBef>
              <a:spcAft>
                <a:spcPts val="0"/>
              </a:spcAft>
              <a:buNone/>
            </a:pPr>
            <a:r>
              <a:rPr b="1" lang="en" sz="2000">
                <a:solidFill>
                  <a:srgbClr val="000000"/>
                </a:solidFill>
                <a:latin typeface="Arial"/>
                <a:ea typeface="Arial"/>
                <a:cs typeface="Arial"/>
                <a:sym typeface="Arial"/>
              </a:rPr>
              <a:t>Unprogrammable</a:t>
            </a:r>
            <a:r>
              <a:rPr b="1" lang="en" sz="2000">
                <a:solidFill>
                  <a:srgbClr val="000000"/>
                </a:solidFill>
                <a:latin typeface="Arial"/>
                <a:ea typeface="Arial"/>
                <a:cs typeface="Arial"/>
                <a:sym typeface="Arial"/>
              </a:rPr>
              <a:t> decisions</a:t>
            </a:r>
            <a:r>
              <a:rPr lang="en" sz="2000">
                <a:solidFill>
                  <a:srgbClr val="000000"/>
                </a:solidFill>
                <a:latin typeface="Arial"/>
                <a:ea typeface="Arial"/>
                <a:cs typeface="Arial"/>
                <a:sym typeface="Arial"/>
              </a:rPr>
              <a:t> are made in unique, ambiguous cases. Usually, such decisions have important consequences for the business. Many unprogrammable decisions require strategic planning because uncertainty is high and decisions are complex (Daft, 2008, p. 272). </a:t>
            </a:r>
            <a:r>
              <a:rPr b="1" lang="en" sz="2000">
                <a:solidFill>
                  <a:srgbClr val="000000"/>
                </a:solidFill>
                <a:latin typeface="Arial"/>
                <a:ea typeface="Arial"/>
                <a:cs typeface="Arial"/>
                <a:sym typeface="Arial"/>
              </a:rPr>
              <a:t>Critical thinking skills</a:t>
            </a:r>
            <a:r>
              <a:rPr lang="en" sz="2000">
                <a:solidFill>
                  <a:srgbClr val="000000"/>
                </a:solidFill>
                <a:latin typeface="Arial"/>
                <a:ea typeface="Arial"/>
                <a:cs typeface="Arial"/>
                <a:sym typeface="Arial"/>
              </a:rPr>
              <a:t> are the most needed decisions. In such a decision-making process, as much information as possible should be obtained and important </a:t>
            </a:r>
            <a:endParaRPr sz="2000">
              <a:solidFill>
                <a:srgbClr val="000000"/>
              </a:solidFill>
              <a:latin typeface="Arial"/>
              <a:ea typeface="Arial"/>
              <a:cs typeface="Arial"/>
              <a:sym typeface="Arial"/>
            </a:endParaRPr>
          </a:p>
          <a:p>
            <a:pPr indent="0" lvl="0" marL="0" rtl="0" algn="ctr">
              <a:spcBef>
                <a:spcPts val="0"/>
              </a:spcBef>
              <a:spcAft>
                <a:spcPts val="0"/>
              </a:spcAft>
              <a:buNone/>
            </a:pPr>
            <a:r>
              <a:rPr lang="en" sz="2000">
                <a:solidFill>
                  <a:srgbClr val="000000"/>
                </a:solidFill>
                <a:latin typeface="Arial"/>
                <a:ea typeface="Arial"/>
                <a:cs typeface="Arial"/>
                <a:sym typeface="Arial"/>
              </a:rPr>
              <a:t>criteria should be determined for an effective decision. </a:t>
            </a:r>
            <a:endParaRPr sz="2000">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6" name="Shape 1316"/>
        <p:cNvGrpSpPr/>
        <p:nvPr/>
      </p:nvGrpSpPr>
      <p:grpSpPr>
        <a:xfrm>
          <a:off x="0" y="0"/>
          <a:ext cx="0" cy="0"/>
          <a:chOff x="0" y="0"/>
          <a:chExt cx="0" cy="0"/>
        </a:xfrm>
      </p:grpSpPr>
      <p:sp>
        <p:nvSpPr>
          <p:cNvPr id="1317" name="Google Shape;1317;p41"/>
          <p:cNvSpPr/>
          <p:nvPr/>
        </p:nvSpPr>
        <p:spPr>
          <a:xfrm>
            <a:off x="800270" y="3273757"/>
            <a:ext cx="880536" cy="24577"/>
          </a:xfrm>
          <a:custGeom>
            <a:rect b="b" l="l" r="r" t="t"/>
            <a:pathLst>
              <a:path extrusionOk="0" h="355" w="12719">
                <a:moveTo>
                  <a:pt x="0" y="1"/>
                </a:moveTo>
                <a:lnTo>
                  <a:pt x="0" y="354"/>
                </a:lnTo>
                <a:lnTo>
                  <a:pt x="12719" y="354"/>
                </a:lnTo>
                <a:lnTo>
                  <a:pt x="1271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1318" name="Google Shape;1318;p41"/>
          <p:cNvPicPr preferRelativeResize="0"/>
          <p:nvPr/>
        </p:nvPicPr>
        <p:blipFill rotWithShape="1">
          <a:blip r:embed="rId3">
            <a:alphaModFix/>
          </a:blip>
          <a:srcRect b="2711" l="24865" r="19471" t="2483"/>
          <a:stretch/>
        </p:blipFill>
        <p:spPr>
          <a:xfrm>
            <a:off x="6369550" y="911900"/>
            <a:ext cx="1813200" cy="3477900"/>
          </a:xfrm>
          <a:prstGeom prst="roundRect">
            <a:avLst>
              <a:gd fmla="val 0" name="adj"/>
            </a:avLst>
          </a:prstGeom>
          <a:noFill/>
          <a:ln>
            <a:noFill/>
          </a:ln>
        </p:spPr>
      </p:pic>
      <p:pic>
        <p:nvPicPr>
          <p:cNvPr id="1319" name="Google Shape;1319;p41"/>
          <p:cNvPicPr preferRelativeResize="0"/>
          <p:nvPr/>
        </p:nvPicPr>
        <p:blipFill rotWithShape="1">
          <a:blip r:embed="rId4">
            <a:alphaModFix/>
          </a:blip>
          <a:srcRect b="5768" l="45927" r="2973" t="5618"/>
          <a:stretch/>
        </p:blipFill>
        <p:spPr>
          <a:xfrm>
            <a:off x="6120373" y="903575"/>
            <a:ext cx="2721257" cy="3637853"/>
          </a:xfrm>
          <a:prstGeom prst="rect">
            <a:avLst/>
          </a:prstGeom>
          <a:noFill/>
          <a:ln>
            <a:noFill/>
          </a:ln>
        </p:spPr>
      </p:pic>
      <p:sp>
        <p:nvSpPr>
          <p:cNvPr id="1320" name="Google Shape;1320;p41"/>
          <p:cNvSpPr txBox="1"/>
          <p:nvPr>
            <p:ph idx="1" type="subTitle"/>
          </p:nvPr>
        </p:nvSpPr>
        <p:spPr>
          <a:xfrm>
            <a:off x="260850" y="259175"/>
            <a:ext cx="6009900" cy="4525500"/>
          </a:xfrm>
          <a:prstGeom prst="rect">
            <a:avLst/>
          </a:prstGeom>
          <a:solidFill>
            <a:srgbClr val="FFFFFF">
              <a:alpha val="50629"/>
            </a:srgbClr>
          </a:solidFill>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2000">
                <a:solidFill>
                  <a:srgbClr val="000000"/>
                </a:solidFill>
                <a:latin typeface="Arial"/>
                <a:ea typeface="Arial"/>
                <a:cs typeface="Arial"/>
                <a:sym typeface="Arial"/>
              </a:rPr>
              <a:t>The </a:t>
            </a:r>
            <a:r>
              <a:rPr b="1" lang="en" sz="2000">
                <a:solidFill>
                  <a:srgbClr val="000000"/>
                </a:solidFill>
                <a:latin typeface="Arial"/>
                <a:ea typeface="Arial"/>
                <a:cs typeface="Arial"/>
                <a:sym typeface="Arial"/>
              </a:rPr>
              <a:t>goals of critical thinking</a:t>
            </a:r>
            <a:r>
              <a:rPr lang="en" sz="2000">
                <a:solidFill>
                  <a:srgbClr val="000000"/>
                </a:solidFill>
                <a:latin typeface="Arial"/>
                <a:ea typeface="Arial"/>
                <a:cs typeface="Arial"/>
                <a:sym typeface="Arial"/>
              </a:rPr>
              <a:t> include thinking and making decisions with as many and necessary information as possible (Ennis, 2015, p. 32). </a:t>
            </a:r>
            <a:r>
              <a:rPr b="1" lang="en" sz="2000">
                <a:solidFill>
                  <a:srgbClr val="000000"/>
                </a:solidFill>
                <a:latin typeface="Arial"/>
                <a:ea typeface="Arial"/>
                <a:cs typeface="Arial"/>
                <a:sym typeface="Arial"/>
              </a:rPr>
              <a:t>Decision-making techniques</a:t>
            </a:r>
            <a:r>
              <a:rPr lang="en" sz="2000">
                <a:solidFill>
                  <a:srgbClr val="000000"/>
                </a:solidFill>
                <a:latin typeface="Arial"/>
                <a:ea typeface="Arial"/>
                <a:cs typeface="Arial"/>
                <a:sym typeface="Arial"/>
              </a:rPr>
              <a:t> aim to help decision-makers in decision-making by providing them with different perspectives and reviewing information in a specific order.</a:t>
            </a:r>
            <a:endParaRPr sz="2000">
              <a:solidFill>
                <a:srgbClr val="000000"/>
              </a:solidFill>
              <a:latin typeface="Arial"/>
              <a:ea typeface="Arial"/>
              <a:cs typeface="Arial"/>
              <a:sym typeface="Arial"/>
            </a:endParaRPr>
          </a:p>
          <a:p>
            <a:pPr indent="0" lvl="0" marL="0" rtl="0" algn="l">
              <a:spcBef>
                <a:spcPts val="1200"/>
              </a:spcBef>
              <a:spcAft>
                <a:spcPts val="0"/>
              </a:spcAft>
              <a:buNone/>
            </a:pPr>
            <a:r>
              <a:t/>
            </a:r>
            <a:endParaRPr/>
          </a:p>
        </p:txBody>
      </p:sp>
      <p:grpSp>
        <p:nvGrpSpPr>
          <p:cNvPr id="1321" name="Google Shape;1321;p41"/>
          <p:cNvGrpSpPr/>
          <p:nvPr/>
        </p:nvGrpSpPr>
        <p:grpSpPr>
          <a:xfrm flipH="1">
            <a:off x="6270748" y="1576676"/>
            <a:ext cx="98809" cy="2781801"/>
            <a:chOff x="4558650" y="1496475"/>
            <a:chExt cx="1700677" cy="2781801"/>
          </a:xfrm>
        </p:grpSpPr>
        <p:sp>
          <p:nvSpPr>
            <p:cNvPr id="1322" name="Google Shape;1322;p41"/>
            <p:cNvSpPr/>
            <p:nvPr/>
          </p:nvSpPr>
          <p:spPr>
            <a:xfrm rot="2699684">
              <a:off x="4259207" y="3385106"/>
              <a:ext cx="2305239" cy="91641"/>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23" name="Google Shape;1323;p41"/>
            <p:cNvSpPr/>
            <p:nvPr/>
          </p:nvSpPr>
          <p:spPr>
            <a:xfrm rot="8100450">
              <a:off x="4353563" y="2056505"/>
              <a:ext cx="1622174" cy="91641"/>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24" name="Google Shape;1324;p41"/>
          <p:cNvGrpSpPr/>
          <p:nvPr/>
        </p:nvGrpSpPr>
        <p:grpSpPr>
          <a:xfrm>
            <a:off x="7195229" y="-1329294"/>
            <a:ext cx="1995320" cy="3738513"/>
            <a:chOff x="-1371612" y="-1246502"/>
            <a:chExt cx="2740824" cy="2592589"/>
          </a:xfrm>
        </p:grpSpPr>
        <p:sp>
          <p:nvSpPr>
            <p:cNvPr id="1325" name="Google Shape;1325;p41"/>
            <p:cNvSpPr/>
            <p:nvPr/>
          </p:nvSpPr>
          <p:spPr>
            <a:xfrm rot="8100000">
              <a:off x="-104921" y="1095655"/>
              <a:ext cx="207465" cy="207465"/>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26" name="Google Shape;1326;p41"/>
            <p:cNvGrpSpPr/>
            <p:nvPr/>
          </p:nvGrpSpPr>
          <p:grpSpPr>
            <a:xfrm>
              <a:off x="-1371612" y="-1246502"/>
              <a:ext cx="2740824" cy="2447400"/>
              <a:chOff x="2323488" y="-1246502"/>
              <a:chExt cx="2740824" cy="2447400"/>
            </a:xfrm>
          </p:grpSpPr>
          <p:sp>
            <p:nvSpPr>
              <p:cNvPr id="1327" name="Google Shape;1327;p41"/>
              <p:cNvSpPr/>
              <p:nvPr/>
            </p:nvSpPr>
            <p:spPr>
              <a:xfrm rot="8100000">
                <a:off x="4813879" y="-126550"/>
                <a:ext cx="207465" cy="207465"/>
              </a:xfrm>
              <a:prstGeom prst="rect">
                <a:avLst/>
              </a:prstGeom>
              <a:solidFill>
                <a:srgbClr val="262D66"/>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28" name="Google Shape;1328;p41"/>
              <p:cNvGrpSpPr/>
              <p:nvPr/>
            </p:nvGrpSpPr>
            <p:grpSpPr>
              <a:xfrm rot="5400000">
                <a:off x="2470197" y="-1393211"/>
                <a:ext cx="2447400" cy="2740818"/>
                <a:chOff x="-752290" y="-1552472"/>
                <a:chExt cx="2447400" cy="2740818"/>
              </a:xfrm>
            </p:grpSpPr>
            <p:sp>
              <p:nvSpPr>
                <p:cNvPr id="1329" name="Google Shape;1329;p41"/>
                <p:cNvSpPr/>
                <p:nvPr/>
              </p:nvSpPr>
              <p:spPr>
                <a:xfrm rot="2700000">
                  <a:off x="-393877" y="-900641"/>
                  <a:ext cx="1730573" cy="1730573"/>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0" name="Google Shape;1330;p41"/>
                <p:cNvSpPr/>
                <p:nvPr/>
              </p:nvSpPr>
              <p:spPr>
                <a:xfrm rot="2700000">
                  <a:off x="-393877" y="-1194059"/>
                  <a:ext cx="1730573" cy="1730573"/>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31" name="Google Shape;1331;p41"/>
                <p:cNvSpPr/>
                <p:nvPr/>
              </p:nvSpPr>
              <p:spPr>
                <a:xfrm rot="2700000">
                  <a:off x="367661" y="937640"/>
                  <a:ext cx="207465" cy="207465"/>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grpSp>
        <p:nvGrpSpPr>
          <p:cNvPr id="1332" name="Google Shape;1332;p41"/>
          <p:cNvGrpSpPr/>
          <p:nvPr/>
        </p:nvGrpSpPr>
        <p:grpSpPr>
          <a:xfrm>
            <a:off x="4217139" y="451191"/>
            <a:ext cx="718060" cy="718060"/>
            <a:chOff x="3602048" y="332663"/>
            <a:chExt cx="718060" cy="718060"/>
          </a:xfrm>
        </p:grpSpPr>
        <p:grpSp>
          <p:nvGrpSpPr>
            <p:cNvPr id="1333" name="Google Shape;1333;p41"/>
            <p:cNvGrpSpPr/>
            <p:nvPr/>
          </p:nvGrpSpPr>
          <p:grpSpPr>
            <a:xfrm>
              <a:off x="3695725" y="449325"/>
              <a:ext cx="530700" cy="484800"/>
              <a:chOff x="3695725" y="449325"/>
              <a:chExt cx="530700" cy="484800"/>
            </a:xfrm>
          </p:grpSpPr>
          <p:cxnSp>
            <p:nvCxnSpPr>
              <p:cNvPr id="1334" name="Google Shape;1334;p41"/>
              <p:cNvCxnSpPr/>
              <p:nvPr/>
            </p:nvCxnSpPr>
            <p:spPr>
              <a:xfrm>
                <a:off x="3961075" y="449325"/>
                <a:ext cx="0" cy="484800"/>
              </a:xfrm>
              <a:prstGeom prst="straightConnector1">
                <a:avLst/>
              </a:prstGeom>
              <a:noFill/>
              <a:ln cap="flat" cmpd="sng" w="9525">
                <a:solidFill>
                  <a:schemeClr val="dk1"/>
                </a:solidFill>
                <a:prstDash val="solid"/>
                <a:round/>
                <a:headEnd len="med" w="med" type="none"/>
                <a:tailEnd len="med" w="med" type="none"/>
              </a:ln>
            </p:spPr>
          </p:cxnSp>
          <p:cxnSp>
            <p:nvCxnSpPr>
              <p:cNvPr id="1335" name="Google Shape;1335;p41"/>
              <p:cNvCxnSpPr/>
              <p:nvPr/>
            </p:nvCxnSpPr>
            <p:spPr>
              <a:xfrm rot="10800000">
                <a:off x="3695725" y="691725"/>
                <a:ext cx="530700" cy="0"/>
              </a:xfrm>
              <a:prstGeom prst="straightConnector1">
                <a:avLst/>
              </a:prstGeom>
              <a:noFill/>
              <a:ln cap="flat" cmpd="sng" w="9525">
                <a:solidFill>
                  <a:schemeClr val="dk1"/>
                </a:solidFill>
                <a:prstDash val="solid"/>
                <a:round/>
                <a:headEnd len="med" w="med" type="none"/>
                <a:tailEnd len="med" w="med" type="none"/>
              </a:ln>
            </p:spPr>
          </p:cxnSp>
        </p:grpSp>
        <p:grpSp>
          <p:nvGrpSpPr>
            <p:cNvPr id="1336" name="Google Shape;1336;p41"/>
            <p:cNvGrpSpPr/>
            <p:nvPr/>
          </p:nvGrpSpPr>
          <p:grpSpPr>
            <a:xfrm rot="2700000">
              <a:off x="3695730" y="449296"/>
              <a:ext cx="530695" cy="484795"/>
              <a:chOff x="3695725" y="449325"/>
              <a:chExt cx="530700" cy="484800"/>
            </a:xfrm>
          </p:grpSpPr>
          <p:cxnSp>
            <p:nvCxnSpPr>
              <p:cNvPr id="1337" name="Google Shape;1337;p41"/>
              <p:cNvCxnSpPr/>
              <p:nvPr/>
            </p:nvCxnSpPr>
            <p:spPr>
              <a:xfrm>
                <a:off x="3961075" y="449325"/>
                <a:ext cx="0" cy="484800"/>
              </a:xfrm>
              <a:prstGeom prst="straightConnector1">
                <a:avLst/>
              </a:prstGeom>
              <a:noFill/>
              <a:ln cap="flat" cmpd="sng" w="9525">
                <a:solidFill>
                  <a:schemeClr val="dk1"/>
                </a:solidFill>
                <a:prstDash val="solid"/>
                <a:round/>
                <a:headEnd len="med" w="med" type="none"/>
                <a:tailEnd len="med" w="med" type="none"/>
              </a:ln>
            </p:spPr>
          </p:cxnSp>
          <p:cxnSp>
            <p:nvCxnSpPr>
              <p:cNvPr id="1338" name="Google Shape;1338;p41"/>
              <p:cNvCxnSpPr/>
              <p:nvPr/>
            </p:nvCxnSpPr>
            <p:spPr>
              <a:xfrm rot="10800000">
                <a:off x="3695725" y="691725"/>
                <a:ext cx="530700" cy="0"/>
              </a:xfrm>
              <a:prstGeom prst="straightConnector1">
                <a:avLst/>
              </a:prstGeom>
              <a:noFill/>
              <a:ln cap="flat" cmpd="sng" w="9525">
                <a:solidFill>
                  <a:schemeClr val="dk1"/>
                </a:solidFill>
                <a:prstDash val="solid"/>
                <a:round/>
                <a:headEnd len="med" w="med" type="none"/>
                <a:tailEnd len="med" w="med" type="none"/>
              </a:ln>
            </p:spPr>
          </p:cxnSp>
        </p:grpSp>
      </p:grpSp>
      <p:grpSp>
        <p:nvGrpSpPr>
          <p:cNvPr id="1339" name="Google Shape;1339;p41"/>
          <p:cNvGrpSpPr/>
          <p:nvPr/>
        </p:nvGrpSpPr>
        <p:grpSpPr>
          <a:xfrm>
            <a:off x="6162022" y="740714"/>
            <a:ext cx="2799459" cy="4103616"/>
            <a:chOff x="4088544" y="639251"/>
            <a:chExt cx="4487032" cy="4103616"/>
          </a:xfrm>
        </p:grpSpPr>
        <p:grpSp>
          <p:nvGrpSpPr>
            <p:cNvPr id="1340" name="Google Shape;1340;p41"/>
            <p:cNvGrpSpPr/>
            <p:nvPr/>
          </p:nvGrpSpPr>
          <p:grpSpPr>
            <a:xfrm>
              <a:off x="4088544" y="639251"/>
              <a:ext cx="4487032" cy="4103616"/>
              <a:chOff x="4088544" y="559062"/>
              <a:chExt cx="4487032" cy="4103616"/>
            </a:xfrm>
          </p:grpSpPr>
          <p:grpSp>
            <p:nvGrpSpPr>
              <p:cNvPr id="1341" name="Google Shape;1341;p41"/>
              <p:cNvGrpSpPr/>
              <p:nvPr/>
            </p:nvGrpSpPr>
            <p:grpSpPr>
              <a:xfrm flipH="1" rot="-5400000">
                <a:off x="4280252" y="367354"/>
                <a:ext cx="4103616" cy="4487032"/>
                <a:chOff x="5445025" y="999192"/>
                <a:chExt cx="3648194" cy="3989581"/>
              </a:xfrm>
            </p:grpSpPr>
            <p:sp>
              <p:nvSpPr>
                <p:cNvPr id="1342" name="Google Shape;1342;p41"/>
                <p:cNvSpPr/>
                <p:nvPr/>
              </p:nvSpPr>
              <p:spPr>
                <a:xfrm>
                  <a:off x="5851244" y="3003549"/>
                  <a:ext cx="3241975" cy="1985225"/>
                </a:xfrm>
                <a:custGeom>
                  <a:rect b="b" l="l" r="r" t="t"/>
                  <a:pathLst>
                    <a:path extrusionOk="0" h="79409" w="129679">
                      <a:moveTo>
                        <a:pt x="0" y="21482"/>
                      </a:moveTo>
                      <a:lnTo>
                        <a:pt x="57925" y="79409"/>
                      </a:lnTo>
                      <a:lnTo>
                        <a:pt x="129679" y="8148"/>
                      </a:lnTo>
                      <a:lnTo>
                        <a:pt x="121125" y="0"/>
                      </a:lnTo>
                    </a:path>
                  </a:pathLst>
                </a:custGeom>
                <a:noFill/>
                <a:ln cap="flat" cmpd="sng" w="9525">
                  <a:solidFill>
                    <a:schemeClr val="dk1"/>
                  </a:solidFill>
                  <a:prstDash val="solid"/>
                  <a:round/>
                  <a:headEnd len="med" w="med" type="none"/>
                  <a:tailEnd len="med" w="med" type="none"/>
                </a:ln>
              </p:spPr>
            </p:sp>
            <p:sp>
              <p:nvSpPr>
                <p:cNvPr id="1343" name="Google Shape;1343;p41"/>
                <p:cNvSpPr/>
                <p:nvPr/>
              </p:nvSpPr>
              <p:spPr>
                <a:xfrm>
                  <a:off x="6462947" y="4219194"/>
                  <a:ext cx="1328666" cy="755126"/>
                </a:xfrm>
                <a:custGeom>
                  <a:rect b="b" l="l" r="r" t="t"/>
                  <a:pathLst>
                    <a:path extrusionOk="0" h="37364" w="65743">
                      <a:moveTo>
                        <a:pt x="0" y="8986"/>
                      </a:moveTo>
                      <a:lnTo>
                        <a:pt x="28378" y="37364"/>
                      </a:lnTo>
                      <a:lnTo>
                        <a:pt x="65743" y="0"/>
                      </a:lnTo>
                    </a:path>
                  </a:pathLst>
                </a:custGeom>
                <a:noFill/>
                <a:ln cap="flat" cmpd="sng" w="9525">
                  <a:solidFill>
                    <a:schemeClr val="dk1"/>
                  </a:solidFill>
                  <a:prstDash val="solid"/>
                  <a:round/>
                  <a:headEnd len="med" w="med" type="none"/>
                  <a:tailEnd len="med" w="med" type="none"/>
                </a:ln>
              </p:spPr>
            </p:sp>
            <p:sp>
              <p:nvSpPr>
                <p:cNvPr id="1344" name="Google Shape;1344;p41"/>
                <p:cNvSpPr/>
                <p:nvPr/>
              </p:nvSpPr>
              <p:spPr>
                <a:xfrm>
                  <a:off x="5445025" y="999192"/>
                  <a:ext cx="3302496" cy="2733746"/>
                </a:xfrm>
                <a:custGeom>
                  <a:rect b="b" l="l" r="r" t="t"/>
                  <a:pathLst>
                    <a:path extrusionOk="0" h="135267" w="163409">
                      <a:moveTo>
                        <a:pt x="44222" y="135267"/>
                      </a:moveTo>
                      <a:lnTo>
                        <a:pt x="0" y="91045"/>
                      </a:lnTo>
                      <a:lnTo>
                        <a:pt x="91046" y="0"/>
                      </a:lnTo>
                      <a:lnTo>
                        <a:pt x="163409" y="72363"/>
                      </a:lnTo>
                    </a:path>
                  </a:pathLst>
                </a:custGeom>
                <a:noFill/>
                <a:ln cap="flat" cmpd="sng" w="9525">
                  <a:solidFill>
                    <a:schemeClr val="dk1"/>
                  </a:solidFill>
                  <a:prstDash val="solid"/>
                  <a:round/>
                  <a:headEnd len="med" w="med" type="none"/>
                  <a:tailEnd len="med" w="med" type="none"/>
                </a:ln>
              </p:spPr>
            </p:sp>
            <p:sp>
              <p:nvSpPr>
                <p:cNvPr id="1345" name="Google Shape;1345;p41"/>
                <p:cNvSpPr/>
                <p:nvPr/>
              </p:nvSpPr>
              <p:spPr>
                <a:xfrm>
                  <a:off x="6787926" y="999192"/>
                  <a:ext cx="1366883" cy="759896"/>
                </a:xfrm>
                <a:custGeom>
                  <a:rect b="b" l="l" r="r" t="t"/>
                  <a:pathLst>
                    <a:path extrusionOk="0" h="37600" w="67634">
                      <a:moveTo>
                        <a:pt x="67634" y="30033"/>
                      </a:moveTo>
                      <a:lnTo>
                        <a:pt x="37601" y="0"/>
                      </a:lnTo>
                      <a:lnTo>
                        <a:pt x="0" y="37600"/>
                      </a:lnTo>
                    </a:path>
                  </a:pathLst>
                </a:custGeom>
                <a:noFill/>
                <a:ln cap="flat" cmpd="sng" w="9525">
                  <a:solidFill>
                    <a:schemeClr val="dk1"/>
                  </a:solidFill>
                  <a:prstDash val="solid"/>
                  <a:round/>
                  <a:headEnd len="med" w="med" type="none"/>
                  <a:tailEnd len="med" w="med" type="none"/>
                </a:ln>
              </p:spPr>
            </p:sp>
          </p:grpSp>
          <p:sp>
            <p:nvSpPr>
              <p:cNvPr id="1346" name="Google Shape;1346;p41"/>
              <p:cNvSpPr/>
              <p:nvPr/>
            </p:nvSpPr>
            <p:spPr>
              <a:xfrm>
                <a:off x="8421230" y="2347100"/>
                <a:ext cx="152225" cy="295600"/>
              </a:xfrm>
              <a:custGeom>
                <a:rect b="b" l="l" r="r" t="t"/>
                <a:pathLst>
                  <a:path extrusionOk="0" h="11824" w="6089">
                    <a:moveTo>
                      <a:pt x="5734" y="0"/>
                    </a:moveTo>
                    <a:lnTo>
                      <a:pt x="0" y="5735"/>
                    </a:lnTo>
                    <a:lnTo>
                      <a:pt x="6089" y="11824"/>
                    </a:lnTo>
                    <a:close/>
                  </a:path>
                </a:pathLst>
              </a:custGeom>
              <a:solidFill>
                <a:schemeClr val="dk1"/>
              </a:solidFill>
              <a:ln cap="flat" cmpd="sng" w="9525">
                <a:solidFill>
                  <a:srgbClr val="262D66"/>
                </a:solidFill>
                <a:prstDash val="solid"/>
                <a:round/>
                <a:headEnd len="med" w="med" type="none"/>
                <a:tailEnd len="med" w="med" type="none"/>
              </a:ln>
            </p:spPr>
          </p:sp>
        </p:grpSp>
        <p:sp>
          <p:nvSpPr>
            <p:cNvPr id="1347" name="Google Shape;1347;p41"/>
            <p:cNvSpPr/>
            <p:nvPr/>
          </p:nvSpPr>
          <p:spPr>
            <a:xfrm>
              <a:off x="4089600" y="2709225"/>
              <a:ext cx="150350" cy="299275"/>
            </a:xfrm>
            <a:custGeom>
              <a:rect b="b" l="l" r="r" t="t"/>
              <a:pathLst>
                <a:path extrusionOk="0" h="11971" w="6014">
                  <a:moveTo>
                    <a:pt x="0" y="0"/>
                  </a:moveTo>
                  <a:lnTo>
                    <a:pt x="6014" y="6014"/>
                  </a:lnTo>
                  <a:lnTo>
                    <a:pt x="57" y="11971"/>
                  </a:lnTo>
                  <a:close/>
                </a:path>
              </a:pathLst>
            </a:custGeom>
            <a:solidFill>
              <a:schemeClr val="dk1"/>
            </a:solidFill>
            <a:ln cap="flat" cmpd="sng" w="9525">
              <a:solidFill>
                <a:schemeClr val="dk1"/>
              </a:solidFill>
              <a:prstDash val="solid"/>
              <a:round/>
              <a:headEnd len="med" w="med" type="none"/>
              <a:tailEnd len="med" w="med" type="none"/>
            </a:ln>
          </p:spPr>
        </p:sp>
      </p:gr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51" name="Shape 1351"/>
        <p:cNvGrpSpPr/>
        <p:nvPr/>
      </p:nvGrpSpPr>
      <p:grpSpPr>
        <a:xfrm>
          <a:off x="0" y="0"/>
          <a:ext cx="0" cy="0"/>
          <a:chOff x="0" y="0"/>
          <a:chExt cx="0" cy="0"/>
        </a:xfrm>
      </p:grpSpPr>
      <p:pic>
        <p:nvPicPr>
          <p:cNvPr id="1352" name="Google Shape;1352;p42"/>
          <p:cNvPicPr preferRelativeResize="0"/>
          <p:nvPr/>
        </p:nvPicPr>
        <p:blipFill rotWithShape="1">
          <a:blip r:embed="rId3">
            <a:alphaModFix/>
          </a:blip>
          <a:srcRect b="3630" l="52772" r="0" t="11931"/>
          <a:stretch/>
        </p:blipFill>
        <p:spPr>
          <a:xfrm>
            <a:off x="6927776" y="-127275"/>
            <a:ext cx="2357174" cy="5410600"/>
          </a:xfrm>
          <a:prstGeom prst="rect">
            <a:avLst/>
          </a:prstGeom>
          <a:noFill/>
          <a:ln>
            <a:noFill/>
          </a:ln>
        </p:spPr>
      </p:pic>
      <p:pic>
        <p:nvPicPr>
          <p:cNvPr id="1353" name="Google Shape;1353;p42"/>
          <p:cNvPicPr preferRelativeResize="0"/>
          <p:nvPr/>
        </p:nvPicPr>
        <p:blipFill rotWithShape="1">
          <a:blip r:embed="rId4">
            <a:alphaModFix/>
          </a:blip>
          <a:srcRect b="0" l="0" r="56866" t="0"/>
          <a:stretch/>
        </p:blipFill>
        <p:spPr>
          <a:xfrm>
            <a:off x="3938319" y="-111501"/>
            <a:ext cx="4160820" cy="5426303"/>
          </a:xfrm>
          <a:prstGeom prst="rect">
            <a:avLst/>
          </a:prstGeom>
          <a:noFill/>
          <a:ln>
            <a:noFill/>
          </a:ln>
        </p:spPr>
      </p:pic>
      <p:grpSp>
        <p:nvGrpSpPr>
          <p:cNvPr id="1354" name="Google Shape;1354;p42"/>
          <p:cNvGrpSpPr/>
          <p:nvPr/>
        </p:nvGrpSpPr>
        <p:grpSpPr>
          <a:xfrm>
            <a:off x="6728515" y="-292125"/>
            <a:ext cx="253851" cy="4517250"/>
            <a:chOff x="3778222" y="-315034"/>
            <a:chExt cx="3000600" cy="4517250"/>
          </a:xfrm>
        </p:grpSpPr>
        <p:sp>
          <p:nvSpPr>
            <p:cNvPr id="1355" name="Google Shape;1355;p42"/>
            <p:cNvSpPr/>
            <p:nvPr/>
          </p:nvSpPr>
          <p:spPr>
            <a:xfrm rot="2699684">
              <a:off x="3524643" y="3242412"/>
              <a:ext cx="2305239" cy="169706"/>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6" name="Google Shape;1356;p42"/>
            <p:cNvSpPr/>
            <p:nvPr/>
          </p:nvSpPr>
          <p:spPr>
            <a:xfrm rot="8100360">
              <a:off x="3253297" y="1088658"/>
              <a:ext cx="4050449" cy="192616"/>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57" name="Google Shape;1357;p42"/>
          <p:cNvGrpSpPr/>
          <p:nvPr/>
        </p:nvGrpSpPr>
        <p:grpSpPr>
          <a:xfrm>
            <a:off x="713237" y="540038"/>
            <a:ext cx="718060" cy="718060"/>
            <a:chOff x="3602048" y="332663"/>
            <a:chExt cx="718060" cy="718060"/>
          </a:xfrm>
        </p:grpSpPr>
        <p:grpSp>
          <p:nvGrpSpPr>
            <p:cNvPr id="1358" name="Google Shape;1358;p42"/>
            <p:cNvGrpSpPr/>
            <p:nvPr/>
          </p:nvGrpSpPr>
          <p:grpSpPr>
            <a:xfrm>
              <a:off x="3695725" y="449325"/>
              <a:ext cx="530700" cy="484800"/>
              <a:chOff x="3695725" y="449325"/>
              <a:chExt cx="530700" cy="484800"/>
            </a:xfrm>
          </p:grpSpPr>
          <p:cxnSp>
            <p:nvCxnSpPr>
              <p:cNvPr id="1359" name="Google Shape;1359;p42"/>
              <p:cNvCxnSpPr/>
              <p:nvPr/>
            </p:nvCxnSpPr>
            <p:spPr>
              <a:xfrm>
                <a:off x="3961075" y="449325"/>
                <a:ext cx="0" cy="484800"/>
              </a:xfrm>
              <a:prstGeom prst="straightConnector1">
                <a:avLst/>
              </a:prstGeom>
              <a:noFill/>
              <a:ln cap="flat" cmpd="sng" w="9525">
                <a:solidFill>
                  <a:schemeClr val="dk1"/>
                </a:solidFill>
                <a:prstDash val="solid"/>
                <a:round/>
                <a:headEnd len="med" w="med" type="none"/>
                <a:tailEnd len="med" w="med" type="none"/>
              </a:ln>
            </p:spPr>
          </p:cxnSp>
          <p:cxnSp>
            <p:nvCxnSpPr>
              <p:cNvPr id="1360" name="Google Shape;1360;p42"/>
              <p:cNvCxnSpPr/>
              <p:nvPr/>
            </p:nvCxnSpPr>
            <p:spPr>
              <a:xfrm rot="10800000">
                <a:off x="3695725" y="691725"/>
                <a:ext cx="530700" cy="0"/>
              </a:xfrm>
              <a:prstGeom prst="straightConnector1">
                <a:avLst/>
              </a:prstGeom>
              <a:noFill/>
              <a:ln cap="flat" cmpd="sng" w="9525">
                <a:solidFill>
                  <a:schemeClr val="dk1"/>
                </a:solidFill>
                <a:prstDash val="solid"/>
                <a:round/>
                <a:headEnd len="med" w="med" type="none"/>
                <a:tailEnd len="med" w="med" type="none"/>
              </a:ln>
            </p:spPr>
          </p:cxnSp>
        </p:grpSp>
        <p:grpSp>
          <p:nvGrpSpPr>
            <p:cNvPr id="1361" name="Google Shape;1361;p42"/>
            <p:cNvGrpSpPr/>
            <p:nvPr/>
          </p:nvGrpSpPr>
          <p:grpSpPr>
            <a:xfrm rot="2700000">
              <a:off x="3695730" y="449296"/>
              <a:ext cx="530695" cy="484795"/>
              <a:chOff x="3695725" y="449325"/>
              <a:chExt cx="530700" cy="484800"/>
            </a:xfrm>
          </p:grpSpPr>
          <p:cxnSp>
            <p:nvCxnSpPr>
              <p:cNvPr id="1362" name="Google Shape;1362;p42"/>
              <p:cNvCxnSpPr/>
              <p:nvPr/>
            </p:nvCxnSpPr>
            <p:spPr>
              <a:xfrm>
                <a:off x="3961075" y="449325"/>
                <a:ext cx="0" cy="484800"/>
              </a:xfrm>
              <a:prstGeom prst="straightConnector1">
                <a:avLst/>
              </a:prstGeom>
              <a:noFill/>
              <a:ln cap="flat" cmpd="sng" w="9525">
                <a:solidFill>
                  <a:schemeClr val="dk1"/>
                </a:solidFill>
                <a:prstDash val="solid"/>
                <a:round/>
                <a:headEnd len="med" w="med" type="none"/>
                <a:tailEnd len="med" w="med" type="none"/>
              </a:ln>
            </p:spPr>
          </p:cxnSp>
          <p:cxnSp>
            <p:nvCxnSpPr>
              <p:cNvPr id="1363" name="Google Shape;1363;p42"/>
              <p:cNvCxnSpPr/>
              <p:nvPr/>
            </p:nvCxnSpPr>
            <p:spPr>
              <a:xfrm rot="10800000">
                <a:off x="3695725" y="691725"/>
                <a:ext cx="530700" cy="0"/>
              </a:xfrm>
              <a:prstGeom prst="straightConnector1">
                <a:avLst/>
              </a:prstGeom>
              <a:noFill/>
              <a:ln cap="flat" cmpd="sng" w="9525">
                <a:solidFill>
                  <a:schemeClr val="dk1"/>
                </a:solidFill>
                <a:prstDash val="solid"/>
                <a:round/>
                <a:headEnd len="med" w="med" type="none"/>
                <a:tailEnd len="med" w="med" type="none"/>
              </a:ln>
            </p:spPr>
          </p:cxnSp>
        </p:grpSp>
      </p:grpSp>
      <p:grpSp>
        <p:nvGrpSpPr>
          <p:cNvPr id="1364" name="Google Shape;1364;p42"/>
          <p:cNvGrpSpPr/>
          <p:nvPr/>
        </p:nvGrpSpPr>
        <p:grpSpPr>
          <a:xfrm flipH="1" rot="-5400000">
            <a:off x="3115359" y="-1062575"/>
            <a:ext cx="7208028" cy="5966127"/>
            <a:chOff x="5445025" y="999192"/>
            <a:chExt cx="3302496" cy="2733746"/>
          </a:xfrm>
        </p:grpSpPr>
        <p:sp>
          <p:nvSpPr>
            <p:cNvPr id="1365" name="Google Shape;1365;p42"/>
            <p:cNvSpPr/>
            <p:nvPr/>
          </p:nvSpPr>
          <p:spPr>
            <a:xfrm>
              <a:off x="5445025" y="999192"/>
              <a:ext cx="3302496" cy="2733746"/>
            </a:xfrm>
            <a:custGeom>
              <a:rect b="b" l="l" r="r" t="t"/>
              <a:pathLst>
                <a:path extrusionOk="0" h="135267" w="163409">
                  <a:moveTo>
                    <a:pt x="44222" y="135267"/>
                  </a:moveTo>
                  <a:lnTo>
                    <a:pt x="0" y="91045"/>
                  </a:lnTo>
                  <a:lnTo>
                    <a:pt x="91046" y="0"/>
                  </a:lnTo>
                  <a:lnTo>
                    <a:pt x="163409" y="72363"/>
                  </a:lnTo>
                </a:path>
              </a:pathLst>
            </a:custGeom>
            <a:noFill/>
            <a:ln cap="flat" cmpd="sng" w="9525">
              <a:solidFill>
                <a:schemeClr val="dk1"/>
              </a:solidFill>
              <a:prstDash val="solid"/>
              <a:round/>
              <a:headEnd len="med" w="med" type="none"/>
              <a:tailEnd len="med" w="med" type="none"/>
            </a:ln>
          </p:spPr>
        </p:sp>
        <p:sp>
          <p:nvSpPr>
            <p:cNvPr id="1366" name="Google Shape;1366;p42"/>
            <p:cNvSpPr/>
            <p:nvPr/>
          </p:nvSpPr>
          <p:spPr>
            <a:xfrm>
              <a:off x="6753014" y="1000642"/>
              <a:ext cx="1366883" cy="759896"/>
            </a:xfrm>
            <a:custGeom>
              <a:rect b="b" l="l" r="r" t="t"/>
              <a:pathLst>
                <a:path extrusionOk="0" h="37600" w="67634">
                  <a:moveTo>
                    <a:pt x="67634" y="30033"/>
                  </a:moveTo>
                  <a:lnTo>
                    <a:pt x="37601" y="0"/>
                  </a:lnTo>
                  <a:lnTo>
                    <a:pt x="0" y="37600"/>
                  </a:lnTo>
                </a:path>
              </a:pathLst>
            </a:custGeom>
            <a:noFill/>
            <a:ln cap="flat" cmpd="sng" w="9525">
              <a:solidFill>
                <a:schemeClr val="dk1"/>
              </a:solidFill>
              <a:prstDash val="solid"/>
              <a:round/>
              <a:headEnd len="med" w="med" type="none"/>
              <a:tailEnd len="med" w="med" type="none"/>
            </a:ln>
          </p:spPr>
        </p:sp>
      </p:grpSp>
      <p:grpSp>
        <p:nvGrpSpPr>
          <p:cNvPr id="1367" name="Google Shape;1367;p42"/>
          <p:cNvGrpSpPr/>
          <p:nvPr/>
        </p:nvGrpSpPr>
        <p:grpSpPr>
          <a:xfrm flipH="1" rot="10800000">
            <a:off x="1295450" y="-2705898"/>
            <a:ext cx="4160822" cy="4665649"/>
            <a:chOff x="5445015" y="965727"/>
            <a:chExt cx="3699166" cy="4148350"/>
          </a:xfrm>
        </p:grpSpPr>
        <p:sp>
          <p:nvSpPr>
            <p:cNvPr id="1368" name="Google Shape;1368;p42"/>
            <p:cNvSpPr/>
            <p:nvPr/>
          </p:nvSpPr>
          <p:spPr>
            <a:xfrm>
              <a:off x="5851244" y="2346863"/>
              <a:ext cx="3292937" cy="2767214"/>
            </a:xfrm>
            <a:custGeom>
              <a:rect b="b" l="l" r="r" t="t"/>
              <a:pathLst>
                <a:path extrusionOk="0" h="136923" w="162936">
                  <a:moveTo>
                    <a:pt x="0" y="65269"/>
                  </a:moveTo>
                  <a:lnTo>
                    <a:pt x="71654" y="136923"/>
                  </a:lnTo>
                  <a:lnTo>
                    <a:pt x="162936" y="45641"/>
                  </a:lnTo>
                  <a:lnTo>
                    <a:pt x="117295" y="0"/>
                  </a:lnTo>
                </a:path>
              </a:pathLst>
            </a:custGeom>
            <a:noFill/>
            <a:ln cap="flat" cmpd="sng" w="9525">
              <a:solidFill>
                <a:schemeClr val="dk1"/>
              </a:solidFill>
              <a:prstDash val="solid"/>
              <a:round/>
              <a:headEnd len="med" w="med" type="none"/>
              <a:tailEnd len="med" w="med" type="none"/>
            </a:ln>
          </p:spPr>
        </p:sp>
        <p:sp>
          <p:nvSpPr>
            <p:cNvPr id="1369" name="Google Shape;1369;p42"/>
            <p:cNvSpPr/>
            <p:nvPr/>
          </p:nvSpPr>
          <p:spPr>
            <a:xfrm>
              <a:off x="6462947" y="4344512"/>
              <a:ext cx="1328666" cy="755126"/>
            </a:xfrm>
            <a:custGeom>
              <a:rect b="b" l="l" r="r" t="t"/>
              <a:pathLst>
                <a:path extrusionOk="0" h="37364" w="65743">
                  <a:moveTo>
                    <a:pt x="0" y="8986"/>
                  </a:moveTo>
                  <a:lnTo>
                    <a:pt x="28378" y="37364"/>
                  </a:lnTo>
                  <a:lnTo>
                    <a:pt x="65743" y="0"/>
                  </a:lnTo>
                </a:path>
              </a:pathLst>
            </a:custGeom>
            <a:noFill/>
            <a:ln cap="flat" cmpd="sng" w="9525">
              <a:solidFill>
                <a:schemeClr val="dk1"/>
              </a:solidFill>
              <a:prstDash val="solid"/>
              <a:round/>
              <a:headEnd len="med" w="med" type="none"/>
              <a:tailEnd len="med" w="med" type="none"/>
            </a:ln>
          </p:spPr>
        </p:sp>
        <p:sp>
          <p:nvSpPr>
            <p:cNvPr id="1370" name="Google Shape;1370;p42"/>
            <p:cNvSpPr/>
            <p:nvPr/>
          </p:nvSpPr>
          <p:spPr>
            <a:xfrm>
              <a:off x="5445015" y="999181"/>
              <a:ext cx="3379825" cy="2733750"/>
            </a:xfrm>
            <a:custGeom>
              <a:rect b="b" l="l" r="r" t="t"/>
              <a:pathLst>
                <a:path extrusionOk="0" h="109350" w="135193">
                  <a:moveTo>
                    <a:pt x="35749" y="109350"/>
                  </a:moveTo>
                  <a:lnTo>
                    <a:pt x="0" y="73601"/>
                  </a:lnTo>
                  <a:lnTo>
                    <a:pt x="73602" y="0"/>
                  </a:lnTo>
                  <a:lnTo>
                    <a:pt x="135193" y="61984"/>
                  </a:lnTo>
                </a:path>
              </a:pathLst>
            </a:custGeom>
            <a:noFill/>
            <a:ln cap="flat" cmpd="sng" w="9525">
              <a:solidFill>
                <a:schemeClr val="dk1"/>
              </a:solidFill>
              <a:prstDash val="solid"/>
              <a:round/>
              <a:headEnd len="med" w="med" type="none"/>
              <a:tailEnd len="med" w="med" type="none"/>
            </a:ln>
          </p:spPr>
        </p:sp>
        <p:sp>
          <p:nvSpPr>
            <p:cNvPr id="1371" name="Google Shape;1371;p42"/>
            <p:cNvSpPr/>
            <p:nvPr/>
          </p:nvSpPr>
          <p:spPr>
            <a:xfrm>
              <a:off x="6787926" y="965727"/>
              <a:ext cx="1366883" cy="759896"/>
            </a:xfrm>
            <a:custGeom>
              <a:rect b="b" l="l" r="r" t="t"/>
              <a:pathLst>
                <a:path extrusionOk="0" h="37600" w="67634">
                  <a:moveTo>
                    <a:pt x="67634" y="30033"/>
                  </a:moveTo>
                  <a:lnTo>
                    <a:pt x="37601" y="0"/>
                  </a:lnTo>
                  <a:lnTo>
                    <a:pt x="0" y="37600"/>
                  </a:lnTo>
                </a:path>
              </a:pathLst>
            </a:custGeom>
            <a:noFill/>
            <a:ln cap="flat" cmpd="sng" w="9525">
              <a:solidFill>
                <a:schemeClr val="dk1"/>
              </a:solidFill>
              <a:prstDash val="solid"/>
              <a:round/>
              <a:headEnd len="med" w="med" type="none"/>
              <a:tailEnd len="med" w="med" type="none"/>
            </a:ln>
          </p:spPr>
        </p:sp>
      </p:grpSp>
      <p:sp>
        <p:nvSpPr>
          <p:cNvPr id="1372" name="Google Shape;1372;p42"/>
          <p:cNvSpPr txBox="1"/>
          <p:nvPr>
            <p:ph idx="2" type="subTitle"/>
          </p:nvPr>
        </p:nvSpPr>
        <p:spPr>
          <a:xfrm>
            <a:off x="169450" y="159500"/>
            <a:ext cx="6499200" cy="4884300"/>
          </a:xfrm>
          <a:prstGeom prst="rect">
            <a:avLst/>
          </a:prstGeom>
          <a:solidFill>
            <a:srgbClr val="FFFFFF">
              <a:alpha val="50629"/>
            </a:srgbClr>
          </a:solidFill>
        </p:spPr>
        <p:txBody>
          <a:bodyPr anchorCtr="0" anchor="ctr" bIns="91425" lIns="91425" spcFirstLastPara="1" rIns="91425" wrap="square" tIns="91425">
            <a:noAutofit/>
          </a:bodyPr>
          <a:lstStyle/>
          <a:p>
            <a:pPr indent="0" lvl="0" marL="0" rtl="0" algn="l">
              <a:spcBef>
                <a:spcPts val="0"/>
              </a:spcBef>
              <a:spcAft>
                <a:spcPts val="0"/>
              </a:spcAft>
              <a:buNone/>
            </a:pPr>
            <a:r>
              <a:rPr b="1" lang="en" sz="2000">
                <a:solidFill>
                  <a:srgbClr val="000000"/>
                </a:solidFill>
                <a:latin typeface="Arial"/>
                <a:ea typeface="Arial"/>
                <a:cs typeface="Arial"/>
                <a:sym typeface="Arial"/>
              </a:rPr>
              <a:t>Decision trees</a:t>
            </a:r>
            <a:r>
              <a:rPr lang="en" sz="2000">
                <a:solidFill>
                  <a:srgbClr val="000000"/>
                </a:solidFill>
                <a:latin typeface="Arial"/>
                <a:ea typeface="Arial"/>
                <a:cs typeface="Arial"/>
                <a:sym typeface="Arial"/>
              </a:rPr>
              <a:t> present the entire problem to the decision- maker's assessment, but a critical perspective is also needed during the formation of the decision tree in order to undertake an ideal decision process. The tendency to approach different views in an open-minded manner and to be aware of and evaluate the alternatives (Facione, 1990, p. 28) should be implemented in the decision-making process and ensure that all available data is contained in the decision-tree. Only after such a decision tree forming process can a knowledgeable and logical decision-making process be completed, which is a requirement of critical thinking. </a:t>
            </a:r>
            <a:endParaRPr sz="2000"/>
          </a:p>
        </p:txBody>
      </p:sp>
      <p:sp>
        <p:nvSpPr>
          <p:cNvPr id="1373" name="Google Shape;1373;p42"/>
          <p:cNvSpPr/>
          <p:nvPr/>
        </p:nvSpPr>
        <p:spPr>
          <a:xfrm>
            <a:off x="800270" y="3640782"/>
            <a:ext cx="880536" cy="24577"/>
          </a:xfrm>
          <a:custGeom>
            <a:rect b="b" l="l" r="r" t="t"/>
            <a:pathLst>
              <a:path extrusionOk="0" h="355" w="12719">
                <a:moveTo>
                  <a:pt x="0" y="1"/>
                </a:moveTo>
                <a:lnTo>
                  <a:pt x="0" y="354"/>
                </a:lnTo>
                <a:lnTo>
                  <a:pt x="12719" y="354"/>
                </a:lnTo>
                <a:lnTo>
                  <a:pt x="12719" y="1"/>
                </a:lnTo>
                <a:close/>
              </a:path>
            </a:pathLst>
          </a:custGeom>
          <a:solidFill>
            <a:srgbClr val="262D6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7" name="Shape 1377"/>
        <p:cNvGrpSpPr/>
        <p:nvPr/>
      </p:nvGrpSpPr>
      <p:grpSpPr>
        <a:xfrm>
          <a:off x="0" y="0"/>
          <a:ext cx="0" cy="0"/>
          <a:chOff x="0" y="0"/>
          <a:chExt cx="0" cy="0"/>
        </a:xfrm>
      </p:grpSpPr>
      <p:sp>
        <p:nvSpPr>
          <p:cNvPr id="1378" name="Google Shape;1378;p43"/>
          <p:cNvSpPr txBox="1"/>
          <p:nvPr>
            <p:ph idx="1" type="subTitle"/>
          </p:nvPr>
        </p:nvSpPr>
        <p:spPr>
          <a:xfrm>
            <a:off x="209325" y="289075"/>
            <a:ext cx="7509000" cy="4625100"/>
          </a:xfrm>
          <a:prstGeom prst="rect">
            <a:avLst/>
          </a:prstGeom>
          <a:solidFill>
            <a:srgbClr val="FFFFFF">
              <a:alpha val="50629"/>
            </a:srgbClr>
          </a:solidFill>
        </p:spPr>
        <p:txBody>
          <a:bodyPr anchorCtr="0" anchor="ctr" bIns="91425" lIns="91425" spcFirstLastPara="1" rIns="91425" wrap="square" tIns="91425">
            <a:noAutofit/>
          </a:bodyPr>
          <a:lstStyle/>
          <a:p>
            <a:pPr indent="0" lvl="0" marL="0" rtl="0" algn="ctr">
              <a:spcBef>
                <a:spcPts val="0"/>
              </a:spcBef>
              <a:spcAft>
                <a:spcPts val="0"/>
              </a:spcAft>
              <a:buNone/>
            </a:pPr>
            <a:br>
              <a:rPr b="1" lang="en" sz="1700">
                <a:solidFill>
                  <a:srgbClr val="000000"/>
                </a:solidFill>
                <a:latin typeface="Arial"/>
                <a:ea typeface="Arial"/>
                <a:cs typeface="Arial"/>
                <a:sym typeface="Arial"/>
              </a:rPr>
            </a:br>
            <a:r>
              <a:rPr b="1" lang="en" sz="1700">
                <a:solidFill>
                  <a:srgbClr val="000000"/>
                </a:solidFill>
                <a:latin typeface="Arial"/>
                <a:ea typeface="Arial"/>
                <a:cs typeface="Arial"/>
                <a:sym typeface="Arial"/>
              </a:rPr>
              <a:t>Six thinking hats</a:t>
            </a:r>
            <a:r>
              <a:rPr lang="en" sz="1700">
                <a:solidFill>
                  <a:srgbClr val="000000"/>
                </a:solidFill>
                <a:latin typeface="Arial"/>
                <a:ea typeface="Arial"/>
                <a:cs typeface="Arial"/>
                <a:sym typeface="Arial"/>
              </a:rPr>
              <a:t>, which is another method to support the decision-making process, becomes more valuable when critical thinking is considered.</a:t>
            </a:r>
            <a:endParaRPr sz="1700">
              <a:solidFill>
                <a:srgbClr val="000000"/>
              </a:solidFill>
              <a:latin typeface="Arial"/>
              <a:ea typeface="Arial"/>
              <a:cs typeface="Arial"/>
              <a:sym typeface="Arial"/>
            </a:endParaRPr>
          </a:p>
          <a:p>
            <a:pPr indent="0" lvl="0" marL="0" rtl="0" algn="ctr">
              <a:spcBef>
                <a:spcPts val="0"/>
              </a:spcBef>
              <a:spcAft>
                <a:spcPts val="0"/>
              </a:spcAft>
              <a:buNone/>
            </a:pPr>
            <a:r>
              <a:t/>
            </a:r>
            <a:endParaRPr sz="17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1700">
                <a:solidFill>
                  <a:srgbClr val="000000"/>
                </a:solidFill>
                <a:latin typeface="Arial"/>
                <a:ea typeface="Arial"/>
                <a:cs typeface="Arial"/>
                <a:sym typeface="Arial"/>
              </a:rPr>
              <a:t>De Bono stated that thinking with six hats had </a:t>
            </a:r>
            <a:r>
              <a:rPr b="1" lang="en" sz="1700">
                <a:solidFill>
                  <a:srgbClr val="000000"/>
                </a:solidFill>
                <a:latin typeface="Arial"/>
                <a:ea typeface="Arial"/>
                <a:cs typeface="Arial"/>
                <a:sym typeface="Arial"/>
              </a:rPr>
              <a:t>two purposes</a:t>
            </a:r>
            <a:r>
              <a:rPr lang="en" sz="1700">
                <a:solidFill>
                  <a:srgbClr val="000000"/>
                </a:solidFill>
                <a:latin typeface="Arial"/>
                <a:ea typeface="Arial"/>
                <a:cs typeface="Arial"/>
                <a:sym typeface="Arial"/>
              </a:rPr>
              <a:t>. </a:t>
            </a:r>
            <a:r>
              <a:rPr b="1" lang="en" sz="1700">
                <a:solidFill>
                  <a:srgbClr val="000000"/>
                </a:solidFill>
                <a:latin typeface="Arial"/>
                <a:ea typeface="Arial"/>
                <a:cs typeface="Arial"/>
                <a:sym typeface="Arial"/>
              </a:rPr>
              <a:t>The first</a:t>
            </a:r>
            <a:r>
              <a:rPr lang="en" sz="1700">
                <a:solidFill>
                  <a:srgbClr val="000000"/>
                </a:solidFill>
                <a:latin typeface="Arial"/>
                <a:ea typeface="Arial"/>
                <a:cs typeface="Arial"/>
                <a:sym typeface="Arial"/>
              </a:rPr>
              <a:t> is to simplify thinking by allowing the thinker to deal with one thing each time. Instead of dealing with different perspectives such as emotions, logic, knowledge, hope and creativity at the same time, the thinker can think about them separately.</a:t>
            </a:r>
            <a:endParaRPr sz="17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1700">
                <a:solidFill>
                  <a:srgbClr val="000000"/>
                </a:solidFill>
                <a:latin typeface="Arial"/>
                <a:ea typeface="Arial"/>
                <a:cs typeface="Arial"/>
                <a:sym typeface="Arial"/>
              </a:rPr>
              <a:t>The </a:t>
            </a:r>
            <a:r>
              <a:rPr b="1" lang="en" sz="1700">
                <a:solidFill>
                  <a:srgbClr val="000000"/>
                </a:solidFill>
                <a:latin typeface="Arial"/>
                <a:ea typeface="Arial"/>
                <a:cs typeface="Arial"/>
                <a:sym typeface="Arial"/>
              </a:rPr>
              <a:t>second objective</a:t>
            </a:r>
            <a:r>
              <a:rPr lang="en" sz="1700">
                <a:solidFill>
                  <a:srgbClr val="000000"/>
                </a:solidFill>
                <a:latin typeface="Arial"/>
                <a:ea typeface="Arial"/>
                <a:cs typeface="Arial"/>
                <a:sym typeface="Arial"/>
              </a:rPr>
              <a:t> is to provide a transition in thinking. Focusing only on emotions or information only leads to the same type of information (Bono, 2000, p. 133). Different hats enable us to come up with different kinds of perspectives and protect us from one-sided perspectives. In addition, addressing a subject from one perspective at a time is an effective way to avoid overlooking different perspectives in the decision-making process.</a:t>
            </a:r>
            <a:endParaRPr sz="1200">
              <a:solidFill>
                <a:srgbClr val="000000"/>
              </a:solidFill>
              <a:latin typeface="Arial"/>
              <a:ea typeface="Arial"/>
              <a:cs typeface="Arial"/>
              <a:sym typeface="Arial"/>
            </a:endParaRPr>
          </a:p>
          <a:p>
            <a:pPr indent="0" lvl="0" marL="0" rtl="0" algn="ctr">
              <a:spcBef>
                <a:spcPts val="1200"/>
              </a:spcBef>
              <a:spcAft>
                <a:spcPts val="0"/>
              </a:spcAft>
              <a:buNone/>
            </a:pPr>
            <a:r>
              <a:t/>
            </a:r>
            <a:endParaRPr sz="1200">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2" name="Shape 1382"/>
        <p:cNvGrpSpPr/>
        <p:nvPr/>
      </p:nvGrpSpPr>
      <p:grpSpPr>
        <a:xfrm>
          <a:off x="0" y="0"/>
          <a:ext cx="0" cy="0"/>
          <a:chOff x="0" y="0"/>
          <a:chExt cx="0" cy="0"/>
        </a:xfrm>
      </p:grpSpPr>
      <p:grpSp>
        <p:nvGrpSpPr>
          <p:cNvPr id="1383" name="Google Shape;1383;p44"/>
          <p:cNvGrpSpPr/>
          <p:nvPr/>
        </p:nvGrpSpPr>
        <p:grpSpPr>
          <a:xfrm>
            <a:off x="6949625" y="1840885"/>
            <a:ext cx="941400" cy="941400"/>
            <a:chOff x="6949625" y="1840885"/>
            <a:chExt cx="941400" cy="941400"/>
          </a:xfrm>
        </p:grpSpPr>
        <p:grpSp>
          <p:nvGrpSpPr>
            <p:cNvPr id="1384" name="Google Shape;1384;p44"/>
            <p:cNvGrpSpPr/>
            <p:nvPr/>
          </p:nvGrpSpPr>
          <p:grpSpPr>
            <a:xfrm>
              <a:off x="6949625" y="1840885"/>
              <a:ext cx="941400" cy="941400"/>
              <a:chOff x="2274125" y="1463085"/>
              <a:chExt cx="941400" cy="941400"/>
            </a:xfrm>
          </p:grpSpPr>
          <p:sp>
            <p:nvSpPr>
              <p:cNvPr id="1385" name="Google Shape;1385;p44"/>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6" name="Google Shape;1386;p44"/>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87" name="Google Shape;1387;p44"/>
              <p:cNvGrpSpPr/>
              <p:nvPr/>
            </p:nvGrpSpPr>
            <p:grpSpPr>
              <a:xfrm>
                <a:off x="2274125" y="1463085"/>
                <a:ext cx="941400" cy="941400"/>
                <a:chOff x="2274125" y="1463085"/>
                <a:chExt cx="941400" cy="941400"/>
              </a:xfrm>
            </p:grpSpPr>
            <p:sp>
              <p:nvSpPr>
                <p:cNvPr id="1388" name="Google Shape;1388;p44"/>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89" name="Google Shape;1389;p44"/>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0" name="Google Shape;1390;p44"/>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1" name="Google Shape;1391;p44"/>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392" name="Google Shape;1392;p44"/>
            <p:cNvSpPr/>
            <p:nvPr/>
          </p:nvSpPr>
          <p:spPr>
            <a:xfrm>
              <a:off x="6949629" y="2484675"/>
              <a:ext cx="192000" cy="1920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3" name="Google Shape;1393;p44"/>
            <p:cNvSpPr/>
            <p:nvPr/>
          </p:nvSpPr>
          <p:spPr>
            <a:xfrm>
              <a:off x="7694050" y="2484675"/>
              <a:ext cx="192000" cy="1920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394" name="Google Shape;1394;p44"/>
          <p:cNvGrpSpPr/>
          <p:nvPr/>
        </p:nvGrpSpPr>
        <p:grpSpPr>
          <a:xfrm>
            <a:off x="1253225" y="1840885"/>
            <a:ext cx="941410" cy="941400"/>
            <a:chOff x="1253225" y="1840885"/>
            <a:chExt cx="941410" cy="941400"/>
          </a:xfrm>
        </p:grpSpPr>
        <p:grpSp>
          <p:nvGrpSpPr>
            <p:cNvPr id="1395" name="Google Shape;1395;p44"/>
            <p:cNvGrpSpPr/>
            <p:nvPr/>
          </p:nvGrpSpPr>
          <p:grpSpPr>
            <a:xfrm flipH="1">
              <a:off x="1253225" y="1840885"/>
              <a:ext cx="941400" cy="941400"/>
              <a:chOff x="2274125" y="1463085"/>
              <a:chExt cx="941400" cy="941400"/>
            </a:xfrm>
          </p:grpSpPr>
          <p:sp>
            <p:nvSpPr>
              <p:cNvPr id="1396" name="Google Shape;1396;p44"/>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97" name="Google Shape;1397;p44"/>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398" name="Google Shape;1398;p44"/>
              <p:cNvGrpSpPr/>
              <p:nvPr/>
            </p:nvGrpSpPr>
            <p:grpSpPr>
              <a:xfrm>
                <a:off x="2274125" y="1463085"/>
                <a:ext cx="941400" cy="941400"/>
                <a:chOff x="2274125" y="1463085"/>
                <a:chExt cx="941400" cy="941400"/>
              </a:xfrm>
            </p:grpSpPr>
            <p:sp>
              <p:nvSpPr>
                <p:cNvPr id="1399" name="Google Shape;1399;p44"/>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0" name="Google Shape;1400;p44"/>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1" name="Google Shape;1401;p44"/>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2" name="Google Shape;1402;p44"/>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403" name="Google Shape;1403;p44"/>
            <p:cNvSpPr/>
            <p:nvPr/>
          </p:nvSpPr>
          <p:spPr>
            <a:xfrm>
              <a:off x="2002635" y="2484675"/>
              <a:ext cx="192000" cy="1920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04" name="Google Shape;1404;p44"/>
          <p:cNvGrpSpPr/>
          <p:nvPr/>
        </p:nvGrpSpPr>
        <p:grpSpPr>
          <a:xfrm>
            <a:off x="4101425" y="3048085"/>
            <a:ext cx="941400" cy="941400"/>
            <a:chOff x="4101425" y="3048085"/>
            <a:chExt cx="941400" cy="941400"/>
          </a:xfrm>
        </p:grpSpPr>
        <p:grpSp>
          <p:nvGrpSpPr>
            <p:cNvPr id="1405" name="Google Shape;1405;p44"/>
            <p:cNvGrpSpPr/>
            <p:nvPr/>
          </p:nvGrpSpPr>
          <p:grpSpPr>
            <a:xfrm>
              <a:off x="4101425" y="3048085"/>
              <a:ext cx="941400" cy="941400"/>
              <a:chOff x="2274125" y="1463085"/>
              <a:chExt cx="941400" cy="941400"/>
            </a:xfrm>
          </p:grpSpPr>
          <p:sp>
            <p:nvSpPr>
              <p:cNvPr id="1406" name="Google Shape;1406;p44"/>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07" name="Google Shape;1407;p44"/>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08" name="Google Shape;1408;p44"/>
              <p:cNvGrpSpPr/>
              <p:nvPr/>
            </p:nvGrpSpPr>
            <p:grpSpPr>
              <a:xfrm>
                <a:off x="2274125" y="1463085"/>
                <a:ext cx="941400" cy="941400"/>
                <a:chOff x="2274125" y="1463085"/>
                <a:chExt cx="941400" cy="941400"/>
              </a:xfrm>
            </p:grpSpPr>
            <p:sp>
              <p:nvSpPr>
                <p:cNvPr id="1409" name="Google Shape;1409;p44"/>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0" name="Google Shape;1410;p44"/>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1" name="Google Shape;1411;p44"/>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2" name="Google Shape;1412;p44"/>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413" name="Google Shape;1413;p44"/>
            <p:cNvGrpSpPr/>
            <p:nvPr/>
          </p:nvGrpSpPr>
          <p:grpSpPr>
            <a:xfrm>
              <a:off x="4101425" y="3156038"/>
              <a:ext cx="941400" cy="192000"/>
              <a:chOff x="4101435" y="3157775"/>
              <a:chExt cx="941400" cy="192000"/>
            </a:xfrm>
          </p:grpSpPr>
          <p:sp>
            <p:nvSpPr>
              <p:cNvPr id="1414" name="Google Shape;1414;p44"/>
              <p:cNvSpPr/>
              <p:nvPr/>
            </p:nvSpPr>
            <p:spPr>
              <a:xfrm>
                <a:off x="4101435" y="3157775"/>
                <a:ext cx="192000" cy="1920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15" name="Google Shape;1415;p44"/>
              <p:cNvSpPr/>
              <p:nvPr/>
            </p:nvSpPr>
            <p:spPr>
              <a:xfrm>
                <a:off x="4850835" y="3157775"/>
                <a:ext cx="192000" cy="1920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cxnSp>
        <p:nvCxnSpPr>
          <p:cNvPr id="1416" name="Google Shape;1416;p44"/>
          <p:cNvCxnSpPr/>
          <p:nvPr/>
        </p:nvCxnSpPr>
        <p:spPr>
          <a:xfrm>
            <a:off x="2194625" y="2571854"/>
            <a:ext cx="1906800" cy="671400"/>
          </a:xfrm>
          <a:prstGeom prst="bentConnector3">
            <a:avLst>
              <a:gd fmla="val 50000" name="adj1"/>
            </a:avLst>
          </a:prstGeom>
          <a:noFill/>
          <a:ln cap="flat" cmpd="sng" w="9525">
            <a:solidFill>
              <a:schemeClr val="dk1"/>
            </a:solidFill>
            <a:prstDash val="solid"/>
            <a:round/>
            <a:headEnd len="med" w="med" type="none"/>
            <a:tailEnd len="med" w="med" type="stealth"/>
          </a:ln>
        </p:spPr>
      </p:cxnSp>
      <p:cxnSp>
        <p:nvCxnSpPr>
          <p:cNvPr id="1417" name="Google Shape;1417;p44"/>
          <p:cNvCxnSpPr/>
          <p:nvPr/>
        </p:nvCxnSpPr>
        <p:spPr>
          <a:xfrm flipH="1" rot="10800000">
            <a:off x="5042829" y="2572261"/>
            <a:ext cx="1906800" cy="671400"/>
          </a:xfrm>
          <a:prstGeom prst="bentConnector3">
            <a:avLst>
              <a:gd fmla="val 50000" name="adj1"/>
            </a:avLst>
          </a:prstGeom>
          <a:noFill/>
          <a:ln cap="flat" cmpd="sng" w="9525">
            <a:solidFill>
              <a:schemeClr val="dk1"/>
            </a:solidFill>
            <a:prstDash val="solid"/>
            <a:round/>
            <a:headEnd len="med" w="med" type="none"/>
            <a:tailEnd len="med" w="med" type="stealth"/>
          </a:ln>
        </p:spPr>
      </p:cxnSp>
      <p:cxnSp>
        <p:nvCxnSpPr>
          <p:cNvPr id="1418" name="Google Shape;1418;p44"/>
          <p:cNvCxnSpPr/>
          <p:nvPr/>
        </p:nvCxnSpPr>
        <p:spPr>
          <a:xfrm>
            <a:off x="7886050" y="2572261"/>
            <a:ext cx="1757400" cy="659400"/>
          </a:xfrm>
          <a:prstGeom prst="bentConnector3">
            <a:avLst>
              <a:gd fmla="val 48442" name="adj1"/>
            </a:avLst>
          </a:prstGeom>
          <a:noFill/>
          <a:ln cap="flat" cmpd="sng" w="9525">
            <a:solidFill>
              <a:schemeClr val="dk1"/>
            </a:solidFill>
            <a:prstDash val="solid"/>
            <a:round/>
            <a:headEnd len="med" w="med" type="none"/>
            <a:tailEnd len="med" w="med" type="none"/>
          </a:ln>
        </p:spPr>
      </p:cxnSp>
      <p:sp>
        <p:nvSpPr>
          <p:cNvPr id="1419" name="Google Shape;1419;p44"/>
          <p:cNvSpPr txBox="1"/>
          <p:nvPr>
            <p:ph type="title"/>
          </p:nvPr>
        </p:nvSpPr>
        <p:spPr>
          <a:xfrm>
            <a:off x="713225" y="445025"/>
            <a:ext cx="7717800" cy="57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a:solidFill>
                  <a:srgbClr val="000000"/>
                </a:solidFill>
                <a:latin typeface="Arial"/>
                <a:ea typeface="Arial"/>
                <a:cs typeface="Arial"/>
                <a:sym typeface="Arial"/>
              </a:rPr>
              <a:t>six-hats thinking metaphor:</a:t>
            </a:r>
            <a:endParaRPr>
              <a:solidFill>
                <a:schemeClr val="dk1"/>
              </a:solidFill>
            </a:endParaRPr>
          </a:p>
        </p:txBody>
      </p:sp>
      <p:sp>
        <p:nvSpPr>
          <p:cNvPr id="1420" name="Google Shape;1420;p44"/>
          <p:cNvSpPr txBox="1"/>
          <p:nvPr/>
        </p:nvSpPr>
        <p:spPr>
          <a:xfrm>
            <a:off x="6309125" y="3413625"/>
            <a:ext cx="2222400" cy="748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100">
                <a:solidFill>
                  <a:schemeClr val="dk1"/>
                </a:solidFill>
                <a:latin typeface="Oxygen"/>
                <a:ea typeface="Oxygen"/>
                <a:cs typeface="Oxygen"/>
                <a:sym typeface="Oxygen"/>
              </a:rPr>
              <a:t>BLACK HAT</a:t>
            </a:r>
            <a:endParaRPr sz="2100">
              <a:solidFill>
                <a:schemeClr val="dk1"/>
              </a:solidFill>
              <a:latin typeface="Oxygen"/>
              <a:ea typeface="Oxygen"/>
              <a:cs typeface="Oxygen"/>
              <a:sym typeface="Oxygen"/>
            </a:endParaRPr>
          </a:p>
        </p:txBody>
      </p:sp>
      <p:sp>
        <p:nvSpPr>
          <p:cNvPr id="1421" name="Google Shape;1421;p44"/>
          <p:cNvSpPr txBox="1"/>
          <p:nvPr/>
        </p:nvSpPr>
        <p:spPr>
          <a:xfrm>
            <a:off x="3460925" y="2206425"/>
            <a:ext cx="2222400" cy="748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100">
                <a:solidFill>
                  <a:schemeClr val="dk1"/>
                </a:solidFill>
                <a:latin typeface="Oxygen"/>
                <a:ea typeface="Oxygen"/>
                <a:cs typeface="Oxygen"/>
                <a:sym typeface="Oxygen"/>
              </a:rPr>
              <a:t>RED HAT</a:t>
            </a:r>
            <a:endParaRPr sz="2100">
              <a:solidFill>
                <a:schemeClr val="dk1"/>
              </a:solidFill>
              <a:latin typeface="Oxygen"/>
              <a:ea typeface="Oxygen"/>
              <a:cs typeface="Oxygen"/>
              <a:sym typeface="Oxygen"/>
            </a:endParaRPr>
          </a:p>
        </p:txBody>
      </p:sp>
      <p:sp>
        <p:nvSpPr>
          <p:cNvPr id="1422" name="Google Shape;1422;p44"/>
          <p:cNvSpPr txBox="1"/>
          <p:nvPr/>
        </p:nvSpPr>
        <p:spPr>
          <a:xfrm>
            <a:off x="612725" y="3413625"/>
            <a:ext cx="2222400" cy="748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100">
                <a:solidFill>
                  <a:schemeClr val="dk1"/>
                </a:solidFill>
                <a:latin typeface="Oxygen"/>
                <a:ea typeface="Oxygen"/>
                <a:cs typeface="Oxygen"/>
                <a:sym typeface="Oxygen"/>
              </a:rPr>
              <a:t>WHITE HAT</a:t>
            </a:r>
            <a:endParaRPr sz="2100">
              <a:solidFill>
                <a:schemeClr val="dk1"/>
              </a:solidFill>
              <a:latin typeface="Oxygen"/>
              <a:ea typeface="Oxygen"/>
              <a:cs typeface="Oxygen"/>
              <a:sym typeface="Oxygen"/>
            </a:endParaRPr>
          </a:p>
        </p:txBody>
      </p:sp>
      <p:sp>
        <p:nvSpPr>
          <p:cNvPr id="1423" name="Google Shape;1423;p44"/>
          <p:cNvSpPr txBox="1"/>
          <p:nvPr/>
        </p:nvSpPr>
        <p:spPr>
          <a:xfrm>
            <a:off x="1419125" y="2133225"/>
            <a:ext cx="609600" cy="356700"/>
          </a:xfrm>
          <a:prstGeom prst="rect">
            <a:avLst/>
          </a:prstGeom>
          <a:noFill/>
          <a:ln>
            <a:noFill/>
          </a:ln>
        </p:spPr>
        <p:txBody>
          <a:bodyPr anchorCtr="0" anchor="ctr" bIns="91425" lIns="91425" spcFirstLastPara="1" rIns="91425" wrap="square" tIns="91425">
            <a:noAutofit/>
          </a:bodyPr>
          <a:lstStyle/>
          <a:p>
            <a:pPr indent="0" lvl="0" marL="0" rtl="0" algn="ctr">
              <a:lnSpc>
                <a:spcPct val="80000"/>
              </a:lnSpc>
              <a:spcBef>
                <a:spcPts val="0"/>
              </a:spcBef>
              <a:spcAft>
                <a:spcPts val="0"/>
              </a:spcAft>
              <a:buNone/>
            </a:pPr>
            <a:r>
              <a:rPr lang="en" sz="3000">
                <a:solidFill>
                  <a:schemeClr val="dk1"/>
                </a:solidFill>
                <a:latin typeface="Sigmar One"/>
                <a:ea typeface="Sigmar One"/>
                <a:cs typeface="Sigmar One"/>
                <a:sym typeface="Sigmar One"/>
              </a:rPr>
              <a:t>1</a:t>
            </a:r>
            <a:endParaRPr sz="3000">
              <a:solidFill>
                <a:schemeClr val="dk1"/>
              </a:solidFill>
              <a:latin typeface="Sigmar One"/>
              <a:ea typeface="Sigmar One"/>
              <a:cs typeface="Sigmar One"/>
              <a:sym typeface="Sigmar One"/>
            </a:endParaRPr>
          </a:p>
        </p:txBody>
      </p:sp>
      <p:sp>
        <p:nvSpPr>
          <p:cNvPr id="1424" name="Google Shape;1424;p44"/>
          <p:cNvSpPr txBox="1"/>
          <p:nvPr/>
        </p:nvSpPr>
        <p:spPr>
          <a:xfrm>
            <a:off x="7115525" y="2133225"/>
            <a:ext cx="609600" cy="356700"/>
          </a:xfrm>
          <a:prstGeom prst="rect">
            <a:avLst/>
          </a:prstGeom>
          <a:noFill/>
          <a:ln>
            <a:noFill/>
          </a:ln>
        </p:spPr>
        <p:txBody>
          <a:bodyPr anchorCtr="0" anchor="ctr" bIns="91425" lIns="91425" spcFirstLastPara="1" rIns="91425" wrap="square" tIns="91425">
            <a:noAutofit/>
          </a:bodyPr>
          <a:lstStyle/>
          <a:p>
            <a:pPr indent="0" lvl="0" marL="0" rtl="0" algn="ctr">
              <a:lnSpc>
                <a:spcPct val="80000"/>
              </a:lnSpc>
              <a:spcBef>
                <a:spcPts val="0"/>
              </a:spcBef>
              <a:spcAft>
                <a:spcPts val="0"/>
              </a:spcAft>
              <a:buNone/>
            </a:pPr>
            <a:r>
              <a:rPr lang="en" sz="3000">
                <a:solidFill>
                  <a:schemeClr val="dk1"/>
                </a:solidFill>
                <a:latin typeface="Sigmar One"/>
                <a:ea typeface="Sigmar One"/>
                <a:cs typeface="Sigmar One"/>
                <a:sym typeface="Sigmar One"/>
              </a:rPr>
              <a:t>3</a:t>
            </a:r>
            <a:endParaRPr sz="3000">
              <a:solidFill>
                <a:schemeClr val="dk1"/>
              </a:solidFill>
              <a:latin typeface="Sigmar One"/>
              <a:ea typeface="Sigmar One"/>
              <a:cs typeface="Sigmar One"/>
              <a:sym typeface="Sigmar One"/>
            </a:endParaRPr>
          </a:p>
        </p:txBody>
      </p:sp>
      <p:sp>
        <p:nvSpPr>
          <p:cNvPr id="1425" name="Google Shape;1425;p44"/>
          <p:cNvSpPr txBox="1"/>
          <p:nvPr/>
        </p:nvSpPr>
        <p:spPr>
          <a:xfrm>
            <a:off x="4267325" y="3340425"/>
            <a:ext cx="609600" cy="356700"/>
          </a:xfrm>
          <a:prstGeom prst="rect">
            <a:avLst/>
          </a:prstGeom>
          <a:noFill/>
          <a:ln>
            <a:noFill/>
          </a:ln>
        </p:spPr>
        <p:txBody>
          <a:bodyPr anchorCtr="0" anchor="ctr" bIns="91425" lIns="91425" spcFirstLastPara="1" rIns="91425" wrap="square" tIns="91425">
            <a:noAutofit/>
          </a:bodyPr>
          <a:lstStyle/>
          <a:p>
            <a:pPr indent="0" lvl="0" marL="0" rtl="0" algn="ctr">
              <a:lnSpc>
                <a:spcPct val="80000"/>
              </a:lnSpc>
              <a:spcBef>
                <a:spcPts val="0"/>
              </a:spcBef>
              <a:spcAft>
                <a:spcPts val="0"/>
              </a:spcAft>
              <a:buNone/>
            </a:pPr>
            <a:r>
              <a:rPr lang="en" sz="3000">
                <a:solidFill>
                  <a:schemeClr val="dk1"/>
                </a:solidFill>
                <a:latin typeface="Sigmar One"/>
                <a:ea typeface="Sigmar One"/>
                <a:cs typeface="Sigmar One"/>
                <a:sym typeface="Sigmar One"/>
              </a:rPr>
              <a:t>2</a:t>
            </a:r>
            <a:endParaRPr sz="3000">
              <a:solidFill>
                <a:schemeClr val="dk1"/>
              </a:solidFill>
              <a:latin typeface="Sigmar One"/>
              <a:ea typeface="Sigmar One"/>
              <a:cs typeface="Sigmar One"/>
              <a:sym typeface="Sigmar One"/>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29" name="Shape 1429"/>
        <p:cNvGrpSpPr/>
        <p:nvPr/>
      </p:nvGrpSpPr>
      <p:grpSpPr>
        <a:xfrm>
          <a:off x="0" y="0"/>
          <a:ext cx="0" cy="0"/>
          <a:chOff x="0" y="0"/>
          <a:chExt cx="0" cy="0"/>
        </a:xfrm>
      </p:grpSpPr>
      <p:grpSp>
        <p:nvGrpSpPr>
          <p:cNvPr id="1430" name="Google Shape;1430;p45"/>
          <p:cNvGrpSpPr/>
          <p:nvPr/>
        </p:nvGrpSpPr>
        <p:grpSpPr>
          <a:xfrm>
            <a:off x="6949625" y="1840885"/>
            <a:ext cx="941400" cy="941400"/>
            <a:chOff x="6949625" y="1840885"/>
            <a:chExt cx="941400" cy="941400"/>
          </a:xfrm>
        </p:grpSpPr>
        <p:grpSp>
          <p:nvGrpSpPr>
            <p:cNvPr id="1431" name="Google Shape;1431;p45"/>
            <p:cNvGrpSpPr/>
            <p:nvPr/>
          </p:nvGrpSpPr>
          <p:grpSpPr>
            <a:xfrm>
              <a:off x="6949625" y="1840885"/>
              <a:ext cx="941400" cy="941400"/>
              <a:chOff x="2274125" y="1463085"/>
              <a:chExt cx="941400" cy="941400"/>
            </a:xfrm>
          </p:grpSpPr>
          <p:sp>
            <p:nvSpPr>
              <p:cNvPr id="1432" name="Google Shape;1432;p45"/>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3" name="Google Shape;1433;p45"/>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34" name="Google Shape;1434;p45"/>
              <p:cNvGrpSpPr/>
              <p:nvPr/>
            </p:nvGrpSpPr>
            <p:grpSpPr>
              <a:xfrm>
                <a:off x="2274125" y="1463085"/>
                <a:ext cx="941400" cy="941400"/>
                <a:chOff x="2274125" y="1463085"/>
                <a:chExt cx="941400" cy="941400"/>
              </a:xfrm>
            </p:grpSpPr>
            <p:sp>
              <p:nvSpPr>
                <p:cNvPr id="1435" name="Google Shape;1435;p45"/>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6" name="Google Shape;1436;p45"/>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7" name="Google Shape;1437;p45"/>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38" name="Google Shape;1438;p45"/>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439" name="Google Shape;1439;p45"/>
            <p:cNvSpPr/>
            <p:nvPr/>
          </p:nvSpPr>
          <p:spPr>
            <a:xfrm>
              <a:off x="6949629" y="2484675"/>
              <a:ext cx="192000" cy="1920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0" name="Google Shape;1440;p45"/>
            <p:cNvSpPr/>
            <p:nvPr/>
          </p:nvSpPr>
          <p:spPr>
            <a:xfrm>
              <a:off x="7694050" y="2484675"/>
              <a:ext cx="192000" cy="1920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41" name="Google Shape;1441;p45"/>
          <p:cNvGrpSpPr/>
          <p:nvPr/>
        </p:nvGrpSpPr>
        <p:grpSpPr>
          <a:xfrm>
            <a:off x="1253225" y="1840885"/>
            <a:ext cx="941410" cy="941400"/>
            <a:chOff x="1253225" y="1840885"/>
            <a:chExt cx="941410" cy="941400"/>
          </a:xfrm>
        </p:grpSpPr>
        <p:grpSp>
          <p:nvGrpSpPr>
            <p:cNvPr id="1442" name="Google Shape;1442;p45"/>
            <p:cNvGrpSpPr/>
            <p:nvPr/>
          </p:nvGrpSpPr>
          <p:grpSpPr>
            <a:xfrm flipH="1">
              <a:off x="1253225" y="1840885"/>
              <a:ext cx="941400" cy="941400"/>
              <a:chOff x="2274125" y="1463085"/>
              <a:chExt cx="941400" cy="941400"/>
            </a:xfrm>
          </p:grpSpPr>
          <p:sp>
            <p:nvSpPr>
              <p:cNvPr id="1443" name="Google Shape;1443;p45"/>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4" name="Google Shape;1444;p45"/>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45" name="Google Shape;1445;p45"/>
              <p:cNvGrpSpPr/>
              <p:nvPr/>
            </p:nvGrpSpPr>
            <p:grpSpPr>
              <a:xfrm>
                <a:off x="2274125" y="1463085"/>
                <a:ext cx="941400" cy="941400"/>
                <a:chOff x="2274125" y="1463085"/>
                <a:chExt cx="941400" cy="941400"/>
              </a:xfrm>
            </p:grpSpPr>
            <p:sp>
              <p:nvSpPr>
                <p:cNvPr id="1446" name="Google Shape;1446;p45"/>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7" name="Google Shape;1447;p45"/>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8" name="Google Shape;1448;p45"/>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49" name="Google Shape;1449;p45"/>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450" name="Google Shape;1450;p45"/>
            <p:cNvSpPr/>
            <p:nvPr/>
          </p:nvSpPr>
          <p:spPr>
            <a:xfrm>
              <a:off x="2002635" y="2484675"/>
              <a:ext cx="192000" cy="1920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451" name="Google Shape;1451;p45"/>
          <p:cNvGrpSpPr/>
          <p:nvPr/>
        </p:nvGrpSpPr>
        <p:grpSpPr>
          <a:xfrm>
            <a:off x="4101425" y="3048085"/>
            <a:ext cx="941400" cy="941400"/>
            <a:chOff x="4101425" y="3048085"/>
            <a:chExt cx="941400" cy="941400"/>
          </a:xfrm>
        </p:grpSpPr>
        <p:grpSp>
          <p:nvGrpSpPr>
            <p:cNvPr id="1452" name="Google Shape;1452;p45"/>
            <p:cNvGrpSpPr/>
            <p:nvPr/>
          </p:nvGrpSpPr>
          <p:grpSpPr>
            <a:xfrm>
              <a:off x="4101425" y="3048085"/>
              <a:ext cx="941400" cy="941400"/>
              <a:chOff x="2274125" y="1463085"/>
              <a:chExt cx="941400" cy="941400"/>
            </a:xfrm>
          </p:grpSpPr>
          <p:sp>
            <p:nvSpPr>
              <p:cNvPr id="1453" name="Google Shape;1453;p45"/>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4" name="Google Shape;1454;p45"/>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55" name="Google Shape;1455;p45"/>
              <p:cNvGrpSpPr/>
              <p:nvPr/>
            </p:nvGrpSpPr>
            <p:grpSpPr>
              <a:xfrm>
                <a:off x="2274125" y="1463085"/>
                <a:ext cx="941400" cy="941400"/>
                <a:chOff x="2274125" y="1463085"/>
                <a:chExt cx="941400" cy="941400"/>
              </a:xfrm>
            </p:grpSpPr>
            <p:sp>
              <p:nvSpPr>
                <p:cNvPr id="1456" name="Google Shape;1456;p45"/>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7" name="Google Shape;1457;p45"/>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8" name="Google Shape;1458;p45"/>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59" name="Google Shape;1459;p45"/>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460" name="Google Shape;1460;p45"/>
            <p:cNvGrpSpPr/>
            <p:nvPr/>
          </p:nvGrpSpPr>
          <p:grpSpPr>
            <a:xfrm>
              <a:off x="4101425" y="3156038"/>
              <a:ext cx="941400" cy="192000"/>
              <a:chOff x="4101435" y="3157775"/>
              <a:chExt cx="941400" cy="192000"/>
            </a:xfrm>
          </p:grpSpPr>
          <p:sp>
            <p:nvSpPr>
              <p:cNvPr id="1461" name="Google Shape;1461;p45"/>
              <p:cNvSpPr/>
              <p:nvPr/>
            </p:nvSpPr>
            <p:spPr>
              <a:xfrm>
                <a:off x="4101435" y="3157775"/>
                <a:ext cx="192000" cy="1920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62" name="Google Shape;1462;p45"/>
              <p:cNvSpPr/>
              <p:nvPr/>
            </p:nvSpPr>
            <p:spPr>
              <a:xfrm>
                <a:off x="4850835" y="3157775"/>
                <a:ext cx="192000" cy="1920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cxnSp>
        <p:nvCxnSpPr>
          <p:cNvPr id="1463" name="Google Shape;1463;p45"/>
          <p:cNvCxnSpPr/>
          <p:nvPr/>
        </p:nvCxnSpPr>
        <p:spPr>
          <a:xfrm>
            <a:off x="2194625" y="2571854"/>
            <a:ext cx="1906800" cy="671400"/>
          </a:xfrm>
          <a:prstGeom prst="bentConnector3">
            <a:avLst>
              <a:gd fmla="val 50000" name="adj1"/>
            </a:avLst>
          </a:prstGeom>
          <a:noFill/>
          <a:ln cap="flat" cmpd="sng" w="9525">
            <a:solidFill>
              <a:schemeClr val="dk1"/>
            </a:solidFill>
            <a:prstDash val="solid"/>
            <a:round/>
            <a:headEnd len="med" w="med" type="none"/>
            <a:tailEnd len="med" w="med" type="stealth"/>
          </a:ln>
        </p:spPr>
      </p:cxnSp>
      <p:cxnSp>
        <p:nvCxnSpPr>
          <p:cNvPr id="1464" name="Google Shape;1464;p45"/>
          <p:cNvCxnSpPr/>
          <p:nvPr/>
        </p:nvCxnSpPr>
        <p:spPr>
          <a:xfrm flipH="1" rot="10800000">
            <a:off x="5042829" y="2572261"/>
            <a:ext cx="1906800" cy="671400"/>
          </a:xfrm>
          <a:prstGeom prst="bentConnector3">
            <a:avLst>
              <a:gd fmla="val 50000" name="adj1"/>
            </a:avLst>
          </a:prstGeom>
          <a:noFill/>
          <a:ln cap="flat" cmpd="sng" w="9525">
            <a:solidFill>
              <a:schemeClr val="dk1"/>
            </a:solidFill>
            <a:prstDash val="solid"/>
            <a:round/>
            <a:headEnd len="med" w="med" type="none"/>
            <a:tailEnd len="med" w="med" type="stealth"/>
          </a:ln>
        </p:spPr>
      </p:cxnSp>
      <p:cxnSp>
        <p:nvCxnSpPr>
          <p:cNvPr id="1465" name="Google Shape;1465;p45"/>
          <p:cNvCxnSpPr/>
          <p:nvPr/>
        </p:nvCxnSpPr>
        <p:spPr>
          <a:xfrm>
            <a:off x="7886050" y="2572261"/>
            <a:ext cx="1757400" cy="659400"/>
          </a:xfrm>
          <a:prstGeom prst="bentConnector3">
            <a:avLst>
              <a:gd fmla="val 48442" name="adj1"/>
            </a:avLst>
          </a:prstGeom>
          <a:noFill/>
          <a:ln cap="flat" cmpd="sng" w="9525">
            <a:solidFill>
              <a:schemeClr val="dk1"/>
            </a:solidFill>
            <a:prstDash val="solid"/>
            <a:round/>
            <a:headEnd len="med" w="med" type="none"/>
            <a:tailEnd len="med" w="med" type="none"/>
          </a:ln>
        </p:spPr>
      </p:cxnSp>
      <p:sp>
        <p:nvSpPr>
          <p:cNvPr id="1466" name="Google Shape;1466;p45"/>
          <p:cNvSpPr txBox="1"/>
          <p:nvPr>
            <p:ph type="title"/>
          </p:nvPr>
        </p:nvSpPr>
        <p:spPr>
          <a:xfrm>
            <a:off x="713225" y="445025"/>
            <a:ext cx="7717800" cy="57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a:solidFill>
                  <a:srgbClr val="000000"/>
                </a:solidFill>
                <a:latin typeface="Arial"/>
                <a:ea typeface="Arial"/>
                <a:cs typeface="Arial"/>
                <a:sym typeface="Arial"/>
              </a:rPr>
              <a:t>six-hats thinking metaphor:</a:t>
            </a:r>
            <a:endParaRPr>
              <a:solidFill>
                <a:schemeClr val="dk1"/>
              </a:solidFill>
            </a:endParaRPr>
          </a:p>
        </p:txBody>
      </p:sp>
      <p:sp>
        <p:nvSpPr>
          <p:cNvPr id="1467" name="Google Shape;1467;p45"/>
          <p:cNvSpPr txBox="1"/>
          <p:nvPr/>
        </p:nvSpPr>
        <p:spPr>
          <a:xfrm>
            <a:off x="6309125" y="3413625"/>
            <a:ext cx="2222400" cy="748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100">
                <a:solidFill>
                  <a:schemeClr val="dk1"/>
                </a:solidFill>
                <a:latin typeface="Oxygen"/>
                <a:ea typeface="Oxygen"/>
                <a:cs typeface="Oxygen"/>
                <a:sym typeface="Oxygen"/>
              </a:rPr>
              <a:t>BLUE</a:t>
            </a:r>
            <a:r>
              <a:rPr lang="en" sz="2100">
                <a:solidFill>
                  <a:schemeClr val="dk1"/>
                </a:solidFill>
                <a:latin typeface="Oxygen"/>
                <a:ea typeface="Oxygen"/>
                <a:cs typeface="Oxygen"/>
                <a:sym typeface="Oxygen"/>
              </a:rPr>
              <a:t> HAT</a:t>
            </a:r>
            <a:endParaRPr sz="2100">
              <a:solidFill>
                <a:schemeClr val="dk1"/>
              </a:solidFill>
              <a:latin typeface="Oxygen"/>
              <a:ea typeface="Oxygen"/>
              <a:cs typeface="Oxygen"/>
              <a:sym typeface="Oxygen"/>
            </a:endParaRPr>
          </a:p>
        </p:txBody>
      </p:sp>
      <p:sp>
        <p:nvSpPr>
          <p:cNvPr id="1468" name="Google Shape;1468;p45"/>
          <p:cNvSpPr txBox="1"/>
          <p:nvPr/>
        </p:nvSpPr>
        <p:spPr>
          <a:xfrm>
            <a:off x="3460925" y="2206425"/>
            <a:ext cx="2222400" cy="748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100">
                <a:solidFill>
                  <a:schemeClr val="dk1"/>
                </a:solidFill>
                <a:latin typeface="Oxygen"/>
                <a:ea typeface="Oxygen"/>
                <a:cs typeface="Oxygen"/>
                <a:sym typeface="Oxygen"/>
              </a:rPr>
              <a:t>GREEN</a:t>
            </a:r>
            <a:r>
              <a:rPr lang="en" sz="2100">
                <a:solidFill>
                  <a:schemeClr val="dk1"/>
                </a:solidFill>
                <a:latin typeface="Oxygen"/>
                <a:ea typeface="Oxygen"/>
                <a:cs typeface="Oxygen"/>
                <a:sym typeface="Oxygen"/>
              </a:rPr>
              <a:t> HAT</a:t>
            </a:r>
            <a:endParaRPr sz="2100">
              <a:solidFill>
                <a:schemeClr val="dk1"/>
              </a:solidFill>
              <a:latin typeface="Oxygen"/>
              <a:ea typeface="Oxygen"/>
              <a:cs typeface="Oxygen"/>
              <a:sym typeface="Oxygen"/>
            </a:endParaRPr>
          </a:p>
        </p:txBody>
      </p:sp>
      <p:sp>
        <p:nvSpPr>
          <p:cNvPr id="1469" name="Google Shape;1469;p45"/>
          <p:cNvSpPr txBox="1"/>
          <p:nvPr/>
        </p:nvSpPr>
        <p:spPr>
          <a:xfrm>
            <a:off x="612725" y="3413625"/>
            <a:ext cx="2222400" cy="748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lang="en" sz="2100">
                <a:solidFill>
                  <a:schemeClr val="dk1"/>
                </a:solidFill>
                <a:latin typeface="Oxygen"/>
                <a:ea typeface="Oxygen"/>
                <a:cs typeface="Oxygen"/>
                <a:sym typeface="Oxygen"/>
              </a:rPr>
              <a:t>YELLOW </a:t>
            </a:r>
            <a:r>
              <a:rPr lang="en" sz="2100">
                <a:solidFill>
                  <a:schemeClr val="dk1"/>
                </a:solidFill>
                <a:latin typeface="Oxygen"/>
                <a:ea typeface="Oxygen"/>
                <a:cs typeface="Oxygen"/>
                <a:sym typeface="Oxygen"/>
              </a:rPr>
              <a:t>HAT</a:t>
            </a:r>
            <a:endParaRPr sz="2100">
              <a:solidFill>
                <a:schemeClr val="dk1"/>
              </a:solidFill>
              <a:latin typeface="Oxygen"/>
              <a:ea typeface="Oxygen"/>
              <a:cs typeface="Oxygen"/>
              <a:sym typeface="Oxygen"/>
            </a:endParaRPr>
          </a:p>
        </p:txBody>
      </p:sp>
      <p:sp>
        <p:nvSpPr>
          <p:cNvPr id="1470" name="Google Shape;1470;p45"/>
          <p:cNvSpPr txBox="1"/>
          <p:nvPr/>
        </p:nvSpPr>
        <p:spPr>
          <a:xfrm>
            <a:off x="1419125" y="2133225"/>
            <a:ext cx="609600" cy="356700"/>
          </a:xfrm>
          <a:prstGeom prst="rect">
            <a:avLst/>
          </a:prstGeom>
          <a:noFill/>
          <a:ln>
            <a:noFill/>
          </a:ln>
        </p:spPr>
        <p:txBody>
          <a:bodyPr anchorCtr="0" anchor="ctr" bIns="91425" lIns="91425" spcFirstLastPara="1" rIns="91425" wrap="square" tIns="91425">
            <a:noAutofit/>
          </a:bodyPr>
          <a:lstStyle/>
          <a:p>
            <a:pPr indent="0" lvl="0" marL="0" rtl="0" algn="ctr">
              <a:lnSpc>
                <a:spcPct val="80000"/>
              </a:lnSpc>
              <a:spcBef>
                <a:spcPts val="0"/>
              </a:spcBef>
              <a:spcAft>
                <a:spcPts val="0"/>
              </a:spcAft>
              <a:buNone/>
            </a:pPr>
            <a:r>
              <a:rPr lang="en" sz="3000">
                <a:solidFill>
                  <a:schemeClr val="dk1"/>
                </a:solidFill>
                <a:latin typeface="Sigmar One"/>
                <a:ea typeface="Sigmar One"/>
                <a:cs typeface="Sigmar One"/>
                <a:sym typeface="Sigmar One"/>
              </a:rPr>
              <a:t>4</a:t>
            </a:r>
            <a:endParaRPr sz="3000">
              <a:solidFill>
                <a:schemeClr val="dk1"/>
              </a:solidFill>
              <a:latin typeface="Sigmar One"/>
              <a:ea typeface="Sigmar One"/>
              <a:cs typeface="Sigmar One"/>
              <a:sym typeface="Sigmar One"/>
            </a:endParaRPr>
          </a:p>
        </p:txBody>
      </p:sp>
      <p:sp>
        <p:nvSpPr>
          <p:cNvPr id="1471" name="Google Shape;1471;p45"/>
          <p:cNvSpPr txBox="1"/>
          <p:nvPr/>
        </p:nvSpPr>
        <p:spPr>
          <a:xfrm>
            <a:off x="7115525" y="2133225"/>
            <a:ext cx="609600" cy="356700"/>
          </a:xfrm>
          <a:prstGeom prst="rect">
            <a:avLst/>
          </a:prstGeom>
          <a:noFill/>
          <a:ln>
            <a:noFill/>
          </a:ln>
        </p:spPr>
        <p:txBody>
          <a:bodyPr anchorCtr="0" anchor="ctr" bIns="91425" lIns="91425" spcFirstLastPara="1" rIns="91425" wrap="square" tIns="91425">
            <a:noAutofit/>
          </a:bodyPr>
          <a:lstStyle/>
          <a:p>
            <a:pPr indent="0" lvl="0" marL="0" rtl="0" algn="ctr">
              <a:lnSpc>
                <a:spcPct val="80000"/>
              </a:lnSpc>
              <a:spcBef>
                <a:spcPts val="0"/>
              </a:spcBef>
              <a:spcAft>
                <a:spcPts val="0"/>
              </a:spcAft>
              <a:buNone/>
            </a:pPr>
            <a:r>
              <a:rPr lang="en" sz="3000">
                <a:solidFill>
                  <a:schemeClr val="dk1"/>
                </a:solidFill>
                <a:latin typeface="Sigmar One"/>
                <a:ea typeface="Sigmar One"/>
                <a:cs typeface="Sigmar One"/>
                <a:sym typeface="Sigmar One"/>
              </a:rPr>
              <a:t>6</a:t>
            </a:r>
            <a:endParaRPr sz="3000">
              <a:solidFill>
                <a:schemeClr val="dk1"/>
              </a:solidFill>
              <a:latin typeface="Sigmar One"/>
              <a:ea typeface="Sigmar One"/>
              <a:cs typeface="Sigmar One"/>
              <a:sym typeface="Sigmar One"/>
            </a:endParaRPr>
          </a:p>
        </p:txBody>
      </p:sp>
      <p:sp>
        <p:nvSpPr>
          <p:cNvPr id="1472" name="Google Shape;1472;p45"/>
          <p:cNvSpPr txBox="1"/>
          <p:nvPr/>
        </p:nvSpPr>
        <p:spPr>
          <a:xfrm>
            <a:off x="4267325" y="3340425"/>
            <a:ext cx="609600" cy="356700"/>
          </a:xfrm>
          <a:prstGeom prst="rect">
            <a:avLst/>
          </a:prstGeom>
          <a:noFill/>
          <a:ln>
            <a:noFill/>
          </a:ln>
        </p:spPr>
        <p:txBody>
          <a:bodyPr anchorCtr="0" anchor="ctr" bIns="91425" lIns="91425" spcFirstLastPara="1" rIns="91425" wrap="square" tIns="91425">
            <a:noAutofit/>
          </a:bodyPr>
          <a:lstStyle/>
          <a:p>
            <a:pPr indent="0" lvl="0" marL="0" rtl="0" algn="ctr">
              <a:lnSpc>
                <a:spcPct val="80000"/>
              </a:lnSpc>
              <a:spcBef>
                <a:spcPts val="0"/>
              </a:spcBef>
              <a:spcAft>
                <a:spcPts val="0"/>
              </a:spcAft>
              <a:buNone/>
            </a:pPr>
            <a:r>
              <a:rPr lang="en" sz="3000">
                <a:solidFill>
                  <a:schemeClr val="dk1"/>
                </a:solidFill>
                <a:latin typeface="Sigmar One"/>
                <a:ea typeface="Sigmar One"/>
                <a:cs typeface="Sigmar One"/>
                <a:sym typeface="Sigmar One"/>
              </a:rPr>
              <a:t>5</a:t>
            </a:r>
            <a:endParaRPr sz="3000">
              <a:solidFill>
                <a:schemeClr val="dk1"/>
              </a:solidFill>
              <a:latin typeface="Sigmar One"/>
              <a:ea typeface="Sigmar One"/>
              <a:cs typeface="Sigmar One"/>
              <a:sym typeface="Sigmar One"/>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6" name="Shape 1476"/>
        <p:cNvGrpSpPr/>
        <p:nvPr/>
      </p:nvGrpSpPr>
      <p:grpSpPr>
        <a:xfrm>
          <a:off x="0" y="0"/>
          <a:ext cx="0" cy="0"/>
          <a:chOff x="0" y="0"/>
          <a:chExt cx="0" cy="0"/>
        </a:xfrm>
      </p:grpSpPr>
      <p:sp>
        <p:nvSpPr>
          <p:cNvPr id="1477" name="Google Shape;1477;p46"/>
          <p:cNvSpPr txBox="1"/>
          <p:nvPr>
            <p:ph idx="4294967295" type="subTitle"/>
          </p:nvPr>
        </p:nvSpPr>
        <p:spPr>
          <a:xfrm>
            <a:off x="269125" y="309000"/>
            <a:ext cx="6529200" cy="4485600"/>
          </a:xfrm>
          <a:prstGeom prst="rect">
            <a:avLst/>
          </a:prstGeom>
          <a:solidFill>
            <a:srgbClr val="FFFFFF">
              <a:alpha val="50629"/>
            </a:srgbClr>
          </a:solidFill>
        </p:spPr>
        <p:txBody>
          <a:bodyPr anchorCtr="0" anchor="ctr" bIns="91425" lIns="91425" spcFirstLastPara="1" rIns="91425" wrap="square" tIns="91425">
            <a:noAutofit/>
          </a:bodyPr>
          <a:lstStyle/>
          <a:p>
            <a:pPr indent="0" lvl="0" marL="0" rtl="0" algn="just">
              <a:lnSpc>
                <a:spcPct val="115000"/>
              </a:lnSpc>
              <a:spcBef>
                <a:spcPts val="1200"/>
              </a:spcBef>
              <a:spcAft>
                <a:spcPts val="1200"/>
              </a:spcAft>
              <a:buNone/>
            </a:pPr>
            <a:r>
              <a:rPr b="1" lang="en" sz="2000">
                <a:solidFill>
                  <a:srgbClr val="000000"/>
                </a:solidFill>
                <a:latin typeface="Arial"/>
                <a:ea typeface="Arial"/>
                <a:cs typeface="Arial"/>
                <a:sym typeface="Arial"/>
              </a:rPr>
              <a:t>Recurring</a:t>
            </a:r>
            <a:r>
              <a:rPr lang="en" sz="2000">
                <a:solidFill>
                  <a:srgbClr val="000000"/>
                </a:solidFill>
                <a:latin typeface="Arial"/>
                <a:ea typeface="Arial"/>
                <a:cs typeface="Arial"/>
                <a:sym typeface="Arial"/>
              </a:rPr>
              <a:t> </a:t>
            </a:r>
            <a:r>
              <a:rPr b="1" lang="en" sz="2000">
                <a:solidFill>
                  <a:srgbClr val="000000"/>
                </a:solidFill>
                <a:latin typeface="Arial"/>
                <a:ea typeface="Arial"/>
                <a:cs typeface="Arial"/>
                <a:sym typeface="Arial"/>
              </a:rPr>
              <a:t>problems</a:t>
            </a:r>
            <a:r>
              <a:rPr lang="en" sz="2000">
                <a:solidFill>
                  <a:srgbClr val="000000"/>
                </a:solidFill>
                <a:latin typeface="Arial"/>
                <a:ea typeface="Arial"/>
                <a:cs typeface="Arial"/>
                <a:sym typeface="Arial"/>
              </a:rPr>
              <a:t> can lead to the interpretation that managers are not doing their job well enough or diligently. According to the author, </a:t>
            </a:r>
            <a:r>
              <a:rPr b="1" lang="en" sz="2000">
                <a:solidFill>
                  <a:srgbClr val="000000"/>
                </a:solidFill>
                <a:latin typeface="Arial"/>
                <a:ea typeface="Arial"/>
                <a:cs typeface="Arial"/>
                <a:sym typeface="Arial"/>
              </a:rPr>
              <a:t>root cause analysis</a:t>
            </a:r>
            <a:r>
              <a:rPr lang="en" sz="2000">
                <a:solidFill>
                  <a:srgbClr val="000000"/>
                </a:solidFill>
                <a:latin typeface="Arial"/>
                <a:ea typeface="Arial"/>
                <a:cs typeface="Arial"/>
                <a:sym typeface="Arial"/>
              </a:rPr>
              <a:t> is necessary to overcome such situations, but this is not widely known by most managers (Okes, 2009, p. 14- 16). Tools that help groups and individuals to identify root causes of problems are known as root cause analysis tools. </a:t>
            </a:r>
            <a:r>
              <a:rPr b="1" lang="en" sz="2000">
                <a:solidFill>
                  <a:srgbClr val="000000"/>
                </a:solidFill>
                <a:latin typeface="Arial"/>
                <a:ea typeface="Arial"/>
                <a:cs typeface="Arial"/>
                <a:sym typeface="Arial"/>
              </a:rPr>
              <a:t>Root cause analysis or fishbone diagram</a:t>
            </a:r>
            <a:r>
              <a:rPr lang="en" sz="2000">
                <a:solidFill>
                  <a:srgbClr val="000000"/>
                </a:solidFill>
                <a:latin typeface="Arial"/>
                <a:ea typeface="Arial"/>
                <a:cs typeface="Arial"/>
                <a:sym typeface="Arial"/>
              </a:rPr>
              <a:t> is the process of identifying problem-causing factors using a structured approach with techniques designed to focus on identifying and solving problems (Istikomah, et al., 2017, p. 84).</a:t>
            </a:r>
            <a:endParaRPr/>
          </a:p>
        </p:txBody>
      </p:sp>
      <p:grpSp>
        <p:nvGrpSpPr>
          <p:cNvPr id="1478" name="Google Shape;1478;p46"/>
          <p:cNvGrpSpPr/>
          <p:nvPr/>
        </p:nvGrpSpPr>
        <p:grpSpPr>
          <a:xfrm flipH="1" rot="10800000">
            <a:off x="7867988" y="3055325"/>
            <a:ext cx="563382" cy="1372275"/>
            <a:chOff x="5445015" y="965727"/>
            <a:chExt cx="3699161" cy="4148352"/>
          </a:xfrm>
        </p:grpSpPr>
        <p:sp>
          <p:nvSpPr>
            <p:cNvPr id="1479" name="Google Shape;1479;p46"/>
            <p:cNvSpPr/>
            <p:nvPr/>
          </p:nvSpPr>
          <p:spPr>
            <a:xfrm>
              <a:off x="5750276" y="2346854"/>
              <a:ext cx="3393900" cy="2767225"/>
            </a:xfrm>
            <a:custGeom>
              <a:rect b="b" l="l" r="r" t="t"/>
              <a:pathLst>
                <a:path extrusionOk="0" h="110689" w="135756">
                  <a:moveTo>
                    <a:pt x="0" y="47837"/>
                  </a:moveTo>
                  <a:lnTo>
                    <a:pt x="61964" y="110689"/>
                  </a:lnTo>
                  <a:lnTo>
                    <a:pt x="135756" y="36896"/>
                  </a:lnTo>
                  <a:lnTo>
                    <a:pt x="98860" y="0"/>
                  </a:lnTo>
                </a:path>
              </a:pathLst>
            </a:custGeom>
            <a:noFill/>
            <a:ln cap="flat" cmpd="sng" w="9525">
              <a:solidFill>
                <a:schemeClr val="dk1"/>
              </a:solidFill>
              <a:prstDash val="solid"/>
              <a:round/>
              <a:headEnd len="med" w="med" type="none"/>
              <a:tailEnd len="med" w="med" type="none"/>
            </a:ln>
          </p:spPr>
        </p:sp>
        <p:sp>
          <p:nvSpPr>
            <p:cNvPr id="1480" name="Google Shape;1480;p46"/>
            <p:cNvSpPr/>
            <p:nvPr/>
          </p:nvSpPr>
          <p:spPr>
            <a:xfrm>
              <a:off x="6462947" y="4344512"/>
              <a:ext cx="1328666" cy="755126"/>
            </a:xfrm>
            <a:custGeom>
              <a:rect b="b" l="l" r="r" t="t"/>
              <a:pathLst>
                <a:path extrusionOk="0" h="37364" w="65743">
                  <a:moveTo>
                    <a:pt x="0" y="8986"/>
                  </a:moveTo>
                  <a:lnTo>
                    <a:pt x="28378" y="37364"/>
                  </a:lnTo>
                  <a:lnTo>
                    <a:pt x="65743" y="0"/>
                  </a:lnTo>
                </a:path>
              </a:pathLst>
            </a:custGeom>
            <a:noFill/>
            <a:ln cap="flat" cmpd="sng" w="9525">
              <a:solidFill>
                <a:schemeClr val="dk1"/>
              </a:solidFill>
              <a:prstDash val="solid"/>
              <a:round/>
              <a:headEnd len="med" w="med" type="none"/>
              <a:tailEnd len="med" w="med" type="none"/>
            </a:ln>
          </p:spPr>
        </p:sp>
        <p:sp>
          <p:nvSpPr>
            <p:cNvPr id="1481" name="Google Shape;1481;p46"/>
            <p:cNvSpPr/>
            <p:nvPr/>
          </p:nvSpPr>
          <p:spPr>
            <a:xfrm>
              <a:off x="5445015" y="999181"/>
              <a:ext cx="3379825" cy="2733750"/>
            </a:xfrm>
            <a:custGeom>
              <a:rect b="b" l="l" r="r" t="t"/>
              <a:pathLst>
                <a:path extrusionOk="0" h="109350" w="135193">
                  <a:moveTo>
                    <a:pt x="35749" y="109350"/>
                  </a:moveTo>
                  <a:lnTo>
                    <a:pt x="0" y="73601"/>
                  </a:lnTo>
                  <a:lnTo>
                    <a:pt x="73602" y="0"/>
                  </a:lnTo>
                  <a:lnTo>
                    <a:pt x="135193" y="61984"/>
                  </a:lnTo>
                </a:path>
              </a:pathLst>
            </a:custGeom>
            <a:noFill/>
            <a:ln cap="flat" cmpd="sng" w="9525">
              <a:solidFill>
                <a:schemeClr val="dk1"/>
              </a:solidFill>
              <a:prstDash val="solid"/>
              <a:round/>
              <a:headEnd len="med" w="med" type="none"/>
              <a:tailEnd len="med" w="med" type="none"/>
            </a:ln>
          </p:spPr>
        </p:sp>
        <p:sp>
          <p:nvSpPr>
            <p:cNvPr id="1482" name="Google Shape;1482;p46"/>
            <p:cNvSpPr/>
            <p:nvPr/>
          </p:nvSpPr>
          <p:spPr>
            <a:xfrm>
              <a:off x="6787926" y="965727"/>
              <a:ext cx="1366883" cy="759896"/>
            </a:xfrm>
            <a:custGeom>
              <a:rect b="b" l="l" r="r" t="t"/>
              <a:pathLst>
                <a:path extrusionOk="0" h="37600" w="67634">
                  <a:moveTo>
                    <a:pt x="67634" y="30033"/>
                  </a:moveTo>
                  <a:lnTo>
                    <a:pt x="37601" y="0"/>
                  </a:lnTo>
                  <a:lnTo>
                    <a:pt x="0" y="37600"/>
                  </a:lnTo>
                </a:path>
              </a:pathLst>
            </a:custGeom>
            <a:noFill/>
            <a:ln cap="flat" cmpd="sng" w="9525">
              <a:solidFill>
                <a:schemeClr val="dk1"/>
              </a:solidFill>
              <a:prstDash val="solid"/>
              <a:round/>
              <a:headEnd len="med" w="med" type="none"/>
              <a:tailEnd len="med" w="med" type="none"/>
            </a:ln>
          </p:spPr>
        </p:sp>
      </p:grpSp>
      <p:grpSp>
        <p:nvGrpSpPr>
          <p:cNvPr id="1483" name="Google Shape;1483;p46"/>
          <p:cNvGrpSpPr/>
          <p:nvPr/>
        </p:nvGrpSpPr>
        <p:grpSpPr>
          <a:xfrm>
            <a:off x="8023024" y="1881964"/>
            <a:ext cx="1246351" cy="1246351"/>
            <a:chOff x="5007397" y="1985183"/>
            <a:chExt cx="1331714" cy="1331714"/>
          </a:xfrm>
        </p:grpSpPr>
        <p:sp>
          <p:nvSpPr>
            <p:cNvPr id="1484" name="Google Shape;1484;p46"/>
            <p:cNvSpPr/>
            <p:nvPr/>
          </p:nvSpPr>
          <p:spPr>
            <a:xfrm>
              <a:off x="5353200" y="2330825"/>
              <a:ext cx="640500" cy="6405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85" name="Google Shape;1485;p46"/>
            <p:cNvGrpSpPr/>
            <p:nvPr/>
          </p:nvGrpSpPr>
          <p:grpSpPr>
            <a:xfrm>
              <a:off x="5007397" y="1985183"/>
              <a:ext cx="1331714" cy="1331714"/>
              <a:chOff x="3602048" y="332663"/>
              <a:chExt cx="718060" cy="718060"/>
            </a:xfrm>
          </p:grpSpPr>
          <p:grpSp>
            <p:nvGrpSpPr>
              <p:cNvPr id="1486" name="Google Shape;1486;p46"/>
              <p:cNvGrpSpPr/>
              <p:nvPr/>
            </p:nvGrpSpPr>
            <p:grpSpPr>
              <a:xfrm>
                <a:off x="3695725" y="449325"/>
                <a:ext cx="530700" cy="484800"/>
                <a:chOff x="3695725" y="449325"/>
                <a:chExt cx="530700" cy="484800"/>
              </a:xfrm>
            </p:grpSpPr>
            <p:cxnSp>
              <p:nvCxnSpPr>
                <p:cNvPr id="1487" name="Google Shape;1487;p46"/>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488" name="Google Shape;1488;p46"/>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nvGrpSpPr>
              <p:cNvPr id="1489" name="Google Shape;1489;p46"/>
              <p:cNvGrpSpPr/>
              <p:nvPr/>
            </p:nvGrpSpPr>
            <p:grpSpPr>
              <a:xfrm rot="2700000">
                <a:off x="3695730" y="449296"/>
                <a:ext cx="530695" cy="484795"/>
                <a:chOff x="3695725" y="449325"/>
                <a:chExt cx="530700" cy="484800"/>
              </a:xfrm>
            </p:grpSpPr>
            <p:cxnSp>
              <p:nvCxnSpPr>
                <p:cNvPr id="1490" name="Google Shape;1490;p46"/>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491" name="Google Shape;1491;p46"/>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grpSp>
      <p:grpSp>
        <p:nvGrpSpPr>
          <p:cNvPr id="1492" name="Google Shape;1492;p46"/>
          <p:cNvGrpSpPr/>
          <p:nvPr/>
        </p:nvGrpSpPr>
        <p:grpSpPr>
          <a:xfrm>
            <a:off x="104402" y="167874"/>
            <a:ext cx="3235173" cy="1559618"/>
            <a:chOff x="104402" y="167874"/>
            <a:chExt cx="3235173" cy="1559618"/>
          </a:xfrm>
        </p:grpSpPr>
        <p:grpSp>
          <p:nvGrpSpPr>
            <p:cNvPr id="1493" name="Google Shape;1493;p46"/>
            <p:cNvGrpSpPr/>
            <p:nvPr/>
          </p:nvGrpSpPr>
          <p:grpSpPr>
            <a:xfrm>
              <a:off x="402275" y="169300"/>
              <a:ext cx="2937300" cy="558600"/>
              <a:chOff x="402275" y="124825"/>
              <a:chExt cx="2937300" cy="558600"/>
            </a:xfrm>
          </p:grpSpPr>
          <p:cxnSp>
            <p:nvCxnSpPr>
              <p:cNvPr id="1494" name="Google Shape;1494;p46"/>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1495" name="Google Shape;1495;p46"/>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1496" name="Google Shape;1496;p46"/>
            <p:cNvGrpSpPr/>
            <p:nvPr/>
          </p:nvGrpSpPr>
          <p:grpSpPr>
            <a:xfrm>
              <a:off x="139978" y="167874"/>
              <a:ext cx="2062371" cy="1228719"/>
              <a:chOff x="176828" y="170275"/>
              <a:chExt cx="2062371" cy="1228719"/>
            </a:xfrm>
          </p:grpSpPr>
          <p:grpSp>
            <p:nvGrpSpPr>
              <p:cNvPr id="1497" name="Google Shape;1497;p46"/>
              <p:cNvGrpSpPr/>
              <p:nvPr/>
            </p:nvGrpSpPr>
            <p:grpSpPr>
              <a:xfrm>
                <a:off x="1507111" y="392220"/>
                <a:ext cx="732087" cy="71100"/>
                <a:chOff x="1491088" y="410914"/>
                <a:chExt cx="732087" cy="71100"/>
              </a:xfrm>
            </p:grpSpPr>
            <p:cxnSp>
              <p:nvCxnSpPr>
                <p:cNvPr id="1498" name="Google Shape;1498;p46"/>
                <p:cNvCxnSpPr/>
                <p:nvPr/>
              </p:nvCxnSpPr>
              <p:spPr>
                <a:xfrm>
                  <a:off x="1821175" y="447601"/>
                  <a:ext cx="402000" cy="0"/>
                </a:xfrm>
                <a:prstGeom prst="straightConnector1">
                  <a:avLst/>
                </a:prstGeom>
                <a:noFill/>
                <a:ln cap="flat" cmpd="sng" w="9525">
                  <a:solidFill>
                    <a:srgbClr val="262D66"/>
                  </a:solidFill>
                  <a:prstDash val="solid"/>
                  <a:round/>
                  <a:headEnd len="med" w="med" type="none"/>
                  <a:tailEnd len="med" w="med" type="none"/>
                </a:ln>
              </p:spPr>
            </p:cxnSp>
            <p:grpSp>
              <p:nvGrpSpPr>
                <p:cNvPr id="1499" name="Google Shape;1499;p46"/>
                <p:cNvGrpSpPr/>
                <p:nvPr/>
              </p:nvGrpSpPr>
              <p:grpSpPr>
                <a:xfrm rot="5400000">
                  <a:off x="1547250" y="354751"/>
                  <a:ext cx="71100" cy="183425"/>
                  <a:chOff x="8699639" y="1461675"/>
                  <a:chExt cx="71100" cy="183425"/>
                </a:xfrm>
              </p:grpSpPr>
              <p:sp>
                <p:nvSpPr>
                  <p:cNvPr id="1500" name="Google Shape;1500;p46"/>
                  <p:cNvSpPr/>
                  <p:nvPr/>
                </p:nvSpPr>
                <p:spPr>
                  <a:xfrm>
                    <a:off x="8699639" y="146167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1" name="Google Shape;1501;p46"/>
                  <p:cNvSpPr/>
                  <p:nvPr/>
                </p:nvSpPr>
                <p:spPr>
                  <a:xfrm>
                    <a:off x="8699639" y="1574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502" name="Google Shape;1502;p46"/>
              <p:cNvGrpSpPr/>
              <p:nvPr/>
            </p:nvGrpSpPr>
            <p:grpSpPr>
              <a:xfrm rot="-5400000">
                <a:off x="153668" y="193435"/>
                <a:ext cx="1228719" cy="1182400"/>
                <a:chOff x="7740925" y="175095"/>
                <a:chExt cx="1228719" cy="1182400"/>
              </a:xfrm>
            </p:grpSpPr>
            <p:sp>
              <p:nvSpPr>
                <p:cNvPr id="1503" name="Google Shape;1503;p46"/>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1504" name="Google Shape;1504;p46"/>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grpSp>
          <p:nvGrpSpPr>
            <p:cNvPr id="1505" name="Google Shape;1505;p46"/>
            <p:cNvGrpSpPr/>
            <p:nvPr/>
          </p:nvGrpSpPr>
          <p:grpSpPr>
            <a:xfrm>
              <a:off x="104402" y="1544067"/>
              <a:ext cx="71100" cy="183425"/>
              <a:chOff x="8678850" y="1392225"/>
              <a:chExt cx="71100" cy="183425"/>
            </a:xfrm>
          </p:grpSpPr>
          <p:sp>
            <p:nvSpPr>
              <p:cNvPr id="1506" name="Google Shape;1506;p46"/>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7" name="Google Shape;1507;p46"/>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508" name="Google Shape;1508;p46"/>
          <p:cNvGrpSpPr/>
          <p:nvPr/>
        </p:nvGrpSpPr>
        <p:grpSpPr>
          <a:xfrm>
            <a:off x="8535420" y="3553674"/>
            <a:ext cx="638698" cy="638698"/>
            <a:chOff x="6698775" y="2191552"/>
            <a:chExt cx="603000" cy="603000"/>
          </a:xfrm>
        </p:grpSpPr>
        <p:sp>
          <p:nvSpPr>
            <p:cNvPr id="1509" name="Google Shape;1509;p46"/>
            <p:cNvSpPr/>
            <p:nvPr/>
          </p:nvSpPr>
          <p:spPr>
            <a:xfrm>
              <a:off x="6787088" y="2279887"/>
              <a:ext cx="426300" cy="4263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0" name="Google Shape;1510;p46"/>
            <p:cNvSpPr/>
            <p:nvPr/>
          </p:nvSpPr>
          <p:spPr>
            <a:xfrm rot="2700000">
              <a:off x="6787082" y="2279860"/>
              <a:ext cx="426385" cy="426385"/>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11" name="Google Shape;1511;p46"/>
          <p:cNvGrpSpPr/>
          <p:nvPr/>
        </p:nvGrpSpPr>
        <p:grpSpPr>
          <a:xfrm>
            <a:off x="6855810" y="3671521"/>
            <a:ext cx="706395" cy="602953"/>
            <a:chOff x="5804275" y="3735768"/>
            <a:chExt cx="3173381" cy="1246544"/>
          </a:xfrm>
        </p:grpSpPr>
        <p:grpSp>
          <p:nvGrpSpPr>
            <p:cNvPr id="1512" name="Google Shape;1512;p46"/>
            <p:cNvGrpSpPr/>
            <p:nvPr/>
          </p:nvGrpSpPr>
          <p:grpSpPr>
            <a:xfrm>
              <a:off x="5804275" y="3746493"/>
              <a:ext cx="3173381" cy="1235819"/>
              <a:chOff x="5804275" y="3746493"/>
              <a:chExt cx="3173381" cy="1235819"/>
            </a:xfrm>
          </p:grpSpPr>
          <p:grpSp>
            <p:nvGrpSpPr>
              <p:cNvPr id="1513" name="Google Shape;1513;p46"/>
              <p:cNvGrpSpPr/>
              <p:nvPr/>
            </p:nvGrpSpPr>
            <p:grpSpPr>
              <a:xfrm rot="5400000">
                <a:off x="7521544" y="4625021"/>
                <a:ext cx="71100" cy="183425"/>
                <a:chOff x="8678850" y="1392225"/>
                <a:chExt cx="71100" cy="183425"/>
              </a:xfrm>
            </p:grpSpPr>
            <p:sp>
              <p:nvSpPr>
                <p:cNvPr id="1514" name="Google Shape;1514;p46"/>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5" name="Google Shape;1515;p46"/>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16" name="Google Shape;1516;p46"/>
              <p:cNvGrpSpPr/>
              <p:nvPr/>
            </p:nvGrpSpPr>
            <p:grpSpPr>
              <a:xfrm>
                <a:off x="5804275" y="3746493"/>
                <a:ext cx="3173381" cy="1235819"/>
                <a:chOff x="5804275" y="3746493"/>
                <a:chExt cx="3173381" cy="1235819"/>
              </a:xfrm>
            </p:grpSpPr>
            <p:grpSp>
              <p:nvGrpSpPr>
                <p:cNvPr id="1517" name="Google Shape;1517;p46"/>
                <p:cNvGrpSpPr/>
                <p:nvPr/>
              </p:nvGrpSpPr>
              <p:grpSpPr>
                <a:xfrm rot="5400000">
                  <a:off x="7768546" y="3773203"/>
                  <a:ext cx="1235819" cy="1182400"/>
                  <a:chOff x="7733906" y="174500"/>
                  <a:chExt cx="1235819" cy="1182400"/>
                </a:xfrm>
              </p:grpSpPr>
              <p:sp>
                <p:nvSpPr>
                  <p:cNvPr id="1518" name="Google Shape;1518;p46"/>
                  <p:cNvSpPr/>
                  <p:nvPr/>
                </p:nvSpPr>
                <p:spPr>
                  <a:xfrm rot="10800000">
                    <a:off x="7733906" y="174500"/>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1519" name="Google Shape;1519;p46"/>
                  <p:cNvSpPr/>
                  <p:nvPr/>
                </p:nvSpPr>
                <p:spPr>
                  <a:xfrm>
                    <a:off x="8703700" y="177350"/>
                    <a:ext cx="266025" cy="230575"/>
                  </a:xfrm>
                  <a:custGeom>
                    <a:rect b="b" l="l" r="r" t="t"/>
                    <a:pathLst>
                      <a:path extrusionOk="0" h="9223" w="10641">
                        <a:moveTo>
                          <a:pt x="0" y="0"/>
                        </a:moveTo>
                        <a:lnTo>
                          <a:pt x="0" y="9223"/>
                        </a:lnTo>
                        <a:lnTo>
                          <a:pt x="10641" y="9223"/>
                        </a:lnTo>
                        <a:close/>
                      </a:path>
                    </a:pathLst>
                  </a:custGeom>
                  <a:solidFill>
                    <a:srgbClr val="262D66"/>
                  </a:solidFill>
                  <a:ln cap="flat" cmpd="sng" w="9525">
                    <a:solidFill>
                      <a:schemeClr val="dk1"/>
                    </a:solidFill>
                    <a:prstDash val="solid"/>
                    <a:round/>
                    <a:headEnd len="med" w="med" type="none"/>
                    <a:tailEnd len="med" w="med" type="none"/>
                  </a:ln>
                </p:spPr>
              </p:sp>
            </p:grpSp>
            <p:grpSp>
              <p:nvGrpSpPr>
                <p:cNvPr id="1520" name="Google Shape;1520;p46"/>
                <p:cNvGrpSpPr/>
                <p:nvPr/>
              </p:nvGrpSpPr>
              <p:grpSpPr>
                <a:xfrm>
                  <a:off x="5804275" y="4429125"/>
                  <a:ext cx="2937900" cy="553050"/>
                  <a:chOff x="5804275" y="4429125"/>
                  <a:chExt cx="2937900" cy="553050"/>
                </a:xfrm>
              </p:grpSpPr>
              <p:cxnSp>
                <p:nvCxnSpPr>
                  <p:cNvPr id="1521" name="Google Shape;1521;p46"/>
                  <p:cNvCxnSpPr/>
                  <p:nvPr/>
                </p:nvCxnSpPr>
                <p:spPr>
                  <a:xfrm>
                    <a:off x="8738009" y="4429125"/>
                    <a:ext cx="0" cy="552600"/>
                  </a:xfrm>
                  <a:prstGeom prst="straightConnector1">
                    <a:avLst/>
                  </a:prstGeom>
                  <a:noFill/>
                  <a:ln cap="flat" cmpd="sng" w="9525">
                    <a:solidFill>
                      <a:schemeClr val="dk1"/>
                    </a:solidFill>
                    <a:prstDash val="solid"/>
                    <a:round/>
                    <a:headEnd len="med" w="med" type="none"/>
                    <a:tailEnd len="med" w="med" type="none"/>
                  </a:ln>
                </p:spPr>
              </p:cxnSp>
              <p:cxnSp>
                <p:nvCxnSpPr>
                  <p:cNvPr id="1522" name="Google Shape;1522;p46"/>
                  <p:cNvCxnSpPr/>
                  <p:nvPr/>
                </p:nvCxnSpPr>
                <p:spPr>
                  <a:xfrm rot="10800000">
                    <a:off x="5804275" y="4982175"/>
                    <a:ext cx="2937900" cy="0"/>
                  </a:xfrm>
                  <a:prstGeom prst="straightConnector1">
                    <a:avLst/>
                  </a:prstGeom>
                  <a:noFill/>
                  <a:ln cap="flat" cmpd="sng" w="9525">
                    <a:solidFill>
                      <a:schemeClr val="dk1"/>
                    </a:solidFill>
                    <a:prstDash val="solid"/>
                    <a:round/>
                    <a:headEnd len="med" w="med" type="none"/>
                    <a:tailEnd len="med" w="med" type="none"/>
                  </a:ln>
                </p:spPr>
              </p:cxnSp>
            </p:grpSp>
          </p:grpSp>
        </p:grpSp>
        <p:grpSp>
          <p:nvGrpSpPr>
            <p:cNvPr id="1523" name="Google Shape;1523;p46"/>
            <p:cNvGrpSpPr/>
            <p:nvPr/>
          </p:nvGrpSpPr>
          <p:grpSpPr>
            <a:xfrm rot="10800000">
              <a:off x="5804275" y="3735768"/>
              <a:ext cx="3173381" cy="1235819"/>
              <a:chOff x="5804275" y="3746493"/>
              <a:chExt cx="3173381" cy="1235819"/>
            </a:xfrm>
          </p:grpSpPr>
          <p:grpSp>
            <p:nvGrpSpPr>
              <p:cNvPr id="1524" name="Google Shape;1524;p46"/>
              <p:cNvGrpSpPr/>
              <p:nvPr/>
            </p:nvGrpSpPr>
            <p:grpSpPr>
              <a:xfrm rot="5400000">
                <a:off x="7521544" y="4625021"/>
                <a:ext cx="71100" cy="183425"/>
                <a:chOff x="8678850" y="1392225"/>
                <a:chExt cx="71100" cy="183425"/>
              </a:xfrm>
            </p:grpSpPr>
            <p:sp>
              <p:nvSpPr>
                <p:cNvPr id="1525" name="Google Shape;1525;p46"/>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26" name="Google Shape;1526;p46"/>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27" name="Google Shape;1527;p46"/>
              <p:cNvGrpSpPr/>
              <p:nvPr/>
            </p:nvGrpSpPr>
            <p:grpSpPr>
              <a:xfrm>
                <a:off x="5804275" y="3746493"/>
                <a:ext cx="3173381" cy="1235819"/>
                <a:chOff x="5804275" y="3746493"/>
                <a:chExt cx="3173381" cy="1235819"/>
              </a:xfrm>
            </p:grpSpPr>
            <p:grpSp>
              <p:nvGrpSpPr>
                <p:cNvPr id="1528" name="Google Shape;1528;p46"/>
                <p:cNvGrpSpPr/>
                <p:nvPr/>
              </p:nvGrpSpPr>
              <p:grpSpPr>
                <a:xfrm rot="5400000">
                  <a:off x="7768546" y="3773203"/>
                  <a:ext cx="1235819" cy="1182400"/>
                  <a:chOff x="7733906" y="174500"/>
                  <a:chExt cx="1235819" cy="1182400"/>
                </a:xfrm>
              </p:grpSpPr>
              <p:sp>
                <p:nvSpPr>
                  <p:cNvPr id="1529" name="Google Shape;1529;p46"/>
                  <p:cNvSpPr/>
                  <p:nvPr/>
                </p:nvSpPr>
                <p:spPr>
                  <a:xfrm rot="10800000">
                    <a:off x="7733906" y="174500"/>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1530" name="Google Shape;1530;p46"/>
                  <p:cNvSpPr/>
                  <p:nvPr/>
                </p:nvSpPr>
                <p:spPr>
                  <a:xfrm>
                    <a:off x="8703700" y="177350"/>
                    <a:ext cx="266025" cy="230575"/>
                  </a:xfrm>
                  <a:custGeom>
                    <a:rect b="b" l="l" r="r" t="t"/>
                    <a:pathLst>
                      <a:path extrusionOk="0" h="9223" w="10641">
                        <a:moveTo>
                          <a:pt x="0" y="0"/>
                        </a:moveTo>
                        <a:lnTo>
                          <a:pt x="0" y="9223"/>
                        </a:lnTo>
                        <a:lnTo>
                          <a:pt x="10641" y="9223"/>
                        </a:lnTo>
                        <a:close/>
                      </a:path>
                    </a:pathLst>
                  </a:custGeom>
                  <a:solidFill>
                    <a:srgbClr val="262D66"/>
                  </a:solidFill>
                  <a:ln cap="flat" cmpd="sng" w="9525">
                    <a:solidFill>
                      <a:schemeClr val="dk1"/>
                    </a:solidFill>
                    <a:prstDash val="solid"/>
                    <a:round/>
                    <a:headEnd len="med" w="med" type="none"/>
                    <a:tailEnd len="med" w="med" type="none"/>
                  </a:ln>
                </p:spPr>
              </p:sp>
            </p:grpSp>
            <p:grpSp>
              <p:nvGrpSpPr>
                <p:cNvPr id="1531" name="Google Shape;1531;p46"/>
                <p:cNvGrpSpPr/>
                <p:nvPr/>
              </p:nvGrpSpPr>
              <p:grpSpPr>
                <a:xfrm>
                  <a:off x="5804275" y="4429125"/>
                  <a:ext cx="2937900" cy="553050"/>
                  <a:chOff x="5804275" y="4429125"/>
                  <a:chExt cx="2937900" cy="553050"/>
                </a:xfrm>
              </p:grpSpPr>
              <p:cxnSp>
                <p:nvCxnSpPr>
                  <p:cNvPr id="1532" name="Google Shape;1532;p46"/>
                  <p:cNvCxnSpPr/>
                  <p:nvPr/>
                </p:nvCxnSpPr>
                <p:spPr>
                  <a:xfrm>
                    <a:off x="8738009" y="4429125"/>
                    <a:ext cx="0" cy="552600"/>
                  </a:xfrm>
                  <a:prstGeom prst="straightConnector1">
                    <a:avLst/>
                  </a:prstGeom>
                  <a:noFill/>
                  <a:ln cap="flat" cmpd="sng" w="9525">
                    <a:solidFill>
                      <a:schemeClr val="dk1"/>
                    </a:solidFill>
                    <a:prstDash val="solid"/>
                    <a:round/>
                    <a:headEnd len="med" w="med" type="none"/>
                    <a:tailEnd len="med" w="med" type="none"/>
                  </a:ln>
                </p:spPr>
              </p:cxnSp>
              <p:cxnSp>
                <p:nvCxnSpPr>
                  <p:cNvPr id="1533" name="Google Shape;1533;p46"/>
                  <p:cNvCxnSpPr/>
                  <p:nvPr/>
                </p:nvCxnSpPr>
                <p:spPr>
                  <a:xfrm rot="10800000">
                    <a:off x="5804275" y="4982175"/>
                    <a:ext cx="2937900" cy="0"/>
                  </a:xfrm>
                  <a:prstGeom prst="straightConnector1">
                    <a:avLst/>
                  </a:prstGeom>
                  <a:noFill/>
                  <a:ln cap="flat" cmpd="sng" w="9525">
                    <a:solidFill>
                      <a:schemeClr val="dk1"/>
                    </a:solidFill>
                    <a:prstDash val="solid"/>
                    <a:round/>
                    <a:headEnd len="med" w="med" type="none"/>
                    <a:tailEnd len="med" w="med" type="none"/>
                  </a:ln>
                </p:spPr>
              </p:cxnSp>
            </p:grpSp>
          </p:grpSp>
        </p:grpSp>
      </p:grpSp>
      <p:grpSp>
        <p:nvGrpSpPr>
          <p:cNvPr id="1534" name="Google Shape;1534;p46"/>
          <p:cNvGrpSpPr/>
          <p:nvPr/>
        </p:nvGrpSpPr>
        <p:grpSpPr>
          <a:xfrm>
            <a:off x="6548138" y="1949005"/>
            <a:ext cx="1179331" cy="1179331"/>
            <a:chOff x="6752300" y="2225407"/>
            <a:chExt cx="931467" cy="931467"/>
          </a:xfrm>
        </p:grpSpPr>
        <p:grpSp>
          <p:nvGrpSpPr>
            <p:cNvPr id="1535" name="Google Shape;1535;p46"/>
            <p:cNvGrpSpPr/>
            <p:nvPr/>
          </p:nvGrpSpPr>
          <p:grpSpPr>
            <a:xfrm>
              <a:off x="6858943" y="2331951"/>
              <a:ext cx="718060" cy="718060"/>
              <a:chOff x="3602048" y="332663"/>
              <a:chExt cx="718060" cy="718060"/>
            </a:xfrm>
          </p:grpSpPr>
          <p:grpSp>
            <p:nvGrpSpPr>
              <p:cNvPr id="1536" name="Google Shape;1536;p46"/>
              <p:cNvGrpSpPr/>
              <p:nvPr/>
            </p:nvGrpSpPr>
            <p:grpSpPr>
              <a:xfrm>
                <a:off x="3695725" y="449325"/>
                <a:ext cx="530700" cy="484800"/>
                <a:chOff x="3695725" y="449325"/>
                <a:chExt cx="530700" cy="484800"/>
              </a:xfrm>
            </p:grpSpPr>
            <p:cxnSp>
              <p:nvCxnSpPr>
                <p:cNvPr id="1537" name="Google Shape;1537;p46"/>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1538" name="Google Shape;1538;p46"/>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nvGrpSpPr>
              <p:cNvPr id="1539" name="Google Shape;1539;p46"/>
              <p:cNvGrpSpPr/>
              <p:nvPr/>
            </p:nvGrpSpPr>
            <p:grpSpPr>
              <a:xfrm rot="2700000">
                <a:off x="3695730" y="449296"/>
                <a:ext cx="530695" cy="484795"/>
                <a:chOff x="3695725" y="449325"/>
                <a:chExt cx="530700" cy="484800"/>
              </a:xfrm>
            </p:grpSpPr>
            <p:cxnSp>
              <p:nvCxnSpPr>
                <p:cNvPr id="1540" name="Google Shape;1540;p46"/>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1541" name="Google Shape;1541;p46"/>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grpSp>
          <p:nvGrpSpPr>
            <p:cNvPr id="1542" name="Google Shape;1542;p46"/>
            <p:cNvGrpSpPr/>
            <p:nvPr/>
          </p:nvGrpSpPr>
          <p:grpSpPr>
            <a:xfrm rot="1291424">
              <a:off x="6858990" y="2332098"/>
              <a:ext cx="718087" cy="718087"/>
              <a:chOff x="3602048" y="332663"/>
              <a:chExt cx="718060" cy="718060"/>
            </a:xfrm>
          </p:grpSpPr>
          <p:grpSp>
            <p:nvGrpSpPr>
              <p:cNvPr id="1543" name="Google Shape;1543;p46"/>
              <p:cNvGrpSpPr/>
              <p:nvPr/>
            </p:nvGrpSpPr>
            <p:grpSpPr>
              <a:xfrm>
                <a:off x="3695725" y="449325"/>
                <a:ext cx="530700" cy="484800"/>
                <a:chOff x="3695725" y="449325"/>
                <a:chExt cx="530700" cy="484800"/>
              </a:xfrm>
            </p:grpSpPr>
            <p:cxnSp>
              <p:nvCxnSpPr>
                <p:cNvPr id="1544" name="Google Shape;1544;p46"/>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1545" name="Google Shape;1545;p46"/>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nvGrpSpPr>
              <p:cNvPr id="1546" name="Google Shape;1546;p46"/>
              <p:cNvGrpSpPr/>
              <p:nvPr/>
            </p:nvGrpSpPr>
            <p:grpSpPr>
              <a:xfrm rot="2700000">
                <a:off x="3695730" y="449296"/>
                <a:ext cx="530695" cy="484795"/>
                <a:chOff x="3695725" y="449325"/>
                <a:chExt cx="530700" cy="484800"/>
              </a:xfrm>
            </p:grpSpPr>
            <p:cxnSp>
              <p:nvCxnSpPr>
                <p:cNvPr id="1547" name="Google Shape;1547;p46"/>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1548" name="Google Shape;1548;p46"/>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grpSp>
      <p:grpSp>
        <p:nvGrpSpPr>
          <p:cNvPr id="1549" name="Google Shape;1549;p46"/>
          <p:cNvGrpSpPr/>
          <p:nvPr/>
        </p:nvGrpSpPr>
        <p:grpSpPr>
          <a:xfrm>
            <a:off x="7693289" y="3418339"/>
            <a:ext cx="70671" cy="909350"/>
            <a:chOff x="7171775" y="3112025"/>
            <a:chExt cx="153600" cy="909350"/>
          </a:xfrm>
        </p:grpSpPr>
        <p:sp>
          <p:nvSpPr>
            <p:cNvPr id="1550" name="Google Shape;1550;p46"/>
            <p:cNvSpPr/>
            <p:nvPr/>
          </p:nvSpPr>
          <p:spPr>
            <a:xfrm>
              <a:off x="7171775" y="3112025"/>
              <a:ext cx="153600" cy="1536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1" name="Google Shape;1551;p46"/>
            <p:cNvSpPr/>
            <p:nvPr/>
          </p:nvSpPr>
          <p:spPr>
            <a:xfrm>
              <a:off x="7171775" y="3356850"/>
              <a:ext cx="153600" cy="1536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2" name="Google Shape;1552;p46"/>
            <p:cNvSpPr/>
            <p:nvPr/>
          </p:nvSpPr>
          <p:spPr>
            <a:xfrm>
              <a:off x="7171775" y="3601675"/>
              <a:ext cx="153600" cy="4197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53" name="Google Shape;1553;p46"/>
          <p:cNvGrpSpPr/>
          <p:nvPr/>
        </p:nvGrpSpPr>
        <p:grpSpPr>
          <a:xfrm>
            <a:off x="6855793" y="3055313"/>
            <a:ext cx="1575373" cy="152475"/>
            <a:chOff x="5084275" y="3317025"/>
            <a:chExt cx="1498500" cy="152475"/>
          </a:xfrm>
        </p:grpSpPr>
        <p:cxnSp>
          <p:nvCxnSpPr>
            <p:cNvPr id="1554" name="Google Shape;1554;p46"/>
            <p:cNvCxnSpPr/>
            <p:nvPr/>
          </p:nvCxnSpPr>
          <p:spPr>
            <a:xfrm>
              <a:off x="5084275" y="3368175"/>
              <a:ext cx="1498500" cy="0"/>
            </a:xfrm>
            <a:prstGeom prst="straightConnector1">
              <a:avLst/>
            </a:prstGeom>
            <a:noFill/>
            <a:ln cap="flat" cmpd="sng" w="9525">
              <a:solidFill>
                <a:schemeClr val="dk1"/>
              </a:solidFill>
              <a:prstDash val="solid"/>
              <a:round/>
              <a:headEnd len="med" w="med" type="none"/>
              <a:tailEnd len="med" w="med" type="none"/>
            </a:ln>
          </p:spPr>
        </p:cxnSp>
        <p:cxnSp>
          <p:nvCxnSpPr>
            <p:cNvPr id="1555" name="Google Shape;1555;p46"/>
            <p:cNvCxnSpPr/>
            <p:nvPr/>
          </p:nvCxnSpPr>
          <p:spPr>
            <a:xfrm>
              <a:off x="5084275" y="3317025"/>
              <a:ext cx="1498500" cy="0"/>
            </a:xfrm>
            <a:prstGeom prst="straightConnector1">
              <a:avLst/>
            </a:prstGeom>
            <a:noFill/>
            <a:ln cap="flat" cmpd="sng" w="9525">
              <a:solidFill>
                <a:schemeClr val="dk1"/>
              </a:solidFill>
              <a:prstDash val="solid"/>
              <a:round/>
              <a:headEnd len="med" w="med" type="none"/>
              <a:tailEnd len="med" w="med" type="none"/>
            </a:ln>
          </p:spPr>
        </p:cxnSp>
        <p:cxnSp>
          <p:nvCxnSpPr>
            <p:cNvPr id="1556" name="Google Shape;1556;p46"/>
            <p:cNvCxnSpPr/>
            <p:nvPr/>
          </p:nvCxnSpPr>
          <p:spPr>
            <a:xfrm>
              <a:off x="5084275" y="3469500"/>
              <a:ext cx="1498500" cy="0"/>
            </a:xfrm>
            <a:prstGeom prst="straightConnector1">
              <a:avLst/>
            </a:prstGeom>
            <a:noFill/>
            <a:ln cap="flat" cmpd="sng" w="9525">
              <a:solidFill>
                <a:schemeClr val="dk1"/>
              </a:solidFill>
              <a:prstDash val="solid"/>
              <a:round/>
              <a:headEnd len="med" w="med" type="none"/>
              <a:tailEnd len="med" w="med" type="none"/>
            </a:ln>
          </p:spPr>
        </p:cxnSp>
        <p:cxnSp>
          <p:nvCxnSpPr>
            <p:cNvPr id="1557" name="Google Shape;1557;p46"/>
            <p:cNvCxnSpPr/>
            <p:nvPr/>
          </p:nvCxnSpPr>
          <p:spPr>
            <a:xfrm>
              <a:off x="5084275" y="3418350"/>
              <a:ext cx="1498500" cy="0"/>
            </a:xfrm>
            <a:prstGeom prst="straightConnector1">
              <a:avLst/>
            </a:prstGeom>
            <a:noFill/>
            <a:ln cap="flat" cmpd="sng" w="9525">
              <a:solidFill>
                <a:schemeClr val="dk1"/>
              </a:solidFill>
              <a:prstDash val="solid"/>
              <a:round/>
              <a:headEnd len="med" w="med" type="none"/>
              <a:tailEnd len="med" w="med" type="none"/>
            </a:ln>
          </p:spPr>
        </p:cxnSp>
      </p:grpSp>
      <p:grpSp>
        <p:nvGrpSpPr>
          <p:cNvPr id="1558" name="Google Shape;1558;p46"/>
          <p:cNvGrpSpPr/>
          <p:nvPr/>
        </p:nvGrpSpPr>
        <p:grpSpPr>
          <a:xfrm>
            <a:off x="7648035" y="2279522"/>
            <a:ext cx="756381" cy="518805"/>
            <a:chOff x="7491925" y="2318025"/>
            <a:chExt cx="765413" cy="525000"/>
          </a:xfrm>
        </p:grpSpPr>
        <p:sp>
          <p:nvSpPr>
            <p:cNvPr id="1559" name="Google Shape;1559;p46"/>
            <p:cNvSpPr/>
            <p:nvPr/>
          </p:nvSpPr>
          <p:spPr>
            <a:xfrm>
              <a:off x="7491925" y="2318025"/>
              <a:ext cx="525000" cy="525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60" name="Google Shape;1560;p46"/>
            <p:cNvSpPr/>
            <p:nvPr/>
          </p:nvSpPr>
          <p:spPr>
            <a:xfrm>
              <a:off x="7732338" y="2318025"/>
              <a:ext cx="525000" cy="525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4" name="Shape 1564"/>
        <p:cNvGrpSpPr/>
        <p:nvPr/>
      </p:nvGrpSpPr>
      <p:grpSpPr>
        <a:xfrm>
          <a:off x="0" y="0"/>
          <a:ext cx="0" cy="0"/>
          <a:chOff x="0" y="0"/>
          <a:chExt cx="0" cy="0"/>
        </a:xfrm>
      </p:grpSpPr>
      <p:sp>
        <p:nvSpPr>
          <p:cNvPr id="1565" name="Google Shape;1565;p47"/>
          <p:cNvSpPr txBox="1"/>
          <p:nvPr>
            <p:ph idx="4294967295" type="subTitle"/>
          </p:nvPr>
        </p:nvSpPr>
        <p:spPr>
          <a:xfrm>
            <a:off x="269125" y="627975"/>
            <a:ext cx="6529200" cy="41667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The most important aspect of the </a:t>
            </a:r>
            <a:r>
              <a:rPr b="1" lang="en" sz="2100">
                <a:solidFill>
                  <a:srgbClr val="000000"/>
                </a:solidFill>
                <a:latin typeface="Arial"/>
                <a:ea typeface="Arial"/>
                <a:cs typeface="Arial"/>
                <a:sym typeface="Arial"/>
              </a:rPr>
              <a:t>fishbone technique</a:t>
            </a:r>
            <a:r>
              <a:rPr lang="en" sz="2100">
                <a:solidFill>
                  <a:srgbClr val="000000"/>
                </a:solidFill>
                <a:latin typeface="Arial"/>
                <a:ea typeface="Arial"/>
                <a:cs typeface="Arial"/>
                <a:sym typeface="Arial"/>
              </a:rPr>
              <a:t>, which is developed by Japanese quality expert Dr. Kaoru Ishikawa and is one of the basic techniques used in root cause analysis, is to visually reveal the causes of the problem and to facilitate the solution.</a:t>
            </a:r>
            <a:endParaRPr sz="2100">
              <a:solidFill>
                <a:srgbClr val="000000"/>
              </a:solidFill>
              <a:latin typeface="Arial"/>
              <a:ea typeface="Arial"/>
              <a:cs typeface="Arial"/>
              <a:sym typeface="Arial"/>
            </a:endParaRPr>
          </a:p>
          <a:p>
            <a:pPr indent="0" lvl="0" marL="0" rtl="0" algn="l">
              <a:spcBef>
                <a:spcPts val="1200"/>
              </a:spcBef>
              <a:spcAft>
                <a:spcPts val="1600"/>
              </a:spcAft>
              <a:buNone/>
            </a:pPr>
            <a:r>
              <a:t/>
            </a:r>
            <a:endParaRPr/>
          </a:p>
        </p:txBody>
      </p:sp>
      <p:grpSp>
        <p:nvGrpSpPr>
          <p:cNvPr id="1566" name="Google Shape;1566;p47"/>
          <p:cNvGrpSpPr/>
          <p:nvPr/>
        </p:nvGrpSpPr>
        <p:grpSpPr>
          <a:xfrm flipH="1" rot="10800000">
            <a:off x="7867988" y="3055325"/>
            <a:ext cx="563382" cy="1372275"/>
            <a:chOff x="5445015" y="965727"/>
            <a:chExt cx="3699161" cy="4148352"/>
          </a:xfrm>
        </p:grpSpPr>
        <p:sp>
          <p:nvSpPr>
            <p:cNvPr id="1567" name="Google Shape;1567;p47"/>
            <p:cNvSpPr/>
            <p:nvPr/>
          </p:nvSpPr>
          <p:spPr>
            <a:xfrm>
              <a:off x="5750276" y="2346854"/>
              <a:ext cx="3393900" cy="2767225"/>
            </a:xfrm>
            <a:custGeom>
              <a:rect b="b" l="l" r="r" t="t"/>
              <a:pathLst>
                <a:path extrusionOk="0" h="110689" w="135756">
                  <a:moveTo>
                    <a:pt x="0" y="47837"/>
                  </a:moveTo>
                  <a:lnTo>
                    <a:pt x="61964" y="110689"/>
                  </a:lnTo>
                  <a:lnTo>
                    <a:pt x="135756" y="36896"/>
                  </a:lnTo>
                  <a:lnTo>
                    <a:pt x="98860" y="0"/>
                  </a:lnTo>
                </a:path>
              </a:pathLst>
            </a:custGeom>
            <a:noFill/>
            <a:ln cap="flat" cmpd="sng" w="9525">
              <a:solidFill>
                <a:schemeClr val="dk1"/>
              </a:solidFill>
              <a:prstDash val="solid"/>
              <a:round/>
              <a:headEnd len="med" w="med" type="none"/>
              <a:tailEnd len="med" w="med" type="none"/>
            </a:ln>
          </p:spPr>
        </p:sp>
        <p:sp>
          <p:nvSpPr>
            <p:cNvPr id="1568" name="Google Shape;1568;p47"/>
            <p:cNvSpPr/>
            <p:nvPr/>
          </p:nvSpPr>
          <p:spPr>
            <a:xfrm>
              <a:off x="6462947" y="4344512"/>
              <a:ext cx="1328666" cy="755126"/>
            </a:xfrm>
            <a:custGeom>
              <a:rect b="b" l="l" r="r" t="t"/>
              <a:pathLst>
                <a:path extrusionOk="0" h="37364" w="65743">
                  <a:moveTo>
                    <a:pt x="0" y="8986"/>
                  </a:moveTo>
                  <a:lnTo>
                    <a:pt x="28378" y="37364"/>
                  </a:lnTo>
                  <a:lnTo>
                    <a:pt x="65743" y="0"/>
                  </a:lnTo>
                </a:path>
              </a:pathLst>
            </a:custGeom>
            <a:noFill/>
            <a:ln cap="flat" cmpd="sng" w="9525">
              <a:solidFill>
                <a:schemeClr val="dk1"/>
              </a:solidFill>
              <a:prstDash val="solid"/>
              <a:round/>
              <a:headEnd len="med" w="med" type="none"/>
              <a:tailEnd len="med" w="med" type="none"/>
            </a:ln>
          </p:spPr>
        </p:sp>
        <p:sp>
          <p:nvSpPr>
            <p:cNvPr id="1569" name="Google Shape;1569;p47"/>
            <p:cNvSpPr/>
            <p:nvPr/>
          </p:nvSpPr>
          <p:spPr>
            <a:xfrm>
              <a:off x="5445015" y="999181"/>
              <a:ext cx="3379825" cy="2733750"/>
            </a:xfrm>
            <a:custGeom>
              <a:rect b="b" l="l" r="r" t="t"/>
              <a:pathLst>
                <a:path extrusionOk="0" h="109350" w="135193">
                  <a:moveTo>
                    <a:pt x="35749" y="109350"/>
                  </a:moveTo>
                  <a:lnTo>
                    <a:pt x="0" y="73601"/>
                  </a:lnTo>
                  <a:lnTo>
                    <a:pt x="73602" y="0"/>
                  </a:lnTo>
                  <a:lnTo>
                    <a:pt x="135193" y="61984"/>
                  </a:lnTo>
                </a:path>
              </a:pathLst>
            </a:custGeom>
            <a:noFill/>
            <a:ln cap="flat" cmpd="sng" w="9525">
              <a:solidFill>
                <a:schemeClr val="dk1"/>
              </a:solidFill>
              <a:prstDash val="solid"/>
              <a:round/>
              <a:headEnd len="med" w="med" type="none"/>
              <a:tailEnd len="med" w="med" type="none"/>
            </a:ln>
          </p:spPr>
        </p:sp>
        <p:sp>
          <p:nvSpPr>
            <p:cNvPr id="1570" name="Google Shape;1570;p47"/>
            <p:cNvSpPr/>
            <p:nvPr/>
          </p:nvSpPr>
          <p:spPr>
            <a:xfrm>
              <a:off x="6787926" y="965727"/>
              <a:ext cx="1366883" cy="759896"/>
            </a:xfrm>
            <a:custGeom>
              <a:rect b="b" l="l" r="r" t="t"/>
              <a:pathLst>
                <a:path extrusionOk="0" h="37600" w="67634">
                  <a:moveTo>
                    <a:pt x="67634" y="30033"/>
                  </a:moveTo>
                  <a:lnTo>
                    <a:pt x="37601" y="0"/>
                  </a:lnTo>
                  <a:lnTo>
                    <a:pt x="0" y="37600"/>
                  </a:lnTo>
                </a:path>
              </a:pathLst>
            </a:custGeom>
            <a:noFill/>
            <a:ln cap="flat" cmpd="sng" w="9525">
              <a:solidFill>
                <a:schemeClr val="dk1"/>
              </a:solidFill>
              <a:prstDash val="solid"/>
              <a:round/>
              <a:headEnd len="med" w="med" type="none"/>
              <a:tailEnd len="med" w="med" type="none"/>
            </a:ln>
          </p:spPr>
        </p:sp>
      </p:grpSp>
      <p:grpSp>
        <p:nvGrpSpPr>
          <p:cNvPr id="1571" name="Google Shape;1571;p47"/>
          <p:cNvGrpSpPr/>
          <p:nvPr/>
        </p:nvGrpSpPr>
        <p:grpSpPr>
          <a:xfrm>
            <a:off x="8023024" y="1881964"/>
            <a:ext cx="1246351" cy="1246351"/>
            <a:chOff x="5007397" y="1985183"/>
            <a:chExt cx="1331714" cy="1331714"/>
          </a:xfrm>
        </p:grpSpPr>
        <p:sp>
          <p:nvSpPr>
            <p:cNvPr id="1572" name="Google Shape;1572;p47"/>
            <p:cNvSpPr/>
            <p:nvPr/>
          </p:nvSpPr>
          <p:spPr>
            <a:xfrm>
              <a:off x="5353200" y="2330825"/>
              <a:ext cx="640500" cy="6405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573" name="Google Shape;1573;p47"/>
            <p:cNvGrpSpPr/>
            <p:nvPr/>
          </p:nvGrpSpPr>
          <p:grpSpPr>
            <a:xfrm>
              <a:off x="5007397" y="1985183"/>
              <a:ext cx="1331714" cy="1331714"/>
              <a:chOff x="3602048" y="332663"/>
              <a:chExt cx="718060" cy="718060"/>
            </a:xfrm>
          </p:grpSpPr>
          <p:grpSp>
            <p:nvGrpSpPr>
              <p:cNvPr id="1574" name="Google Shape;1574;p47"/>
              <p:cNvGrpSpPr/>
              <p:nvPr/>
            </p:nvGrpSpPr>
            <p:grpSpPr>
              <a:xfrm>
                <a:off x="3695725" y="449325"/>
                <a:ext cx="530700" cy="484800"/>
                <a:chOff x="3695725" y="449325"/>
                <a:chExt cx="530700" cy="484800"/>
              </a:xfrm>
            </p:grpSpPr>
            <p:cxnSp>
              <p:nvCxnSpPr>
                <p:cNvPr id="1575" name="Google Shape;1575;p47"/>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576" name="Google Shape;1576;p47"/>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nvGrpSpPr>
              <p:cNvPr id="1577" name="Google Shape;1577;p47"/>
              <p:cNvGrpSpPr/>
              <p:nvPr/>
            </p:nvGrpSpPr>
            <p:grpSpPr>
              <a:xfrm rot="2700000">
                <a:off x="3695730" y="449296"/>
                <a:ext cx="530695" cy="484795"/>
                <a:chOff x="3695725" y="449325"/>
                <a:chExt cx="530700" cy="484800"/>
              </a:xfrm>
            </p:grpSpPr>
            <p:cxnSp>
              <p:nvCxnSpPr>
                <p:cNvPr id="1578" name="Google Shape;1578;p47"/>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579" name="Google Shape;1579;p47"/>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grpSp>
      <p:grpSp>
        <p:nvGrpSpPr>
          <p:cNvPr id="1580" name="Google Shape;1580;p47"/>
          <p:cNvGrpSpPr/>
          <p:nvPr/>
        </p:nvGrpSpPr>
        <p:grpSpPr>
          <a:xfrm>
            <a:off x="104402" y="167874"/>
            <a:ext cx="3235173" cy="1559618"/>
            <a:chOff x="104402" y="167874"/>
            <a:chExt cx="3235173" cy="1559618"/>
          </a:xfrm>
        </p:grpSpPr>
        <p:grpSp>
          <p:nvGrpSpPr>
            <p:cNvPr id="1581" name="Google Shape;1581;p47"/>
            <p:cNvGrpSpPr/>
            <p:nvPr/>
          </p:nvGrpSpPr>
          <p:grpSpPr>
            <a:xfrm>
              <a:off x="402275" y="169300"/>
              <a:ext cx="2937300" cy="558600"/>
              <a:chOff x="402275" y="124825"/>
              <a:chExt cx="2937300" cy="558600"/>
            </a:xfrm>
          </p:grpSpPr>
          <p:cxnSp>
            <p:nvCxnSpPr>
              <p:cNvPr id="1582" name="Google Shape;1582;p47"/>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1583" name="Google Shape;1583;p47"/>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1584" name="Google Shape;1584;p47"/>
            <p:cNvGrpSpPr/>
            <p:nvPr/>
          </p:nvGrpSpPr>
          <p:grpSpPr>
            <a:xfrm>
              <a:off x="139978" y="167874"/>
              <a:ext cx="2062371" cy="1228719"/>
              <a:chOff x="176828" y="170275"/>
              <a:chExt cx="2062371" cy="1228719"/>
            </a:xfrm>
          </p:grpSpPr>
          <p:grpSp>
            <p:nvGrpSpPr>
              <p:cNvPr id="1585" name="Google Shape;1585;p47"/>
              <p:cNvGrpSpPr/>
              <p:nvPr/>
            </p:nvGrpSpPr>
            <p:grpSpPr>
              <a:xfrm>
                <a:off x="1507111" y="392220"/>
                <a:ext cx="732087" cy="71100"/>
                <a:chOff x="1491088" y="410914"/>
                <a:chExt cx="732087" cy="71100"/>
              </a:xfrm>
            </p:grpSpPr>
            <p:cxnSp>
              <p:nvCxnSpPr>
                <p:cNvPr id="1586" name="Google Shape;1586;p47"/>
                <p:cNvCxnSpPr/>
                <p:nvPr/>
              </p:nvCxnSpPr>
              <p:spPr>
                <a:xfrm>
                  <a:off x="1821175" y="447601"/>
                  <a:ext cx="402000" cy="0"/>
                </a:xfrm>
                <a:prstGeom prst="straightConnector1">
                  <a:avLst/>
                </a:prstGeom>
                <a:noFill/>
                <a:ln cap="flat" cmpd="sng" w="9525">
                  <a:solidFill>
                    <a:srgbClr val="262D66"/>
                  </a:solidFill>
                  <a:prstDash val="solid"/>
                  <a:round/>
                  <a:headEnd len="med" w="med" type="none"/>
                  <a:tailEnd len="med" w="med" type="none"/>
                </a:ln>
              </p:spPr>
            </p:cxnSp>
            <p:grpSp>
              <p:nvGrpSpPr>
                <p:cNvPr id="1587" name="Google Shape;1587;p47"/>
                <p:cNvGrpSpPr/>
                <p:nvPr/>
              </p:nvGrpSpPr>
              <p:grpSpPr>
                <a:xfrm rot="5400000">
                  <a:off x="1547250" y="354751"/>
                  <a:ext cx="71100" cy="183425"/>
                  <a:chOff x="8699639" y="1461675"/>
                  <a:chExt cx="71100" cy="183425"/>
                </a:xfrm>
              </p:grpSpPr>
              <p:sp>
                <p:nvSpPr>
                  <p:cNvPr id="1588" name="Google Shape;1588;p47"/>
                  <p:cNvSpPr/>
                  <p:nvPr/>
                </p:nvSpPr>
                <p:spPr>
                  <a:xfrm>
                    <a:off x="8699639" y="146167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89" name="Google Shape;1589;p47"/>
                  <p:cNvSpPr/>
                  <p:nvPr/>
                </p:nvSpPr>
                <p:spPr>
                  <a:xfrm>
                    <a:off x="8699639" y="1574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590" name="Google Shape;1590;p47"/>
              <p:cNvGrpSpPr/>
              <p:nvPr/>
            </p:nvGrpSpPr>
            <p:grpSpPr>
              <a:xfrm rot="-5400000">
                <a:off x="153668" y="193435"/>
                <a:ext cx="1228719" cy="1182400"/>
                <a:chOff x="7740925" y="175095"/>
                <a:chExt cx="1228719" cy="1182400"/>
              </a:xfrm>
            </p:grpSpPr>
            <p:sp>
              <p:nvSpPr>
                <p:cNvPr id="1591" name="Google Shape;1591;p47"/>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1592" name="Google Shape;1592;p47"/>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grpSp>
          <p:nvGrpSpPr>
            <p:cNvPr id="1593" name="Google Shape;1593;p47"/>
            <p:cNvGrpSpPr/>
            <p:nvPr/>
          </p:nvGrpSpPr>
          <p:grpSpPr>
            <a:xfrm>
              <a:off x="104402" y="1544067"/>
              <a:ext cx="71100" cy="183425"/>
              <a:chOff x="8678850" y="1392225"/>
              <a:chExt cx="71100" cy="183425"/>
            </a:xfrm>
          </p:grpSpPr>
          <p:sp>
            <p:nvSpPr>
              <p:cNvPr id="1594" name="Google Shape;1594;p47"/>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5" name="Google Shape;1595;p47"/>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596" name="Google Shape;1596;p47"/>
          <p:cNvGrpSpPr/>
          <p:nvPr/>
        </p:nvGrpSpPr>
        <p:grpSpPr>
          <a:xfrm>
            <a:off x="8535420" y="3553674"/>
            <a:ext cx="638698" cy="638698"/>
            <a:chOff x="6698775" y="2191552"/>
            <a:chExt cx="603000" cy="603000"/>
          </a:xfrm>
        </p:grpSpPr>
        <p:sp>
          <p:nvSpPr>
            <p:cNvPr id="1597" name="Google Shape;1597;p47"/>
            <p:cNvSpPr/>
            <p:nvPr/>
          </p:nvSpPr>
          <p:spPr>
            <a:xfrm>
              <a:off x="6787088" y="2279887"/>
              <a:ext cx="426300" cy="4263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98" name="Google Shape;1598;p47"/>
            <p:cNvSpPr/>
            <p:nvPr/>
          </p:nvSpPr>
          <p:spPr>
            <a:xfrm rot="2700000">
              <a:off x="6787082" y="2279860"/>
              <a:ext cx="426385" cy="426385"/>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599" name="Google Shape;1599;p47"/>
          <p:cNvGrpSpPr/>
          <p:nvPr/>
        </p:nvGrpSpPr>
        <p:grpSpPr>
          <a:xfrm>
            <a:off x="6855810" y="3671521"/>
            <a:ext cx="706395" cy="602953"/>
            <a:chOff x="5804275" y="3735768"/>
            <a:chExt cx="3173381" cy="1246544"/>
          </a:xfrm>
        </p:grpSpPr>
        <p:grpSp>
          <p:nvGrpSpPr>
            <p:cNvPr id="1600" name="Google Shape;1600;p47"/>
            <p:cNvGrpSpPr/>
            <p:nvPr/>
          </p:nvGrpSpPr>
          <p:grpSpPr>
            <a:xfrm>
              <a:off x="5804275" y="3746493"/>
              <a:ext cx="3173381" cy="1235819"/>
              <a:chOff x="5804275" y="3746493"/>
              <a:chExt cx="3173381" cy="1235819"/>
            </a:xfrm>
          </p:grpSpPr>
          <p:grpSp>
            <p:nvGrpSpPr>
              <p:cNvPr id="1601" name="Google Shape;1601;p47"/>
              <p:cNvGrpSpPr/>
              <p:nvPr/>
            </p:nvGrpSpPr>
            <p:grpSpPr>
              <a:xfrm rot="5400000">
                <a:off x="7521544" y="4625021"/>
                <a:ext cx="71100" cy="183425"/>
                <a:chOff x="8678850" y="1392225"/>
                <a:chExt cx="71100" cy="183425"/>
              </a:xfrm>
            </p:grpSpPr>
            <p:sp>
              <p:nvSpPr>
                <p:cNvPr id="1602" name="Google Shape;1602;p47"/>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3" name="Google Shape;1603;p47"/>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04" name="Google Shape;1604;p47"/>
              <p:cNvGrpSpPr/>
              <p:nvPr/>
            </p:nvGrpSpPr>
            <p:grpSpPr>
              <a:xfrm>
                <a:off x="5804275" y="3746493"/>
                <a:ext cx="3173381" cy="1235819"/>
                <a:chOff x="5804275" y="3746493"/>
                <a:chExt cx="3173381" cy="1235819"/>
              </a:xfrm>
            </p:grpSpPr>
            <p:grpSp>
              <p:nvGrpSpPr>
                <p:cNvPr id="1605" name="Google Shape;1605;p47"/>
                <p:cNvGrpSpPr/>
                <p:nvPr/>
              </p:nvGrpSpPr>
              <p:grpSpPr>
                <a:xfrm rot="5400000">
                  <a:off x="7768546" y="3773203"/>
                  <a:ext cx="1235819" cy="1182400"/>
                  <a:chOff x="7733906" y="174500"/>
                  <a:chExt cx="1235819" cy="1182400"/>
                </a:xfrm>
              </p:grpSpPr>
              <p:sp>
                <p:nvSpPr>
                  <p:cNvPr id="1606" name="Google Shape;1606;p47"/>
                  <p:cNvSpPr/>
                  <p:nvPr/>
                </p:nvSpPr>
                <p:spPr>
                  <a:xfrm rot="10800000">
                    <a:off x="7733906" y="174500"/>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1607" name="Google Shape;1607;p47"/>
                  <p:cNvSpPr/>
                  <p:nvPr/>
                </p:nvSpPr>
                <p:spPr>
                  <a:xfrm>
                    <a:off x="8703700" y="177350"/>
                    <a:ext cx="266025" cy="230575"/>
                  </a:xfrm>
                  <a:custGeom>
                    <a:rect b="b" l="l" r="r" t="t"/>
                    <a:pathLst>
                      <a:path extrusionOk="0" h="9223" w="10641">
                        <a:moveTo>
                          <a:pt x="0" y="0"/>
                        </a:moveTo>
                        <a:lnTo>
                          <a:pt x="0" y="9223"/>
                        </a:lnTo>
                        <a:lnTo>
                          <a:pt x="10641" y="9223"/>
                        </a:lnTo>
                        <a:close/>
                      </a:path>
                    </a:pathLst>
                  </a:custGeom>
                  <a:solidFill>
                    <a:srgbClr val="262D66"/>
                  </a:solidFill>
                  <a:ln cap="flat" cmpd="sng" w="9525">
                    <a:solidFill>
                      <a:schemeClr val="dk1"/>
                    </a:solidFill>
                    <a:prstDash val="solid"/>
                    <a:round/>
                    <a:headEnd len="med" w="med" type="none"/>
                    <a:tailEnd len="med" w="med" type="none"/>
                  </a:ln>
                </p:spPr>
              </p:sp>
            </p:grpSp>
            <p:grpSp>
              <p:nvGrpSpPr>
                <p:cNvPr id="1608" name="Google Shape;1608;p47"/>
                <p:cNvGrpSpPr/>
                <p:nvPr/>
              </p:nvGrpSpPr>
              <p:grpSpPr>
                <a:xfrm>
                  <a:off x="5804275" y="4429125"/>
                  <a:ext cx="2937900" cy="553050"/>
                  <a:chOff x="5804275" y="4429125"/>
                  <a:chExt cx="2937900" cy="553050"/>
                </a:xfrm>
              </p:grpSpPr>
              <p:cxnSp>
                <p:nvCxnSpPr>
                  <p:cNvPr id="1609" name="Google Shape;1609;p47"/>
                  <p:cNvCxnSpPr/>
                  <p:nvPr/>
                </p:nvCxnSpPr>
                <p:spPr>
                  <a:xfrm>
                    <a:off x="8738009" y="4429125"/>
                    <a:ext cx="0" cy="552600"/>
                  </a:xfrm>
                  <a:prstGeom prst="straightConnector1">
                    <a:avLst/>
                  </a:prstGeom>
                  <a:noFill/>
                  <a:ln cap="flat" cmpd="sng" w="9525">
                    <a:solidFill>
                      <a:schemeClr val="dk1"/>
                    </a:solidFill>
                    <a:prstDash val="solid"/>
                    <a:round/>
                    <a:headEnd len="med" w="med" type="none"/>
                    <a:tailEnd len="med" w="med" type="none"/>
                  </a:ln>
                </p:spPr>
              </p:cxnSp>
              <p:cxnSp>
                <p:nvCxnSpPr>
                  <p:cNvPr id="1610" name="Google Shape;1610;p47"/>
                  <p:cNvCxnSpPr/>
                  <p:nvPr/>
                </p:nvCxnSpPr>
                <p:spPr>
                  <a:xfrm rot="10800000">
                    <a:off x="5804275" y="4982175"/>
                    <a:ext cx="2937900" cy="0"/>
                  </a:xfrm>
                  <a:prstGeom prst="straightConnector1">
                    <a:avLst/>
                  </a:prstGeom>
                  <a:noFill/>
                  <a:ln cap="flat" cmpd="sng" w="9525">
                    <a:solidFill>
                      <a:schemeClr val="dk1"/>
                    </a:solidFill>
                    <a:prstDash val="solid"/>
                    <a:round/>
                    <a:headEnd len="med" w="med" type="none"/>
                    <a:tailEnd len="med" w="med" type="none"/>
                  </a:ln>
                </p:spPr>
              </p:cxnSp>
            </p:grpSp>
          </p:grpSp>
        </p:grpSp>
        <p:grpSp>
          <p:nvGrpSpPr>
            <p:cNvPr id="1611" name="Google Shape;1611;p47"/>
            <p:cNvGrpSpPr/>
            <p:nvPr/>
          </p:nvGrpSpPr>
          <p:grpSpPr>
            <a:xfrm rot="10800000">
              <a:off x="5804275" y="3735768"/>
              <a:ext cx="3173381" cy="1235819"/>
              <a:chOff x="5804275" y="3746493"/>
              <a:chExt cx="3173381" cy="1235819"/>
            </a:xfrm>
          </p:grpSpPr>
          <p:grpSp>
            <p:nvGrpSpPr>
              <p:cNvPr id="1612" name="Google Shape;1612;p47"/>
              <p:cNvGrpSpPr/>
              <p:nvPr/>
            </p:nvGrpSpPr>
            <p:grpSpPr>
              <a:xfrm rot="5400000">
                <a:off x="7521544" y="4625021"/>
                <a:ext cx="71100" cy="183425"/>
                <a:chOff x="8678850" y="1392225"/>
                <a:chExt cx="71100" cy="183425"/>
              </a:xfrm>
            </p:grpSpPr>
            <p:sp>
              <p:nvSpPr>
                <p:cNvPr id="1613" name="Google Shape;1613;p47"/>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14" name="Google Shape;1614;p47"/>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15" name="Google Shape;1615;p47"/>
              <p:cNvGrpSpPr/>
              <p:nvPr/>
            </p:nvGrpSpPr>
            <p:grpSpPr>
              <a:xfrm>
                <a:off x="5804275" y="3746493"/>
                <a:ext cx="3173381" cy="1235819"/>
                <a:chOff x="5804275" y="3746493"/>
                <a:chExt cx="3173381" cy="1235819"/>
              </a:xfrm>
            </p:grpSpPr>
            <p:grpSp>
              <p:nvGrpSpPr>
                <p:cNvPr id="1616" name="Google Shape;1616;p47"/>
                <p:cNvGrpSpPr/>
                <p:nvPr/>
              </p:nvGrpSpPr>
              <p:grpSpPr>
                <a:xfrm rot="5400000">
                  <a:off x="7768546" y="3773203"/>
                  <a:ext cx="1235819" cy="1182400"/>
                  <a:chOff x="7733906" y="174500"/>
                  <a:chExt cx="1235819" cy="1182400"/>
                </a:xfrm>
              </p:grpSpPr>
              <p:sp>
                <p:nvSpPr>
                  <p:cNvPr id="1617" name="Google Shape;1617;p47"/>
                  <p:cNvSpPr/>
                  <p:nvPr/>
                </p:nvSpPr>
                <p:spPr>
                  <a:xfrm rot="10800000">
                    <a:off x="7733906" y="174500"/>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1618" name="Google Shape;1618;p47"/>
                  <p:cNvSpPr/>
                  <p:nvPr/>
                </p:nvSpPr>
                <p:spPr>
                  <a:xfrm>
                    <a:off x="8703700" y="177350"/>
                    <a:ext cx="266025" cy="230575"/>
                  </a:xfrm>
                  <a:custGeom>
                    <a:rect b="b" l="l" r="r" t="t"/>
                    <a:pathLst>
                      <a:path extrusionOk="0" h="9223" w="10641">
                        <a:moveTo>
                          <a:pt x="0" y="0"/>
                        </a:moveTo>
                        <a:lnTo>
                          <a:pt x="0" y="9223"/>
                        </a:lnTo>
                        <a:lnTo>
                          <a:pt x="10641" y="9223"/>
                        </a:lnTo>
                        <a:close/>
                      </a:path>
                    </a:pathLst>
                  </a:custGeom>
                  <a:solidFill>
                    <a:srgbClr val="262D66"/>
                  </a:solidFill>
                  <a:ln cap="flat" cmpd="sng" w="9525">
                    <a:solidFill>
                      <a:schemeClr val="dk1"/>
                    </a:solidFill>
                    <a:prstDash val="solid"/>
                    <a:round/>
                    <a:headEnd len="med" w="med" type="none"/>
                    <a:tailEnd len="med" w="med" type="none"/>
                  </a:ln>
                </p:spPr>
              </p:sp>
            </p:grpSp>
            <p:grpSp>
              <p:nvGrpSpPr>
                <p:cNvPr id="1619" name="Google Shape;1619;p47"/>
                <p:cNvGrpSpPr/>
                <p:nvPr/>
              </p:nvGrpSpPr>
              <p:grpSpPr>
                <a:xfrm>
                  <a:off x="5804275" y="4429125"/>
                  <a:ext cx="2937900" cy="553050"/>
                  <a:chOff x="5804275" y="4429125"/>
                  <a:chExt cx="2937900" cy="553050"/>
                </a:xfrm>
              </p:grpSpPr>
              <p:cxnSp>
                <p:nvCxnSpPr>
                  <p:cNvPr id="1620" name="Google Shape;1620;p47"/>
                  <p:cNvCxnSpPr/>
                  <p:nvPr/>
                </p:nvCxnSpPr>
                <p:spPr>
                  <a:xfrm>
                    <a:off x="8738009" y="4429125"/>
                    <a:ext cx="0" cy="552600"/>
                  </a:xfrm>
                  <a:prstGeom prst="straightConnector1">
                    <a:avLst/>
                  </a:prstGeom>
                  <a:noFill/>
                  <a:ln cap="flat" cmpd="sng" w="9525">
                    <a:solidFill>
                      <a:schemeClr val="dk1"/>
                    </a:solidFill>
                    <a:prstDash val="solid"/>
                    <a:round/>
                    <a:headEnd len="med" w="med" type="none"/>
                    <a:tailEnd len="med" w="med" type="none"/>
                  </a:ln>
                </p:spPr>
              </p:cxnSp>
              <p:cxnSp>
                <p:nvCxnSpPr>
                  <p:cNvPr id="1621" name="Google Shape;1621;p47"/>
                  <p:cNvCxnSpPr/>
                  <p:nvPr/>
                </p:nvCxnSpPr>
                <p:spPr>
                  <a:xfrm rot="10800000">
                    <a:off x="5804275" y="4982175"/>
                    <a:ext cx="2937900" cy="0"/>
                  </a:xfrm>
                  <a:prstGeom prst="straightConnector1">
                    <a:avLst/>
                  </a:prstGeom>
                  <a:noFill/>
                  <a:ln cap="flat" cmpd="sng" w="9525">
                    <a:solidFill>
                      <a:schemeClr val="dk1"/>
                    </a:solidFill>
                    <a:prstDash val="solid"/>
                    <a:round/>
                    <a:headEnd len="med" w="med" type="none"/>
                    <a:tailEnd len="med" w="med" type="none"/>
                  </a:ln>
                </p:spPr>
              </p:cxnSp>
            </p:grpSp>
          </p:grpSp>
        </p:grpSp>
      </p:grpSp>
      <p:grpSp>
        <p:nvGrpSpPr>
          <p:cNvPr id="1622" name="Google Shape;1622;p47"/>
          <p:cNvGrpSpPr/>
          <p:nvPr/>
        </p:nvGrpSpPr>
        <p:grpSpPr>
          <a:xfrm>
            <a:off x="6548138" y="1949005"/>
            <a:ext cx="1179331" cy="1179331"/>
            <a:chOff x="6752300" y="2225407"/>
            <a:chExt cx="931467" cy="931467"/>
          </a:xfrm>
        </p:grpSpPr>
        <p:grpSp>
          <p:nvGrpSpPr>
            <p:cNvPr id="1623" name="Google Shape;1623;p47"/>
            <p:cNvGrpSpPr/>
            <p:nvPr/>
          </p:nvGrpSpPr>
          <p:grpSpPr>
            <a:xfrm>
              <a:off x="6858943" y="2331951"/>
              <a:ext cx="718060" cy="718060"/>
              <a:chOff x="3602048" y="332663"/>
              <a:chExt cx="718060" cy="718060"/>
            </a:xfrm>
          </p:grpSpPr>
          <p:grpSp>
            <p:nvGrpSpPr>
              <p:cNvPr id="1624" name="Google Shape;1624;p47"/>
              <p:cNvGrpSpPr/>
              <p:nvPr/>
            </p:nvGrpSpPr>
            <p:grpSpPr>
              <a:xfrm>
                <a:off x="3695725" y="449325"/>
                <a:ext cx="530700" cy="484800"/>
                <a:chOff x="3695725" y="449325"/>
                <a:chExt cx="530700" cy="484800"/>
              </a:xfrm>
            </p:grpSpPr>
            <p:cxnSp>
              <p:nvCxnSpPr>
                <p:cNvPr id="1625" name="Google Shape;1625;p47"/>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1626" name="Google Shape;1626;p47"/>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nvGrpSpPr>
              <p:cNvPr id="1627" name="Google Shape;1627;p47"/>
              <p:cNvGrpSpPr/>
              <p:nvPr/>
            </p:nvGrpSpPr>
            <p:grpSpPr>
              <a:xfrm rot="2700000">
                <a:off x="3695730" y="449296"/>
                <a:ext cx="530695" cy="484795"/>
                <a:chOff x="3695725" y="449325"/>
                <a:chExt cx="530700" cy="484800"/>
              </a:xfrm>
            </p:grpSpPr>
            <p:cxnSp>
              <p:nvCxnSpPr>
                <p:cNvPr id="1628" name="Google Shape;1628;p47"/>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1629" name="Google Shape;1629;p47"/>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grpSp>
          <p:nvGrpSpPr>
            <p:cNvPr id="1630" name="Google Shape;1630;p47"/>
            <p:cNvGrpSpPr/>
            <p:nvPr/>
          </p:nvGrpSpPr>
          <p:grpSpPr>
            <a:xfrm rot="1291424">
              <a:off x="6858990" y="2332098"/>
              <a:ext cx="718087" cy="718087"/>
              <a:chOff x="3602048" y="332663"/>
              <a:chExt cx="718060" cy="718060"/>
            </a:xfrm>
          </p:grpSpPr>
          <p:grpSp>
            <p:nvGrpSpPr>
              <p:cNvPr id="1631" name="Google Shape;1631;p47"/>
              <p:cNvGrpSpPr/>
              <p:nvPr/>
            </p:nvGrpSpPr>
            <p:grpSpPr>
              <a:xfrm>
                <a:off x="3695725" y="449325"/>
                <a:ext cx="530700" cy="484800"/>
                <a:chOff x="3695725" y="449325"/>
                <a:chExt cx="530700" cy="484800"/>
              </a:xfrm>
            </p:grpSpPr>
            <p:cxnSp>
              <p:nvCxnSpPr>
                <p:cNvPr id="1632" name="Google Shape;1632;p47"/>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1633" name="Google Shape;1633;p47"/>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nvGrpSpPr>
              <p:cNvPr id="1634" name="Google Shape;1634;p47"/>
              <p:cNvGrpSpPr/>
              <p:nvPr/>
            </p:nvGrpSpPr>
            <p:grpSpPr>
              <a:xfrm rot="2700000">
                <a:off x="3695730" y="449296"/>
                <a:ext cx="530695" cy="484795"/>
                <a:chOff x="3695725" y="449325"/>
                <a:chExt cx="530700" cy="484800"/>
              </a:xfrm>
            </p:grpSpPr>
            <p:cxnSp>
              <p:nvCxnSpPr>
                <p:cNvPr id="1635" name="Google Shape;1635;p47"/>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1636" name="Google Shape;1636;p47"/>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grpSp>
      <p:grpSp>
        <p:nvGrpSpPr>
          <p:cNvPr id="1637" name="Google Shape;1637;p47"/>
          <p:cNvGrpSpPr/>
          <p:nvPr/>
        </p:nvGrpSpPr>
        <p:grpSpPr>
          <a:xfrm>
            <a:off x="7693289" y="3418339"/>
            <a:ext cx="70671" cy="909350"/>
            <a:chOff x="7171775" y="3112025"/>
            <a:chExt cx="153600" cy="909350"/>
          </a:xfrm>
        </p:grpSpPr>
        <p:sp>
          <p:nvSpPr>
            <p:cNvPr id="1638" name="Google Shape;1638;p47"/>
            <p:cNvSpPr/>
            <p:nvPr/>
          </p:nvSpPr>
          <p:spPr>
            <a:xfrm>
              <a:off x="7171775" y="3112025"/>
              <a:ext cx="153600" cy="1536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39" name="Google Shape;1639;p47"/>
            <p:cNvSpPr/>
            <p:nvPr/>
          </p:nvSpPr>
          <p:spPr>
            <a:xfrm>
              <a:off x="7171775" y="3356850"/>
              <a:ext cx="153600" cy="1536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0" name="Google Shape;1640;p47"/>
            <p:cNvSpPr/>
            <p:nvPr/>
          </p:nvSpPr>
          <p:spPr>
            <a:xfrm>
              <a:off x="7171775" y="3601675"/>
              <a:ext cx="153600" cy="419700"/>
            </a:xfrm>
            <a:prstGeom prst="ellipse">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41" name="Google Shape;1641;p47"/>
          <p:cNvGrpSpPr/>
          <p:nvPr/>
        </p:nvGrpSpPr>
        <p:grpSpPr>
          <a:xfrm>
            <a:off x="6855793" y="3055313"/>
            <a:ext cx="1575373" cy="152475"/>
            <a:chOff x="5084275" y="3317025"/>
            <a:chExt cx="1498500" cy="152475"/>
          </a:xfrm>
        </p:grpSpPr>
        <p:cxnSp>
          <p:nvCxnSpPr>
            <p:cNvPr id="1642" name="Google Shape;1642;p47"/>
            <p:cNvCxnSpPr/>
            <p:nvPr/>
          </p:nvCxnSpPr>
          <p:spPr>
            <a:xfrm>
              <a:off x="5084275" y="3368175"/>
              <a:ext cx="1498500" cy="0"/>
            </a:xfrm>
            <a:prstGeom prst="straightConnector1">
              <a:avLst/>
            </a:prstGeom>
            <a:noFill/>
            <a:ln cap="flat" cmpd="sng" w="9525">
              <a:solidFill>
                <a:schemeClr val="dk1"/>
              </a:solidFill>
              <a:prstDash val="solid"/>
              <a:round/>
              <a:headEnd len="med" w="med" type="none"/>
              <a:tailEnd len="med" w="med" type="none"/>
            </a:ln>
          </p:spPr>
        </p:cxnSp>
        <p:cxnSp>
          <p:nvCxnSpPr>
            <p:cNvPr id="1643" name="Google Shape;1643;p47"/>
            <p:cNvCxnSpPr/>
            <p:nvPr/>
          </p:nvCxnSpPr>
          <p:spPr>
            <a:xfrm>
              <a:off x="5084275" y="3317025"/>
              <a:ext cx="1498500" cy="0"/>
            </a:xfrm>
            <a:prstGeom prst="straightConnector1">
              <a:avLst/>
            </a:prstGeom>
            <a:noFill/>
            <a:ln cap="flat" cmpd="sng" w="9525">
              <a:solidFill>
                <a:schemeClr val="dk1"/>
              </a:solidFill>
              <a:prstDash val="solid"/>
              <a:round/>
              <a:headEnd len="med" w="med" type="none"/>
              <a:tailEnd len="med" w="med" type="none"/>
            </a:ln>
          </p:spPr>
        </p:cxnSp>
        <p:cxnSp>
          <p:nvCxnSpPr>
            <p:cNvPr id="1644" name="Google Shape;1644;p47"/>
            <p:cNvCxnSpPr/>
            <p:nvPr/>
          </p:nvCxnSpPr>
          <p:spPr>
            <a:xfrm>
              <a:off x="5084275" y="3469500"/>
              <a:ext cx="1498500" cy="0"/>
            </a:xfrm>
            <a:prstGeom prst="straightConnector1">
              <a:avLst/>
            </a:prstGeom>
            <a:noFill/>
            <a:ln cap="flat" cmpd="sng" w="9525">
              <a:solidFill>
                <a:schemeClr val="dk1"/>
              </a:solidFill>
              <a:prstDash val="solid"/>
              <a:round/>
              <a:headEnd len="med" w="med" type="none"/>
              <a:tailEnd len="med" w="med" type="none"/>
            </a:ln>
          </p:spPr>
        </p:cxnSp>
        <p:cxnSp>
          <p:nvCxnSpPr>
            <p:cNvPr id="1645" name="Google Shape;1645;p47"/>
            <p:cNvCxnSpPr/>
            <p:nvPr/>
          </p:nvCxnSpPr>
          <p:spPr>
            <a:xfrm>
              <a:off x="5084275" y="3418350"/>
              <a:ext cx="1498500" cy="0"/>
            </a:xfrm>
            <a:prstGeom prst="straightConnector1">
              <a:avLst/>
            </a:prstGeom>
            <a:noFill/>
            <a:ln cap="flat" cmpd="sng" w="9525">
              <a:solidFill>
                <a:schemeClr val="dk1"/>
              </a:solidFill>
              <a:prstDash val="solid"/>
              <a:round/>
              <a:headEnd len="med" w="med" type="none"/>
              <a:tailEnd len="med" w="med" type="none"/>
            </a:ln>
          </p:spPr>
        </p:cxnSp>
      </p:grpSp>
      <p:grpSp>
        <p:nvGrpSpPr>
          <p:cNvPr id="1646" name="Google Shape;1646;p47"/>
          <p:cNvGrpSpPr/>
          <p:nvPr/>
        </p:nvGrpSpPr>
        <p:grpSpPr>
          <a:xfrm>
            <a:off x="7648035" y="2279522"/>
            <a:ext cx="756381" cy="518805"/>
            <a:chOff x="7491925" y="2318025"/>
            <a:chExt cx="765413" cy="525000"/>
          </a:xfrm>
        </p:grpSpPr>
        <p:sp>
          <p:nvSpPr>
            <p:cNvPr id="1647" name="Google Shape;1647;p47"/>
            <p:cNvSpPr/>
            <p:nvPr/>
          </p:nvSpPr>
          <p:spPr>
            <a:xfrm>
              <a:off x="7491925" y="2318025"/>
              <a:ext cx="525000" cy="525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48" name="Google Shape;1648;p47"/>
            <p:cNvSpPr/>
            <p:nvPr/>
          </p:nvSpPr>
          <p:spPr>
            <a:xfrm>
              <a:off x="7732338" y="2318025"/>
              <a:ext cx="525000" cy="525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2" name="Shape 1652"/>
        <p:cNvGrpSpPr/>
        <p:nvPr/>
      </p:nvGrpSpPr>
      <p:grpSpPr>
        <a:xfrm>
          <a:off x="0" y="0"/>
          <a:ext cx="0" cy="0"/>
          <a:chOff x="0" y="0"/>
          <a:chExt cx="0" cy="0"/>
        </a:xfrm>
      </p:grpSpPr>
      <p:sp>
        <p:nvSpPr>
          <p:cNvPr id="1653" name="Google Shape;1653;p48"/>
          <p:cNvSpPr txBox="1"/>
          <p:nvPr>
            <p:ph idx="4294967295" type="subTitle"/>
          </p:nvPr>
        </p:nvSpPr>
        <p:spPr>
          <a:xfrm>
            <a:off x="269125" y="279100"/>
            <a:ext cx="7206900" cy="42465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sz="2100">
                <a:solidFill>
                  <a:srgbClr val="000000"/>
                </a:solidFill>
                <a:latin typeface="Arial"/>
                <a:ea typeface="Arial"/>
                <a:cs typeface="Arial"/>
                <a:sym typeface="Arial"/>
              </a:rPr>
              <a:t>The </a:t>
            </a:r>
            <a:r>
              <a:rPr b="1" lang="en" sz="2100">
                <a:solidFill>
                  <a:srgbClr val="000000"/>
                </a:solidFill>
                <a:latin typeface="Arial"/>
                <a:ea typeface="Arial"/>
                <a:cs typeface="Arial"/>
                <a:sym typeface="Arial"/>
              </a:rPr>
              <a:t>brainstorming technique</a:t>
            </a:r>
            <a:r>
              <a:rPr lang="en" sz="2100">
                <a:solidFill>
                  <a:srgbClr val="000000"/>
                </a:solidFill>
                <a:latin typeface="Arial"/>
                <a:ea typeface="Arial"/>
                <a:cs typeface="Arial"/>
                <a:sym typeface="Arial"/>
              </a:rPr>
              <a:t>, first described by Alex Osborn, is a useful method designed to be used in problem solving as a group, but it’s also useful for individuals (Halpern, 2014, p. 492). Osborn described </a:t>
            </a:r>
            <a:r>
              <a:rPr b="1" lang="en" sz="2100">
                <a:solidFill>
                  <a:srgbClr val="000000"/>
                </a:solidFill>
                <a:latin typeface="Arial"/>
                <a:ea typeface="Arial"/>
                <a:cs typeface="Arial"/>
                <a:sym typeface="Arial"/>
              </a:rPr>
              <a:t>brainstorming</a:t>
            </a:r>
            <a:r>
              <a:rPr lang="en" sz="2100">
                <a:solidFill>
                  <a:srgbClr val="000000"/>
                </a:solidFill>
                <a:latin typeface="Arial"/>
                <a:ea typeface="Arial"/>
                <a:cs typeface="Arial"/>
                <a:sym typeface="Arial"/>
              </a:rPr>
              <a:t> as an organized way of letting the mind produce ideas without trying to judge the value of ideas (Ghabanchi &amp; Behrooznia, 2014, p. 514).</a:t>
            </a:r>
            <a:endParaRPr sz="2100">
              <a:solidFill>
                <a:srgbClr val="000000"/>
              </a:solidFill>
              <a:latin typeface="Arial"/>
              <a:ea typeface="Arial"/>
              <a:cs typeface="Arial"/>
              <a:sym typeface="Arial"/>
            </a:endParaRPr>
          </a:p>
          <a:p>
            <a:pPr indent="0" lvl="0" marL="0" rtl="0" algn="l">
              <a:spcBef>
                <a:spcPts val="1200"/>
              </a:spcBef>
              <a:spcAft>
                <a:spcPts val="1600"/>
              </a:spcAft>
              <a:buNone/>
            </a:pPr>
            <a:r>
              <a:t/>
            </a:r>
            <a:endParaRPr/>
          </a:p>
        </p:txBody>
      </p:sp>
      <p:grpSp>
        <p:nvGrpSpPr>
          <p:cNvPr id="1654" name="Google Shape;1654;p48"/>
          <p:cNvGrpSpPr/>
          <p:nvPr/>
        </p:nvGrpSpPr>
        <p:grpSpPr>
          <a:xfrm>
            <a:off x="8120743" y="3077224"/>
            <a:ext cx="271068" cy="572653"/>
            <a:chOff x="3602048" y="332663"/>
            <a:chExt cx="718060" cy="718060"/>
          </a:xfrm>
        </p:grpSpPr>
        <p:grpSp>
          <p:nvGrpSpPr>
            <p:cNvPr id="1655" name="Google Shape;1655;p48"/>
            <p:cNvGrpSpPr/>
            <p:nvPr/>
          </p:nvGrpSpPr>
          <p:grpSpPr>
            <a:xfrm>
              <a:off x="3695725" y="449325"/>
              <a:ext cx="530700" cy="484800"/>
              <a:chOff x="3695725" y="449325"/>
              <a:chExt cx="530700" cy="484800"/>
            </a:xfrm>
          </p:grpSpPr>
          <p:cxnSp>
            <p:nvCxnSpPr>
              <p:cNvPr id="1656" name="Google Shape;1656;p48"/>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1657" name="Google Shape;1657;p48"/>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nvGrpSpPr>
            <p:cNvPr id="1658" name="Google Shape;1658;p48"/>
            <p:cNvGrpSpPr/>
            <p:nvPr/>
          </p:nvGrpSpPr>
          <p:grpSpPr>
            <a:xfrm rot="2700000">
              <a:off x="3695730" y="449296"/>
              <a:ext cx="530695" cy="484795"/>
              <a:chOff x="3695725" y="449325"/>
              <a:chExt cx="530700" cy="484800"/>
            </a:xfrm>
          </p:grpSpPr>
          <p:cxnSp>
            <p:nvCxnSpPr>
              <p:cNvPr id="1659" name="Google Shape;1659;p48"/>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1660" name="Google Shape;1660;p48"/>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grpSp>
        <p:nvGrpSpPr>
          <p:cNvPr id="1661" name="Google Shape;1661;p48"/>
          <p:cNvGrpSpPr/>
          <p:nvPr/>
        </p:nvGrpSpPr>
        <p:grpSpPr>
          <a:xfrm>
            <a:off x="7408877" y="3185200"/>
            <a:ext cx="448615" cy="356696"/>
            <a:chOff x="3712975" y="2936725"/>
            <a:chExt cx="880500" cy="541350"/>
          </a:xfrm>
        </p:grpSpPr>
        <p:sp>
          <p:nvSpPr>
            <p:cNvPr id="1662" name="Google Shape;1662;p48"/>
            <p:cNvSpPr/>
            <p:nvPr/>
          </p:nvSpPr>
          <p:spPr>
            <a:xfrm>
              <a:off x="3712975" y="2936725"/>
              <a:ext cx="880500" cy="3342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3" name="Google Shape;1663;p48"/>
            <p:cNvSpPr/>
            <p:nvPr/>
          </p:nvSpPr>
          <p:spPr>
            <a:xfrm>
              <a:off x="3712975" y="3143875"/>
              <a:ext cx="880500" cy="3342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64" name="Google Shape;1664;p48"/>
          <p:cNvGrpSpPr/>
          <p:nvPr/>
        </p:nvGrpSpPr>
        <p:grpSpPr>
          <a:xfrm rot="10800000">
            <a:off x="8453797" y="2841674"/>
            <a:ext cx="594948" cy="605912"/>
            <a:chOff x="104402" y="167874"/>
            <a:chExt cx="3235173" cy="1559618"/>
          </a:xfrm>
        </p:grpSpPr>
        <p:grpSp>
          <p:nvGrpSpPr>
            <p:cNvPr id="1665" name="Google Shape;1665;p48"/>
            <p:cNvGrpSpPr/>
            <p:nvPr/>
          </p:nvGrpSpPr>
          <p:grpSpPr>
            <a:xfrm>
              <a:off x="402275" y="169300"/>
              <a:ext cx="2937300" cy="558600"/>
              <a:chOff x="402275" y="124825"/>
              <a:chExt cx="2937300" cy="558600"/>
            </a:xfrm>
          </p:grpSpPr>
          <p:cxnSp>
            <p:nvCxnSpPr>
              <p:cNvPr id="1666" name="Google Shape;1666;p48"/>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1667" name="Google Shape;1667;p48"/>
              <p:cNvCxnSpPr/>
              <p:nvPr/>
            </p:nvCxnSpPr>
            <p:spPr>
              <a:xfrm>
                <a:off x="402275" y="125069"/>
                <a:ext cx="2937300" cy="0"/>
              </a:xfrm>
              <a:prstGeom prst="straightConnector1">
                <a:avLst/>
              </a:prstGeom>
              <a:noFill/>
              <a:ln cap="flat" cmpd="sng" w="9525">
                <a:solidFill>
                  <a:schemeClr val="dk1"/>
                </a:solidFill>
                <a:prstDash val="solid"/>
                <a:round/>
                <a:headEnd len="med" w="med" type="none"/>
                <a:tailEnd len="med" w="med" type="none"/>
              </a:ln>
            </p:spPr>
          </p:cxnSp>
        </p:grpSp>
        <p:grpSp>
          <p:nvGrpSpPr>
            <p:cNvPr id="1668" name="Google Shape;1668;p48"/>
            <p:cNvGrpSpPr/>
            <p:nvPr/>
          </p:nvGrpSpPr>
          <p:grpSpPr>
            <a:xfrm>
              <a:off x="139978" y="167874"/>
              <a:ext cx="2062371" cy="1228719"/>
              <a:chOff x="176828" y="170275"/>
              <a:chExt cx="2062371" cy="1228719"/>
            </a:xfrm>
          </p:grpSpPr>
          <p:grpSp>
            <p:nvGrpSpPr>
              <p:cNvPr id="1669" name="Google Shape;1669;p48"/>
              <p:cNvGrpSpPr/>
              <p:nvPr/>
            </p:nvGrpSpPr>
            <p:grpSpPr>
              <a:xfrm>
                <a:off x="1507111" y="392220"/>
                <a:ext cx="732087" cy="71100"/>
                <a:chOff x="1491088" y="410914"/>
                <a:chExt cx="732087" cy="71100"/>
              </a:xfrm>
            </p:grpSpPr>
            <p:cxnSp>
              <p:nvCxnSpPr>
                <p:cNvPr id="1670" name="Google Shape;1670;p48"/>
                <p:cNvCxnSpPr/>
                <p:nvPr/>
              </p:nvCxnSpPr>
              <p:spPr>
                <a:xfrm>
                  <a:off x="1821175" y="447601"/>
                  <a:ext cx="402000" cy="0"/>
                </a:xfrm>
                <a:prstGeom prst="straightConnector1">
                  <a:avLst/>
                </a:prstGeom>
                <a:noFill/>
                <a:ln cap="flat" cmpd="sng" w="9525">
                  <a:solidFill>
                    <a:srgbClr val="262D66"/>
                  </a:solidFill>
                  <a:prstDash val="solid"/>
                  <a:round/>
                  <a:headEnd len="med" w="med" type="none"/>
                  <a:tailEnd len="med" w="med" type="none"/>
                </a:ln>
              </p:spPr>
            </p:cxnSp>
            <p:grpSp>
              <p:nvGrpSpPr>
                <p:cNvPr id="1671" name="Google Shape;1671;p48"/>
                <p:cNvGrpSpPr/>
                <p:nvPr/>
              </p:nvGrpSpPr>
              <p:grpSpPr>
                <a:xfrm rot="5400000">
                  <a:off x="1547250" y="354751"/>
                  <a:ext cx="71100" cy="183425"/>
                  <a:chOff x="8699639" y="1461675"/>
                  <a:chExt cx="71100" cy="183425"/>
                </a:xfrm>
              </p:grpSpPr>
              <p:sp>
                <p:nvSpPr>
                  <p:cNvPr id="1672" name="Google Shape;1672;p48"/>
                  <p:cNvSpPr/>
                  <p:nvPr/>
                </p:nvSpPr>
                <p:spPr>
                  <a:xfrm>
                    <a:off x="8699639" y="146167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3" name="Google Shape;1673;p48"/>
                  <p:cNvSpPr/>
                  <p:nvPr/>
                </p:nvSpPr>
                <p:spPr>
                  <a:xfrm>
                    <a:off x="8699639" y="1574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674" name="Google Shape;1674;p48"/>
              <p:cNvGrpSpPr/>
              <p:nvPr/>
            </p:nvGrpSpPr>
            <p:grpSpPr>
              <a:xfrm rot="-5400000">
                <a:off x="153668" y="193435"/>
                <a:ext cx="1228719" cy="1182400"/>
                <a:chOff x="7740925" y="175095"/>
                <a:chExt cx="1228719" cy="1182400"/>
              </a:xfrm>
            </p:grpSpPr>
            <p:sp>
              <p:nvSpPr>
                <p:cNvPr id="1675" name="Google Shape;1675;p48"/>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1676" name="Google Shape;1676;p48"/>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grpSp>
          <p:nvGrpSpPr>
            <p:cNvPr id="1677" name="Google Shape;1677;p48"/>
            <p:cNvGrpSpPr/>
            <p:nvPr/>
          </p:nvGrpSpPr>
          <p:grpSpPr>
            <a:xfrm>
              <a:off x="104402" y="1544067"/>
              <a:ext cx="71100" cy="183425"/>
              <a:chOff x="8678850" y="1392225"/>
              <a:chExt cx="71100" cy="183425"/>
            </a:xfrm>
          </p:grpSpPr>
          <p:sp>
            <p:nvSpPr>
              <p:cNvPr id="1678" name="Google Shape;1678;p48"/>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9" name="Google Shape;1679;p48"/>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680" name="Google Shape;1680;p48"/>
          <p:cNvGrpSpPr/>
          <p:nvPr/>
        </p:nvGrpSpPr>
        <p:grpSpPr>
          <a:xfrm rot="5400000">
            <a:off x="8163783" y="3871146"/>
            <a:ext cx="718067" cy="804156"/>
            <a:chOff x="-752290" y="-1552472"/>
            <a:chExt cx="2447400" cy="2740818"/>
          </a:xfrm>
        </p:grpSpPr>
        <p:sp>
          <p:nvSpPr>
            <p:cNvPr id="1681" name="Google Shape;1681;p48"/>
            <p:cNvSpPr/>
            <p:nvPr/>
          </p:nvSpPr>
          <p:spPr>
            <a:xfrm rot="2700000">
              <a:off x="-393877" y="-900641"/>
              <a:ext cx="1730573" cy="1730573"/>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2" name="Google Shape;1682;p48"/>
            <p:cNvSpPr/>
            <p:nvPr/>
          </p:nvSpPr>
          <p:spPr>
            <a:xfrm rot="2700000">
              <a:off x="-393877" y="-1194059"/>
              <a:ext cx="1730573" cy="1730573"/>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683" name="Google Shape;1683;p48"/>
          <p:cNvGrpSpPr/>
          <p:nvPr/>
        </p:nvGrpSpPr>
        <p:grpSpPr>
          <a:xfrm>
            <a:off x="7329003" y="3956081"/>
            <a:ext cx="718100" cy="718100"/>
            <a:chOff x="2274125" y="1463085"/>
            <a:chExt cx="941400" cy="941400"/>
          </a:xfrm>
        </p:grpSpPr>
        <p:sp>
          <p:nvSpPr>
            <p:cNvPr id="1684" name="Google Shape;1684;p48"/>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5" name="Google Shape;1685;p48"/>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686" name="Google Shape;1686;p48"/>
            <p:cNvGrpSpPr/>
            <p:nvPr/>
          </p:nvGrpSpPr>
          <p:grpSpPr>
            <a:xfrm>
              <a:off x="2274125" y="1463085"/>
              <a:ext cx="941400" cy="941400"/>
              <a:chOff x="2274125" y="1463085"/>
              <a:chExt cx="941400" cy="941400"/>
            </a:xfrm>
          </p:grpSpPr>
          <p:sp>
            <p:nvSpPr>
              <p:cNvPr id="1687" name="Google Shape;1687;p48"/>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8" name="Google Shape;1688;p48"/>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89" name="Google Shape;1689;p48"/>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0" name="Google Shape;1690;p48"/>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4" name="Shape 1694"/>
        <p:cNvGrpSpPr/>
        <p:nvPr/>
      </p:nvGrpSpPr>
      <p:grpSpPr>
        <a:xfrm>
          <a:off x="0" y="0"/>
          <a:ext cx="0" cy="0"/>
          <a:chOff x="0" y="0"/>
          <a:chExt cx="0" cy="0"/>
        </a:xfrm>
      </p:grpSpPr>
      <p:sp>
        <p:nvSpPr>
          <p:cNvPr id="1695" name="Google Shape;1695;p49"/>
          <p:cNvSpPr txBox="1"/>
          <p:nvPr>
            <p:ph type="title"/>
          </p:nvPr>
        </p:nvSpPr>
        <p:spPr>
          <a:xfrm>
            <a:off x="713225" y="209325"/>
            <a:ext cx="7717800" cy="40572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b="1" lang="en" sz="2100">
                <a:solidFill>
                  <a:srgbClr val="000000"/>
                </a:solidFill>
                <a:latin typeface="Arial"/>
                <a:ea typeface="Arial"/>
                <a:cs typeface="Arial"/>
                <a:sym typeface="Arial"/>
              </a:rPr>
              <a:t>SOME PRACTICAL APPLICATIONS OF LOGIC TO ARGUMENTATION AND DEBATE</a:t>
            </a:r>
            <a:endParaRPr b="1" sz="2100">
              <a:solidFill>
                <a:srgbClr val="000000"/>
              </a:solidFill>
              <a:latin typeface="Arial"/>
              <a:ea typeface="Arial"/>
              <a:cs typeface="Arial"/>
              <a:sym typeface="Arial"/>
            </a:endParaRPr>
          </a:p>
          <a:p>
            <a:pPr indent="0" lvl="0" marL="0" rtl="0" algn="ctr">
              <a:spcBef>
                <a:spcPts val="1200"/>
              </a:spcBef>
              <a:spcAft>
                <a:spcPts val="0"/>
              </a:spcAft>
              <a:buNone/>
            </a:pPr>
            <a:r>
              <a:rPr b="1" lang="en" sz="2100">
                <a:solidFill>
                  <a:srgbClr val="000000"/>
                </a:solidFill>
                <a:latin typeface="Arial"/>
                <a:ea typeface="Arial"/>
                <a:cs typeface="Arial"/>
                <a:sym typeface="Arial"/>
              </a:rPr>
              <a:t>Debate</a:t>
            </a:r>
            <a:r>
              <a:rPr lang="en" sz="2100">
                <a:solidFill>
                  <a:srgbClr val="000000"/>
                </a:solidFill>
                <a:latin typeface="Arial"/>
                <a:ea typeface="Arial"/>
                <a:cs typeface="Arial"/>
                <a:sym typeface="Arial"/>
              </a:rPr>
              <a:t> necessarily implies argumentation, and argumentation implies logic. As long as man is man, argumentation, debate, and logic will always play an essential role in his multifarious activities. The minds of men clash in the classrooms, in session halls of Congress, in the courts, councils, committees and other groups, including the UN. </a:t>
            </a:r>
            <a:endParaRPr sz="21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9" name="Shape 1699"/>
        <p:cNvGrpSpPr/>
        <p:nvPr/>
      </p:nvGrpSpPr>
      <p:grpSpPr>
        <a:xfrm>
          <a:off x="0" y="0"/>
          <a:ext cx="0" cy="0"/>
          <a:chOff x="0" y="0"/>
          <a:chExt cx="0" cy="0"/>
        </a:xfrm>
      </p:grpSpPr>
      <p:grpSp>
        <p:nvGrpSpPr>
          <p:cNvPr id="1700" name="Google Shape;1700;p50"/>
          <p:cNvGrpSpPr/>
          <p:nvPr/>
        </p:nvGrpSpPr>
        <p:grpSpPr>
          <a:xfrm>
            <a:off x="169399" y="4221695"/>
            <a:ext cx="1751295" cy="340302"/>
            <a:chOff x="2543222" y="2802319"/>
            <a:chExt cx="492172" cy="492122"/>
          </a:xfrm>
        </p:grpSpPr>
        <p:sp>
          <p:nvSpPr>
            <p:cNvPr id="1701" name="Google Shape;1701;p50"/>
            <p:cNvSpPr/>
            <p:nvPr/>
          </p:nvSpPr>
          <p:spPr>
            <a:xfrm>
              <a:off x="2712955" y="2802319"/>
              <a:ext cx="151969" cy="43028"/>
            </a:xfrm>
            <a:custGeom>
              <a:rect b="b" l="l" r="r" t="t"/>
              <a:pathLst>
                <a:path extrusionOk="0" h="2668" w="9423">
                  <a:moveTo>
                    <a:pt x="4725" y="0"/>
                  </a:moveTo>
                  <a:cubicBezTo>
                    <a:pt x="3131" y="0"/>
                    <a:pt x="1537" y="250"/>
                    <a:pt x="0" y="750"/>
                  </a:cubicBezTo>
                  <a:lnTo>
                    <a:pt x="620" y="2667"/>
                  </a:lnTo>
                  <a:cubicBezTo>
                    <a:pt x="1920" y="2253"/>
                    <a:pt x="3274" y="2024"/>
                    <a:pt x="4629" y="2024"/>
                  </a:cubicBezTo>
                  <a:cubicBezTo>
                    <a:pt x="4662" y="2024"/>
                    <a:pt x="4696" y="2024"/>
                    <a:pt x="4729" y="2024"/>
                  </a:cubicBezTo>
                  <a:cubicBezTo>
                    <a:pt x="4764" y="2024"/>
                    <a:pt x="4798" y="2024"/>
                    <a:pt x="4833" y="2024"/>
                  </a:cubicBezTo>
                  <a:cubicBezTo>
                    <a:pt x="6186" y="2024"/>
                    <a:pt x="7516" y="2242"/>
                    <a:pt x="8803" y="2656"/>
                  </a:cubicBezTo>
                  <a:lnTo>
                    <a:pt x="9423" y="739"/>
                  </a:lnTo>
                  <a:cubicBezTo>
                    <a:pt x="7895" y="247"/>
                    <a:pt x="6310" y="0"/>
                    <a:pt x="4725"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2" name="Google Shape;1702;p50"/>
            <p:cNvSpPr/>
            <p:nvPr/>
          </p:nvSpPr>
          <p:spPr>
            <a:xfrm>
              <a:off x="2854917" y="2814237"/>
              <a:ext cx="133278" cy="108667"/>
            </a:xfrm>
            <a:custGeom>
              <a:rect b="b" l="l" r="r" t="t"/>
              <a:pathLst>
                <a:path extrusionOk="0" h="6738" w="8264">
                  <a:moveTo>
                    <a:pt x="631" y="0"/>
                  </a:moveTo>
                  <a:lnTo>
                    <a:pt x="0" y="1928"/>
                  </a:lnTo>
                  <a:cubicBezTo>
                    <a:pt x="2663" y="2789"/>
                    <a:pt x="4981" y="4465"/>
                    <a:pt x="6634" y="6737"/>
                  </a:cubicBezTo>
                  <a:lnTo>
                    <a:pt x="8264" y="5544"/>
                  </a:lnTo>
                  <a:cubicBezTo>
                    <a:pt x="6370" y="2938"/>
                    <a:pt x="3696" y="999"/>
                    <a:pt x="631"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3" name="Google Shape;1703;p50"/>
            <p:cNvSpPr/>
            <p:nvPr/>
          </p:nvSpPr>
          <p:spPr>
            <a:xfrm>
              <a:off x="2961901" y="3048363"/>
              <a:ext cx="73493" cy="144760"/>
            </a:xfrm>
            <a:custGeom>
              <a:rect b="b" l="l" r="r" t="t"/>
              <a:pathLst>
                <a:path extrusionOk="0" h="8976" w="4557">
                  <a:moveTo>
                    <a:pt x="2537" y="1"/>
                  </a:moveTo>
                  <a:cubicBezTo>
                    <a:pt x="2537" y="2801"/>
                    <a:pt x="1653" y="5533"/>
                    <a:pt x="0" y="7794"/>
                  </a:cubicBezTo>
                  <a:lnTo>
                    <a:pt x="1630" y="8976"/>
                  </a:lnTo>
                  <a:cubicBezTo>
                    <a:pt x="3535" y="6371"/>
                    <a:pt x="4557" y="3226"/>
                    <a:pt x="4557"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4" name="Google Shape;1704;p50"/>
            <p:cNvSpPr/>
            <p:nvPr/>
          </p:nvSpPr>
          <p:spPr>
            <a:xfrm>
              <a:off x="2590054" y="2814414"/>
              <a:ext cx="132907" cy="108667"/>
            </a:xfrm>
            <a:custGeom>
              <a:rect b="b" l="l" r="r" t="t"/>
              <a:pathLst>
                <a:path extrusionOk="0" h="6738" w="8241">
                  <a:moveTo>
                    <a:pt x="7621" y="0"/>
                  </a:moveTo>
                  <a:cubicBezTo>
                    <a:pt x="4557" y="1010"/>
                    <a:pt x="1894" y="2950"/>
                    <a:pt x="0" y="5555"/>
                  </a:cubicBezTo>
                  <a:lnTo>
                    <a:pt x="1630" y="6738"/>
                  </a:lnTo>
                  <a:cubicBezTo>
                    <a:pt x="3271" y="4477"/>
                    <a:pt x="5590" y="2789"/>
                    <a:pt x="8241" y="1929"/>
                  </a:cubicBezTo>
                  <a:lnTo>
                    <a:pt x="7621" y="0"/>
                  </a:ln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5" name="Google Shape;1705;p50"/>
            <p:cNvSpPr/>
            <p:nvPr/>
          </p:nvSpPr>
          <p:spPr>
            <a:xfrm>
              <a:off x="2961901" y="2903626"/>
              <a:ext cx="73493" cy="144760"/>
            </a:xfrm>
            <a:custGeom>
              <a:rect b="b" l="l" r="r" t="t"/>
              <a:pathLst>
                <a:path extrusionOk="0" h="8976" w="4557">
                  <a:moveTo>
                    <a:pt x="1630" y="1"/>
                  </a:moveTo>
                  <a:lnTo>
                    <a:pt x="0" y="1194"/>
                  </a:lnTo>
                  <a:cubicBezTo>
                    <a:pt x="1653" y="3455"/>
                    <a:pt x="2537" y="6175"/>
                    <a:pt x="2537" y="8976"/>
                  </a:cubicBezTo>
                  <a:lnTo>
                    <a:pt x="4545" y="8976"/>
                  </a:lnTo>
                  <a:cubicBezTo>
                    <a:pt x="4557" y="5751"/>
                    <a:pt x="3535" y="2606"/>
                    <a:pt x="1630"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6" name="Google Shape;1706;p50"/>
            <p:cNvSpPr/>
            <p:nvPr/>
          </p:nvSpPr>
          <p:spPr>
            <a:xfrm>
              <a:off x="2854917" y="3174037"/>
              <a:ext cx="133278" cy="108490"/>
            </a:xfrm>
            <a:custGeom>
              <a:rect b="b" l="l" r="r" t="t"/>
              <a:pathLst>
                <a:path extrusionOk="0" h="6727" w="8264">
                  <a:moveTo>
                    <a:pt x="6634" y="1"/>
                  </a:moveTo>
                  <a:cubicBezTo>
                    <a:pt x="4981" y="2262"/>
                    <a:pt x="2663" y="3949"/>
                    <a:pt x="0" y="4810"/>
                  </a:cubicBezTo>
                  <a:lnTo>
                    <a:pt x="620" y="6726"/>
                  </a:lnTo>
                  <a:cubicBezTo>
                    <a:pt x="3684" y="5728"/>
                    <a:pt x="6359" y="3788"/>
                    <a:pt x="8264" y="1183"/>
                  </a:cubicBezTo>
                  <a:lnTo>
                    <a:pt x="6634" y="1"/>
                  </a:ln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7" name="Google Shape;1707;p50"/>
            <p:cNvSpPr/>
            <p:nvPr/>
          </p:nvSpPr>
          <p:spPr>
            <a:xfrm>
              <a:off x="2543222" y="2903997"/>
              <a:ext cx="73122" cy="144390"/>
            </a:xfrm>
            <a:custGeom>
              <a:rect b="b" l="l" r="r" t="t"/>
              <a:pathLst>
                <a:path extrusionOk="0" h="8953" w="4534">
                  <a:moveTo>
                    <a:pt x="2904" y="0"/>
                  </a:moveTo>
                  <a:cubicBezTo>
                    <a:pt x="1010" y="2594"/>
                    <a:pt x="0" y="5739"/>
                    <a:pt x="0" y="8953"/>
                  </a:cubicBezTo>
                  <a:lnTo>
                    <a:pt x="2020" y="8953"/>
                  </a:lnTo>
                  <a:cubicBezTo>
                    <a:pt x="2020" y="6164"/>
                    <a:pt x="2893" y="3444"/>
                    <a:pt x="4534" y="1183"/>
                  </a:cubicBezTo>
                  <a:lnTo>
                    <a:pt x="2904" y="0"/>
                  </a:ln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8" name="Google Shape;1708;p50"/>
            <p:cNvSpPr/>
            <p:nvPr/>
          </p:nvSpPr>
          <p:spPr>
            <a:xfrm>
              <a:off x="2712955" y="3251413"/>
              <a:ext cx="151969" cy="43028"/>
            </a:xfrm>
            <a:custGeom>
              <a:rect b="b" l="l" r="r" t="t"/>
              <a:pathLst>
                <a:path extrusionOk="0" h="2668" w="9423">
                  <a:moveTo>
                    <a:pt x="620" y="0"/>
                  </a:moveTo>
                  <a:lnTo>
                    <a:pt x="0" y="1917"/>
                  </a:lnTo>
                  <a:cubicBezTo>
                    <a:pt x="1537" y="2418"/>
                    <a:pt x="3131" y="2667"/>
                    <a:pt x="4725" y="2667"/>
                  </a:cubicBezTo>
                  <a:cubicBezTo>
                    <a:pt x="6310" y="2667"/>
                    <a:pt x="7895" y="2421"/>
                    <a:pt x="9423" y="1928"/>
                  </a:cubicBezTo>
                  <a:lnTo>
                    <a:pt x="8803" y="12"/>
                  </a:lnTo>
                  <a:cubicBezTo>
                    <a:pt x="7483" y="436"/>
                    <a:pt x="6118" y="643"/>
                    <a:pt x="4729" y="643"/>
                  </a:cubicBezTo>
                  <a:cubicBezTo>
                    <a:pt x="3340" y="643"/>
                    <a:pt x="1951" y="425"/>
                    <a:pt x="620" y="0"/>
                  </a:cubicBez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09" name="Google Shape;1709;p50"/>
            <p:cNvSpPr/>
            <p:nvPr/>
          </p:nvSpPr>
          <p:spPr>
            <a:xfrm>
              <a:off x="2590054" y="3173666"/>
              <a:ext cx="132907" cy="108667"/>
            </a:xfrm>
            <a:custGeom>
              <a:rect b="b" l="l" r="r" t="t"/>
              <a:pathLst>
                <a:path extrusionOk="0" h="6738" w="8241">
                  <a:moveTo>
                    <a:pt x="1630" y="1"/>
                  </a:moveTo>
                  <a:lnTo>
                    <a:pt x="0" y="1183"/>
                  </a:lnTo>
                  <a:cubicBezTo>
                    <a:pt x="1894" y="3788"/>
                    <a:pt x="4557" y="5728"/>
                    <a:pt x="7621" y="6738"/>
                  </a:cubicBezTo>
                  <a:lnTo>
                    <a:pt x="8241" y="4821"/>
                  </a:lnTo>
                  <a:cubicBezTo>
                    <a:pt x="5590" y="3949"/>
                    <a:pt x="3271" y="2262"/>
                    <a:pt x="1630" y="1"/>
                  </a:cubicBez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0" name="Google Shape;1710;p50"/>
            <p:cNvSpPr/>
            <p:nvPr/>
          </p:nvSpPr>
          <p:spPr>
            <a:xfrm>
              <a:off x="2543222" y="3048363"/>
              <a:ext cx="73122" cy="144390"/>
            </a:xfrm>
            <a:custGeom>
              <a:rect b="b" l="l" r="r" t="t"/>
              <a:pathLst>
                <a:path extrusionOk="0" h="8953" w="4534">
                  <a:moveTo>
                    <a:pt x="0" y="1"/>
                  </a:moveTo>
                  <a:cubicBezTo>
                    <a:pt x="0" y="3214"/>
                    <a:pt x="1010" y="6359"/>
                    <a:pt x="2904" y="8953"/>
                  </a:cubicBezTo>
                  <a:lnTo>
                    <a:pt x="4534" y="7771"/>
                  </a:lnTo>
                  <a:cubicBezTo>
                    <a:pt x="2904" y="5510"/>
                    <a:pt x="2020" y="2790"/>
                    <a:pt x="2020" y="1"/>
                  </a:cubicBez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11" name="Google Shape;1711;p50"/>
          <p:cNvSpPr txBox="1"/>
          <p:nvPr>
            <p:ph type="title"/>
          </p:nvPr>
        </p:nvSpPr>
        <p:spPr>
          <a:xfrm>
            <a:off x="398725" y="259175"/>
            <a:ext cx="7186800" cy="44757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t/>
            </a:r>
            <a:endParaRPr sz="1400" u="sng">
              <a:solidFill>
                <a:srgbClr val="000000"/>
              </a:solidFill>
              <a:latin typeface="Arial"/>
              <a:ea typeface="Arial"/>
              <a:cs typeface="Arial"/>
              <a:sym typeface="Arial"/>
            </a:endParaRPr>
          </a:p>
          <a:p>
            <a:pPr indent="0" lvl="0" marL="0" rtl="0" algn="ctr">
              <a:lnSpc>
                <a:spcPct val="115000"/>
              </a:lnSpc>
              <a:spcBef>
                <a:spcPts val="1200"/>
              </a:spcBef>
              <a:spcAft>
                <a:spcPts val="0"/>
              </a:spcAft>
              <a:buNone/>
            </a:pPr>
            <a:r>
              <a:rPr b="1" lang="en" sz="2100">
                <a:solidFill>
                  <a:srgbClr val="000000"/>
                </a:solidFill>
                <a:latin typeface="Arial"/>
                <a:ea typeface="Arial"/>
                <a:cs typeface="Arial"/>
                <a:sym typeface="Arial"/>
              </a:rPr>
              <a:t>ARGUMENTATION AND DEBATE DIFFERENTIATED</a:t>
            </a:r>
            <a:endParaRPr b="1" sz="2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Argumentation</a:t>
            </a:r>
            <a:r>
              <a:rPr lang="en" sz="2100">
                <a:solidFill>
                  <a:srgbClr val="000000"/>
                </a:solidFill>
                <a:latin typeface="Arial"/>
                <a:ea typeface="Arial"/>
                <a:cs typeface="Arial"/>
                <a:sym typeface="Arial"/>
              </a:rPr>
              <a:t> is essentially defined as the art of influencing others, through the medium of reasoned discourse, to believe or act as we wish them to believe or act. It is the process of changing the belief or behavior of the hearer or reader, through the use of spoken or written speech, by persuading him with reasons and by stirring up his feelings.</a:t>
            </a:r>
            <a:endParaRPr sz="21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grpSp>
        <p:nvGrpSpPr>
          <p:cNvPr id="1712" name="Google Shape;1712;p50"/>
          <p:cNvGrpSpPr/>
          <p:nvPr/>
        </p:nvGrpSpPr>
        <p:grpSpPr>
          <a:xfrm flipH="1" rot="10800000">
            <a:off x="169374" y="4110472"/>
            <a:ext cx="1751295" cy="165845"/>
            <a:chOff x="2543222" y="2802319"/>
            <a:chExt cx="492172" cy="492122"/>
          </a:xfrm>
        </p:grpSpPr>
        <p:sp>
          <p:nvSpPr>
            <p:cNvPr id="1713" name="Google Shape;1713;p50"/>
            <p:cNvSpPr/>
            <p:nvPr/>
          </p:nvSpPr>
          <p:spPr>
            <a:xfrm>
              <a:off x="2712955" y="2802319"/>
              <a:ext cx="151969" cy="43028"/>
            </a:xfrm>
            <a:custGeom>
              <a:rect b="b" l="l" r="r" t="t"/>
              <a:pathLst>
                <a:path extrusionOk="0" h="2668" w="9423">
                  <a:moveTo>
                    <a:pt x="4725" y="0"/>
                  </a:moveTo>
                  <a:cubicBezTo>
                    <a:pt x="3131" y="0"/>
                    <a:pt x="1537" y="250"/>
                    <a:pt x="0" y="750"/>
                  </a:cubicBezTo>
                  <a:lnTo>
                    <a:pt x="620" y="2667"/>
                  </a:lnTo>
                  <a:cubicBezTo>
                    <a:pt x="1920" y="2253"/>
                    <a:pt x="3274" y="2024"/>
                    <a:pt x="4629" y="2024"/>
                  </a:cubicBezTo>
                  <a:cubicBezTo>
                    <a:pt x="4662" y="2024"/>
                    <a:pt x="4696" y="2024"/>
                    <a:pt x="4729" y="2024"/>
                  </a:cubicBezTo>
                  <a:cubicBezTo>
                    <a:pt x="4764" y="2024"/>
                    <a:pt x="4798" y="2024"/>
                    <a:pt x="4833" y="2024"/>
                  </a:cubicBezTo>
                  <a:cubicBezTo>
                    <a:pt x="6186" y="2024"/>
                    <a:pt x="7516" y="2242"/>
                    <a:pt x="8803" y="2656"/>
                  </a:cubicBezTo>
                  <a:lnTo>
                    <a:pt x="9423" y="739"/>
                  </a:lnTo>
                  <a:cubicBezTo>
                    <a:pt x="7895" y="247"/>
                    <a:pt x="6310" y="0"/>
                    <a:pt x="4725"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4" name="Google Shape;1714;p50"/>
            <p:cNvSpPr/>
            <p:nvPr/>
          </p:nvSpPr>
          <p:spPr>
            <a:xfrm>
              <a:off x="2854917" y="2814237"/>
              <a:ext cx="133278" cy="108667"/>
            </a:xfrm>
            <a:custGeom>
              <a:rect b="b" l="l" r="r" t="t"/>
              <a:pathLst>
                <a:path extrusionOk="0" h="6738" w="8264">
                  <a:moveTo>
                    <a:pt x="631" y="0"/>
                  </a:moveTo>
                  <a:lnTo>
                    <a:pt x="0" y="1928"/>
                  </a:lnTo>
                  <a:cubicBezTo>
                    <a:pt x="2663" y="2789"/>
                    <a:pt x="4981" y="4465"/>
                    <a:pt x="6634" y="6737"/>
                  </a:cubicBezTo>
                  <a:lnTo>
                    <a:pt x="8264" y="5544"/>
                  </a:lnTo>
                  <a:cubicBezTo>
                    <a:pt x="6370" y="2938"/>
                    <a:pt x="3696" y="999"/>
                    <a:pt x="631"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5" name="Google Shape;1715;p50"/>
            <p:cNvSpPr/>
            <p:nvPr/>
          </p:nvSpPr>
          <p:spPr>
            <a:xfrm>
              <a:off x="2961901" y="3048363"/>
              <a:ext cx="73493" cy="144760"/>
            </a:xfrm>
            <a:custGeom>
              <a:rect b="b" l="l" r="r" t="t"/>
              <a:pathLst>
                <a:path extrusionOk="0" h="8976" w="4557">
                  <a:moveTo>
                    <a:pt x="2537" y="1"/>
                  </a:moveTo>
                  <a:cubicBezTo>
                    <a:pt x="2537" y="2801"/>
                    <a:pt x="1653" y="5533"/>
                    <a:pt x="0" y="7794"/>
                  </a:cubicBezTo>
                  <a:lnTo>
                    <a:pt x="1630" y="8976"/>
                  </a:lnTo>
                  <a:cubicBezTo>
                    <a:pt x="3535" y="6371"/>
                    <a:pt x="4557" y="3226"/>
                    <a:pt x="4557"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6" name="Google Shape;1716;p50"/>
            <p:cNvSpPr/>
            <p:nvPr/>
          </p:nvSpPr>
          <p:spPr>
            <a:xfrm>
              <a:off x="2590054" y="2814414"/>
              <a:ext cx="132907" cy="108667"/>
            </a:xfrm>
            <a:custGeom>
              <a:rect b="b" l="l" r="r" t="t"/>
              <a:pathLst>
                <a:path extrusionOk="0" h="6738" w="8241">
                  <a:moveTo>
                    <a:pt x="7621" y="0"/>
                  </a:moveTo>
                  <a:cubicBezTo>
                    <a:pt x="4557" y="1010"/>
                    <a:pt x="1894" y="2950"/>
                    <a:pt x="0" y="5555"/>
                  </a:cubicBezTo>
                  <a:lnTo>
                    <a:pt x="1630" y="6738"/>
                  </a:lnTo>
                  <a:cubicBezTo>
                    <a:pt x="3271" y="4477"/>
                    <a:pt x="5590" y="2789"/>
                    <a:pt x="8241" y="1929"/>
                  </a:cubicBezTo>
                  <a:lnTo>
                    <a:pt x="7621" y="0"/>
                  </a:ln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7" name="Google Shape;1717;p50"/>
            <p:cNvSpPr/>
            <p:nvPr/>
          </p:nvSpPr>
          <p:spPr>
            <a:xfrm>
              <a:off x="2961901" y="2903626"/>
              <a:ext cx="73493" cy="144760"/>
            </a:xfrm>
            <a:custGeom>
              <a:rect b="b" l="l" r="r" t="t"/>
              <a:pathLst>
                <a:path extrusionOk="0" h="8976" w="4557">
                  <a:moveTo>
                    <a:pt x="1630" y="1"/>
                  </a:moveTo>
                  <a:lnTo>
                    <a:pt x="0" y="1194"/>
                  </a:lnTo>
                  <a:cubicBezTo>
                    <a:pt x="1653" y="3455"/>
                    <a:pt x="2537" y="6175"/>
                    <a:pt x="2537" y="8976"/>
                  </a:cubicBezTo>
                  <a:lnTo>
                    <a:pt x="4545" y="8976"/>
                  </a:lnTo>
                  <a:cubicBezTo>
                    <a:pt x="4557" y="5751"/>
                    <a:pt x="3535" y="2606"/>
                    <a:pt x="1630"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8" name="Google Shape;1718;p50"/>
            <p:cNvSpPr/>
            <p:nvPr/>
          </p:nvSpPr>
          <p:spPr>
            <a:xfrm>
              <a:off x="2854917" y="3174037"/>
              <a:ext cx="133278" cy="108490"/>
            </a:xfrm>
            <a:custGeom>
              <a:rect b="b" l="l" r="r" t="t"/>
              <a:pathLst>
                <a:path extrusionOk="0" h="6727" w="8264">
                  <a:moveTo>
                    <a:pt x="6634" y="1"/>
                  </a:moveTo>
                  <a:cubicBezTo>
                    <a:pt x="4981" y="2262"/>
                    <a:pt x="2663" y="3949"/>
                    <a:pt x="0" y="4810"/>
                  </a:cubicBezTo>
                  <a:lnTo>
                    <a:pt x="620" y="6726"/>
                  </a:lnTo>
                  <a:cubicBezTo>
                    <a:pt x="3684" y="5728"/>
                    <a:pt x="6359" y="3788"/>
                    <a:pt x="8264" y="1183"/>
                  </a:cubicBezTo>
                  <a:lnTo>
                    <a:pt x="6634" y="1"/>
                  </a:ln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9" name="Google Shape;1719;p50"/>
            <p:cNvSpPr/>
            <p:nvPr/>
          </p:nvSpPr>
          <p:spPr>
            <a:xfrm>
              <a:off x="2543222" y="2903997"/>
              <a:ext cx="73122" cy="144390"/>
            </a:xfrm>
            <a:custGeom>
              <a:rect b="b" l="l" r="r" t="t"/>
              <a:pathLst>
                <a:path extrusionOk="0" h="8953" w="4534">
                  <a:moveTo>
                    <a:pt x="2904" y="0"/>
                  </a:moveTo>
                  <a:cubicBezTo>
                    <a:pt x="1010" y="2594"/>
                    <a:pt x="0" y="5739"/>
                    <a:pt x="0" y="8953"/>
                  </a:cubicBezTo>
                  <a:lnTo>
                    <a:pt x="2020" y="8953"/>
                  </a:lnTo>
                  <a:cubicBezTo>
                    <a:pt x="2020" y="6164"/>
                    <a:pt x="2893" y="3444"/>
                    <a:pt x="4534" y="1183"/>
                  </a:cubicBezTo>
                  <a:lnTo>
                    <a:pt x="2904" y="0"/>
                  </a:ln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0" name="Google Shape;1720;p50"/>
            <p:cNvSpPr/>
            <p:nvPr/>
          </p:nvSpPr>
          <p:spPr>
            <a:xfrm>
              <a:off x="2712955" y="3251413"/>
              <a:ext cx="151969" cy="43028"/>
            </a:xfrm>
            <a:custGeom>
              <a:rect b="b" l="l" r="r" t="t"/>
              <a:pathLst>
                <a:path extrusionOk="0" h="2668" w="9423">
                  <a:moveTo>
                    <a:pt x="620" y="0"/>
                  </a:moveTo>
                  <a:lnTo>
                    <a:pt x="0" y="1917"/>
                  </a:lnTo>
                  <a:cubicBezTo>
                    <a:pt x="1537" y="2418"/>
                    <a:pt x="3131" y="2667"/>
                    <a:pt x="4725" y="2667"/>
                  </a:cubicBezTo>
                  <a:cubicBezTo>
                    <a:pt x="6310" y="2667"/>
                    <a:pt x="7895" y="2421"/>
                    <a:pt x="9423" y="1928"/>
                  </a:cubicBezTo>
                  <a:lnTo>
                    <a:pt x="8803" y="12"/>
                  </a:lnTo>
                  <a:cubicBezTo>
                    <a:pt x="7483" y="436"/>
                    <a:pt x="6118" y="643"/>
                    <a:pt x="4729" y="643"/>
                  </a:cubicBezTo>
                  <a:cubicBezTo>
                    <a:pt x="3340" y="643"/>
                    <a:pt x="1951" y="425"/>
                    <a:pt x="620"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1" name="Google Shape;1721;p50"/>
            <p:cNvSpPr/>
            <p:nvPr/>
          </p:nvSpPr>
          <p:spPr>
            <a:xfrm>
              <a:off x="2590054" y="3173666"/>
              <a:ext cx="132907" cy="108667"/>
            </a:xfrm>
            <a:custGeom>
              <a:rect b="b" l="l" r="r" t="t"/>
              <a:pathLst>
                <a:path extrusionOk="0" h="6738" w="8241">
                  <a:moveTo>
                    <a:pt x="1630" y="1"/>
                  </a:moveTo>
                  <a:lnTo>
                    <a:pt x="0" y="1183"/>
                  </a:lnTo>
                  <a:cubicBezTo>
                    <a:pt x="1894" y="3788"/>
                    <a:pt x="4557" y="5728"/>
                    <a:pt x="7621" y="6738"/>
                  </a:cubicBezTo>
                  <a:lnTo>
                    <a:pt x="8241" y="4821"/>
                  </a:lnTo>
                  <a:cubicBezTo>
                    <a:pt x="5590" y="3949"/>
                    <a:pt x="3271" y="2262"/>
                    <a:pt x="1630"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2" name="Google Shape;1722;p50"/>
            <p:cNvSpPr/>
            <p:nvPr/>
          </p:nvSpPr>
          <p:spPr>
            <a:xfrm>
              <a:off x="2543222" y="3048363"/>
              <a:ext cx="73122" cy="144390"/>
            </a:xfrm>
            <a:custGeom>
              <a:rect b="b" l="l" r="r" t="t"/>
              <a:pathLst>
                <a:path extrusionOk="0" h="8953" w="4534">
                  <a:moveTo>
                    <a:pt x="0" y="1"/>
                  </a:moveTo>
                  <a:cubicBezTo>
                    <a:pt x="0" y="3214"/>
                    <a:pt x="1010" y="6359"/>
                    <a:pt x="2904" y="8953"/>
                  </a:cubicBezTo>
                  <a:lnTo>
                    <a:pt x="4534" y="7771"/>
                  </a:lnTo>
                  <a:cubicBezTo>
                    <a:pt x="2904" y="5510"/>
                    <a:pt x="2020" y="2790"/>
                    <a:pt x="2020" y="1"/>
                  </a:cubicBez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23" name="Google Shape;1723;p50"/>
          <p:cNvGrpSpPr/>
          <p:nvPr/>
        </p:nvGrpSpPr>
        <p:grpSpPr>
          <a:xfrm>
            <a:off x="356578" y="4358217"/>
            <a:ext cx="597397" cy="597734"/>
            <a:chOff x="1223803" y="2735867"/>
            <a:chExt cx="597397" cy="597734"/>
          </a:xfrm>
        </p:grpSpPr>
        <p:sp>
          <p:nvSpPr>
            <p:cNvPr id="1724" name="Google Shape;1724;p50"/>
            <p:cNvSpPr/>
            <p:nvPr/>
          </p:nvSpPr>
          <p:spPr>
            <a:xfrm flipH="1" rot="5400000">
              <a:off x="1223635" y="2736035"/>
              <a:ext cx="597734" cy="597397"/>
            </a:xfrm>
            <a:custGeom>
              <a:rect b="b" l="l" r="r" t="t"/>
              <a:pathLst>
                <a:path extrusionOk="0" h="17890" w="17904">
                  <a:moveTo>
                    <a:pt x="8952" y="1"/>
                  </a:moveTo>
                  <a:cubicBezTo>
                    <a:pt x="3977" y="1"/>
                    <a:pt x="0" y="3977"/>
                    <a:pt x="0" y="8952"/>
                  </a:cubicBezTo>
                  <a:cubicBezTo>
                    <a:pt x="0" y="13927"/>
                    <a:pt x="3977" y="17889"/>
                    <a:pt x="8952" y="17889"/>
                  </a:cubicBezTo>
                  <a:cubicBezTo>
                    <a:pt x="13927" y="17889"/>
                    <a:pt x="17904" y="13927"/>
                    <a:pt x="17904" y="8952"/>
                  </a:cubicBezTo>
                  <a:cubicBezTo>
                    <a:pt x="17904" y="3977"/>
                    <a:pt x="13927" y="1"/>
                    <a:pt x="8952" y="1"/>
                  </a:cubicBez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25" name="Google Shape;1725;p50"/>
            <p:cNvGrpSpPr/>
            <p:nvPr/>
          </p:nvGrpSpPr>
          <p:grpSpPr>
            <a:xfrm>
              <a:off x="1355935" y="2888090"/>
              <a:ext cx="333138" cy="309236"/>
              <a:chOff x="-3808700" y="3628950"/>
              <a:chExt cx="296175" cy="274925"/>
            </a:xfrm>
          </p:grpSpPr>
          <p:sp>
            <p:nvSpPr>
              <p:cNvPr id="1726" name="Google Shape;1726;p50"/>
              <p:cNvSpPr/>
              <p:nvPr/>
            </p:nvSpPr>
            <p:spPr>
              <a:xfrm>
                <a:off x="-3665972" y="3680950"/>
                <a:ext cx="51200" cy="51225"/>
              </a:xfrm>
              <a:custGeom>
                <a:rect b="b" l="l" r="r" t="t"/>
                <a:pathLst>
                  <a:path extrusionOk="0" h="2049" w="2048">
                    <a:moveTo>
                      <a:pt x="1008" y="0"/>
                    </a:moveTo>
                    <a:cubicBezTo>
                      <a:pt x="441" y="0"/>
                      <a:pt x="0" y="473"/>
                      <a:pt x="0" y="1040"/>
                    </a:cubicBezTo>
                    <a:cubicBezTo>
                      <a:pt x="0" y="1607"/>
                      <a:pt x="441" y="2048"/>
                      <a:pt x="1008" y="2048"/>
                    </a:cubicBezTo>
                    <a:cubicBezTo>
                      <a:pt x="1575" y="2048"/>
                      <a:pt x="2048" y="1607"/>
                      <a:pt x="2048" y="1040"/>
                    </a:cubicBezTo>
                    <a:cubicBezTo>
                      <a:pt x="2048" y="473"/>
                      <a:pt x="1575" y="0"/>
                      <a:pt x="1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7" name="Google Shape;1727;p50"/>
              <p:cNvSpPr/>
              <p:nvPr/>
            </p:nvSpPr>
            <p:spPr>
              <a:xfrm>
                <a:off x="-3808700" y="3664400"/>
                <a:ext cx="296175" cy="239475"/>
              </a:xfrm>
              <a:custGeom>
                <a:rect b="b" l="l" r="r" t="t"/>
                <a:pathLst>
                  <a:path extrusionOk="0" h="9579" w="11847">
                    <a:moveTo>
                      <a:pt x="3970" y="8223"/>
                    </a:moveTo>
                    <a:cubicBezTo>
                      <a:pt x="4159" y="8223"/>
                      <a:pt x="4316" y="8381"/>
                      <a:pt x="4316" y="8570"/>
                    </a:cubicBezTo>
                    <a:cubicBezTo>
                      <a:pt x="4316" y="8791"/>
                      <a:pt x="4159" y="8948"/>
                      <a:pt x="3970" y="8948"/>
                    </a:cubicBezTo>
                    <a:cubicBezTo>
                      <a:pt x="3781" y="8948"/>
                      <a:pt x="3623" y="8791"/>
                      <a:pt x="3623" y="8570"/>
                    </a:cubicBezTo>
                    <a:cubicBezTo>
                      <a:pt x="3623" y="8349"/>
                      <a:pt x="3781" y="8223"/>
                      <a:pt x="3970" y="8223"/>
                    </a:cubicBezTo>
                    <a:close/>
                    <a:moveTo>
                      <a:pt x="8727" y="8223"/>
                    </a:moveTo>
                    <a:cubicBezTo>
                      <a:pt x="8916" y="8223"/>
                      <a:pt x="9074" y="8381"/>
                      <a:pt x="9074" y="8570"/>
                    </a:cubicBezTo>
                    <a:cubicBezTo>
                      <a:pt x="9074" y="8791"/>
                      <a:pt x="8916" y="8948"/>
                      <a:pt x="8727" y="8948"/>
                    </a:cubicBezTo>
                    <a:cubicBezTo>
                      <a:pt x="8538" y="8948"/>
                      <a:pt x="8381" y="8791"/>
                      <a:pt x="8381" y="8570"/>
                    </a:cubicBezTo>
                    <a:cubicBezTo>
                      <a:pt x="8412" y="8349"/>
                      <a:pt x="8538" y="8223"/>
                      <a:pt x="8727" y="8223"/>
                    </a:cubicBezTo>
                    <a:close/>
                    <a:moveTo>
                      <a:pt x="473" y="1"/>
                    </a:moveTo>
                    <a:cubicBezTo>
                      <a:pt x="32" y="1"/>
                      <a:pt x="0" y="662"/>
                      <a:pt x="473" y="662"/>
                    </a:cubicBezTo>
                    <a:lnTo>
                      <a:pt x="819" y="662"/>
                    </a:lnTo>
                    <a:cubicBezTo>
                      <a:pt x="977" y="662"/>
                      <a:pt x="1134" y="788"/>
                      <a:pt x="1166" y="946"/>
                    </a:cubicBezTo>
                    <a:lnTo>
                      <a:pt x="2143" y="6428"/>
                    </a:lnTo>
                    <a:cubicBezTo>
                      <a:pt x="1481" y="7058"/>
                      <a:pt x="1922" y="8192"/>
                      <a:pt x="2867" y="8192"/>
                    </a:cubicBezTo>
                    <a:lnTo>
                      <a:pt x="2930" y="8192"/>
                    </a:lnTo>
                    <a:cubicBezTo>
                      <a:pt x="2899" y="8318"/>
                      <a:pt x="2867" y="8412"/>
                      <a:pt x="2867" y="8538"/>
                    </a:cubicBezTo>
                    <a:cubicBezTo>
                      <a:pt x="2867" y="9106"/>
                      <a:pt x="3340" y="9578"/>
                      <a:pt x="3875" y="9578"/>
                    </a:cubicBezTo>
                    <a:cubicBezTo>
                      <a:pt x="4442" y="9578"/>
                      <a:pt x="4915" y="9106"/>
                      <a:pt x="4915" y="8538"/>
                    </a:cubicBezTo>
                    <a:cubicBezTo>
                      <a:pt x="4915" y="8412"/>
                      <a:pt x="4884" y="8318"/>
                      <a:pt x="4821" y="8192"/>
                    </a:cubicBezTo>
                    <a:lnTo>
                      <a:pt x="7719" y="8192"/>
                    </a:lnTo>
                    <a:cubicBezTo>
                      <a:pt x="7656" y="8318"/>
                      <a:pt x="7624" y="8412"/>
                      <a:pt x="7624" y="8538"/>
                    </a:cubicBezTo>
                    <a:cubicBezTo>
                      <a:pt x="7624" y="9106"/>
                      <a:pt x="8097" y="9578"/>
                      <a:pt x="8664" y="9578"/>
                    </a:cubicBezTo>
                    <a:cubicBezTo>
                      <a:pt x="9200" y="9578"/>
                      <a:pt x="9672" y="9106"/>
                      <a:pt x="9672" y="8538"/>
                    </a:cubicBezTo>
                    <a:cubicBezTo>
                      <a:pt x="9672" y="8412"/>
                      <a:pt x="9641" y="8318"/>
                      <a:pt x="9609" y="8192"/>
                    </a:cubicBezTo>
                    <a:lnTo>
                      <a:pt x="9987" y="8192"/>
                    </a:lnTo>
                    <a:cubicBezTo>
                      <a:pt x="10176" y="8192"/>
                      <a:pt x="10334" y="8034"/>
                      <a:pt x="10334" y="7845"/>
                    </a:cubicBezTo>
                    <a:cubicBezTo>
                      <a:pt x="10334" y="7625"/>
                      <a:pt x="10176" y="7467"/>
                      <a:pt x="9987" y="7467"/>
                    </a:cubicBezTo>
                    <a:lnTo>
                      <a:pt x="2773" y="7467"/>
                    </a:lnTo>
                    <a:cubicBezTo>
                      <a:pt x="2759" y="7470"/>
                      <a:pt x="2746" y="7471"/>
                      <a:pt x="2733" y="7471"/>
                    </a:cubicBezTo>
                    <a:cubicBezTo>
                      <a:pt x="2459" y="7471"/>
                      <a:pt x="2477" y="6837"/>
                      <a:pt x="2899" y="6837"/>
                    </a:cubicBezTo>
                    <a:lnTo>
                      <a:pt x="10145" y="6837"/>
                    </a:lnTo>
                    <a:cubicBezTo>
                      <a:pt x="10302" y="6837"/>
                      <a:pt x="10428" y="6774"/>
                      <a:pt x="10460" y="6617"/>
                    </a:cubicBezTo>
                    <a:lnTo>
                      <a:pt x="11815" y="2553"/>
                    </a:lnTo>
                    <a:cubicBezTo>
                      <a:pt x="11846" y="2427"/>
                      <a:pt x="11815" y="2332"/>
                      <a:pt x="11752" y="2238"/>
                    </a:cubicBezTo>
                    <a:cubicBezTo>
                      <a:pt x="11657" y="2080"/>
                      <a:pt x="11500" y="2048"/>
                      <a:pt x="10775" y="2048"/>
                    </a:cubicBezTo>
                    <a:lnTo>
                      <a:pt x="10491" y="2048"/>
                    </a:lnTo>
                    <a:lnTo>
                      <a:pt x="10491" y="2395"/>
                    </a:lnTo>
                    <a:cubicBezTo>
                      <a:pt x="10491" y="2584"/>
                      <a:pt x="10334" y="2742"/>
                      <a:pt x="10145" y="2742"/>
                    </a:cubicBezTo>
                    <a:lnTo>
                      <a:pt x="9641" y="2742"/>
                    </a:lnTo>
                    <a:cubicBezTo>
                      <a:pt x="9609" y="2868"/>
                      <a:pt x="9546" y="2962"/>
                      <a:pt x="9515" y="3057"/>
                    </a:cubicBezTo>
                    <a:lnTo>
                      <a:pt x="9861" y="3435"/>
                    </a:lnTo>
                    <a:cubicBezTo>
                      <a:pt x="9987" y="3529"/>
                      <a:pt x="9987" y="3781"/>
                      <a:pt x="9861" y="3907"/>
                    </a:cubicBezTo>
                    <a:lnTo>
                      <a:pt x="8885" y="4884"/>
                    </a:lnTo>
                    <a:cubicBezTo>
                      <a:pt x="8822" y="4947"/>
                      <a:pt x="8735" y="4978"/>
                      <a:pt x="8648" y="4978"/>
                    </a:cubicBezTo>
                    <a:cubicBezTo>
                      <a:pt x="8562" y="4978"/>
                      <a:pt x="8475" y="4947"/>
                      <a:pt x="8412" y="4884"/>
                    </a:cubicBezTo>
                    <a:lnTo>
                      <a:pt x="8066" y="4537"/>
                    </a:lnTo>
                    <a:cubicBezTo>
                      <a:pt x="7971" y="4569"/>
                      <a:pt x="7877" y="4600"/>
                      <a:pt x="7751" y="4632"/>
                    </a:cubicBezTo>
                    <a:lnTo>
                      <a:pt x="7751" y="5167"/>
                    </a:lnTo>
                    <a:cubicBezTo>
                      <a:pt x="7751" y="5356"/>
                      <a:pt x="7593" y="5514"/>
                      <a:pt x="7404" y="5514"/>
                    </a:cubicBezTo>
                    <a:lnTo>
                      <a:pt x="5986" y="5514"/>
                    </a:lnTo>
                    <a:cubicBezTo>
                      <a:pt x="5766" y="5514"/>
                      <a:pt x="5608" y="5356"/>
                      <a:pt x="5608" y="5167"/>
                    </a:cubicBezTo>
                    <a:lnTo>
                      <a:pt x="5608" y="4632"/>
                    </a:lnTo>
                    <a:cubicBezTo>
                      <a:pt x="5514" y="4600"/>
                      <a:pt x="5419" y="4569"/>
                      <a:pt x="5293" y="4537"/>
                    </a:cubicBezTo>
                    <a:lnTo>
                      <a:pt x="4947" y="4884"/>
                    </a:lnTo>
                    <a:cubicBezTo>
                      <a:pt x="4884" y="4947"/>
                      <a:pt x="4797" y="4978"/>
                      <a:pt x="4710" y="4978"/>
                    </a:cubicBezTo>
                    <a:cubicBezTo>
                      <a:pt x="4624" y="4978"/>
                      <a:pt x="4537" y="4947"/>
                      <a:pt x="4474" y="4884"/>
                    </a:cubicBezTo>
                    <a:lnTo>
                      <a:pt x="3497" y="3907"/>
                    </a:lnTo>
                    <a:cubicBezTo>
                      <a:pt x="3371" y="3781"/>
                      <a:pt x="3371" y="3529"/>
                      <a:pt x="3497" y="3435"/>
                    </a:cubicBezTo>
                    <a:lnTo>
                      <a:pt x="3844" y="3057"/>
                    </a:lnTo>
                    <a:cubicBezTo>
                      <a:pt x="3812" y="2994"/>
                      <a:pt x="3781" y="2868"/>
                      <a:pt x="3718" y="2742"/>
                    </a:cubicBezTo>
                    <a:lnTo>
                      <a:pt x="3214" y="2742"/>
                    </a:lnTo>
                    <a:cubicBezTo>
                      <a:pt x="3025" y="2742"/>
                      <a:pt x="2867" y="2584"/>
                      <a:pt x="2867" y="2395"/>
                    </a:cubicBezTo>
                    <a:lnTo>
                      <a:pt x="2867" y="2048"/>
                    </a:lnTo>
                    <a:lnTo>
                      <a:pt x="2080" y="2048"/>
                    </a:lnTo>
                    <a:lnTo>
                      <a:pt x="1828" y="820"/>
                    </a:lnTo>
                    <a:cubicBezTo>
                      <a:pt x="1765" y="347"/>
                      <a:pt x="1324" y="1"/>
                      <a:pt x="81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8" name="Google Shape;1728;p50"/>
              <p:cNvSpPr/>
              <p:nvPr/>
            </p:nvSpPr>
            <p:spPr>
              <a:xfrm>
                <a:off x="-3718359" y="3628950"/>
                <a:ext cx="155975" cy="156775"/>
              </a:xfrm>
              <a:custGeom>
                <a:rect b="b" l="l" r="r" t="t"/>
                <a:pathLst>
                  <a:path extrusionOk="0" h="6271" w="6239">
                    <a:moveTo>
                      <a:pt x="3056" y="1419"/>
                    </a:moveTo>
                    <a:cubicBezTo>
                      <a:pt x="4001" y="1419"/>
                      <a:pt x="4758" y="2175"/>
                      <a:pt x="4758" y="3120"/>
                    </a:cubicBezTo>
                    <a:cubicBezTo>
                      <a:pt x="4758" y="4065"/>
                      <a:pt x="4001" y="4821"/>
                      <a:pt x="3056" y="4821"/>
                    </a:cubicBezTo>
                    <a:cubicBezTo>
                      <a:pt x="2111" y="4821"/>
                      <a:pt x="1355" y="4065"/>
                      <a:pt x="1355" y="3120"/>
                    </a:cubicBezTo>
                    <a:cubicBezTo>
                      <a:pt x="1355" y="2175"/>
                      <a:pt x="2111" y="1419"/>
                      <a:pt x="3056" y="1419"/>
                    </a:cubicBezTo>
                    <a:close/>
                    <a:moveTo>
                      <a:pt x="2773" y="1"/>
                    </a:moveTo>
                    <a:lnTo>
                      <a:pt x="2773" y="442"/>
                    </a:lnTo>
                    <a:cubicBezTo>
                      <a:pt x="2773" y="600"/>
                      <a:pt x="2678" y="726"/>
                      <a:pt x="2521" y="757"/>
                    </a:cubicBezTo>
                    <a:cubicBezTo>
                      <a:pt x="2300" y="789"/>
                      <a:pt x="2080" y="915"/>
                      <a:pt x="1891" y="1041"/>
                    </a:cubicBezTo>
                    <a:cubicBezTo>
                      <a:pt x="1846" y="1063"/>
                      <a:pt x="1793" y="1073"/>
                      <a:pt x="1739" y="1073"/>
                    </a:cubicBezTo>
                    <a:cubicBezTo>
                      <a:pt x="1639" y="1073"/>
                      <a:pt x="1531" y="1039"/>
                      <a:pt x="1450" y="978"/>
                    </a:cubicBezTo>
                    <a:lnTo>
                      <a:pt x="1135" y="663"/>
                    </a:lnTo>
                    <a:lnTo>
                      <a:pt x="662" y="1135"/>
                    </a:lnTo>
                    <a:lnTo>
                      <a:pt x="977" y="1450"/>
                    </a:lnTo>
                    <a:cubicBezTo>
                      <a:pt x="1103" y="1576"/>
                      <a:pt x="1103" y="1734"/>
                      <a:pt x="1009" y="1891"/>
                    </a:cubicBezTo>
                    <a:cubicBezTo>
                      <a:pt x="883" y="2080"/>
                      <a:pt x="819" y="2301"/>
                      <a:pt x="725" y="2521"/>
                    </a:cubicBezTo>
                    <a:cubicBezTo>
                      <a:pt x="693" y="2679"/>
                      <a:pt x="599" y="2805"/>
                      <a:pt x="410" y="2805"/>
                    </a:cubicBezTo>
                    <a:lnTo>
                      <a:pt x="0" y="2805"/>
                    </a:lnTo>
                    <a:lnTo>
                      <a:pt x="0" y="3466"/>
                    </a:lnTo>
                    <a:lnTo>
                      <a:pt x="410" y="3466"/>
                    </a:lnTo>
                    <a:cubicBezTo>
                      <a:pt x="567" y="3466"/>
                      <a:pt x="693" y="3593"/>
                      <a:pt x="725" y="3750"/>
                    </a:cubicBezTo>
                    <a:cubicBezTo>
                      <a:pt x="788" y="3939"/>
                      <a:pt x="883" y="4191"/>
                      <a:pt x="1009" y="4380"/>
                    </a:cubicBezTo>
                    <a:cubicBezTo>
                      <a:pt x="1103" y="4506"/>
                      <a:pt x="1040" y="4695"/>
                      <a:pt x="977" y="4821"/>
                    </a:cubicBezTo>
                    <a:lnTo>
                      <a:pt x="662" y="5136"/>
                    </a:lnTo>
                    <a:lnTo>
                      <a:pt x="1135" y="5609"/>
                    </a:lnTo>
                    <a:lnTo>
                      <a:pt x="1450" y="5294"/>
                    </a:lnTo>
                    <a:cubicBezTo>
                      <a:pt x="1523" y="5220"/>
                      <a:pt x="1608" y="5189"/>
                      <a:pt x="1697" y="5189"/>
                    </a:cubicBezTo>
                    <a:cubicBezTo>
                      <a:pt x="1760" y="5189"/>
                      <a:pt x="1825" y="5205"/>
                      <a:pt x="1891" y="5231"/>
                    </a:cubicBezTo>
                    <a:cubicBezTo>
                      <a:pt x="2080" y="5357"/>
                      <a:pt x="2269" y="5451"/>
                      <a:pt x="2521" y="5514"/>
                    </a:cubicBezTo>
                    <a:cubicBezTo>
                      <a:pt x="2678" y="5546"/>
                      <a:pt x="2773" y="5672"/>
                      <a:pt x="2773" y="5829"/>
                    </a:cubicBezTo>
                    <a:lnTo>
                      <a:pt x="2773" y="6270"/>
                    </a:lnTo>
                    <a:lnTo>
                      <a:pt x="3466" y="6270"/>
                    </a:lnTo>
                    <a:lnTo>
                      <a:pt x="3466" y="5829"/>
                    </a:lnTo>
                    <a:cubicBezTo>
                      <a:pt x="3466" y="5672"/>
                      <a:pt x="3560" y="5546"/>
                      <a:pt x="3718" y="5514"/>
                    </a:cubicBezTo>
                    <a:cubicBezTo>
                      <a:pt x="3938" y="5483"/>
                      <a:pt x="4159" y="5357"/>
                      <a:pt x="4348" y="5231"/>
                    </a:cubicBezTo>
                    <a:cubicBezTo>
                      <a:pt x="4393" y="5208"/>
                      <a:pt x="4445" y="5198"/>
                      <a:pt x="4500" y="5198"/>
                    </a:cubicBezTo>
                    <a:cubicBezTo>
                      <a:pt x="4600" y="5198"/>
                      <a:pt x="4708" y="5233"/>
                      <a:pt x="4789" y="5294"/>
                    </a:cubicBezTo>
                    <a:lnTo>
                      <a:pt x="5104" y="5609"/>
                    </a:lnTo>
                    <a:lnTo>
                      <a:pt x="5577" y="5136"/>
                    </a:lnTo>
                    <a:lnTo>
                      <a:pt x="5262" y="4821"/>
                    </a:lnTo>
                    <a:cubicBezTo>
                      <a:pt x="5136" y="4695"/>
                      <a:pt x="5136" y="4538"/>
                      <a:pt x="5230" y="4380"/>
                    </a:cubicBezTo>
                    <a:cubicBezTo>
                      <a:pt x="5356" y="4191"/>
                      <a:pt x="5419" y="3971"/>
                      <a:pt x="5514" y="3750"/>
                    </a:cubicBezTo>
                    <a:cubicBezTo>
                      <a:pt x="5545" y="3593"/>
                      <a:pt x="5671" y="3466"/>
                      <a:pt x="5829" y="3466"/>
                    </a:cubicBezTo>
                    <a:lnTo>
                      <a:pt x="6238" y="3466"/>
                    </a:lnTo>
                    <a:lnTo>
                      <a:pt x="6238" y="2805"/>
                    </a:lnTo>
                    <a:lnTo>
                      <a:pt x="5829" y="2805"/>
                    </a:lnTo>
                    <a:cubicBezTo>
                      <a:pt x="5671" y="2805"/>
                      <a:pt x="5545" y="2679"/>
                      <a:pt x="5514" y="2521"/>
                    </a:cubicBezTo>
                    <a:cubicBezTo>
                      <a:pt x="5451" y="2332"/>
                      <a:pt x="5356" y="2080"/>
                      <a:pt x="5230" y="1891"/>
                    </a:cubicBezTo>
                    <a:cubicBezTo>
                      <a:pt x="5136" y="1765"/>
                      <a:pt x="5199" y="1576"/>
                      <a:pt x="5262" y="1450"/>
                    </a:cubicBezTo>
                    <a:lnTo>
                      <a:pt x="5577" y="1135"/>
                    </a:lnTo>
                    <a:lnTo>
                      <a:pt x="5104" y="663"/>
                    </a:lnTo>
                    <a:lnTo>
                      <a:pt x="4789" y="978"/>
                    </a:lnTo>
                    <a:cubicBezTo>
                      <a:pt x="4715" y="1051"/>
                      <a:pt x="4641" y="1082"/>
                      <a:pt x="4555" y="1082"/>
                    </a:cubicBezTo>
                    <a:cubicBezTo>
                      <a:pt x="4494" y="1082"/>
                      <a:pt x="4426" y="1067"/>
                      <a:pt x="4348" y="1041"/>
                    </a:cubicBezTo>
                    <a:cubicBezTo>
                      <a:pt x="4159" y="915"/>
                      <a:pt x="3970" y="820"/>
                      <a:pt x="3718" y="757"/>
                    </a:cubicBezTo>
                    <a:cubicBezTo>
                      <a:pt x="3560" y="726"/>
                      <a:pt x="3466" y="600"/>
                      <a:pt x="3466" y="442"/>
                    </a:cubicBezTo>
                    <a:lnTo>
                      <a:pt x="346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729" name="Google Shape;1729;p50"/>
          <p:cNvGrpSpPr/>
          <p:nvPr/>
        </p:nvGrpSpPr>
        <p:grpSpPr>
          <a:xfrm>
            <a:off x="1223909" y="4358226"/>
            <a:ext cx="597392" cy="597725"/>
            <a:chOff x="1223809" y="3864926"/>
            <a:chExt cx="597392" cy="597725"/>
          </a:xfrm>
        </p:grpSpPr>
        <p:sp>
          <p:nvSpPr>
            <p:cNvPr id="1730" name="Google Shape;1730;p50"/>
            <p:cNvSpPr/>
            <p:nvPr/>
          </p:nvSpPr>
          <p:spPr>
            <a:xfrm flipH="1" rot="5400000">
              <a:off x="1223642" y="3865092"/>
              <a:ext cx="597725" cy="597392"/>
            </a:xfrm>
            <a:custGeom>
              <a:rect b="b" l="l" r="r" t="t"/>
              <a:pathLst>
                <a:path extrusionOk="0" h="17890" w="17904">
                  <a:moveTo>
                    <a:pt x="8952" y="1"/>
                  </a:moveTo>
                  <a:cubicBezTo>
                    <a:pt x="3977" y="1"/>
                    <a:pt x="0" y="3977"/>
                    <a:pt x="0" y="8952"/>
                  </a:cubicBezTo>
                  <a:cubicBezTo>
                    <a:pt x="0" y="13927"/>
                    <a:pt x="3977" y="17889"/>
                    <a:pt x="8952" y="17889"/>
                  </a:cubicBezTo>
                  <a:cubicBezTo>
                    <a:pt x="13927" y="17889"/>
                    <a:pt x="17904" y="13927"/>
                    <a:pt x="17904" y="8952"/>
                  </a:cubicBezTo>
                  <a:cubicBezTo>
                    <a:pt x="17904" y="3977"/>
                    <a:pt x="13927" y="1"/>
                    <a:pt x="8952" y="1"/>
                  </a:cubicBez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31" name="Google Shape;1731;p50"/>
            <p:cNvGrpSpPr/>
            <p:nvPr/>
          </p:nvGrpSpPr>
          <p:grpSpPr>
            <a:xfrm>
              <a:off x="1367047" y="3995872"/>
              <a:ext cx="333153" cy="335816"/>
              <a:chOff x="-62516625" y="3743175"/>
              <a:chExt cx="315875" cy="318400"/>
            </a:xfrm>
          </p:grpSpPr>
          <p:sp>
            <p:nvSpPr>
              <p:cNvPr id="1732" name="Google Shape;1732;p50"/>
              <p:cNvSpPr/>
              <p:nvPr/>
            </p:nvSpPr>
            <p:spPr>
              <a:xfrm>
                <a:off x="-62334675" y="3884950"/>
                <a:ext cx="62250" cy="145725"/>
              </a:xfrm>
              <a:custGeom>
                <a:rect b="b" l="l" r="r" t="t"/>
                <a:pathLst>
                  <a:path extrusionOk="0" h="5829" w="2490">
                    <a:moveTo>
                      <a:pt x="1229" y="0"/>
                    </a:moveTo>
                    <a:cubicBezTo>
                      <a:pt x="977" y="0"/>
                      <a:pt x="820" y="189"/>
                      <a:pt x="820" y="410"/>
                    </a:cubicBezTo>
                    <a:lnTo>
                      <a:pt x="820" y="662"/>
                    </a:lnTo>
                    <a:cubicBezTo>
                      <a:pt x="347" y="819"/>
                      <a:pt x="0" y="1292"/>
                      <a:pt x="0" y="1859"/>
                    </a:cubicBezTo>
                    <a:cubicBezTo>
                      <a:pt x="0" y="2520"/>
                      <a:pt x="536" y="2930"/>
                      <a:pt x="977" y="3245"/>
                    </a:cubicBezTo>
                    <a:cubicBezTo>
                      <a:pt x="1292" y="3466"/>
                      <a:pt x="1639" y="3718"/>
                      <a:pt x="1639" y="3938"/>
                    </a:cubicBezTo>
                    <a:cubicBezTo>
                      <a:pt x="1639" y="4190"/>
                      <a:pt x="1450" y="4348"/>
                      <a:pt x="1229" y="4348"/>
                    </a:cubicBezTo>
                    <a:cubicBezTo>
                      <a:pt x="977" y="4348"/>
                      <a:pt x="820" y="4127"/>
                      <a:pt x="820" y="3938"/>
                    </a:cubicBezTo>
                    <a:cubicBezTo>
                      <a:pt x="820" y="3718"/>
                      <a:pt x="631" y="3497"/>
                      <a:pt x="442" y="3497"/>
                    </a:cubicBezTo>
                    <a:cubicBezTo>
                      <a:pt x="221" y="3497"/>
                      <a:pt x="0" y="3718"/>
                      <a:pt x="0" y="3938"/>
                    </a:cubicBezTo>
                    <a:cubicBezTo>
                      <a:pt x="0" y="4505"/>
                      <a:pt x="347" y="4915"/>
                      <a:pt x="820" y="5135"/>
                    </a:cubicBezTo>
                    <a:lnTo>
                      <a:pt x="820" y="5387"/>
                    </a:lnTo>
                    <a:cubicBezTo>
                      <a:pt x="820" y="5639"/>
                      <a:pt x="1009" y="5828"/>
                      <a:pt x="1229" y="5828"/>
                    </a:cubicBezTo>
                    <a:cubicBezTo>
                      <a:pt x="1450" y="5828"/>
                      <a:pt x="1639" y="5639"/>
                      <a:pt x="1639" y="5387"/>
                    </a:cubicBezTo>
                    <a:lnTo>
                      <a:pt x="1639" y="5135"/>
                    </a:lnTo>
                    <a:cubicBezTo>
                      <a:pt x="2111" y="4978"/>
                      <a:pt x="2489" y="4505"/>
                      <a:pt x="2489" y="3938"/>
                    </a:cubicBezTo>
                    <a:cubicBezTo>
                      <a:pt x="2489" y="3277"/>
                      <a:pt x="1922" y="2867"/>
                      <a:pt x="1481" y="2552"/>
                    </a:cubicBezTo>
                    <a:cubicBezTo>
                      <a:pt x="1166" y="2331"/>
                      <a:pt x="820" y="2079"/>
                      <a:pt x="820" y="1859"/>
                    </a:cubicBezTo>
                    <a:cubicBezTo>
                      <a:pt x="820" y="1607"/>
                      <a:pt x="1009" y="1418"/>
                      <a:pt x="1229" y="1418"/>
                    </a:cubicBezTo>
                    <a:cubicBezTo>
                      <a:pt x="1450" y="1418"/>
                      <a:pt x="1639" y="1607"/>
                      <a:pt x="1639" y="1859"/>
                    </a:cubicBezTo>
                    <a:cubicBezTo>
                      <a:pt x="1639" y="2079"/>
                      <a:pt x="1859" y="2237"/>
                      <a:pt x="2048" y="2237"/>
                    </a:cubicBezTo>
                    <a:cubicBezTo>
                      <a:pt x="2237" y="2237"/>
                      <a:pt x="2489" y="2048"/>
                      <a:pt x="2489" y="1859"/>
                    </a:cubicBezTo>
                    <a:cubicBezTo>
                      <a:pt x="2489" y="1292"/>
                      <a:pt x="2143" y="882"/>
                      <a:pt x="1639" y="662"/>
                    </a:cubicBezTo>
                    <a:lnTo>
                      <a:pt x="1639" y="410"/>
                    </a:lnTo>
                    <a:cubicBezTo>
                      <a:pt x="1639" y="158"/>
                      <a:pt x="1450" y="0"/>
                      <a:pt x="122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3" name="Google Shape;1733;p50"/>
              <p:cNvSpPr/>
              <p:nvPr/>
            </p:nvSpPr>
            <p:spPr>
              <a:xfrm>
                <a:off x="-62516625" y="3743175"/>
                <a:ext cx="315875" cy="318400"/>
              </a:xfrm>
              <a:custGeom>
                <a:rect b="b" l="l" r="r" t="t"/>
                <a:pathLst>
                  <a:path extrusionOk="0" h="12736" w="12635">
                    <a:moveTo>
                      <a:pt x="4632" y="3308"/>
                    </a:moveTo>
                    <a:cubicBezTo>
                      <a:pt x="5388" y="3308"/>
                      <a:pt x="6018" y="3938"/>
                      <a:pt x="6018" y="4694"/>
                    </a:cubicBezTo>
                    <a:cubicBezTo>
                      <a:pt x="6018" y="5450"/>
                      <a:pt x="5420" y="6049"/>
                      <a:pt x="4632" y="6049"/>
                    </a:cubicBezTo>
                    <a:cubicBezTo>
                      <a:pt x="3876" y="6049"/>
                      <a:pt x="3246" y="5419"/>
                      <a:pt x="3246" y="4694"/>
                    </a:cubicBezTo>
                    <a:cubicBezTo>
                      <a:pt x="3246" y="3938"/>
                      <a:pt x="3876" y="3308"/>
                      <a:pt x="4632" y="3308"/>
                    </a:cubicBezTo>
                    <a:close/>
                    <a:moveTo>
                      <a:pt x="8507" y="5230"/>
                    </a:moveTo>
                    <a:cubicBezTo>
                      <a:pt x="10303" y="5230"/>
                      <a:pt x="11815" y="6742"/>
                      <a:pt x="11815" y="8538"/>
                    </a:cubicBezTo>
                    <a:cubicBezTo>
                      <a:pt x="11815" y="10365"/>
                      <a:pt x="10334" y="11846"/>
                      <a:pt x="8507" y="11846"/>
                    </a:cubicBezTo>
                    <a:cubicBezTo>
                      <a:pt x="6680" y="11846"/>
                      <a:pt x="5199" y="10365"/>
                      <a:pt x="5199" y="8538"/>
                    </a:cubicBezTo>
                    <a:cubicBezTo>
                      <a:pt x="5199" y="6742"/>
                      <a:pt x="6680" y="5230"/>
                      <a:pt x="8507" y="5230"/>
                    </a:cubicBezTo>
                    <a:close/>
                    <a:moveTo>
                      <a:pt x="4664" y="0"/>
                    </a:moveTo>
                    <a:cubicBezTo>
                      <a:pt x="2080" y="0"/>
                      <a:pt x="1" y="2079"/>
                      <a:pt x="1" y="4694"/>
                    </a:cubicBezTo>
                    <a:cubicBezTo>
                      <a:pt x="1" y="5703"/>
                      <a:pt x="316" y="6711"/>
                      <a:pt x="914" y="7498"/>
                    </a:cubicBezTo>
                    <a:lnTo>
                      <a:pt x="4317" y="12571"/>
                    </a:lnTo>
                    <a:cubicBezTo>
                      <a:pt x="4396" y="12681"/>
                      <a:pt x="4530" y="12736"/>
                      <a:pt x="4660" y="12736"/>
                    </a:cubicBezTo>
                    <a:cubicBezTo>
                      <a:pt x="4790" y="12736"/>
                      <a:pt x="4916" y="12681"/>
                      <a:pt x="4979" y="12571"/>
                    </a:cubicBezTo>
                    <a:lnTo>
                      <a:pt x="5672" y="11531"/>
                    </a:lnTo>
                    <a:cubicBezTo>
                      <a:pt x="6396" y="12256"/>
                      <a:pt x="7404" y="12665"/>
                      <a:pt x="8507" y="12665"/>
                    </a:cubicBezTo>
                    <a:cubicBezTo>
                      <a:pt x="10776" y="12665"/>
                      <a:pt x="12634" y="10838"/>
                      <a:pt x="12634" y="8538"/>
                    </a:cubicBezTo>
                    <a:cubicBezTo>
                      <a:pt x="12634" y="6553"/>
                      <a:pt x="11217" y="4852"/>
                      <a:pt x="9326" y="4474"/>
                    </a:cubicBezTo>
                    <a:lnTo>
                      <a:pt x="9326" y="4222"/>
                    </a:lnTo>
                    <a:cubicBezTo>
                      <a:pt x="9074" y="1796"/>
                      <a:pt x="7089" y="0"/>
                      <a:pt x="466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734" name="Google Shape;1734;p50"/>
          <p:cNvSpPr/>
          <p:nvPr/>
        </p:nvSpPr>
        <p:spPr>
          <a:xfrm rot="-2700000">
            <a:off x="5903492" y="3800716"/>
            <a:ext cx="148068" cy="148068"/>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5" name="Google Shape;1735;p50"/>
          <p:cNvSpPr/>
          <p:nvPr/>
        </p:nvSpPr>
        <p:spPr>
          <a:xfrm rot="-2700000">
            <a:off x="4618242" y="3800716"/>
            <a:ext cx="148068" cy="14806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6" name="Google Shape;1736;p50"/>
          <p:cNvSpPr/>
          <p:nvPr/>
        </p:nvSpPr>
        <p:spPr>
          <a:xfrm rot="-2700000">
            <a:off x="7171592" y="3800716"/>
            <a:ext cx="148068" cy="148068"/>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0" name="Shape 1740"/>
        <p:cNvGrpSpPr/>
        <p:nvPr/>
      </p:nvGrpSpPr>
      <p:grpSpPr>
        <a:xfrm>
          <a:off x="0" y="0"/>
          <a:ext cx="0" cy="0"/>
          <a:chOff x="0" y="0"/>
          <a:chExt cx="0" cy="0"/>
        </a:xfrm>
      </p:grpSpPr>
      <p:grpSp>
        <p:nvGrpSpPr>
          <p:cNvPr id="1741" name="Google Shape;1741;p51"/>
          <p:cNvGrpSpPr/>
          <p:nvPr/>
        </p:nvGrpSpPr>
        <p:grpSpPr>
          <a:xfrm>
            <a:off x="169399" y="4221695"/>
            <a:ext cx="1751295" cy="340302"/>
            <a:chOff x="2543222" y="2802319"/>
            <a:chExt cx="492172" cy="492122"/>
          </a:xfrm>
        </p:grpSpPr>
        <p:sp>
          <p:nvSpPr>
            <p:cNvPr id="1742" name="Google Shape;1742;p51"/>
            <p:cNvSpPr/>
            <p:nvPr/>
          </p:nvSpPr>
          <p:spPr>
            <a:xfrm>
              <a:off x="2712955" y="2802319"/>
              <a:ext cx="151969" cy="43028"/>
            </a:xfrm>
            <a:custGeom>
              <a:rect b="b" l="l" r="r" t="t"/>
              <a:pathLst>
                <a:path extrusionOk="0" h="2668" w="9423">
                  <a:moveTo>
                    <a:pt x="4725" y="0"/>
                  </a:moveTo>
                  <a:cubicBezTo>
                    <a:pt x="3131" y="0"/>
                    <a:pt x="1537" y="250"/>
                    <a:pt x="0" y="750"/>
                  </a:cubicBezTo>
                  <a:lnTo>
                    <a:pt x="620" y="2667"/>
                  </a:lnTo>
                  <a:cubicBezTo>
                    <a:pt x="1920" y="2253"/>
                    <a:pt x="3274" y="2024"/>
                    <a:pt x="4629" y="2024"/>
                  </a:cubicBezTo>
                  <a:cubicBezTo>
                    <a:pt x="4662" y="2024"/>
                    <a:pt x="4696" y="2024"/>
                    <a:pt x="4729" y="2024"/>
                  </a:cubicBezTo>
                  <a:cubicBezTo>
                    <a:pt x="4764" y="2024"/>
                    <a:pt x="4798" y="2024"/>
                    <a:pt x="4833" y="2024"/>
                  </a:cubicBezTo>
                  <a:cubicBezTo>
                    <a:pt x="6186" y="2024"/>
                    <a:pt x="7516" y="2242"/>
                    <a:pt x="8803" y="2656"/>
                  </a:cubicBezTo>
                  <a:lnTo>
                    <a:pt x="9423" y="739"/>
                  </a:lnTo>
                  <a:cubicBezTo>
                    <a:pt x="7895" y="247"/>
                    <a:pt x="6310" y="0"/>
                    <a:pt x="4725"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3" name="Google Shape;1743;p51"/>
            <p:cNvSpPr/>
            <p:nvPr/>
          </p:nvSpPr>
          <p:spPr>
            <a:xfrm>
              <a:off x="2854917" y="2814237"/>
              <a:ext cx="133278" cy="108667"/>
            </a:xfrm>
            <a:custGeom>
              <a:rect b="b" l="l" r="r" t="t"/>
              <a:pathLst>
                <a:path extrusionOk="0" h="6738" w="8264">
                  <a:moveTo>
                    <a:pt x="631" y="0"/>
                  </a:moveTo>
                  <a:lnTo>
                    <a:pt x="0" y="1928"/>
                  </a:lnTo>
                  <a:cubicBezTo>
                    <a:pt x="2663" y="2789"/>
                    <a:pt x="4981" y="4465"/>
                    <a:pt x="6634" y="6737"/>
                  </a:cubicBezTo>
                  <a:lnTo>
                    <a:pt x="8264" y="5544"/>
                  </a:lnTo>
                  <a:cubicBezTo>
                    <a:pt x="6370" y="2938"/>
                    <a:pt x="3696" y="999"/>
                    <a:pt x="631"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4" name="Google Shape;1744;p51"/>
            <p:cNvSpPr/>
            <p:nvPr/>
          </p:nvSpPr>
          <p:spPr>
            <a:xfrm>
              <a:off x="2961901" y="3048363"/>
              <a:ext cx="73493" cy="144760"/>
            </a:xfrm>
            <a:custGeom>
              <a:rect b="b" l="l" r="r" t="t"/>
              <a:pathLst>
                <a:path extrusionOk="0" h="8976" w="4557">
                  <a:moveTo>
                    <a:pt x="2537" y="1"/>
                  </a:moveTo>
                  <a:cubicBezTo>
                    <a:pt x="2537" y="2801"/>
                    <a:pt x="1653" y="5533"/>
                    <a:pt x="0" y="7794"/>
                  </a:cubicBezTo>
                  <a:lnTo>
                    <a:pt x="1630" y="8976"/>
                  </a:lnTo>
                  <a:cubicBezTo>
                    <a:pt x="3535" y="6371"/>
                    <a:pt x="4557" y="3226"/>
                    <a:pt x="4557"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5" name="Google Shape;1745;p51"/>
            <p:cNvSpPr/>
            <p:nvPr/>
          </p:nvSpPr>
          <p:spPr>
            <a:xfrm>
              <a:off x="2590054" y="2814414"/>
              <a:ext cx="132907" cy="108667"/>
            </a:xfrm>
            <a:custGeom>
              <a:rect b="b" l="l" r="r" t="t"/>
              <a:pathLst>
                <a:path extrusionOk="0" h="6738" w="8241">
                  <a:moveTo>
                    <a:pt x="7621" y="0"/>
                  </a:moveTo>
                  <a:cubicBezTo>
                    <a:pt x="4557" y="1010"/>
                    <a:pt x="1894" y="2950"/>
                    <a:pt x="0" y="5555"/>
                  </a:cubicBezTo>
                  <a:lnTo>
                    <a:pt x="1630" y="6738"/>
                  </a:lnTo>
                  <a:cubicBezTo>
                    <a:pt x="3271" y="4477"/>
                    <a:pt x="5590" y="2789"/>
                    <a:pt x="8241" y="1929"/>
                  </a:cubicBezTo>
                  <a:lnTo>
                    <a:pt x="7621" y="0"/>
                  </a:ln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6" name="Google Shape;1746;p51"/>
            <p:cNvSpPr/>
            <p:nvPr/>
          </p:nvSpPr>
          <p:spPr>
            <a:xfrm>
              <a:off x="2961901" y="2903626"/>
              <a:ext cx="73493" cy="144760"/>
            </a:xfrm>
            <a:custGeom>
              <a:rect b="b" l="l" r="r" t="t"/>
              <a:pathLst>
                <a:path extrusionOk="0" h="8976" w="4557">
                  <a:moveTo>
                    <a:pt x="1630" y="1"/>
                  </a:moveTo>
                  <a:lnTo>
                    <a:pt x="0" y="1194"/>
                  </a:lnTo>
                  <a:cubicBezTo>
                    <a:pt x="1653" y="3455"/>
                    <a:pt x="2537" y="6175"/>
                    <a:pt x="2537" y="8976"/>
                  </a:cubicBezTo>
                  <a:lnTo>
                    <a:pt x="4545" y="8976"/>
                  </a:lnTo>
                  <a:cubicBezTo>
                    <a:pt x="4557" y="5751"/>
                    <a:pt x="3535" y="2606"/>
                    <a:pt x="1630"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7" name="Google Shape;1747;p51"/>
            <p:cNvSpPr/>
            <p:nvPr/>
          </p:nvSpPr>
          <p:spPr>
            <a:xfrm>
              <a:off x="2854917" y="3174037"/>
              <a:ext cx="133278" cy="108490"/>
            </a:xfrm>
            <a:custGeom>
              <a:rect b="b" l="l" r="r" t="t"/>
              <a:pathLst>
                <a:path extrusionOk="0" h="6727" w="8264">
                  <a:moveTo>
                    <a:pt x="6634" y="1"/>
                  </a:moveTo>
                  <a:cubicBezTo>
                    <a:pt x="4981" y="2262"/>
                    <a:pt x="2663" y="3949"/>
                    <a:pt x="0" y="4810"/>
                  </a:cubicBezTo>
                  <a:lnTo>
                    <a:pt x="620" y="6726"/>
                  </a:lnTo>
                  <a:cubicBezTo>
                    <a:pt x="3684" y="5728"/>
                    <a:pt x="6359" y="3788"/>
                    <a:pt x="8264" y="1183"/>
                  </a:cubicBezTo>
                  <a:lnTo>
                    <a:pt x="6634" y="1"/>
                  </a:ln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8" name="Google Shape;1748;p51"/>
            <p:cNvSpPr/>
            <p:nvPr/>
          </p:nvSpPr>
          <p:spPr>
            <a:xfrm>
              <a:off x="2543222" y="2903997"/>
              <a:ext cx="73122" cy="144390"/>
            </a:xfrm>
            <a:custGeom>
              <a:rect b="b" l="l" r="r" t="t"/>
              <a:pathLst>
                <a:path extrusionOk="0" h="8953" w="4534">
                  <a:moveTo>
                    <a:pt x="2904" y="0"/>
                  </a:moveTo>
                  <a:cubicBezTo>
                    <a:pt x="1010" y="2594"/>
                    <a:pt x="0" y="5739"/>
                    <a:pt x="0" y="8953"/>
                  </a:cubicBezTo>
                  <a:lnTo>
                    <a:pt x="2020" y="8953"/>
                  </a:lnTo>
                  <a:cubicBezTo>
                    <a:pt x="2020" y="6164"/>
                    <a:pt x="2893" y="3444"/>
                    <a:pt x="4534" y="1183"/>
                  </a:cubicBezTo>
                  <a:lnTo>
                    <a:pt x="2904" y="0"/>
                  </a:ln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49" name="Google Shape;1749;p51"/>
            <p:cNvSpPr/>
            <p:nvPr/>
          </p:nvSpPr>
          <p:spPr>
            <a:xfrm>
              <a:off x="2712955" y="3251413"/>
              <a:ext cx="151969" cy="43028"/>
            </a:xfrm>
            <a:custGeom>
              <a:rect b="b" l="l" r="r" t="t"/>
              <a:pathLst>
                <a:path extrusionOk="0" h="2668" w="9423">
                  <a:moveTo>
                    <a:pt x="620" y="0"/>
                  </a:moveTo>
                  <a:lnTo>
                    <a:pt x="0" y="1917"/>
                  </a:lnTo>
                  <a:cubicBezTo>
                    <a:pt x="1537" y="2418"/>
                    <a:pt x="3131" y="2667"/>
                    <a:pt x="4725" y="2667"/>
                  </a:cubicBezTo>
                  <a:cubicBezTo>
                    <a:pt x="6310" y="2667"/>
                    <a:pt x="7895" y="2421"/>
                    <a:pt x="9423" y="1928"/>
                  </a:cubicBezTo>
                  <a:lnTo>
                    <a:pt x="8803" y="12"/>
                  </a:lnTo>
                  <a:cubicBezTo>
                    <a:pt x="7483" y="436"/>
                    <a:pt x="6118" y="643"/>
                    <a:pt x="4729" y="643"/>
                  </a:cubicBezTo>
                  <a:cubicBezTo>
                    <a:pt x="3340" y="643"/>
                    <a:pt x="1951" y="425"/>
                    <a:pt x="620" y="0"/>
                  </a:cubicBez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0" name="Google Shape;1750;p51"/>
            <p:cNvSpPr/>
            <p:nvPr/>
          </p:nvSpPr>
          <p:spPr>
            <a:xfrm>
              <a:off x="2590054" y="3173666"/>
              <a:ext cx="132907" cy="108667"/>
            </a:xfrm>
            <a:custGeom>
              <a:rect b="b" l="l" r="r" t="t"/>
              <a:pathLst>
                <a:path extrusionOk="0" h="6738" w="8241">
                  <a:moveTo>
                    <a:pt x="1630" y="1"/>
                  </a:moveTo>
                  <a:lnTo>
                    <a:pt x="0" y="1183"/>
                  </a:lnTo>
                  <a:cubicBezTo>
                    <a:pt x="1894" y="3788"/>
                    <a:pt x="4557" y="5728"/>
                    <a:pt x="7621" y="6738"/>
                  </a:cubicBezTo>
                  <a:lnTo>
                    <a:pt x="8241" y="4821"/>
                  </a:lnTo>
                  <a:cubicBezTo>
                    <a:pt x="5590" y="3949"/>
                    <a:pt x="3271" y="2262"/>
                    <a:pt x="1630" y="1"/>
                  </a:cubicBez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1" name="Google Shape;1751;p51"/>
            <p:cNvSpPr/>
            <p:nvPr/>
          </p:nvSpPr>
          <p:spPr>
            <a:xfrm>
              <a:off x="2543222" y="3048363"/>
              <a:ext cx="73122" cy="144390"/>
            </a:xfrm>
            <a:custGeom>
              <a:rect b="b" l="l" r="r" t="t"/>
              <a:pathLst>
                <a:path extrusionOk="0" h="8953" w="4534">
                  <a:moveTo>
                    <a:pt x="0" y="1"/>
                  </a:moveTo>
                  <a:cubicBezTo>
                    <a:pt x="0" y="3214"/>
                    <a:pt x="1010" y="6359"/>
                    <a:pt x="2904" y="8953"/>
                  </a:cubicBezTo>
                  <a:lnTo>
                    <a:pt x="4534" y="7771"/>
                  </a:lnTo>
                  <a:cubicBezTo>
                    <a:pt x="2904" y="5510"/>
                    <a:pt x="2020" y="2790"/>
                    <a:pt x="2020" y="1"/>
                  </a:cubicBez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52" name="Google Shape;1752;p51"/>
          <p:cNvSpPr txBox="1"/>
          <p:nvPr>
            <p:ph type="title"/>
          </p:nvPr>
        </p:nvSpPr>
        <p:spPr>
          <a:xfrm>
            <a:off x="448550" y="-159500"/>
            <a:ext cx="7186800" cy="44757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t/>
            </a:r>
            <a:endParaRPr sz="2100" u="sng">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Debate</a:t>
            </a:r>
            <a:r>
              <a:rPr lang="en" sz="2100">
                <a:solidFill>
                  <a:srgbClr val="000000"/>
                </a:solidFill>
                <a:latin typeface="Arial"/>
                <a:ea typeface="Arial"/>
                <a:cs typeface="Arial"/>
                <a:sym typeface="Arial"/>
              </a:rPr>
              <a:t> is essentially a formal controversy. As such, formalities are observed. And the art of persuasive communication is brought into play. It is not to be equated with quarreling. </a:t>
            </a:r>
            <a:r>
              <a:rPr b="1" lang="en" sz="2100">
                <a:solidFill>
                  <a:srgbClr val="000000"/>
                </a:solidFill>
                <a:latin typeface="Arial"/>
                <a:ea typeface="Arial"/>
                <a:cs typeface="Arial"/>
                <a:sym typeface="Arial"/>
              </a:rPr>
              <a:t>Debate</a:t>
            </a:r>
            <a:r>
              <a:rPr lang="en" sz="2100">
                <a:solidFill>
                  <a:srgbClr val="000000"/>
                </a:solidFill>
                <a:latin typeface="Arial"/>
                <a:ea typeface="Arial"/>
                <a:cs typeface="Arial"/>
                <a:sym typeface="Arial"/>
              </a:rPr>
              <a:t> is also defined as an oral controversy on a definite question between opposing speakers (one or more on each side) who manifest their contentions in the presence of each other. The two sides are the affirmative and the negative.</a:t>
            </a:r>
            <a:endParaRPr sz="2100">
              <a:solidFill>
                <a:srgbClr val="000000"/>
              </a:solidFill>
              <a:latin typeface="Arial"/>
              <a:ea typeface="Arial"/>
              <a:cs typeface="Arial"/>
              <a:sym typeface="Arial"/>
            </a:endParaRPr>
          </a:p>
          <a:p>
            <a:pPr indent="0" lvl="0" marL="0" rtl="0" algn="ctr">
              <a:spcBef>
                <a:spcPts val="1200"/>
              </a:spcBef>
              <a:spcAft>
                <a:spcPts val="0"/>
              </a:spcAft>
              <a:buNone/>
            </a:pPr>
            <a:r>
              <a:t/>
            </a:r>
            <a:endParaRPr b="1" sz="1100">
              <a:solidFill>
                <a:srgbClr val="000000"/>
              </a:solidFill>
              <a:latin typeface="Arial"/>
              <a:ea typeface="Arial"/>
              <a:cs typeface="Arial"/>
              <a:sym typeface="Arial"/>
            </a:endParaRPr>
          </a:p>
        </p:txBody>
      </p:sp>
      <p:grpSp>
        <p:nvGrpSpPr>
          <p:cNvPr id="1753" name="Google Shape;1753;p51"/>
          <p:cNvGrpSpPr/>
          <p:nvPr/>
        </p:nvGrpSpPr>
        <p:grpSpPr>
          <a:xfrm>
            <a:off x="169399" y="3770132"/>
            <a:ext cx="1751295" cy="340302"/>
            <a:chOff x="2543222" y="2802319"/>
            <a:chExt cx="492172" cy="492122"/>
          </a:xfrm>
        </p:grpSpPr>
        <p:sp>
          <p:nvSpPr>
            <p:cNvPr id="1754" name="Google Shape;1754;p51"/>
            <p:cNvSpPr/>
            <p:nvPr/>
          </p:nvSpPr>
          <p:spPr>
            <a:xfrm>
              <a:off x="2712955" y="2802319"/>
              <a:ext cx="151969" cy="43028"/>
            </a:xfrm>
            <a:custGeom>
              <a:rect b="b" l="l" r="r" t="t"/>
              <a:pathLst>
                <a:path extrusionOk="0" h="2668" w="9423">
                  <a:moveTo>
                    <a:pt x="4725" y="0"/>
                  </a:moveTo>
                  <a:cubicBezTo>
                    <a:pt x="3131" y="0"/>
                    <a:pt x="1537" y="250"/>
                    <a:pt x="0" y="750"/>
                  </a:cubicBezTo>
                  <a:lnTo>
                    <a:pt x="620" y="2667"/>
                  </a:lnTo>
                  <a:cubicBezTo>
                    <a:pt x="1920" y="2253"/>
                    <a:pt x="3274" y="2024"/>
                    <a:pt x="4629" y="2024"/>
                  </a:cubicBezTo>
                  <a:cubicBezTo>
                    <a:pt x="4662" y="2024"/>
                    <a:pt x="4696" y="2024"/>
                    <a:pt x="4729" y="2024"/>
                  </a:cubicBezTo>
                  <a:cubicBezTo>
                    <a:pt x="4764" y="2024"/>
                    <a:pt x="4798" y="2024"/>
                    <a:pt x="4833" y="2024"/>
                  </a:cubicBezTo>
                  <a:cubicBezTo>
                    <a:pt x="6186" y="2024"/>
                    <a:pt x="7516" y="2242"/>
                    <a:pt x="8803" y="2656"/>
                  </a:cubicBezTo>
                  <a:lnTo>
                    <a:pt x="9423" y="739"/>
                  </a:lnTo>
                  <a:cubicBezTo>
                    <a:pt x="7895" y="247"/>
                    <a:pt x="6310" y="0"/>
                    <a:pt x="4725"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5" name="Google Shape;1755;p51"/>
            <p:cNvSpPr/>
            <p:nvPr/>
          </p:nvSpPr>
          <p:spPr>
            <a:xfrm>
              <a:off x="2854917" y="2814237"/>
              <a:ext cx="133278" cy="108667"/>
            </a:xfrm>
            <a:custGeom>
              <a:rect b="b" l="l" r="r" t="t"/>
              <a:pathLst>
                <a:path extrusionOk="0" h="6738" w="8264">
                  <a:moveTo>
                    <a:pt x="631" y="0"/>
                  </a:moveTo>
                  <a:lnTo>
                    <a:pt x="0" y="1928"/>
                  </a:lnTo>
                  <a:cubicBezTo>
                    <a:pt x="2663" y="2789"/>
                    <a:pt x="4981" y="4465"/>
                    <a:pt x="6634" y="6737"/>
                  </a:cubicBezTo>
                  <a:lnTo>
                    <a:pt x="8264" y="5544"/>
                  </a:lnTo>
                  <a:cubicBezTo>
                    <a:pt x="6370" y="2938"/>
                    <a:pt x="3696" y="999"/>
                    <a:pt x="631"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6" name="Google Shape;1756;p51"/>
            <p:cNvSpPr/>
            <p:nvPr/>
          </p:nvSpPr>
          <p:spPr>
            <a:xfrm>
              <a:off x="2961901" y="3048363"/>
              <a:ext cx="73493" cy="144760"/>
            </a:xfrm>
            <a:custGeom>
              <a:rect b="b" l="l" r="r" t="t"/>
              <a:pathLst>
                <a:path extrusionOk="0" h="8976" w="4557">
                  <a:moveTo>
                    <a:pt x="2537" y="1"/>
                  </a:moveTo>
                  <a:cubicBezTo>
                    <a:pt x="2537" y="2801"/>
                    <a:pt x="1653" y="5533"/>
                    <a:pt x="0" y="7794"/>
                  </a:cubicBezTo>
                  <a:lnTo>
                    <a:pt x="1630" y="8976"/>
                  </a:lnTo>
                  <a:cubicBezTo>
                    <a:pt x="3535" y="6371"/>
                    <a:pt x="4557" y="3226"/>
                    <a:pt x="4557"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7" name="Google Shape;1757;p51"/>
            <p:cNvSpPr/>
            <p:nvPr/>
          </p:nvSpPr>
          <p:spPr>
            <a:xfrm>
              <a:off x="2590054" y="2814414"/>
              <a:ext cx="132907" cy="108667"/>
            </a:xfrm>
            <a:custGeom>
              <a:rect b="b" l="l" r="r" t="t"/>
              <a:pathLst>
                <a:path extrusionOk="0" h="6738" w="8241">
                  <a:moveTo>
                    <a:pt x="7621" y="0"/>
                  </a:moveTo>
                  <a:cubicBezTo>
                    <a:pt x="4557" y="1010"/>
                    <a:pt x="1894" y="2950"/>
                    <a:pt x="0" y="5555"/>
                  </a:cubicBezTo>
                  <a:lnTo>
                    <a:pt x="1630" y="6738"/>
                  </a:lnTo>
                  <a:cubicBezTo>
                    <a:pt x="3271" y="4477"/>
                    <a:pt x="5590" y="2789"/>
                    <a:pt x="8241" y="1929"/>
                  </a:cubicBezTo>
                  <a:lnTo>
                    <a:pt x="7621" y="0"/>
                  </a:ln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8" name="Google Shape;1758;p51"/>
            <p:cNvSpPr/>
            <p:nvPr/>
          </p:nvSpPr>
          <p:spPr>
            <a:xfrm>
              <a:off x="2961901" y="2903626"/>
              <a:ext cx="73493" cy="144760"/>
            </a:xfrm>
            <a:custGeom>
              <a:rect b="b" l="l" r="r" t="t"/>
              <a:pathLst>
                <a:path extrusionOk="0" h="8976" w="4557">
                  <a:moveTo>
                    <a:pt x="1630" y="1"/>
                  </a:moveTo>
                  <a:lnTo>
                    <a:pt x="0" y="1194"/>
                  </a:lnTo>
                  <a:cubicBezTo>
                    <a:pt x="1653" y="3455"/>
                    <a:pt x="2537" y="6175"/>
                    <a:pt x="2537" y="8976"/>
                  </a:cubicBezTo>
                  <a:lnTo>
                    <a:pt x="4545" y="8976"/>
                  </a:lnTo>
                  <a:cubicBezTo>
                    <a:pt x="4557" y="5751"/>
                    <a:pt x="3535" y="2606"/>
                    <a:pt x="1630"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59" name="Google Shape;1759;p51"/>
            <p:cNvSpPr/>
            <p:nvPr/>
          </p:nvSpPr>
          <p:spPr>
            <a:xfrm>
              <a:off x="2854917" y="3174037"/>
              <a:ext cx="133278" cy="108490"/>
            </a:xfrm>
            <a:custGeom>
              <a:rect b="b" l="l" r="r" t="t"/>
              <a:pathLst>
                <a:path extrusionOk="0" h="6727" w="8264">
                  <a:moveTo>
                    <a:pt x="6634" y="1"/>
                  </a:moveTo>
                  <a:cubicBezTo>
                    <a:pt x="4981" y="2262"/>
                    <a:pt x="2663" y="3949"/>
                    <a:pt x="0" y="4810"/>
                  </a:cubicBezTo>
                  <a:lnTo>
                    <a:pt x="620" y="6726"/>
                  </a:lnTo>
                  <a:cubicBezTo>
                    <a:pt x="3684" y="5728"/>
                    <a:pt x="6359" y="3788"/>
                    <a:pt x="8264" y="1183"/>
                  </a:cubicBezTo>
                  <a:lnTo>
                    <a:pt x="6634" y="1"/>
                  </a:ln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0" name="Google Shape;1760;p51"/>
            <p:cNvSpPr/>
            <p:nvPr/>
          </p:nvSpPr>
          <p:spPr>
            <a:xfrm>
              <a:off x="2543222" y="2903997"/>
              <a:ext cx="73122" cy="144390"/>
            </a:xfrm>
            <a:custGeom>
              <a:rect b="b" l="l" r="r" t="t"/>
              <a:pathLst>
                <a:path extrusionOk="0" h="8953" w="4534">
                  <a:moveTo>
                    <a:pt x="2904" y="0"/>
                  </a:moveTo>
                  <a:cubicBezTo>
                    <a:pt x="1010" y="2594"/>
                    <a:pt x="0" y="5739"/>
                    <a:pt x="0" y="8953"/>
                  </a:cubicBezTo>
                  <a:lnTo>
                    <a:pt x="2020" y="8953"/>
                  </a:lnTo>
                  <a:cubicBezTo>
                    <a:pt x="2020" y="6164"/>
                    <a:pt x="2893" y="3444"/>
                    <a:pt x="4534" y="1183"/>
                  </a:cubicBezTo>
                  <a:lnTo>
                    <a:pt x="2904" y="0"/>
                  </a:ln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1" name="Google Shape;1761;p51"/>
            <p:cNvSpPr/>
            <p:nvPr/>
          </p:nvSpPr>
          <p:spPr>
            <a:xfrm>
              <a:off x="2712955" y="3251413"/>
              <a:ext cx="151969" cy="43028"/>
            </a:xfrm>
            <a:custGeom>
              <a:rect b="b" l="l" r="r" t="t"/>
              <a:pathLst>
                <a:path extrusionOk="0" h="2668" w="9423">
                  <a:moveTo>
                    <a:pt x="620" y="0"/>
                  </a:moveTo>
                  <a:lnTo>
                    <a:pt x="0" y="1917"/>
                  </a:lnTo>
                  <a:cubicBezTo>
                    <a:pt x="1537" y="2418"/>
                    <a:pt x="3131" y="2667"/>
                    <a:pt x="4725" y="2667"/>
                  </a:cubicBezTo>
                  <a:cubicBezTo>
                    <a:pt x="6310" y="2667"/>
                    <a:pt x="7895" y="2421"/>
                    <a:pt x="9423" y="1928"/>
                  </a:cubicBezTo>
                  <a:lnTo>
                    <a:pt x="8803" y="12"/>
                  </a:lnTo>
                  <a:cubicBezTo>
                    <a:pt x="7483" y="436"/>
                    <a:pt x="6118" y="643"/>
                    <a:pt x="4729" y="643"/>
                  </a:cubicBezTo>
                  <a:cubicBezTo>
                    <a:pt x="3340" y="643"/>
                    <a:pt x="1951" y="425"/>
                    <a:pt x="620" y="0"/>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2" name="Google Shape;1762;p51"/>
            <p:cNvSpPr/>
            <p:nvPr/>
          </p:nvSpPr>
          <p:spPr>
            <a:xfrm>
              <a:off x="2590054" y="3173666"/>
              <a:ext cx="132907" cy="108667"/>
            </a:xfrm>
            <a:custGeom>
              <a:rect b="b" l="l" r="r" t="t"/>
              <a:pathLst>
                <a:path extrusionOk="0" h="6738" w="8241">
                  <a:moveTo>
                    <a:pt x="1630" y="1"/>
                  </a:moveTo>
                  <a:lnTo>
                    <a:pt x="0" y="1183"/>
                  </a:lnTo>
                  <a:cubicBezTo>
                    <a:pt x="1894" y="3788"/>
                    <a:pt x="4557" y="5728"/>
                    <a:pt x="7621" y="6738"/>
                  </a:cubicBezTo>
                  <a:lnTo>
                    <a:pt x="8241" y="4821"/>
                  </a:lnTo>
                  <a:cubicBezTo>
                    <a:pt x="5590" y="3949"/>
                    <a:pt x="3271" y="2262"/>
                    <a:pt x="1630" y="1"/>
                  </a:cubicBezTo>
                  <a:close/>
                </a:path>
              </a:pathLst>
            </a:cu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3" name="Google Shape;1763;p51"/>
            <p:cNvSpPr/>
            <p:nvPr/>
          </p:nvSpPr>
          <p:spPr>
            <a:xfrm>
              <a:off x="2543222" y="3048363"/>
              <a:ext cx="73122" cy="144390"/>
            </a:xfrm>
            <a:custGeom>
              <a:rect b="b" l="l" r="r" t="t"/>
              <a:pathLst>
                <a:path extrusionOk="0" h="8953" w="4534">
                  <a:moveTo>
                    <a:pt x="0" y="1"/>
                  </a:moveTo>
                  <a:cubicBezTo>
                    <a:pt x="0" y="3214"/>
                    <a:pt x="1010" y="6359"/>
                    <a:pt x="2904" y="8953"/>
                  </a:cubicBezTo>
                  <a:lnTo>
                    <a:pt x="4534" y="7771"/>
                  </a:lnTo>
                  <a:cubicBezTo>
                    <a:pt x="2904" y="5510"/>
                    <a:pt x="2020" y="2790"/>
                    <a:pt x="2020" y="1"/>
                  </a:cubicBez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764" name="Google Shape;1764;p51"/>
          <p:cNvGrpSpPr/>
          <p:nvPr/>
        </p:nvGrpSpPr>
        <p:grpSpPr>
          <a:xfrm>
            <a:off x="356584" y="4358226"/>
            <a:ext cx="597392" cy="597725"/>
            <a:chOff x="1223809" y="2735876"/>
            <a:chExt cx="597392" cy="597725"/>
          </a:xfrm>
        </p:grpSpPr>
        <p:sp>
          <p:nvSpPr>
            <p:cNvPr id="1765" name="Google Shape;1765;p51"/>
            <p:cNvSpPr/>
            <p:nvPr/>
          </p:nvSpPr>
          <p:spPr>
            <a:xfrm flipH="1" rot="5400000">
              <a:off x="1223642" y="2736042"/>
              <a:ext cx="597725" cy="597392"/>
            </a:xfrm>
            <a:custGeom>
              <a:rect b="b" l="l" r="r" t="t"/>
              <a:pathLst>
                <a:path extrusionOk="0" h="17890" w="17904">
                  <a:moveTo>
                    <a:pt x="8952" y="1"/>
                  </a:moveTo>
                  <a:cubicBezTo>
                    <a:pt x="3977" y="1"/>
                    <a:pt x="0" y="3977"/>
                    <a:pt x="0" y="8952"/>
                  </a:cubicBezTo>
                  <a:cubicBezTo>
                    <a:pt x="0" y="13927"/>
                    <a:pt x="3977" y="17889"/>
                    <a:pt x="8952" y="17889"/>
                  </a:cubicBezTo>
                  <a:cubicBezTo>
                    <a:pt x="13927" y="17889"/>
                    <a:pt x="17904" y="13927"/>
                    <a:pt x="17904" y="8952"/>
                  </a:cubicBezTo>
                  <a:cubicBezTo>
                    <a:pt x="17904" y="3977"/>
                    <a:pt x="13927" y="1"/>
                    <a:pt x="8952" y="1"/>
                  </a:cubicBez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66" name="Google Shape;1766;p51"/>
            <p:cNvGrpSpPr/>
            <p:nvPr/>
          </p:nvGrpSpPr>
          <p:grpSpPr>
            <a:xfrm>
              <a:off x="1355935" y="2888090"/>
              <a:ext cx="333138" cy="309236"/>
              <a:chOff x="-3808700" y="3628950"/>
              <a:chExt cx="296175" cy="274925"/>
            </a:xfrm>
          </p:grpSpPr>
          <p:sp>
            <p:nvSpPr>
              <p:cNvPr id="1767" name="Google Shape;1767;p51"/>
              <p:cNvSpPr/>
              <p:nvPr/>
            </p:nvSpPr>
            <p:spPr>
              <a:xfrm>
                <a:off x="-3665972" y="3680950"/>
                <a:ext cx="51200" cy="51225"/>
              </a:xfrm>
              <a:custGeom>
                <a:rect b="b" l="l" r="r" t="t"/>
                <a:pathLst>
                  <a:path extrusionOk="0" h="2049" w="2048">
                    <a:moveTo>
                      <a:pt x="1008" y="0"/>
                    </a:moveTo>
                    <a:cubicBezTo>
                      <a:pt x="441" y="0"/>
                      <a:pt x="0" y="473"/>
                      <a:pt x="0" y="1040"/>
                    </a:cubicBezTo>
                    <a:cubicBezTo>
                      <a:pt x="0" y="1607"/>
                      <a:pt x="441" y="2048"/>
                      <a:pt x="1008" y="2048"/>
                    </a:cubicBezTo>
                    <a:cubicBezTo>
                      <a:pt x="1575" y="2048"/>
                      <a:pt x="2048" y="1607"/>
                      <a:pt x="2048" y="1040"/>
                    </a:cubicBezTo>
                    <a:cubicBezTo>
                      <a:pt x="2048" y="473"/>
                      <a:pt x="1575" y="0"/>
                      <a:pt x="100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8" name="Google Shape;1768;p51"/>
              <p:cNvSpPr/>
              <p:nvPr/>
            </p:nvSpPr>
            <p:spPr>
              <a:xfrm>
                <a:off x="-3808700" y="3664400"/>
                <a:ext cx="296175" cy="239475"/>
              </a:xfrm>
              <a:custGeom>
                <a:rect b="b" l="l" r="r" t="t"/>
                <a:pathLst>
                  <a:path extrusionOk="0" h="9579" w="11847">
                    <a:moveTo>
                      <a:pt x="3970" y="8223"/>
                    </a:moveTo>
                    <a:cubicBezTo>
                      <a:pt x="4159" y="8223"/>
                      <a:pt x="4316" y="8381"/>
                      <a:pt x="4316" y="8570"/>
                    </a:cubicBezTo>
                    <a:cubicBezTo>
                      <a:pt x="4316" y="8791"/>
                      <a:pt x="4159" y="8948"/>
                      <a:pt x="3970" y="8948"/>
                    </a:cubicBezTo>
                    <a:cubicBezTo>
                      <a:pt x="3781" y="8948"/>
                      <a:pt x="3623" y="8791"/>
                      <a:pt x="3623" y="8570"/>
                    </a:cubicBezTo>
                    <a:cubicBezTo>
                      <a:pt x="3623" y="8349"/>
                      <a:pt x="3781" y="8223"/>
                      <a:pt x="3970" y="8223"/>
                    </a:cubicBezTo>
                    <a:close/>
                    <a:moveTo>
                      <a:pt x="8727" y="8223"/>
                    </a:moveTo>
                    <a:cubicBezTo>
                      <a:pt x="8916" y="8223"/>
                      <a:pt x="9074" y="8381"/>
                      <a:pt x="9074" y="8570"/>
                    </a:cubicBezTo>
                    <a:cubicBezTo>
                      <a:pt x="9074" y="8791"/>
                      <a:pt x="8916" y="8948"/>
                      <a:pt x="8727" y="8948"/>
                    </a:cubicBezTo>
                    <a:cubicBezTo>
                      <a:pt x="8538" y="8948"/>
                      <a:pt x="8381" y="8791"/>
                      <a:pt x="8381" y="8570"/>
                    </a:cubicBezTo>
                    <a:cubicBezTo>
                      <a:pt x="8412" y="8349"/>
                      <a:pt x="8538" y="8223"/>
                      <a:pt x="8727" y="8223"/>
                    </a:cubicBezTo>
                    <a:close/>
                    <a:moveTo>
                      <a:pt x="473" y="1"/>
                    </a:moveTo>
                    <a:cubicBezTo>
                      <a:pt x="32" y="1"/>
                      <a:pt x="0" y="662"/>
                      <a:pt x="473" y="662"/>
                    </a:cubicBezTo>
                    <a:lnTo>
                      <a:pt x="819" y="662"/>
                    </a:lnTo>
                    <a:cubicBezTo>
                      <a:pt x="977" y="662"/>
                      <a:pt x="1134" y="788"/>
                      <a:pt x="1166" y="946"/>
                    </a:cubicBezTo>
                    <a:lnTo>
                      <a:pt x="2143" y="6428"/>
                    </a:lnTo>
                    <a:cubicBezTo>
                      <a:pt x="1481" y="7058"/>
                      <a:pt x="1922" y="8192"/>
                      <a:pt x="2867" y="8192"/>
                    </a:cubicBezTo>
                    <a:lnTo>
                      <a:pt x="2930" y="8192"/>
                    </a:lnTo>
                    <a:cubicBezTo>
                      <a:pt x="2899" y="8318"/>
                      <a:pt x="2867" y="8412"/>
                      <a:pt x="2867" y="8538"/>
                    </a:cubicBezTo>
                    <a:cubicBezTo>
                      <a:pt x="2867" y="9106"/>
                      <a:pt x="3340" y="9578"/>
                      <a:pt x="3875" y="9578"/>
                    </a:cubicBezTo>
                    <a:cubicBezTo>
                      <a:pt x="4442" y="9578"/>
                      <a:pt x="4915" y="9106"/>
                      <a:pt x="4915" y="8538"/>
                    </a:cubicBezTo>
                    <a:cubicBezTo>
                      <a:pt x="4915" y="8412"/>
                      <a:pt x="4884" y="8318"/>
                      <a:pt x="4821" y="8192"/>
                    </a:cubicBezTo>
                    <a:lnTo>
                      <a:pt x="7719" y="8192"/>
                    </a:lnTo>
                    <a:cubicBezTo>
                      <a:pt x="7656" y="8318"/>
                      <a:pt x="7624" y="8412"/>
                      <a:pt x="7624" y="8538"/>
                    </a:cubicBezTo>
                    <a:cubicBezTo>
                      <a:pt x="7624" y="9106"/>
                      <a:pt x="8097" y="9578"/>
                      <a:pt x="8664" y="9578"/>
                    </a:cubicBezTo>
                    <a:cubicBezTo>
                      <a:pt x="9200" y="9578"/>
                      <a:pt x="9672" y="9106"/>
                      <a:pt x="9672" y="8538"/>
                    </a:cubicBezTo>
                    <a:cubicBezTo>
                      <a:pt x="9672" y="8412"/>
                      <a:pt x="9641" y="8318"/>
                      <a:pt x="9609" y="8192"/>
                    </a:cubicBezTo>
                    <a:lnTo>
                      <a:pt x="9987" y="8192"/>
                    </a:lnTo>
                    <a:cubicBezTo>
                      <a:pt x="10176" y="8192"/>
                      <a:pt x="10334" y="8034"/>
                      <a:pt x="10334" y="7845"/>
                    </a:cubicBezTo>
                    <a:cubicBezTo>
                      <a:pt x="10334" y="7625"/>
                      <a:pt x="10176" y="7467"/>
                      <a:pt x="9987" y="7467"/>
                    </a:cubicBezTo>
                    <a:lnTo>
                      <a:pt x="2773" y="7467"/>
                    </a:lnTo>
                    <a:cubicBezTo>
                      <a:pt x="2759" y="7470"/>
                      <a:pt x="2746" y="7471"/>
                      <a:pt x="2733" y="7471"/>
                    </a:cubicBezTo>
                    <a:cubicBezTo>
                      <a:pt x="2459" y="7471"/>
                      <a:pt x="2477" y="6837"/>
                      <a:pt x="2899" y="6837"/>
                    </a:cubicBezTo>
                    <a:lnTo>
                      <a:pt x="10145" y="6837"/>
                    </a:lnTo>
                    <a:cubicBezTo>
                      <a:pt x="10302" y="6837"/>
                      <a:pt x="10428" y="6774"/>
                      <a:pt x="10460" y="6617"/>
                    </a:cubicBezTo>
                    <a:lnTo>
                      <a:pt x="11815" y="2553"/>
                    </a:lnTo>
                    <a:cubicBezTo>
                      <a:pt x="11846" y="2427"/>
                      <a:pt x="11815" y="2332"/>
                      <a:pt x="11752" y="2238"/>
                    </a:cubicBezTo>
                    <a:cubicBezTo>
                      <a:pt x="11657" y="2080"/>
                      <a:pt x="11500" y="2048"/>
                      <a:pt x="10775" y="2048"/>
                    </a:cubicBezTo>
                    <a:lnTo>
                      <a:pt x="10491" y="2048"/>
                    </a:lnTo>
                    <a:lnTo>
                      <a:pt x="10491" y="2395"/>
                    </a:lnTo>
                    <a:cubicBezTo>
                      <a:pt x="10491" y="2584"/>
                      <a:pt x="10334" y="2742"/>
                      <a:pt x="10145" y="2742"/>
                    </a:cubicBezTo>
                    <a:lnTo>
                      <a:pt x="9641" y="2742"/>
                    </a:lnTo>
                    <a:cubicBezTo>
                      <a:pt x="9609" y="2868"/>
                      <a:pt x="9546" y="2962"/>
                      <a:pt x="9515" y="3057"/>
                    </a:cubicBezTo>
                    <a:lnTo>
                      <a:pt x="9861" y="3435"/>
                    </a:lnTo>
                    <a:cubicBezTo>
                      <a:pt x="9987" y="3529"/>
                      <a:pt x="9987" y="3781"/>
                      <a:pt x="9861" y="3907"/>
                    </a:cubicBezTo>
                    <a:lnTo>
                      <a:pt x="8885" y="4884"/>
                    </a:lnTo>
                    <a:cubicBezTo>
                      <a:pt x="8822" y="4947"/>
                      <a:pt x="8735" y="4978"/>
                      <a:pt x="8648" y="4978"/>
                    </a:cubicBezTo>
                    <a:cubicBezTo>
                      <a:pt x="8562" y="4978"/>
                      <a:pt x="8475" y="4947"/>
                      <a:pt x="8412" y="4884"/>
                    </a:cubicBezTo>
                    <a:lnTo>
                      <a:pt x="8066" y="4537"/>
                    </a:lnTo>
                    <a:cubicBezTo>
                      <a:pt x="7971" y="4569"/>
                      <a:pt x="7877" y="4600"/>
                      <a:pt x="7751" y="4632"/>
                    </a:cubicBezTo>
                    <a:lnTo>
                      <a:pt x="7751" y="5167"/>
                    </a:lnTo>
                    <a:cubicBezTo>
                      <a:pt x="7751" y="5356"/>
                      <a:pt x="7593" y="5514"/>
                      <a:pt x="7404" y="5514"/>
                    </a:cubicBezTo>
                    <a:lnTo>
                      <a:pt x="5986" y="5514"/>
                    </a:lnTo>
                    <a:cubicBezTo>
                      <a:pt x="5766" y="5514"/>
                      <a:pt x="5608" y="5356"/>
                      <a:pt x="5608" y="5167"/>
                    </a:cubicBezTo>
                    <a:lnTo>
                      <a:pt x="5608" y="4632"/>
                    </a:lnTo>
                    <a:cubicBezTo>
                      <a:pt x="5514" y="4600"/>
                      <a:pt x="5419" y="4569"/>
                      <a:pt x="5293" y="4537"/>
                    </a:cubicBezTo>
                    <a:lnTo>
                      <a:pt x="4947" y="4884"/>
                    </a:lnTo>
                    <a:cubicBezTo>
                      <a:pt x="4884" y="4947"/>
                      <a:pt x="4797" y="4978"/>
                      <a:pt x="4710" y="4978"/>
                    </a:cubicBezTo>
                    <a:cubicBezTo>
                      <a:pt x="4624" y="4978"/>
                      <a:pt x="4537" y="4947"/>
                      <a:pt x="4474" y="4884"/>
                    </a:cubicBezTo>
                    <a:lnTo>
                      <a:pt x="3497" y="3907"/>
                    </a:lnTo>
                    <a:cubicBezTo>
                      <a:pt x="3371" y="3781"/>
                      <a:pt x="3371" y="3529"/>
                      <a:pt x="3497" y="3435"/>
                    </a:cubicBezTo>
                    <a:lnTo>
                      <a:pt x="3844" y="3057"/>
                    </a:lnTo>
                    <a:cubicBezTo>
                      <a:pt x="3812" y="2994"/>
                      <a:pt x="3781" y="2868"/>
                      <a:pt x="3718" y="2742"/>
                    </a:cubicBezTo>
                    <a:lnTo>
                      <a:pt x="3214" y="2742"/>
                    </a:lnTo>
                    <a:cubicBezTo>
                      <a:pt x="3025" y="2742"/>
                      <a:pt x="2867" y="2584"/>
                      <a:pt x="2867" y="2395"/>
                    </a:cubicBezTo>
                    <a:lnTo>
                      <a:pt x="2867" y="2048"/>
                    </a:lnTo>
                    <a:lnTo>
                      <a:pt x="2080" y="2048"/>
                    </a:lnTo>
                    <a:lnTo>
                      <a:pt x="1828" y="820"/>
                    </a:lnTo>
                    <a:cubicBezTo>
                      <a:pt x="1765" y="347"/>
                      <a:pt x="1324" y="1"/>
                      <a:pt x="81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69" name="Google Shape;1769;p51"/>
              <p:cNvSpPr/>
              <p:nvPr/>
            </p:nvSpPr>
            <p:spPr>
              <a:xfrm>
                <a:off x="-3718359" y="3628950"/>
                <a:ext cx="155975" cy="156775"/>
              </a:xfrm>
              <a:custGeom>
                <a:rect b="b" l="l" r="r" t="t"/>
                <a:pathLst>
                  <a:path extrusionOk="0" h="6271" w="6239">
                    <a:moveTo>
                      <a:pt x="3056" y="1419"/>
                    </a:moveTo>
                    <a:cubicBezTo>
                      <a:pt x="4001" y="1419"/>
                      <a:pt x="4758" y="2175"/>
                      <a:pt x="4758" y="3120"/>
                    </a:cubicBezTo>
                    <a:cubicBezTo>
                      <a:pt x="4758" y="4065"/>
                      <a:pt x="4001" y="4821"/>
                      <a:pt x="3056" y="4821"/>
                    </a:cubicBezTo>
                    <a:cubicBezTo>
                      <a:pt x="2111" y="4821"/>
                      <a:pt x="1355" y="4065"/>
                      <a:pt x="1355" y="3120"/>
                    </a:cubicBezTo>
                    <a:cubicBezTo>
                      <a:pt x="1355" y="2175"/>
                      <a:pt x="2111" y="1419"/>
                      <a:pt x="3056" y="1419"/>
                    </a:cubicBezTo>
                    <a:close/>
                    <a:moveTo>
                      <a:pt x="2773" y="1"/>
                    </a:moveTo>
                    <a:lnTo>
                      <a:pt x="2773" y="442"/>
                    </a:lnTo>
                    <a:cubicBezTo>
                      <a:pt x="2773" y="600"/>
                      <a:pt x="2678" y="726"/>
                      <a:pt x="2521" y="757"/>
                    </a:cubicBezTo>
                    <a:cubicBezTo>
                      <a:pt x="2300" y="789"/>
                      <a:pt x="2080" y="915"/>
                      <a:pt x="1891" y="1041"/>
                    </a:cubicBezTo>
                    <a:cubicBezTo>
                      <a:pt x="1846" y="1063"/>
                      <a:pt x="1793" y="1073"/>
                      <a:pt x="1739" y="1073"/>
                    </a:cubicBezTo>
                    <a:cubicBezTo>
                      <a:pt x="1639" y="1073"/>
                      <a:pt x="1531" y="1039"/>
                      <a:pt x="1450" y="978"/>
                    </a:cubicBezTo>
                    <a:lnTo>
                      <a:pt x="1135" y="663"/>
                    </a:lnTo>
                    <a:lnTo>
                      <a:pt x="662" y="1135"/>
                    </a:lnTo>
                    <a:lnTo>
                      <a:pt x="977" y="1450"/>
                    </a:lnTo>
                    <a:cubicBezTo>
                      <a:pt x="1103" y="1576"/>
                      <a:pt x="1103" y="1734"/>
                      <a:pt x="1009" y="1891"/>
                    </a:cubicBezTo>
                    <a:cubicBezTo>
                      <a:pt x="883" y="2080"/>
                      <a:pt x="819" y="2301"/>
                      <a:pt x="725" y="2521"/>
                    </a:cubicBezTo>
                    <a:cubicBezTo>
                      <a:pt x="693" y="2679"/>
                      <a:pt x="599" y="2805"/>
                      <a:pt x="410" y="2805"/>
                    </a:cubicBezTo>
                    <a:lnTo>
                      <a:pt x="0" y="2805"/>
                    </a:lnTo>
                    <a:lnTo>
                      <a:pt x="0" y="3466"/>
                    </a:lnTo>
                    <a:lnTo>
                      <a:pt x="410" y="3466"/>
                    </a:lnTo>
                    <a:cubicBezTo>
                      <a:pt x="567" y="3466"/>
                      <a:pt x="693" y="3593"/>
                      <a:pt x="725" y="3750"/>
                    </a:cubicBezTo>
                    <a:cubicBezTo>
                      <a:pt x="788" y="3939"/>
                      <a:pt x="883" y="4191"/>
                      <a:pt x="1009" y="4380"/>
                    </a:cubicBezTo>
                    <a:cubicBezTo>
                      <a:pt x="1103" y="4506"/>
                      <a:pt x="1040" y="4695"/>
                      <a:pt x="977" y="4821"/>
                    </a:cubicBezTo>
                    <a:lnTo>
                      <a:pt x="662" y="5136"/>
                    </a:lnTo>
                    <a:lnTo>
                      <a:pt x="1135" y="5609"/>
                    </a:lnTo>
                    <a:lnTo>
                      <a:pt x="1450" y="5294"/>
                    </a:lnTo>
                    <a:cubicBezTo>
                      <a:pt x="1523" y="5220"/>
                      <a:pt x="1608" y="5189"/>
                      <a:pt x="1697" y="5189"/>
                    </a:cubicBezTo>
                    <a:cubicBezTo>
                      <a:pt x="1760" y="5189"/>
                      <a:pt x="1825" y="5205"/>
                      <a:pt x="1891" y="5231"/>
                    </a:cubicBezTo>
                    <a:cubicBezTo>
                      <a:pt x="2080" y="5357"/>
                      <a:pt x="2269" y="5451"/>
                      <a:pt x="2521" y="5514"/>
                    </a:cubicBezTo>
                    <a:cubicBezTo>
                      <a:pt x="2678" y="5546"/>
                      <a:pt x="2773" y="5672"/>
                      <a:pt x="2773" y="5829"/>
                    </a:cubicBezTo>
                    <a:lnTo>
                      <a:pt x="2773" y="6270"/>
                    </a:lnTo>
                    <a:lnTo>
                      <a:pt x="3466" y="6270"/>
                    </a:lnTo>
                    <a:lnTo>
                      <a:pt x="3466" y="5829"/>
                    </a:lnTo>
                    <a:cubicBezTo>
                      <a:pt x="3466" y="5672"/>
                      <a:pt x="3560" y="5546"/>
                      <a:pt x="3718" y="5514"/>
                    </a:cubicBezTo>
                    <a:cubicBezTo>
                      <a:pt x="3938" y="5483"/>
                      <a:pt x="4159" y="5357"/>
                      <a:pt x="4348" y="5231"/>
                    </a:cubicBezTo>
                    <a:cubicBezTo>
                      <a:pt x="4393" y="5208"/>
                      <a:pt x="4445" y="5198"/>
                      <a:pt x="4500" y="5198"/>
                    </a:cubicBezTo>
                    <a:cubicBezTo>
                      <a:pt x="4600" y="5198"/>
                      <a:pt x="4708" y="5233"/>
                      <a:pt x="4789" y="5294"/>
                    </a:cubicBezTo>
                    <a:lnTo>
                      <a:pt x="5104" y="5609"/>
                    </a:lnTo>
                    <a:lnTo>
                      <a:pt x="5577" y="5136"/>
                    </a:lnTo>
                    <a:lnTo>
                      <a:pt x="5262" y="4821"/>
                    </a:lnTo>
                    <a:cubicBezTo>
                      <a:pt x="5136" y="4695"/>
                      <a:pt x="5136" y="4538"/>
                      <a:pt x="5230" y="4380"/>
                    </a:cubicBezTo>
                    <a:cubicBezTo>
                      <a:pt x="5356" y="4191"/>
                      <a:pt x="5419" y="3971"/>
                      <a:pt x="5514" y="3750"/>
                    </a:cubicBezTo>
                    <a:cubicBezTo>
                      <a:pt x="5545" y="3593"/>
                      <a:pt x="5671" y="3466"/>
                      <a:pt x="5829" y="3466"/>
                    </a:cubicBezTo>
                    <a:lnTo>
                      <a:pt x="6238" y="3466"/>
                    </a:lnTo>
                    <a:lnTo>
                      <a:pt x="6238" y="2805"/>
                    </a:lnTo>
                    <a:lnTo>
                      <a:pt x="5829" y="2805"/>
                    </a:lnTo>
                    <a:cubicBezTo>
                      <a:pt x="5671" y="2805"/>
                      <a:pt x="5545" y="2679"/>
                      <a:pt x="5514" y="2521"/>
                    </a:cubicBezTo>
                    <a:cubicBezTo>
                      <a:pt x="5451" y="2332"/>
                      <a:pt x="5356" y="2080"/>
                      <a:pt x="5230" y="1891"/>
                    </a:cubicBezTo>
                    <a:cubicBezTo>
                      <a:pt x="5136" y="1765"/>
                      <a:pt x="5199" y="1576"/>
                      <a:pt x="5262" y="1450"/>
                    </a:cubicBezTo>
                    <a:lnTo>
                      <a:pt x="5577" y="1135"/>
                    </a:lnTo>
                    <a:lnTo>
                      <a:pt x="5104" y="663"/>
                    </a:lnTo>
                    <a:lnTo>
                      <a:pt x="4789" y="978"/>
                    </a:lnTo>
                    <a:cubicBezTo>
                      <a:pt x="4715" y="1051"/>
                      <a:pt x="4641" y="1082"/>
                      <a:pt x="4555" y="1082"/>
                    </a:cubicBezTo>
                    <a:cubicBezTo>
                      <a:pt x="4494" y="1082"/>
                      <a:pt x="4426" y="1067"/>
                      <a:pt x="4348" y="1041"/>
                    </a:cubicBezTo>
                    <a:cubicBezTo>
                      <a:pt x="4159" y="915"/>
                      <a:pt x="3970" y="820"/>
                      <a:pt x="3718" y="757"/>
                    </a:cubicBezTo>
                    <a:cubicBezTo>
                      <a:pt x="3560" y="726"/>
                      <a:pt x="3466" y="600"/>
                      <a:pt x="3466" y="442"/>
                    </a:cubicBezTo>
                    <a:lnTo>
                      <a:pt x="346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770" name="Google Shape;1770;p51"/>
          <p:cNvGrpSpPr/>
          <p:nvPr/>
        </p:nvGrpSpPr>
        <p:grpSpPr>
          <a:xfrm>
            <a:off x="1223909" y="4358226"/>
            <a:ext cx="597392" cy="597725"/>
            <a:chOff x="1223809" y="3864926"/>
            <a:chExt cx="597392" cy="597725"/>
          </a:xfrm>
        </p:grpSpPr>
        <p:sp>
          <p:nvSpPr>
            <p:cNvPr id="1771" name="Google Shape;1771;p51"/>
            <p:cNvSpPr/>
            <p:nvPr/>
          </p:nvSpPr>
          <p:spPr>
            <a:xfrm flipH="1" rot="5400000">
              <a:off x="1223642" y="3865092"/>
              <a:ext cx="597725" cy="597392"/>
            </a:xfrm>
            <a:custGeom>
              <a:rect b="b" l="l" r="r" t="t"/>
              <a:pathLst>
                <a:path extrusionOk="0" h="17890" w="17904">
                  <a:moveTo>
                    <a:pt x="8952" y="1"/>
                  </a:moveTo>
                  <a:cubicBezTo>
                    <a:pt x="3977" y="1"/>
                    <a:pt x="0" y="3977"/>
                    <a:pt x="0" y="8952"/>
                  </a:cubicBezTo>
                  <a:cubicBezTo>
                    <a:pt x="0" y="13927"/>
                    <a:pt x="3977" y="17889"/>
                    <a:pt x="8952" y="17889"/>
                  </a:cubicBezTo>
                  <a:cubicBezTo>
                    <a:pt x="13927" y="17889"/>
                    <a:pt x="17904" y="13927"/>
                    <a:pt x="17904" y="8952"/>
                  </a:cubicBezTo>
                  <a:cubicBezTo>
                    <a:pt x="17904" y="3977"/>
                    <a:pt x="13927" y="1"/>
                    <a:pt x="8952" y="1"/>
                  </a:cubicBezTo>
                  <a:close/>
                </a:path>
              </a:pathLst>
            </a:cu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772" name="Google Shape;1772;p51"/>
            <p:cNvGrpSpPr/>
            <p:nvPr/>
          </p:nvGrpSpPr>
          <p:grpSpPr>
            <a:xfrm>
              <a:off x="1367047" y="3995872"/>
              <a:ext cx="333153" cy="335816"/>
              <a:chOff x="-62516625" y="3743175"/>
              <a:chExt cx="315875" cy="318400"/>
            </a:xfrm>
          </p:grpSpPr>
          <p:sp>
            <p:nvSpPr>
              <p:cNvPr id="1773" name="Google Shape;1773;p51"/>
              <p:cNvSpPr/>
              <p:nvPr/>
            </p:nvSpPr>
            <p:spPr>
              <a:xfrm>
                <a:off x="-62334675" y="3884950"/>
                <a:ext cx="62250" cy="145725"/>
              </a:xfrm>
              <a:custGeom>
                <a:rect b="b" l="l" r="r" t="t"/>
                <a:pathLst>
                  <a:path extrusionOk="0" h="5829" w="2490">
                    <a:moveTo>
                      <a:pt x="1229" y="0"/>
                    </a:moveTo>
                    <a:cubicBezTo>
                      <a:pt x="977" y="0"/>
                      <a:pt x="820" y="189"/>
                      <a:pt x="820" y="410"/>
                    </a:cubicBezTo>
                    <a:lnTo>
                      <a:pt x="820" y="662"/>
                    </a:lnTo>
                    <a:cubicBezTo>
                      <a:pt x="347" y="819"/>
                      <a:pt x="0" y="1292"/>
                      <a:pt x="0" y="1859"/>
                    </a:cubicBezTo>
                    <a:cubicBezTo>
                      <a:pt x="0" y="2520"/>
                      <a:pt x="536" y="2930"/>
                      <a:pt x="977" y="3245"/>
                    </a:cubicBezTo>
                    <a:cubicBezTo>
                      <a:pt x="1292" y="3466"/>
                      <a:pt x="1639" y="3718"/>
                      <a:pt x="1639" y="3938"/>
                    </a:cubicBezTo>
                    <a:cubicBezTo>
                      <a:pt x="1639" y="4190"/>
                      <a:pt x="1450" y="4348"/>
                      <a:pt x="1229" y="4348"/>
                    </a:cubicBezTo>
                    <a:cubicBezTo>
                      <a:pt x="977" y="4348"/>
                      <a:pt x="820" y="4127"/>
                      <a:pt x="820" y="3938"/>
                    </a:cubicBezTo>
                    <a:cubicBezTo>
                      <a:pt x="820" y="3718"/>
                      <a:pt x="631" y="3497"/>
                      <a:pt x="442" y="3497"/>
                    </a:cubicBezTo>
                    <a:cubicBezTo>
                      <a:pt x="221" y="3497"/>
                      <a:pt x="0" y="3718"/>
                      <a:pt x="0" y="3938"/>
                    </a:cubicBezTo>
                    <a:cubicBezTo>
                      <a:pt x="0" y="4505"/>
                      <a:pt x="347" y="4915"/>
                      <a:pt x="820" y="5135"/>
                    </a:cubicBezTo>
                    <a:lnTo>
                      <a:pt x="820" y="5387"/>
                    </a:lnTo>
                    <a:cubicBezTo>
                      <a:pt x="820" y="5639"/>
                      <a:pt x="1009" y="5828"/>
                      <a:pt x="1229" y="5828"/>
                    </a:cubicBezTo>
                    <a:cubicBezTo>
                      <a:pt x="1450" y="5828"/>
                      <a:pt x="1639" y="5639"/>
                      <a:pt x="1639" y="5387"/>
                    </a:cubicBezTo>
                    <a:lnTo>
                      <a:pt x="1639" y="5135"/>
                    </a:lnTo>
                    <a:cubicBezTo>
                      <a:pt x="2111" y="4978"/>
                      <a:pt x="2489" y="4505"/>
                      <a:pt x="2489" y="3938"/>
                    </a:cubicBezTo>
                    <a:cubicBezTo>
                      <a:pt x="2489" y="3277"/>
                      <a:pt x="1922" y="2867"/>
                      <a:pt x="1481" y="2552"/>
                    </a:cubicBezTo>
                    <a:cubicBezTo>
                      <a:pt x="1166" y="2331"/>
                      <a:pt x="820" y="2079"/>
                      <a:pt x="820" y="1859"/>
                    </a:cubicBezTo>
                    <a:cubicBezTo>
                      <a:pt x="820" y="1607"/>
                      <a:pt x="1009" y="1418"/>
                      <a:pt x="1229" y="1418"/>
                    </a:cubicBezTo>
                    <a:cubicBezTo>
                      <a:pt x="1450" y="1418"/>
                      <a:pt x="1639" y="1607"/>
                      <a:pt x="1639" y="1859"/>
                    </a:cubicBezTo>
                    <a:cubicBezTo>
                      <a:pt x="1639" y="2079"/>
                      <a:pt x="1859" y="2237"/>
                      <a:pt x="2048" y="2237"/>
                    </a:cubicBezTo>
                    <a:cubicBezTo>
                      <a:pt x="2237" y="2237"/>
                      <a:pt x="2489" y="2048"/>
                      <a:pt x="2489" y="1859"/>
                    </a:cubicBezTo>
                    <a:cubicBezTo>
                      <a:pt x="2489" y="1292"/>
                      <a:pt x="2143" y="882"/>
                      <a:pt x="1639" y="662"/>
                    </a:cubicBezTo>
                    <a:lnTo>
                      <a:pt x="1639" y="410"/>
                    </a:lnTo>
                    <a:cubicBezTo>
                      <a:pt x="1639" y="158"/>
                      <a:pt x="1450" y="0"/>
                      <a:pt x="122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4" name="Google Shape;1774;p51"/>
              <p:cNvSpPr/>
              <p:nvPr/>
            </p:nvSpPr>
            <p:spPr>
              <a:xfrm>
                <a:off x="-62516625" y="3743175"/>
                <a:ext cx="315875" cy="318400"/>
              </a:xfrm>
              <a:custGeom>
                <a:rect b="b" l="l" r="r" t="t"/>
                <a:pathLst>
                  <a:path extrusionOk="0" h="12736" w="12635">
                    <a:moveTo>
                      <a:pt x="4632" y="3308"/>
                    </a:moveTo>
                    <a:cubicBezTo>
                      <a:pt x="5388" y="3308"/>
                      <a:pt x="6018" y="3938"/>
                      <a:pt x="6018" y="4694"/>
                    </a:cubicBezTo>
                    <a:cubicBezTo>
                      <a:pt x="6018" y="5450"/>
                      <a:pt x="5420" y="6049"/>
                      <a:pt x="4632" y="6049"/>
                    </a:cubicBezTo>
                    <a:cubicBezTo>
                      <a:pt x="3876" y="6049"/>
                      <a:pt x="3246" y="5419"/>
                      <a:pt x="3246" y="4694"/>
                    </a:cubicBezTo>
                    <a:cubicBezTo>
                      <a:pt x="3246" y="3938"/>
                      <a:pt x="3876" y="3308"/>
                      <a:pt x="4632" y="3308"/>
                    </a:cubicBezTo>
                    <a:close/>
                    <a:moveTo>
                      <a:pt x="8507" y="5230"/>
                    </a:moveTo>
                    <a:cubicBezTo>
                      <a:pt x="10303" y="5230"/>
                      <a:pt x="11815" y="6742"/>
                      <a:pt x="11815" y="8538"/>
                    </a:cubicBezTo>
                    <a:cubicBezTo>
                      <a:pt x="11815" y="10365"/>
                      <a:pt x="10334" y="11846"/>
                      <a:pt x="8507" y="11846"/>
                    </a:cubicBezTo>
                    <a:cubicBezTo>
                      <a:pt x="6680" y="11846"/>
                      <a:pt x="5199" y="10365"/>
                      <a:pt x="5199" y="8538"/>
                    </a:cubicBezTo>
                    <a:cubicBezTo>
                      <a:pt x="5199" y="6742"/>
                      <a:pt x="6680" y="5230"/>
                      <a:pt x="8507" y="5230"/>
                    </a:cubicBezTo>
                    <a:close/>
                    <a:moveTo>
                      <a:pt x="4664" y="0"/>
                    </a:moveTo>
                    <a:cubicBezTo>
                      <a:pt x="2080" y="0"/>
                      <a:pt x="1" y="2079"/>
                      <a:pt x="1" y="4694"/>
                    </a:cubicBezTo>
                    <a:cubicBezTo>
                      <a:pt x="1" y="5703"/>
                      <a:pt x="316" y="6711"/>
                      <a:pt x="914" y="7498"/>
                    </a:cubicBezTo>
                    <a:lnTo>
                      <a:pt x="4317" y="12571"/>
                    </a:lnTo>
                    <a:cubicBezTo>
                      <a:pt x="4396" y="12681"/>
                      <a:pt x="4530" y="12736"/>
                      <a:pt x="4660" y="12736"/>
                    </a:cubicBezTo>
                    <a:cubicBezTo>
                      <a:pt x="4790" y="12736"/>
                      <a:pt x="4916" y="12681"/>
                      <a:pt x="4979" y="12571"/>
                    </a:cubicBezTo>
                    <a:lnTo>
                      <a:pt x="5672" y="11531"/>
                    </a:lnTo>
                    <a:cubicBezTo>
                      <a:pt x="6396" y="12256"/>
                      <a:pt x="7404" y="12665"/>
                      <a:pt x="8507" y="12665"/>
                    </a:cubicBezTo>
                    <a:cubicBezTo>
                      <a:pt x="10776" y="12665"/>
                      <a:pt x="12634" y="10838"/>
                      <a:pt x="12634" y="8538"/>
                    </a:cubicBezTo>
                    <a:cubicBezTo>
                      <a:pt x="12634" y="6553"/>
                      <a:pt x="11217" y="4852"/>
                      <a:pt x="9326" y="4474"/>
                    </a:cubicBezTo>
                    <a:lnTo>
                      <a:pt x="9326" y="4222"/>
                    </a:lnTo>
                    <a:cubicBezTo>
                      <a:pt x="9074" y="1796"/>
                      <a:pt x="7089" y="0"/>
                      <a:pt x="466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775" name="Google Shape;1775;p51"/>
          <p:cNvSpPr/>
          <p:nvPr/>
        </p:nvSpPr>
        <p:spPr>
          <a:xfrm rot="-2700000">
            <a:off x="5903492" y="3800716"/>
            <a:ext cx="148068" cy="148068"/>
          </a:xfrm>
          <a:prstGeom prst="rect">
            <a:avLst/>
          </a:prstGeom>
          <a:solidFill>
            <a:schemeClr val="accent4"/>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6" name="Google Shape;1776;p51"/>
          <p:cNvSpPr/>
          <p:nvPr/>
        </p:nvSpPr>
        <p:spPr>
          <a:xfrm rot="-2700000">
            <a:off x="4618242" y="3800716"/>
            <a:ext cx="148068" cy="14806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77" name="Google Shape;1777;p51"/>
          <p:cNvSpPr/>
          <p:nvPr/>
        </p:nvSpPr>
        <p:spPr>
          <a:xfrm rot="-2700000">
            <a:off x="7171592" y="3800716"/>
            <a:ext cx="148068" cy="148068"/>
          </a:xfrm>
          <a:prstGeom prst="rect">
            <a:avLst/>
          </a:prstGeom>
          <a:solidFill>
            <a:schemeClr val="accent3"/>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1781" name="Shape 1781"/>
        <p:cNvGrpSpPr/>
        <p:nvPr/>
      </p:nvGrpSpPr>
      <p:grpSpPr>
        <a:xfrm>
          <a:off x="0" y="0"/>
          <a:ext cx="0" cy="0"/>
          <a:chOff x="0" y="0"/>
          <a:chExt cx="0" cy="0"/>
        </a:xfrm>
      </p:grpSpPr>
      <p:grpSp>
        <p:nvGrpSpPr>
          <p:cNvPr id="1782" name="Google Shape;1782;p52"/>
          <p:cNvGrpSpPr/>
          <p:nvPr/>
        </p:nvGrpSpPr>
        <p:grpSpPr>
          <a:xfrm rot="5400000">
            <a:off x="7514524" y="-1622207"/>
            <a:ext cx="2447400" cy="2740818"/>
            <a:chOff x="-752290" y="-1552472"/>
            <a:chExt cx="2447400" cy="2740818"/>
          </a:xfrm>
        </p:grpSpPr>
        <p:sp>
          <p:nvSpPr>
            <p:cNvPr id="1783" name="Google Shape;1783;p52"/>
            <p:cNvSpPr/>
            <p:nvPr/>
          </p:nvSpPr>
          <p:spPr>
            <a:xfrm rot="2700000">
              <a:off x="-393877" y="-900641"/>
              <a:ext cx="1730573" cy="1730573"/>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84" name="Google Shape;1784;p52"/>
            <p:cNvSpPr/>
            <p:nvPr/>
          </p:nvSpPr>
          <p:spPr>
            <a:xfrm rot="2700000">
              <a:off x="-393877" y="-1194059"/>
              <a:ext cx="1730573" cy="1730573"/>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785" name="Google Shape;1785;p52"/>
          <p:cNvSpPr txBox="1"/>
          <p:nvPr>
            <p:ph type="title"/>
          </p:nvPr>
        </p:nvSpPr>
        <p:spPr>
          <a:xfrm>
            <a:off x="0" y="1402825"/>
            <a:ext cx="9144000" cy="1415400"/>
          </a:xfrm>
          <a:prstGeom prst="rect">
            <a:avLst/>
          </a:prstGeom>
          <a:solidFill>
            <a:srgbClr val="FFFFFF">
              <a:alpha val="62390"/>
            </a:srgbClr>
          </a:solidFill>
        </p:spPr>
        <p:txBody>
          <a:bodyPr anchorCtr="0" anchor="ctr" bIns="91425" lIns="91425" spcFirstLastPara="1" rIns="91425" wrap="square" tIns="91425">
            <a:noAutofit/>
          </a:bodyPr>
          <a:lstStyle/>
          <a:p>
            <a:pPr indent="0" lvl="0" marL="0" rtl="0" algn="just">
              <a:lnSpc>
                <a:spcPct val="115000"/>
              </a:lnSpc>
              <a:spcBef>
                <a:spcPts val="1200"/>
              </a:spcBef>
              <a:spcAft>
                <a:spcPts val="1200"/>
              </a:spcAft>
              <a:buNone/>
            </a:pPr>
            <a:r>
              <a:rPr lang="en">
                <a:solidFill>
                  <a:schemeClr val="dk1"/>
                </a:solidFill>
                <a:latin typeface="Arial"/>
                <a:ea typeface="Arial"/>
                <a:cs typeface="Arial"/>
                <a:sym typeface="Arial"/>
              </a:rPr>
              <a:t>Two reasons</a:t>
            </a:r>
            <a:r>
              <a:rPr b="0" lang="en">
                <a:solidFill>
                  <a:schemeClr val="dk1"/>
                </a:solidFill>
                <a:latin typeface="Arial"/>
                <a:ea typeface="Arial"/>
                <a:cs typeface="Arial"/>
                <a:sym typeface="Arial"/>
              </a:rPr>
              <a:t> support the contention that debate is an art: (1) it requires skill in performance, and (2) it uses a systematized body of principles intended to enhance skill in the application of that process. Many of the attendant principles emanate from the contributory arts of rhetoric, oratory, and logic.</a:t>
            </a:r>
            <a:endParaRPr>
              <a:solidFill>
                <a:schemeClr val="dk1"/>
              </a:solidFill>
            </a:endParaRPr>
          </a:p>
        </p:txBody>
      </p:sp>
      <p:grpSp>
        <p:nvGrpSpPr>
          <p:cNvPr id="1786" name="Google Shape;1786;p52"/>
          <p:cNvGrpSpPr/>
          <p:nvPr/>
        </p:nvGrpSpPr>
        <p:grpSpPr>
          <a:xfrm>
            <a:off x="8026176" y="4244463"/>
            <a:ext cx="718060" cy="718060"/>
            <a:chOff x="3602048" y="332663"/>
            <a:chExt cx="718060" cy="718060"/>
          </a:xfrm>
        </p:grpSpPr>
        <p:grpSp>
          <p:nvGrpSpPr>
            <p:cNvPr id="1787" name="Google Shape;1787;p52"/>
            <p:cNvGrpSpPr/>
            <p:nvPr/>
          </p:nvGrpSpPr>
          <p:grpSpPr>
            <a:xfrm>
              <a:off x="3695725" y="449325"/>
              <a:ext cx="530700" cy="484800"/>
              <a:chOff x="3695725" y="449325"/>
              <a:chExt cx="530700" cy="484800"/>
            </a:xfrm>
          </p:grpSpPr>
          <p:cxnSp>
            <p:nvCxnSpPr>
              <p:cNvPr id="1788" name="Google Shape;1788;p52"/>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789" name="Google Shape;1789;p52"/>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nvGrpSpPr>
            <p:cNvPr id="1790" name="Google Shape;1790;p52"/>
            <p:cNvGrpSpPr/>
            <p:nvPr/>
          </p:nvGrpSpPr>
          <p:grpSpPr>
            <a:xfrm rot="2700000">
              <a:off x="3695730" y="449296"/>
              <a:ext cx="530695" cy="484795"/>
              <a:chOff x="3695725" y="449325"/>
              <a:chExt cx="530700" cy="484800"/>
            </a:xfrm>
          </p:grpSpPr>
          <p:cxnSp>
            <p:nvCxnSpPr>
              <p:cNvPr id="1791" name="Google Shape;1791;p52"/>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792" name="Google Shape;1792;p52"/>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grpSp>
        <p:nvGrpSpPr>
          <p:cNvPr id="1793" name="Google Shape;1793;p52"/>
          <p:cNvGrpSpPr/>
          <p:nvPr/>
        </p:nvGrpSpPr>
        <p:grpSpPr>
          <a:xfrm>
            <a:off x="104402" y="167874"/>
            <a:ext cx="1549285" cy="1559618"/>
            <a:chOff x="104402" y="167874"/>
            <a:chExt cx="1549285" cy="1559618"/>
          </a:xfrm>
        </p:grpSpPr>
        <p:grpSp>
          <p:nvGrpSpPr>
            <p:cNvPr id="1794" name="Google Shape;1794;p52"/>
            <p:cNvGrpSpPr/>
            <p:nvPr/>
          </p:nvGrpSpPr>
          <p:grpSpPr>
            <a:xfrm>
              <a:off x="402275" y="169300"/>
              <a:ext cx="311700" cy="558600"/>
              <a:chOff x="402275" y="124825"/>
              <a:chExt cx="311700" cy="558600"/>
            </a:xfrm>
          </p:grpSpPr>
          <p:cxnSp>
            <p:nvCxnSpPr>
              <p:cNvPr id="1795" name="Google Shape;1795;p52"/>
              <p:cNvCxnSpPr/>
              <p:nvPr/>
            </p:nvCxnSpPr>
            <p:spPr>
              <a:xfrm>
                <a:off x="405658" y="124825"/>
                <a:ext cx="0" cy="558600"/>
              </a:xfrm>
              <a:prstGeom prst="straightConnector1">
                <a:avLst/>
              </a:prstGeom>
              <a:noFill/>
              <a:ln cap="flat" cmpd="sng" w="9525">
                <a:solidFill>
                  <a:schemeClr val="dk1"/>
                </a:solidFill>
                <a:prstDash val="solid"/>
                <a:round/>
                <a:headEnd len="med" w="med" type="none"/>
                <a:tailEnd len="med" w="med" type="none"/>
              </a:ln>
            </p:spPr>
          </p:cxnSp>
          <p:cxnSp>
            <p:nvCxnSpPr>
              <p:cNvPr id="1796" name="Google Shape;1796;p52"/>
              <p:cNvCxnSpPr/>
              <p:nvPr/>
            </p:nvCxnSpPr>
            <p:spPr>
              <a:xfrm>
                <a:off x="402275" y="125069"/>
                <a:ext cx="311700" cy="0"/>
              </a:xfrm>
              <a:prstGeom prst="straightConnector1">
                <a:avLst/>
              </a:prstGeom>
              <a:noFill/>
              <a:ln cap="flat" cmpd="sng" w="9525">
                <a:solidFill>
                  <a:schemeClr val="dk1"/>
                </a:solidFill>
                <a:prstDash val="solid"/>
                <a:round/>
                <a:headEnd len="med" w="med" type="none"/>
                <a:tailEnd len="med" w="med" type="none"/>
              </a:ln>
            </p:spPr>
          </p:cxnSp>
        </p:grpSp>
        <p:grpSp>
          <p:nvGrpSpPr>
            <p:cNvPr id="1797" name="Google Shape;1797;p52"/>
            <p:cNvGrpSpPr/>
            <p:nvPr/>
          </p:nvGrpSpPr>
          <p:grpSpPr>
            <a:xfrm>
              <a:off x="104402" y="1544067"/>
              <a:ext cx="71100" cy="183425"/>
              <a:chOff x="8678850" y="1392225"/>
              <a:chExt cx="71100" cy="183425"/>
            </a:xfrm>
          </p:grpSpPr>
          <p:sp>
            <p:nvSpPr>
              <p:cNvPr id="1798" name="Google Shape;1798;p52"/>
              <p:cNvSpPr/>
              <p:nvPr/>
            </p:nvSpPr>
            <p:spPr>
              <a:xfrm>
                <a:off x="8678850" y="139222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99" name="Google Shape;1799;p52"/>
              <p:cNvSpPr/>
              <p:nvPr/>
            </p:nvSpPr>
            <p:spPr>
              <a:xfrm>
                <a:off x="8678850" y="150455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00" name="Google Shape;1800;p52"/>
            <p:cNvGrpSpPr/>
            <p:nvPr/>
          </p:nvGrpSpPr>
          <p:grpSpPr>
            <a:xfrm>
              <a:off x="139978" y="167874"/>
              <a:ext cx="1513709" cy="1228719"/>
              <a:chOff x="176828" y="170275"/>
              <a:chExt cx="1513709" cy="1228719"/>
            </a:xfrm>
          </p:grpSpPr>
          <p:grpSp>
            <p:nvGrpSpPr>
              <p:cNvPr id="1801" name="Google Shape;1801;p52"/>
              <p:cNvGrpSpPr/>
              <p:nvPr/>
            </p:nvGrpSpPr>
            <p:grpSpPr>
              <a:xfrm rot="-5400000">
                <a:off x="153668" y="193435"/>
                <a:ext cx="1228719" cy="1182400"/>
                <a:chOff x="7740925" y="175095"/>
                <a:chExt cx="1228719" cy="1182400"/>
              </a:xfrm>
            </p:grpSpPr>
            <p:sp>
              <p:nvSpPr>
                <p:cNvPr id="1802" name="Google Shape;1802;p52"/>
                <p:cNvSpPr/>
                <p:nvPr/>
              </p:nvSpPr>
              <p:spPr>
                <a:xfrm rot="10800000">
                  <a:off x="7740925" y="175095"/>
                  <a:ext cx="969575" cy="1182400"/>
                </a:xfrm>
                <a:custGeom>
                  <a:rect b="b" l="l" r="r" t="t"/>
                  <a:pathLst>
                    <a:path extrusionOk="0" h="47296" w="38783">
                      <a:moveTo>
                        <a:pt x="0" y="0"/>
                      </a:moveTo>
                      <a:lnTo>
                        <a:pt x="0" y="47296"/>
                      </a:lnTo>
                      <a:lnTo>
                        <a:pt x="38783" y="47296"/>
                      </a:lnTo>
                    </a:path>
                  </a:pathLst>
                </a:custGeom>
                <a:noFill/>
                <a:ln cap="flat" cmpd="sng" w="9525">
                  <a:solidFill>
                    <a:schemeClr val="dk1"/>
                  </a:solidFill>
                  <a:prstDash val="solid"/>
                  <a:round/>
                  <a:headEnd len="med" w="med" type="none"/>
                  <a:tailEnd len="med" w="med" type="none"/>
                </a:ln>
              </p:spPr>
            </p:sp>
            <p:sp>
              <p:nvSpPr>
                <p:cNvPr id="1803" name="Google Shape;1803;p52"/>
                <p:cNvSpPr/>
                <p:nvPr/>
              </p:nvSpPr>
              <p:spPr>
                <a:xfrm>
                  <a:off x="8714393" y="177342"/>
                  <a:ext cx="255251" cy="262602"/>
                </a:xfrm>
                <a:custGeom>
                  <a:rect b="b" l="l" r="r" t="t"/>
                  <a:pathLst>
                    <a:path extrusionOk="0" h="9223" w="10641">
                      <a:moveTo>
                        <a:pt x="0" y="0"/>
                      </a:moveTo>
                      <a:lnTo>
                        <a:pt x="0" y="9223"/>
                      </a:lnTo>
                      <a:lnTo>
                        <a:pt x="10641" y="9223"/>
                      </a:lnTo>
                      <a:close/>
                    </a:path>
                  </a:pathLst>
                </a:custGeom>
                <a:solidFill>
                  <a:srgbClr val="262D66"/>
                </a:solidFill>
                <a:ln cap="flat" cmpd="sng" w="9525">
                  <a:solidFill>
                    <a:srgbClr val="262D66"/>
                  </a:solidFill>
                  <a:prstDash val="solid"/>
                  <a:round/>
                  <a:headEnd len="med" w="med" type="none"/>
                  <a:tailEnd len="med" w="med" type="none"/>
                </a:ln>
              </p:spPr>
            </p:sp>
          </p:grpSp>
          <p:grpSp>
            <p:nvGrpSpPr>
              <p:cNvPr id="1804" name="Google Shape;1804;p52"/>
              <p:cNvGrpSpPr/>
              <p:nvPr/>
            </p:nvGrpSpPr>
            <p:grpSpPr>
              <a:xfrm rot="5400000">
                <a:off x="1563274" y="336058"/>
                <a:ext cx="71100" cy="183425"/>
                <a:chOff x="8699639" y="1461675"/>
                <a:chExt cx="71100" cy="183425"/>
              </a:xfrm>
            </p:grpSpPr>
            <p:sp>
              <p:nvSpPr>
                <p:cNvPr id="1805" name="Google Shape;1805;p52"/>
                <p:cNvSpPr/>
                <p:nvPr/>
              </p:nvSpPr>
              <p:spPr>
                <a:xfrm>
                  <a:off x="8699639" y="1461675"/>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06" name="Google Shape;1806;p52"/>
                <p:cNvSpPr/>
                <p:nvPr/>
              </p:nvSpPr>
              <p:spPr>
                <a:xfrm>
                  <a:off x="8699639" y="1574000"/>
                  <a:ext cx="71100" cy="711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grpSp>
        <p:nvGrpSpPr>
          <p:cNvPr id="1807" name="Google Shape;1807;p52"/>
          <p:cNvGrpSpPr/>
          <p:nvPr/>
        </p:nvGrpSpPr>
        <p:grpSpPr>
          <a:xfrm>
            <a:off x="354201" y="4244463"/>
            <a:ext cx="718060" cy="718060"/>
            <a:chOff x="3602048" y="332663"/>
            <a:chExt cx="718060" cy="718060"/>
          </a:xfrm>
        </p:grpSpPr>
        <p:grpSp>
          <p:nvGrpSpPr>
            <p:cNvPr id="1808" name="Google Shape;1808;p52"/>
            <p:cNvGrpSpPr/>
            <p:nvPr/>
          </p:nvGrpSpPr>
          <p:grpSpPr>
            <a:xfrm>
              <a:off x="3695725" y="449325"/>
              <a:ext cx="530700" cy="484800"/>
              <a:chOff x="3695725" y="449325"/>
              <a:chExt cx="530700" cy="484800"/>
            </a:xfrm>
          </p:grpSpPr>
          <p:cxnSp>
            <p:nvCxnSpPr>
              <p:cNvPr id="1809" name="Google Shape;1809;p52"/>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810" name="Google Shape;1810;p52"/>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nvGrpSpPr>
            <p:cNvPr id="1811" name="Google Shape;1811;p52"/>
            <p:cNvGrpSpPr/>
            <p:nvPr/>
          </p:nvGrpSpPr>
          <p:grpSpPr>
            <a:xfrm rot="2700000">
              <a:off x="3695730" y="449296"/>
              <a:ext cx="530695" cy="484795"/>
              <a:chOff x="3695725" y="449325"/>
              <a:chExt cx="530700" cy="484800"/>
            </a:xfrm>
          </p:grpSpPr>
          <p:cxnSp>
            <p:nvCxnSpPr>
              <p:cNvPr id="1812" name="Google Shape;1812;p52"/>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813" name="Google Shape;1813;p52"/>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7" name="Shape 1817"/>
        <p:cNvGrpSpPr/>
        <p:nvPr/>
      </p:nvGrpSpPr>
      <p:grpSpPr>
        <a:xfrm>
          <a:off x="0" y="0"/>
          <a:ext cx="0" cy="0"/>
          <a:chOff x="0" y="0"/>
          <a:chExt cx="0" cy="0"/>
        </a:xfrm>
      </p:grpSpPr>
      <p:sp>
        <p:nvSpPr>
          <p:cNvPr id="1818" name="Google Shape;1818;p53"/>
          <p:cNvSpPr txBox="1"/>
          <p:nvPr>
            <p:ph idx="6" type="title"/>
          </p:nvPr>
        </p:nvSpPr>
        <p:spPr>
          <a:xfrm>
            <a:off x="720000" y="445025"/>
            <a:ext cx="7704000" cy="10257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b="1" lang="en" sz="2200">
                <a:solidFill>
                  <a:srgbClr val="000000"/>
                </a:solidFill>
                <a:latin typeface="Arial"/>
                <a:ea typeface="Arial"/>
                <a:cs typeface="Arial"/>
                <a:sym typeface="Arial"/>
              </a:rPr>
              <a:t>THE VALUE OF ARGUMENTATION AND DEBATE</a:t>
            </a:r>
            <a:endParaRPr b="1" sz="2200">
              <a:solidFill>
                <a:srgbClr val="000000"/>
              </a:solidFill>
              <a:latin typeface="Arial"/>
              <a:ea typeface="Arial"/>
              <a:cs typeface="Arial"/>
              <a:sym typeface="Arial"/>
            </a:endParaRPr>
          </a:p>
          <a:p>
            <a:pPr indent="0" lvl="0" marL="0" rtl="0" algn="ctr">
              <a:spcBef>
                <a:spcPts val="1200"/>
              </a:spcBef>
              <a:spcAft>
                <a:spcPts val="0"/>
              </a:spcAft>
              <a:buNone/>
            </a:pPr>
            <a:r>
              <a:t/>
            </a:r>
            <a:endParaRPr>
              <a:solidFill>
                <a:schemeClr val="dk1"/>
              </a:solidFill>
            </a:endParaRPr>
          </a:p>
        </p:txBody>
      </p:sp>
      <p:sp>
        <p:nvSpPr>
          <p:cNvPr id="1819" name="Google Shape;1819;p53"/>
          <p:cNvSpPr txBox="1"/>
          <p:nvPr>
            <p:ph type="title"/>
          </p:nvPr>
        </p:nvSpPr>
        <p:spPr>
          <a:xfrm>
            <a:off x="489775" y="3338225"/>
            <a:ext cx="7006200" cy="16956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b="1" lang="en" sz="2200">
                <a:solidFill>
                  <a:schemeClr val="dk2"/>
                </a:solidFill>
                <a:latin typeface="Arial"/>
                <a:ea typeface="Arial"/>
                <a:cs typeface="Arial"/>
                <a:sym typeface="Arial"/>
              </a:rPr>
              <a:t>Debate </a:t>
            </a:r>
            <a:r>
              <a:rPr lang="en" sz="2200">
                <a:solidFill>
                  <a:schemeClr val="dk2"/>
                </a:solidFill>
                <a:latin typeface="Arial"/>
                <a:ea typeface="Arial"/>
                <a:cs typeface="Arial"/>
                <a:sym typeface="Arial"/>
              </a:rPr>
              <a:t>also develops the human qualities of self-reliance and assurance. It is useful to all men whether they are in positions of leadership or in the status of followership.</a:t>
            </a:r>
            <a:endParaRPr sz="2200">
              <a:solidFill>
                <a:schemeClr val="dk2"/>
              </a:solidFill>
              <a:latin typeface="Arial"/>
              <a:ea typeface="Arial"/>
              <a:cs typeface="Arial"/>
              <a:sym typeface="Arial"/>
            </a:endParaRPr>
          </a:p>
          <a:p>
            <a:pPr indent="0" lvl="0" marL="0" rtl="0" algn="ctr">
              <a:spcBef>
                <a:spcPts val="1200"/>
              </a:spcBef>
              <a:spcAft>
                <a:spcPts val="0"/>
              </a:spcAft>
              <a:buNone/>
            </a:pPr>
            <a:r>
              <a:t/>
            </a:r>
            <a:endParaRPr/>
          </a:p>
        </p:txBody>
      </p:sp>
      <p:grpSp>
        <p:nvGrpSpPr>
          <p:cNvPr id="1820" name="Google Shape;1820;p53"/>
          <p:cNvGrpSpPr/>
          <p:nvPr/>
        </p:nvGrpSpPr>
        <p:grpSpPr>
          <a:xfrm>
            <a:off x="2308489" y="1540889"/>
            <a:ext cx="1509158" cy="1509158"/>
            <a:chOff x="2308489" y="1540889"/>
            <a:chExt cx="1509158" cy="1509158"/>
          </a:xfrm>
        </p:grpSpPr>
        <p:grpSp>
          <p:nvGrpSpPr>
            <p:cNvPr id="1821" name="Google Shape;1821;p53"/>
            <p:cNvGrpSpPr/>
            <p:nvPr/>
          </p:nvGrpSpPr>
          <p:grpSpPr>
            <a:xfrm>
              <a:off x="2308489" y="1540889"/>
              <a:ext cx="1509158" cy="1509158"/>
              <a:chOff x="2274125" y="1463085"/>
              <a:chExt cx="941400" cy="941400"/>
            </a:xfrm>
          </p:grpSpPr>
          <p:sp>
            <p:nvSpPr>
              <p:cNvPr id="1822" name="Google Shape;1822;p53"/>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3" name="Google Shape;1823;p53"/>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24" name="Google Shape;1824;p53"/>
              <p:cNvGrpSpPr/>
              <p:nvPr/>
            </p:nvGrpSpPr>
            <p:grpSpPr>
              <a:xfrm>
                <a:off x="2274125" y="1463085"/>
                <a:ext cx="941400" cy="941400"/>
                <a:chOff x="2274125" y="1463085"/>
                <a:chExt cx="941400" cy="941400"/>
              </a:xfrm>
            </p:grpSpPr>
            <p:sp>
              <p:nvSpPr>
                <p:cNvPr id="1825" name="Google Shape;1825;p53"/>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6" name="Google Shape;1826;p53"/>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7" name="Google Shape;1827;p53"/>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8" name="Google Shape;1828;p53"/>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829" name="Google Shape;1829;p53"/>
            <p:cNvGrpSpPr/>
            <p:nvPr/>
          </p:nvGrpSpPr>
          <p:grpSpPr>
            <a:xfrm>
              <a:off x="2730968" y="1994542"/>
              <a:ext cx="664201" cy="601852"/>
              <a:chOff x="1506049" y="1515125"/>
              <a:chExt cx="381922" cy="346091"/>
            </a:xfrm>
          </p:grpSpPr>
          <p:sp>
            <p:nvSpPr>
              <p:cNvPr id="1830" name="Google Shape;1830;p53"/>
              <p:cNvSpPr/>
              <p:nvPr/>
            </p:nvSpPr>
            <p:spPr>
              <a:xfrm>
                <a:off x="1506049" y="1529575"/>
                <a:ext cx="235535" cy="172387"/>
              </a:xfrm>
              <a:custGeom>
                <a:rect b="b" l="l" r="r" t="t"/>
                <a:pathLst>
                  <a:path extrusionOk="0" h="6418" w="8769">
                    <a:moveTo>
                      <a:pt x="0" y="1"/>
                    </a:moveTo>
                    <a:lnTo>
                      <a:pt x="0" y="104"/>
                    </a:lnTo>
                    <a:cubicBezTo>
                      <a:pt x="0" y="745"/>
                      <a:pt x="0" y="1284"/>
                      <a:pt x="214" y="1712"/>
                    </a:cubicBezTo>
                    <a:cubicBezTo>
                      <a:pt x="317" y="2028"/>
                      <a:pt x="531" y="2456"/>
                      <a:pt x="1497" y="2781"/>
                    </a:cubicBezTo>
                    <a:lnTo>
                      <a:pt x="5133" y="2781"/>
                    </a:lnTo>
                    <a:lnTo>
                      <a:pt x="5133" y="3526"/>
                    </a:lnTo>
                    <a:lnTo>
                      <a:pt x="1925" y="3526"/>
                    </a:lnTo>
                    <a:cubicBezTo>
                      <a:pt x="2028" y="4167"/>
                      <a:pt x="2567" y="4595"/>
                      <a:pt x="3208" y="4595"/>
                    </a:cubicBezTo>
                    <a:lnTo>
                      <a:pt x="5133" y="4595"/>
                    </a:lnTo>
                    <a:lnTo>
                      <a:pt x="5133" y="5450"/>
                    </a:lnTo>
                    <a:lnTo>
                      <a:pt x="3739" y="5450"/>
                    </a:lnTo>
                    <a:cubicBezTo>
                      <a:pt x="3953" y="5989"/>
                      <a:pt x="4491" y="6417"/>
                      <a:pt x="5133" y="6417"/>
                    </a:cubicBezTo>
                    <a:cubicBezTo>
                      <a:pt x="5877" y="6417"/>
                      <a:pt x="6733" y="6092"/>
                      <a:pt x="7272" y="5562"/>
                    </a:cubicBezTo>
                    <a:lnTo>
                      <a:pt x="7802" y="5023"/>
                    </a:lnTo>
                    <a:cubicBezTo>
                      <a:pt x="8769" y="4065"/>
                      <a:pt x="8658" y="2781"/>
                      <a:pt x="8341" y="1926"/>
                    </a:cubicBezTo>
                    <a:cubicBezTo>
                      <a:pt x="7942" y="1127"/>
                      <a:pt x="7073" y="418"/>
                      <a:pt x="5831" y="418"/>
                    </a:cubicBezTo>
                    <a:cubicBezTo>
                      <a:pt x="5743" y="418"/>
                      <a:pt x="5653" y="421"/>
                      <a:pt x="5561" y="429"/>
                    </a:cubicBezTo>
                    <a:cubicBezTo>
                      <a:pt x="4653" y="518"/>
                      <a:pt x="3899" y="557"/>
                      <a:pt x="3261" y="557"/>
                    </a:cubicBezTo>
                    <a:cubicBezTo>
                      <a:pt x="1644" y="557"/>
                      <a:pt x="767" y="308"/>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1" name="Google Shape;1831;p53"/>
              <p:cNvSpPr/>
              <p:nvPr/>
            </p:nvSpPr>
            <p:spPr>
              <a:xfrm>
                <a:off x="1520285" y="1515125"/>
                <a:ext cx="367687" cy="346091"/>
              </a:xfrm>
              <a:custGeom>
                <a:rect b="b" l="l" r="r" t="t"/>
                <a:pathLst>
                  <a:path extrusionOk="0" h="12885" w="13689">
                    <a:moveTo>
                      <a:pt x="11977" y="1069"/>
                    </a:moveTo>
                    <a:lnTo>
                      <a:pt x="11977" y="1925"/>
                    </a:lnTo>
                    <a:lnTo>
                      <a:pt x="11122" y="1925"/>
                    </a:lnTo>
                    <a:lnTo>
                      <a:pt x="11122" y="1069"/>
                    </a:lnTo>
                    <a:close/>
                    <a:moveTo>
                      <a:pt x="11447" y="0"/>
                    </a:moveTo>
                    <a:cubicBezTo>
                      <a:pt x="10908" y="0"/>
                      <a:pt x="10378" y="214"/>
                      <a:pt x="10053" y="642"/>
                    </a:cubicBezTo>
                    <a:lnTo>
                      <a:pt x="8555" y="2139"/>
                    </a:lnTo>
                    <a:cubicBezTo>
                      <a:pt x="8881" y="2780"/>
                      <a:pt x="8983" y="3533"/>
                      <a:pt x="8881" y="4175"/>
                    </a:cubicBezTo>
                    <a:cubicBezTo>
                      <a:pt x="8769" y="4919"/>
                      <a:pt x="8342" y="5561"/>
                      <a:pt x="7811" y="6202"/>
                    </a:cubicBezTo>
                    <a:lnTo>
                      <a:pt x="7383" y="6630"/>
                    </a:lnTo>
                    <a:cubicBezTo>
                      <a:pt x="6631" y="7383"/>
                      <a:pt x="5672" y="7811"/>
                      <a:pt x="4603" y="7811"/>
                    </a:cubicBezTo>
                    <a:cubicBezTo>
                      <a:pt x="4064" y="7811"/>
                      <a:pt x="3636" y="7699"/>
                      <a:pt x="3320" y="7383"/>
                    </a:cubicBezTo>
                    <a:lnTo>
                      <a:pt x="1" y="10694"/>
                    </a:lnTo>
                    <a:cubicBezTo>
                      <a:pt x="819" y="12140"/>
                      <a:pt x="2298" y="12884"/>
                      <a:pt x="3812" y="12884"/>
                    </a:cubicBezTo>
                    <a:cubicBezTo>
                      <a:pt x="4878" y="12884"/>
                      <a:pt x="5961" y="12516"/>
                      <a:pt x="6844" y="11763"/>
                    </a:cubicBezTo>
                    <a:lnTo>
                      <a:pt x="6314" y="9094"/>
                    </a:lnTo>
                    <a:lnTo>
                      <a:pt x="7597" y="9094"/>
                    </a:lnTo>
                    <a:cubicBezTo>
                      <a:pt x="9736" y="9094"/>
                      <a:pt x="11447" y="7383"/>
                      <a:pt x="11447" y="5244"/>
                    </a:cubicBezTo>
                    <a:lnTo>
                      <a:pt x="11447" y="3850"/>
                    </a:lnTo>
                    <a:cubicBezTo>
                      <a:pt x="11447" y="3422"/>
                      <a:pt x="11875" y="2994"/>
                      <a:pt x="12405" y="2994"/>
                    </a:cubicBezTo>
                    <a:lnTo>
                      <a:pt x="13688" y="2994"/>
                    </a:lnTo>
                    <a:lnTo>
                      <a:pt x="13261" y="1394"/>
                    </a:lnTo>
                    <a:cubicBezTo>
                      <a:pt x="13047" y="539"/>
                      <a:pt x="12302" y="0"/>
                      <a:pt x="11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832" name="Google Shape;1832;p53"/>
          <p:cNvGrpSpPr/>
          <p:nvPr/>
        </p:nvGrpSpPr>
        <p:grpSpPr>
          <a:xfrm>
            <a:off x="3817414" y="1540889"/>
            <a:ext cx="1509158" cy="1509158"/>
            <a:chOff x="3817414" y="1540889"/>
            <a:chExt cx="1509158" cy="1509158"/>
          </a:xfrm>
        </p:grpSpPr>
        <p:grpSp>
          <p:nvGrpSpPr>
            <p:cNvPr id="1833" name="Google Shape;1833;p53"/>
            <p:cNvGrpSpPr/>
            <p:nvPr/>
          </p:nvGrpSpPr>
          <p:grpSpPr>
            <a:xfrm>
              <a:off x="3817414" y="1540889"/>
              <a:ext cx="1509158" cy="1509158"/>
              <a:chOff x="2274125" y="1463085"/>
              <a:chExt cx="941400" cy="941400"/>
            </a:xfrm>
          </p:grpSpPr>
          <p:sp>
            <p:nvSpPr>
              <p:cNvPr id="1834" name="Google Shape;1834;p53"/>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5" name="Google Shape;1835;p53"/>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36" name="Google Shape;1836;p53"/>
              <p:cNvGrpSpPr/>
              <p:nvPr/>
            </p:nvGrpSpPr>
            <p:grpSpPr>
              <a:xfrm>
                <a:off x="2274125" y="1463085"/>
                <a:ext cx="941400" cy="941400"/>
                <a:chOff x="2274125" y="1463085"/>
                <a:chExt cx="941400" cy="941400"/>
              </a:xfrm>
            </p:grpSpPr>
            <p:sp>
              <p:nvSpPr>
                <p:cNvPr id="1837" name="Google Shape;1837;p53"/>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8" name="Google Shape;1838;p53"/>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39" name="Google Shape;1839;p53"/>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0" name="Google Shape;1840;p53"/>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841" name="Google Shape;1841;p53"/>
            <p:cNvGrpSpPr/>
            <p:nvPr/>
          </p:nvGrpSpPr>
          <p:grpSpPr>
            <a:xfrm>
              <a:off x="4274647" y="1998162"/>
              <a:ext cx="594693" cy="594612"/>
              <a:chOff x="3094277" y="1515125"/>
              <a:chExt cx="341954" cy="341928"/>
            </a:xfrm>
          </p:grpSpPr>
          <p:sp>
            <p:nvSpPr>
              <p:cNvPr id="1842" name="Google Shape;1842;p53"/>
              <p:cNvSpPr/>
              <p:nvPr/>
            </p:nvSpPr>
            <p:spPr>
              <a:xfrm>
                <a:off x="3350032" y="1788099"/>
                <a:ext cx="86194" cy="68950"/>
              </a:xfrm>
              <a:custGeom>
                <a:rect b="b" l="l" r="r" t="t"/>
                <a:pathLst>
                  <a:path extrusionOk="0" h="2567" w="3209">
                    <a:moveTo>
                      <a:pt x="744" y="0"/>
                    </a:moveTo>
                    <a:cubicBezTo>
                      <a:pt x="317" y="0"/>
                      <a:pt x="0" y="317"/>
                      <a:pt x="0" y="744"/>
                    </a:cubicBezTo>
                    <a:cubicBezTo>
                      <a:pt x="0" y="1283"/>
                      <a:pt x="530" y="1814"/>
                      <a:pt x="1600" y="2567"/>
                    </a:cubicBezTo>
                    <a:cubicBezTo>
                      <a:pt x="2669" y="1814"/>
                      <a:pt x="3208" y="1283"/>
                      <a:pt x="3208" y="744"/>
                    </a:cubicBezTo>
                    <a:cubicBezTo>
                      <a:pt x="3208" y="317"/>
                      <a:pt x="2883" y="0"/>
                      <a:pt x="2455" y="0"/>
                    </a:cubicBezTo>
                    <a:cubicBezTo>
                      <a:pt x="2241" y="0"/>
                      <a:pt x="2028" y="103"/>
                      <a:pt x="1925" y="214"/>
                    </a:cubicBezTo>
                    <a:lnTo>
                      <a:pt x="1600" y="531"/>
                    </a:lnTo>
                    <a:lnTo>
                      <a:pt x="1283" y="214"/>
                    </a:lnTo>
                    <a:cubicBezTo>
                      <a:pt x="1172" y="103"/>
                      <a:pt x="958" y="0"/>
                      <a:pt x="7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3" name="Google Shape;1843;p53"/>
              <p:cNvSpPr/>
              <p:nvPr/>
            </p:nvSpPr>
            <p:spPr>
              <a:xfrm>
                <a:off x="3338537" y="1589795"/>
                <a:ext cx="94682" cy="63202"/>
              </a:xfrm>
              <a:custGeom>
                <a:rect b="b" l="l" r="r" t="t"/>
                <a:pathLst>
                  <a:path extrusionOk="0" h="2353" w="3525">
                    <a:moveTo>
                      <a:pt x="428" y="0"/>
                    </a:moveTo>
                    <a:cubicBezTo>
                      <a:pt x="214" y="0"/>
                      <a:pt x="0" y="112"/>
                      <a:pt x="0" y="325"/>
                    </a:cubicBezTo>
                    <a:lnTo>
                      <a:pt x="0" y="428"/>
                    </a:lnTo>
                    <a:cubicBezTo>
                      <a:pt x="0" y="642"/>
                      <a:pt x="214" y="753"/>
                      <a:pt x="428" y="753"/>
                    </a:cubicBezTo>
                    <a:cubicBezTo>
                      <a:pt x="1070" y="753"/>
                      <a:pt x="1600" y="1284"/>
                      <a:pt x="1600" y="1925"/>
                    </a:cubicBezTo>
                    <a:cubicBezTo>
                      <a:pt x="1600" y="2250"/>
                      <a:pt x="1711" y="2353"/>
                      <a:pt x="2028" y="2353"/>
                    </a:cubicBezTo>
                    <a:lnTo>
                      <a:pt x="3525" y="2353"/>
                    </a:lnTo>
                    <a:cubicBezTo>
                      <a:pt x="3311" y="1497"/>
                      <a:pt x="2995" y="642"/>
                      <a:pt x="24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4" name="Google Shape;1844;p53"/>
              <p:cNvSpPr/>
              <p:nvPr/>
            </p:nvSpPr>
            <p:spPr>
              <a:xfrm>
                <a:off x="3232146" y="1739134"/>
                <a:ext cx="195353" cy="117915"/>
              </a:xfrm>
              <a:custGeom>
                <a:rect b="b" l="l" r="r" t="t"/>
                <a:pathLst>
                  <a:path extrusionOk="0" h="4390" w="7273">
                    <a:moveTo>
                      <a:pt x="3636" y="1"/>
                    </a:moveTo>
                    <a:cubicBezTo>
                      <a:pt x="3320" y="1"/>
                      <a:pt x="3208" y="112"/>
                      <a:pt x="3208" y="429"/>
                    </a:cubicBezTo>
                    <a:cubicBezTo>
                      <a:pt x="3208" y="1070"/>
                      <a:pt x="2678" y="1498"/>
                      <a:pt x="2036" y="1498"/>
                    </a:cubicBezTo>
                    <a:lnTo>
                      <a:pt x="428" y="1498"/>
                    </a:lnTo>
                    <a:cubicBezTo>
                      <a:pt x="214" y="1498"/>
                      <a:pt x="0" y="1712"/>
                      <a:pt x="0" y="1926"/>
                    </a:cubicBezTo>
                    <a:cubicBezTo>
                      <a:pt x="0" y="2251"/>
                      <a:pt x="214" y="2354"/>
                      <a:pt x="428" y="2354"/>
                    </a:cubicBezTo>
                    <a:cubicBezTo>
                      <a:pt x="1070" y="2354"/>
                      <a:pt x="1609" y="2892"/>
                      <a:pt x="1609" y="3534"/>
                    </a:cubicBezTo>
                    <a:lnTo>
                      <a:pt x="1609" y="4390"/>
                    </a:lnTo>
                    <a:cubicBezTo>
                      <a:pt x="2464" y="4278"/>
                      <a:pt x="3320" y="4065"/>
                      <a:pt x="4064" y="3637"/>
                    </a:cubicBezTo>
                    <a:cubicBezTo>
                      <a:pt x="3747" y="3320"/>
                      <a:pt x="3636" y="2892"/>
                      <a:pt x="3636" y="2567"/>
                    </a:cubicBezTo>
                    <a:cubicBezTo>
                      <a:pt x="3636" y="1712"/>
                      <a:pt x="4278" y="1070"/>
                      <a:pt x="5133" y="1070"/>
                    </a:cubicBezTo>
                    <a:cubicBezTo>
                      <a:pt x="5458" y="1070"/>
                      <a:pt x="5775" y="1182"/>
                      <a:pt x="5989" y="1395"/>
                    </a:cubicBezTo>
                    <a:cubicBezTo>
                      <a:pt x="6203" y="1182"/>
                      <a:pt x="6528" y="1070"/>
                      <a:pt x="6742" y="1070"/>
                    </a:cubicBezTo>
                    <a:cubicBezTo>
                      <a:pt x="6956" y="754"/>
                      <a:pt x="7169" y="326"/>
                      <a:pt x="727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5" name="Google Shape;1845;p53"/>
              <p:cNvSpPr/>
              <p:nvPr/>
            </p:nvSpPr>
            <p:spPr>
              <a:xfrm>
                <a:off x="3103006" y="1515125"/>
                <a:ext cx="333225" cy="341928"/>
              </a:xfrm>
              <a:custGeom>
                <a:rect b="b" l="l" r="r" t="t"/>
                <a:pathLst>
                  <a:path extrusionOk="0" h="12730" w="12406">
                    <a:moveTo>
                      <a:pt x="5989" y="0"/>
                    </a:moveTo>
                    <a:cubicBezTo>
                      <a:pt x="5134" y="0"/>
                      <a:pt x="4278" y="214"/>
                      <a:pt x="3525" y="539"/>
                    </a:cubicBezTo>
                    <a:lnTo>
                      <a:pt x="3525" y="753"/>
                    </a:lnTo>
                    <a:cubicBezTo>
                      <a:pt x="3525" y="1283"/>
                      <a:pt x="3209" y="1925"/>
                      <a:pt x="2456" y="2566"/>
                    </a:cubicBezTo>
                    <a:cubicBezTo>
                      <a:pt x="2567" y="2678"/>
                      <a:pt x="2670" y="2780"/>
                      <a:pt x="2884" y="2780"/>
                    </a:cubicBezTo>
                    <a:lnTo>
                      <a:pt x="3636" y="2780"/>
                    </a:lnTo>
                    <a:cubicBezTo>
                      <a:pt x="4278" y="2780"/>
                      <a:pt x="4808" y="3319"/>
                      <a:pt x="4808" y="3961"/>
                    </a:cubicBezTo>
                    <a:cubicBezTo>
                      <a:pt x="4808" y="4175"/>
                      <a:pt x="5022" y="4389"/>
                      <a:pt x="5236" y="4389"/>
                    </a:cubicBezTo>
                    <a:cubicBezTo>
                      <a:pt x="5878" y="4389"/>
                      <a:pt x="6417" y="4919"/>
                      <a:pt x="6417" y="5561"/>
                    </a:cubicBezTo>
                    <a:cubicBezTo>
                      <a:pt x="6417" y="6202"/>
                      <a:pt x="5878" y="6741"/>
                      <a:pt x="5236" y="6741"/>
                    </a:cubicBezTo>
                    <a:lnTo>
                      <a:pt x="3636" y="6741"/>
                    </a:lnTo>
                    <a:cubicBezTo>
                      <a:pt x="3423" y="6741"/>
                      <a:pt x="3209" y="6844"/>
                      <a:pt x="3209" y="7169"/>
                    </a:cubicBezTo>
                    <a:cubicBezTo>
                      <a:pt x="3209" y="7811"/>
                      <a:pt x="2670" y="8341"/>
                      <a:pt x="2028" y="8341"/>
                    </a:cubicBezTo>
                    <a:lnTo>
                      <a:pt x="1" y="8341"/>
                    </a:lnTo>
                    <a:cubicBezTo>
                      <a:pt x="745" y="10694"/>
                      <a:pt x="2995" y="12516"/>
                      <a:pt x="5664" y="12730"/>
                    </a:cubicBezTo>
                    <a:lnTo>
                      <a:pt x="5664" y="11874"/>
                    </a:lnTo>
                    <a:cubicBezTo>
                      <a:pt x="5664" y="11660"/>
                      <a:pt x="5450" y="11446"/>
                      <a:pt x="5236" y="11446"/>
                    </a:cubicBezTo>
                    <a:cubicBezTo>
                      <a:pt x="4595" y="11446"/>
                      <a:pt x="4064" y="10907"/>
                      <a:pt x="4064" y="10266"/>
                    </a:cubicBezTo>
                    <a:cubicBezTo>
                      <a:pt x="4064" y="9624"/>
                      <a:pt x="4595" y="9094"/>
                      <a:pt x="5236" y="9094"/>
                    </a:cubicBezTo>
                    <a:lnTo>
                      <a:pt x="6844" y="9094"/>
                    </a:lnTo>
                    <a:cubicBezTo>
                      <a:pt x="7058" y="9094"/>
                      <a:pt x="7272" y="8983"/>
                      <a:pt x="7272" y="8769"/>
                    </a:cubicBezTo>
                    <a:cubicBezTo>
                      <a:pt x="7272" y="8024"/>
                      <a:pt x="7803" y="7597"/>
                      <a:pt x="8444" y="7597"/>
                    </a:cubicBezTo>
                    <a:lnTo>
                      <a:pt x="12294" y="7597"/>
                    </a:lnTo>
                    <a:cubicBezTo>
                      <a:pt x="12294" y="7169"/>
                      <a:pt x="12405" y="6741"/>
                      <a:pt x="12405" y="6313"/>
                    </a:cubicBezTo>
                    <a:cubicBezTo>
                      <a:pt x="12405" y="6202"/>
                      <a:pt x="12405" y="6100"/>
                      <a:pt x="12294" y="5886"/>
                    </a:cubicBezTo>
                    <a:lnTo>
                      <a:pt x="10797" y="5886"/>
                    </a:lnTo>
                    <a:cubicBezTo>
                      <a:pt x="10155" y="5886"/>
                      <a:pt x="9625" y="5347"/>
                      <a:pt x="9625" y="4705"/>
                    </a:cubicBezTo>
                    <a:cubicBezTo>
                      <a:pt x="9625" y="4491"/>
                      <a:pt x="9411" y="4277"/>
                      <a:pt x="9197" y="4277"/>
                    </a:cubicBezTo>
                    <a:cubicBezTo>
                      <a:pt x="8555" y="4277"/>
                      <a:pt x="8016" y="3850"/>
                      <a:pt x="8016" y="3208"/>
                    </a:cubicBezTo>
                    <a:lnTo>
                      <a:pt x="8016" y="3105"/>
                    </a:lnTo>
                    <a:cubicBezTo>
                      <a:pt x="8016" y="2566"/>
                      <a:pt x="8555" y="2036"/>
                      <a:pt x="9197" y="2036"/>
                    </a:cubicBezTo>
                    <a:lnTo>
                      <a:pt x="10694" y="2036"/>
                    </a:lnTo>
                    <a:cubicBezTo>
                      <a:pt x="9514" y="753"/>
                      <a:pt x="7803" y="0"/>
                      <a:pt x="598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6" name="Google Shape;1846;p53"/>
              <p:cNvSpPr/>
              <p:nvPr/>
            </p:nvSpPr>
            <p:spPr>
              <a:xfrm>
                <a:off x="3094277" y="1515125"/>
                <a:ext cx="83427" cy="66183"/>
              </a:xfrm>
              <a:custGeom>
                <a:rect b="b" l="l" r="r" t="t"/>
                <a:pathLst>
                  <a:path extrusionOk="0" h="2464" w="3106">
                    <a:moveTo>
                      <a:pt x="753" y="0"/>
                    </a:moveTo>
                    <a:cubicBezTo>
                      <a:pt x="326" y="0"/>
                      <a:pt x="0" y="325"/>
                      <a:pt x="0" y="753"/>
                    </a:cubicBezTo>
                    <a:cubicBezTo>
                      <a:pt x="0" y="1181"/>
                      <a:pt x="539" y="1822"/>
                      <a:pt x="1609" y="2464"/>
                    </a:cubicBezTo>
                    <a:cubicBezTo>
                      <a:pt x="2567" y="1822"/>
                      <a:pt x="3106" y="1181"/>
                      <a:pt x="3106" y="753"/>
                    </a:cubicBezTo>
                    <a:cubicBezTo>
                      <a:pt x="3106" y="325"/>
                      <a:pt x="2781" y="0"/>
                      <a:pt x="2353" y="0"/>
                    </a:cubicBezTo>
                    <a:cubicBezTo>
                      <a:pt x="2139" y="0"/>
                      <a:pt x="2037" y="111"/>
                      <a:pt x="1823" y="214"/>
                    </a:cubicBezTo>
                    <a:lnTo>
                      <a:pt x="1609" y="539"/>
                    </a:lnTo>
                    <a:lnTo>
                      <a:pt x="1284" y="214"/>
                    </a:lnTo>
                    <a:cubicBezTo>
                      <a:pt x="1181" y="111"/>
                      <a:pt x="967" y="0"/>
                      <a:pt x="7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47" name="Google Shape;1847;p53"/>
              <p:cNvSpPr/>
              <p:nvPr/>
            </p:nvSpPr>
            <p:spPr>
              <a:xfrm>
                <a:off x="3094277" y="1595543"/>
                <a:ext cx="160865" cy="123637"/>
              </a:xfrm>
              <a:custGeom>
                <a:rect b="b" l="l" r="r" t="t"/>
                <a:pathLst>
                  <a:path extrusionOk="0" h="4603" w="5989">
                    <a:moveTo>
                      <a:pt x="967" y="0"/>
                    </a:moveTo>
                    <a:cubicBezTo>
                      <a:pt x="326" y="967"/>
                      <a:pt x="0" y="2139"/>
                      <a:pt x="0" y="3319"/>
                    </a:cubicBezTo>
                    <a:cubicBezTo>
                      <a:pt x="0" y="3747"/>
                      <a:pt x="0" y="4175"/>
                      <a:pt x="112" y="4603"/>
                    </a:cubicBezTo>
                    <a:lnTo>
                      <a:pt x="2353" y="4603"/>
                    </a:lnTo>
                    <a:cubicBezTo>
                      <a:pt x="2567" y="4603"/>
                      <a:pt x="2781" y="4389"/>
                      <a:pt x="2781" y="4175"/>
                    </a:cubicBezTo>
                    <a:cubicBezTo>
                      <a:pt x="2781" y="3533"/>
                      <a:pt x="3320" y="2994"/>
                      <a:pt x="3961" y="2994"/>
                    </a:cubicBezTo>
                    <a:lnTo>
                      <a:pt x="5561" y="2994"/>
                    </a:lnTo>
                    <a:cubicBezTo>
                      <a:pt x="5775" y="2994"/>
                      <a:pt x="5989" y="2781"/>
                      <a:pt x="5989" y="2567"/>
                    </a:cubicBezTo>
                    <a:cubicBezTo>
                      <a:pt x="5989" y="2353"/>
                      <a:pt x="5775" y="2139"/>
                      <a:pt x="5561" y="2139"/>
                    </a:cubicBezTo>
                    <a:cubicBezTo>
                      <a:pt x="4920" y="2139"/>
                      <a:pt x="4389" y="1609"/>
                      <a:pt x="4389" y="967"/>
                    </a:cubicBezTo>
                    <a:cubicBezTo>
                      <a:pt x="4389" y="753"/>
                      <a:pt x="4175" y="539"/>
                      <a:pt x="3961" y="539"/>
                    </a:cubicBezTo>
                    <a:lnTo>
                      <a:pt x="3209" y="539"/>
                    </a:lnTo>
                    <a:cubicBezTo>
                      <a:pt x="2781" y="539"/>
                      <a:pt x="2353" y="325"/>
                      <a:pt x="2139" y="0"/>
                    </a:cubicBezTo>
                    <a:cubicBezTo>
                      <a:pt x="2037" y="111"/>
                      <a:pt x="1925" y="214"/>
                      <a:pt x="1711" y="325"/>
                    </a:cubicBezTo>
                    <a:lnTo>
                      <a:pt x="1609" y="428"/>
                    </a:lnTo>
                    <a:lnTo>
                      <a:pt x="1395" y="214"/>
                    </a:lnTo>
                    <a:cubicBezTo>
                      <a:pt x="1181" y="214"/>
                      <a:pt x="1070" y="111"/>
                      <a:pt x="9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1848" name="Google Shape;1848;p53"/>
          <p:cNvGrpSpPr/>
          <p:nvPr/>
        </p:nvGrpSpPr>
        <p:grpSpPr>
          <a:xfrm>
            <a:off x="5326814" y="1540889"/>
            <a:ext cx="1509158" cy="1509158"/>
            <a:chOff x="5326814" y="1540889"/>
            <a:chExt cx="1509158" cy="1509158"/>
          </a:xfrm>
        </p:grpSpPr>
        <p:grpSp>
          <p:nvGrpSpPr>
            <p:cNvPr id="1849" name="Google Shape;1849;p53"/>
            <p:cNvGrpSpPr/>
            <p:nvPr/>
          </p:nvGrpSpPr>
          <p:grpSpPr>
            <a:xfrm>
              <a:off x="5326814" y="1540889"/>
              <a:ext cx="1509158" cy="1509158"/>
              <a:chOff x="2274125" y="1463085"/>
              <a:chExt cx="941400" cy="941400"/>
            </a:xfrm>
          </p:grpSpPr>
          <p:sp>
            <p:nvSpPr>
              <p:cNvPr id="1850" name="Google Shape;1850;p53"/>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1" name="Google Shape;1851;p53"/>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52" name="Google Shape;1852;p53"/>
              <p:cNvGrpSpPr/>
              <p:nvPr/>
            </p:nvGrpSpPr>
            <p:grpSpPr>
              <a:xfrm>
                <a:off x="2274125" y="1463085"/>
                <a:ext cx="941400" cy="941400"/>
                <a:chOff x="2274125" y="1463085"/>
                <a:chExt cx="941400" cy="941400"/>
              </a:xfrm>
            </p:grpSpPr>
            <p:sp>
              <p:nvSpPr>
                <p:cNvPr id="1853" name="Google Shape;1853;p53"/>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4" name="Google Shape;1854;p53"/>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5" name="Google Shape;1855;p53"/>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56" name="Google Shape;1856;p53"/>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1857" name="Google Shape;1857;p53"/>
            <p:cNvSpPr/>
            <p:nvPr/>
          </p:nvSpPr>
          <p:spPr>
            <a:xfrm>
              <a:off x="5761693" y="1975761"/>
              <a:ext cx="639401" cy="639413"/>
            </a:xfrm>
            <a:custGeom>
              <a:rect b="b" l="l" r="r" t="t"/>
              <a:pathLst>
                <a:path extrusionOk="0" h="13689" w="13688">
                  <a:moveTo>
                    <a:pt x="5988" y="1823"/>
                  </a:moveTo>
                  <a:lnTo>
                    <a:pt x="5988" y="6314"/>
                  </a:lnTo>
                  <a:lnTo>
                    <a:pt x="2036" y="8667"/>
                  </a:lnTo>
                  <a:cubicBezTo>
                    <a:pt x="1822" y="8025"/>
                    <a:pt x="1711" y="7486"/>
                    <a:pt x="1711" y="6845"/>
                  </a:cubicBezTo>
                  <a:cubicBezTo>
                    <a:pt x="1711" y="4278"/>
                    <a:pt x="3636" y="2251"/>
                    <a:pt x="5988" y="1823"/>
                  </a:cubicBezTo>
                  <a:close/>
                  <a:moveTo>
                    <a:pt x="7699" y="1823"/>
                  </a:moveTo>
                  <a:cubicBezTo>
                    <a:pt x="10163" y="2251"/>
                    <a:pt x="11977" y="4278"/>
                    <a:pt x="11977" y="6845"/>
                  </a:cubicBezTo>
                  <a:cubicBezTo>
                    <a:pt x="11977" y="7486"/>
                    <a:pt x="11874" y="8025"/>
                    <a:pt x="11660" y="8667"/>
                  </a:cubicBezTo>
                  <a:lnTo>
                    <a:pt x="7699" y="6314"/>
                  </a:lnTo>
                  <a:lnTo>
                    <a:pt x="7699" y="1823"/>
                  </a:lnTo>
                  <a:close/>
                  <a:moveTo>
                    <a:pt x="5988" y="8342"/>
                  </a:moveTo>
                  <a:lnTo>
                    <a:pt x="5988" y="11875"/>
                  </a:lnTo>
                  <a:cubicBezTo>
                    <a:pt x="4816" y="11661"/>
                    <a:pt x="3747" y="11019"/>
                    <a:pt x="2892" y="10053"/>
                  </a:cubicBezTo>
                  <a:lnTo>
                    <a:pt x="5988" y="8342"/>
                  </a:lnTo>
                  <a:close/>
                  <a:moveTo>
                    <a:pt x="7699" y="8342"/>
                  </a:moveTo>
                  <a:lnTo>
                    <a:pt x="10805" y="10053"/>
                  </a:lnTo>
                  <a:cubicBezTo>
                    <a:pt x="10052" y="11019"/>
                    <a:pt x="8983" y="11661"/>
                    <a:pt x="7699" y="11875"/>
                  </a:cubicBezTo>
                  <a:lnTo>
                    <a:pt x="7699" y="8342"/>
                  </a:lnTo>
                  <a:close/>
                  <a:moveTo>
                    <a:pt x="6844" y="1"/>
                  </a:moveTo>
                  <a:cubicBezTo>
                    <a:pt x="3105" y="1"/>
                    <a:pt x="0" y="3106"/>
                    <a:pt x="0" y="6845"/>
                  </a:cubicBezTo>
                  <a:cubicBezTo>
                    <a:pt x="0" y="10592"/>
                    <a:pt x="3105" y="13688"/>
                    <a:pt x="6844" y="13688"/>
                  </a:cubicBezTo>
                  <a:cubicBezTo>
                    <a:pt x="10591" y="13688"/>
                    <a:pt x="13688" y="10592"/>
                    <a:pt x="13688" y="6845"/>
                  </a:cubicBezTo>
                  <a:cubicBezTo>
                    <a:pt x="13688" y="3106"/>
                    <a:pt x="10591" y="1"/>
                    <a:pt x="68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858" name="Google Shape;1858;p53"/>
          <p:cNvSpPr txBox="1"/>
          <p:nvPr/>
        </p:nvSpPr>
        <p:spPr>
          <a:xfrm>
            <a:off x="0" y="0"/>
            <a:ext cx="3000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t> </a:t>
            </a:r>
            <a:endParaRPr/>
          </a:p>
        </p:txBody>
      </p:sp>
      <p:sp>
        <p:nvSpPr>
          <p:cNvPr id="1859" name="Google Shape;1859;p53"/>
          <p:cNvSpPr txBox="1"/>
          <p:nvPr/>
        </p:nvSpPr>
        <p:spPr>
          <a:xfrm>
            <a:off x="152400" y="152400"/>
            <a:ext cx="3000000" cy="4002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lang="en"/>
              <a:t> </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3" name="Shape 1863"/>
        <p:cNvGrpSpPr/>
        <p:nvPr/>
      </p:nvGrpSpPr>
      <p:grpSpPr>
        <a:xfrm>
          <a:off x="0" y="0"/>
          <a:ext cx="0" cy="0"/>
          <a:chOff x="0" y="0"/>
          <a:chExt cx="0" cy="0"/>
        </a:xfrm>
      </p:grpSpPr>
      <p:sp>
        <p:nvSpPr>
          <p:cNvPr id="1864" name="Google Shape;1864;p54"/>
          <p:cNvSpPr txBox="1"/>
          <p:nvPr>
            <p:ph idx="3" type="subTitle"/>
          </p:nvPr>
        </p:nvSpPr>
        <p:spPr>
          <a:xfrm>
            <a:off x="239225" y="388750"/>
            <a:ext cx="7406400" cy="4177500"/>
          </a:xfrm>
          <a:prstGeom prst="rect">
            <a:avLst/>
          </a:prstGeom>
          <a:solidFill>
            <a:srgbClr val="FFFFFF">
              <a:alpha val="62390"/>
            </a:srgbClr>
          </a:solidFill>
        </p:spPr>
        <p:txBody>
          <a:bodyPr anchorCtr="0" anchor="ctr" bIns="91425" lIns="91425" spcFirstLastPara="1" rIns="91425" wrap="square" tIns="91425">
            <a:noAutofit/>
          </a:bodyPr>
          <a:lstStyle/>
          <a:p>
            <a:pPr indent="12700" lvl="0" marL="0" rtl="0" algn="just">
              <a:spcBef>
                <a:spcPts val="1200"/>
              </a:spcBef>
              <a:spcAft>
                <a:spcPts val="0"/>
              </a:spcAft>
              <a:buNone/>
            </a:pPr>
            <a:r>
              <a:rPr lang="en" sz="2100">
                <a:solidFill>
                  <a:srgbClr val="000000"/>
                </a:solidFill>
                <a:latin typeface="Arial"/>
                <a:ea typeface="Arial"/>
                <a:cs typeface="Arial"/>
                <a:sym typeface="Arial"/>
              </a:rPr>
              <a:t>A </a:t>
            </a:r>
            <a:r>
              <a:rPr b="1" lang="en" sz="2100">
                <a:solidFill>
                  <a:srgbClr val="000000"/>
                </a:solidFill>
                <a:latin typeface="Arial"/>
                <a:ea typeface="Arial"/>
                <a:cs typeface="Arial"/>
                <a:sym typeface="Arial"/>
              </a:rPr>
              <a:t>teacher</a:t>
            </a:r>
            <a:r>
              <a:rPr lang="en" sz="2100">
                <a:solidFill>
                  <a:srgbClr val="000000"/>
                </a:solidFill>
                <a:latin typeface="Arial"/>
                <a:ea typeface="Arial"/>
                <a:cs typeface="Arial"/>
                <a:sym typeface="Arial"/>
              </a:rPr>
              <a:t> uses language to instruct his students. A salesman uses language to convince customers to purchase what he sells. A </a:t>
            </a:r>
            <a:r>
              <a:rPr b="1" lang="en" sz="2100">
                <a:solidFill>
                  <a:srgbClr val="000000"/>
                </a:solidFill>
                <a:latin typeface="Arial"/>
                <a:ea typeface="Arial"/>
                <a:cs typeface="Arial"/>
                <a:sym typeface="Arial"/>
              </a:rPr>
              <a:t>lawyer</a:t>
            </a:r>
            <a:r>
              <a:rPr lang="en" sz="2100">
                <a:solidFill>
                  <a:srgbClr val="000000"/>
                </a:solidFill>
                <a:latin typeface="Arial"/>
                <a:ea typeface="Arial"/>
                <a:cs typeface="Arial"/>
                <a:sym typeface="Arial"/>
              </a:rPr>
              <a:t> uses language to prove the innocence or mitigate the guilt of his client. A </a:t>
            </a:r>
            <a:r>
              <a:rPr b="1" lang="en" sz="2100">
                <a:solidFill>
                  <a:srgbClr val="000000"/>
                </a:solidFill>
                <a:latin typeface="Arial"/>
                <a:ea typeface="Arial"/>
                <a:cs typeface="Arial"/>
                <a:sym typeface="Arial"/>
              </a:rPr>
              <a:t>suitor</a:t>
            </a:r>
            <a:r>
              <a:rPr lang="en" sz="2100">
                <a:solidFill>
                  <a:srgbClr val="000000"/>
                </a:solidFill>
                <a:latin typeface="Arial"/>
                <a:ea typeface="Arial"/>
                <a:cs typeface="Arial"/>
                <a:sym typeface="Arial"/>
              </a:rPr>
              <a:t> uses language to win the love of his apple-in-the-eye. The </a:t>
            </a:r>
            <a:r>
              <a:rPr b="1" lang="en" sz="2100">
                <a:solidFill>
                  <a:srgbClr val="000000"/>
                </a:solidFill>
                <a:latin typeface="Arial"/>
                <a:ea typeface="Arial"/>
                <a:cs typeface="Arial"/>
                <a:sym typeface="Arial"/>
              </a:rPr>
              <a:t>priest and the preacher</a:t>
            </a:r>
            <a:r>
              <a:rPr lang="en" sz="2100">
                <a:solidFill>
                  <a:srgbClr val="000000"/>
                </a:solidFill>
                <a:latin typeface="Arial"/>
                <a:ea typeface="Arial"/>
                <a:cs typeface="Arial"/>
                <a:sym typeface="Arial"/>
              </a:rPr>
              <a:t> preach, through language, to win the heart and the mind of his flock in spreading the good news, thereby enhancing their work of salvation. In this sense, argumentation is universal.</a:t>
            </a:r>
            <a:endParaRPr sz="21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68" name="Shape 1868"/>
        <p:cNvGrpSpPr/>
        <p:nvPr/>
      </p:nvGrpSpPr>
      <p:grpSpPr>
        <a:xfrm>
          <a:off x="0" y="0"/>
          <a:ext cx="0" cy="0"/>
          <a:chOff x="0" y="0"/>
          <a:chExt cx="0" cy="0"/>
        </a:xfrm>
      </p:grpSpPr>
      <p:sp>
        <p:nvSpPr>
          <p:cNvPr id="1869" name="Google Shape;1869;p55"/>
          <p:cNvSpPr txBox="1"/>
          <p:nvPr>
            <p:ph type="title"/>
          </p:nvPr>
        </p:nvSpPr>
        <p:spPr>
          <a:xfrm>
            <a:off x="364350" y="405150"/>
            <a:ext cx="7717800" cy="5727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b="1" lang="en" sz="2300">
                <a:solidFill>
                  <a:srgbClr val="000000"/>
                </a:solidFill>
                <a:latin typeface="Arial"/>
                <a:ea typeface="Arial"/>
                <a:cs typeface="Arial"/>
                <a:sym typeface="Arial"/>
              </a:rPr>
              <a:t>THE OBJECTIVE OF DEBATE</a:t>
            </a:r>
            <a:endParaRPr b="1" sz="2300">
              <a:solidFill>
                <a:srgbClr val="000000"/>
              </a:solidFill>
              <a:latin typeface="Arial"/>
              <a:ea typeface="Arial"/>
              <a:cs typeface="Arial"/>
              <a:sym typeface="Arial"/>
            </a:endParaRPr>
          </a:p>
          <a:p>
            <a:pPr indent="0" lvl="0" marL="0" rtl="0" algn="ctr">
              <a:spcBef>
                <a:spcPts val="1200"/>
              </a:spcBef>
              <a:spcAft>
                <a:spcPts val="0"/>
              </a:spcAft>
              <a:buNone/>
            </a:pPr>
            <a:r>
              <a:t/>
            </a:r>
            <a:endParaRPr>
              <a:solidFill>
                <a:schemeClr val="dk1"/>
              </a:solidFill>
            </a:endParaRPr>
          </a:p>
        </p:txBody>
      </p:sp>
      <p:sp>
        <p:nvSpPr>
          <p:cNvPr id="1870" name="Google Shape;1870;p55"/>
          <p:cNvSpPr txBox="1"/>
          <p:nvPr/>
        </p:nvSpPr>
        <p:spPr>
          <a:xfrm>
            <a:off x="1101425" y="807400"/>
            <a:ext cx="6764100" cy="3967200"/>
          </a:xfrm>
          <a:prstGeom prst="rect">
            <a:avLst/>
          </a:prstGeom>
          <a:noFill/>
          <a:ln>
            <a:noFill/>
          </a:ln>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2000"/>
              <a:t>The </a:t>
            </a:r>
            <a:r>
              <a:rPr b="1" lang="en" sz="2000"/>
              <a:t>ultimate objective of a formal debate</a:t>
            </a:r>
            <a:r>
              <a:rPr lang="en" sz="2000"/>
              <a:t> is to influence others to affirm or negate a belief. As a matter of fact, debate presupposes the art of argumentation and the art of persuasion. Just to show off the superior talent of one debater over another as winning the "best debater" award is sheer display of vanity. This is not the legitimate purpose of debate, although it could be the reward of excellent argumentation.</a:t>
            </a:r>
            <a:endParaRPr sz="2000"/>
          </a:p>
          <a:p>
            <a:pPr indent="0" lvl="0" marL="0" rtl="0" algn="l">
              <a:spcBef>
                <a:spcPts val="1200"/>
              </a:spcBef>
              <a:spcAft>
                <a:spcPts val="0"/>
              </a:spcAft>
              <a:buNone/>
            </a:pPr>
            <a:r>
              <a:t/>
            </a:r>
            <a:endParaRPr>
              <a:solidFill>
                <a:schemeClr val="dk1"/>
              </a:solidFill>
              <a:latin typeface="Oxygen"/>
              <a:ea typeface="Oxygen"/>
              <a:cs typeface="Oxygen"/>
              <a:sym typeface="Oxygen"/>
            </a:endParaRPr>
          </a:p>
        </p:txBody>
      </p:sp>
      <p:grpSp>
        <p:nvGrpSpPr>
          <p:cNvPr id="1871" name="Google Shape;1871;p55"/>
          <p:cNvGrpSpPr/>
          <p:nvPr/>
        </p:nvGrpSpPr>
        <p:grpSpPr>
          <a:xfrm>
            <a:off x="1540839" y="713025"/>
            <a:ext cx="532200" cy="403550"/>
            <a:chOff x="3736625" y="1744625"/>
            <a:chExt cx="532200" cy="403550"/>
          </a:xfrm>
        </p:grpSpPr>
        <p:sp>
          <p:nvSpPr>
            <p:cNvPr id="1872" name="Google Shape;1872;p55"/>
            <p:cNvSpPr/>
            <p:nvPr/>
          </p:nvSpPr>
          <p:spPr>
            <a:xfrm rot="5400000">
              <a:off x="4054175" y="1912475"/>
              <a:ext cx="3825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3" name="Google Shape;1873;p55"/>
            <p:cNvSpPr/>
            <p:nvPr/>
          </p:nvSpPr>
          <p:spPr>
            <a:xfrm>
              <a:off x="3736625" y="2101375"/>
              <a:ext cx="5322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74" name="Google Shape;1874;p55"/>
          <p:cNvGrpSpPr/>
          <p:nvPr/>
        </p:nvGrpSpPr>
        <p:grpSpPr>
          <a:xfrm>
            <a:off x="3644089" y="807388"/>
            <a:ext cx="532200" cy="403550"/>
            <a:chOff x="3736625" y="1744625"/>
            <a:chExt cx="532200" cy="403550"/>
          </a:xfrm>
        </p:grpSpPr>
        <p:sp>
          <p:nvSpPr>
            <p:cNvPr id="1875" name="Google Shape;1875;p55"/>
            <p:cNvSpPr/>
            <p:nvPr/>
          </p:nvSpPr>
          <p:spPr>
            <a:xfrm rot="5400000">
              <a:off x="4054175" y="1912475"/>
              <a:ext cx="3825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6" name="Google Shape;1876;p55"/>
            <p:cNvSpPr/>
            <p:nvPr/>
          </p:nvSpPr>
          <p:spPr>
            <a:xfrm>
              <a:off x="3736625" y="2101375"/>
              <a:ext cx="5322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77" name="Google Shape;1877;p55"/>
          <p:cNvGrpSpPr/>
          <p:nvPr/>
        </p:nvGrpSpPr>
        <p:grpSpPr>
          <a:xfrm>
            <a:off x="5747339" y="713028"/>
            <a:ext cx="532200" cy="403550"/>
            <a:chOff x="3736625" y="1744625"/>
            <a:chExt cx="532200" cy="403550"/>
          </a:xfrm>
        </p:grpSpPr>
        <p:sp>
          <p:nvSpPr>
            <p:cNvPr id="1878" name="Google Shape;1878;p55"/>
            <p:cNvSpPr/>
            <p:nvPr/>
          </p:nvSpPr>
          <p:spPr>
            <a:xfrm rot="5400000">
              <a:off x="4054175" y="1912475"/>
              <a:ext cx="3825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9" name="Google Shape;1879;p55"/>
            <p:cNvSpPr/>
            <p:nvPr/>
          </p:nvSpPr>
          <p:spPr>
            <a:xfrm>
              <a:off x="3736625" y="2101375"/>
              <a:ext cx="5322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880" name="Google Shape;1880;p55"/>
          <p:cNvGrpSpPr/>
          <p:nvPr/>
        </p:nvGrpSpPr>
        <p:grpSpPr>
          <a:xfrm>
            <a:off x="713215" y="1464599"/>
            <a:ext cx="388200" cy="388200"/>
            <a:chOff x="713215" y="1464599"/>
            <a:chExt cx="388200" cy="388200"/>
          </a:xfrm>
        </p:grpSpPr>
        <p:sp>
          <p:nvSpPr>
            <p:cNvPr id="1881" name="Google Shape;1881;p55"/>
            <p:cNvSpPr/>
            <p:nvPr/>
          </p:nvSpPr>
          <p:spPr>
            <a:xfrm rot="2700000">
              <a:off x="770065" y="1521450"/>
              <a:ext cx="274499" cy="274499"/>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82" name="Google Shape;1882;p55"/>
            <p:cNvGrpSpPr/>
            <p:nvPr/>
          </p:nvGrpSpPr>
          <p:grpSpPr>
            <a:xfrm>
              <a:off x="713230" y="1464608"/>
              <a:ext cx="388183" cy="388183"/>
              <a:chOff x="3602048" y="332663"/>
              <a:chExt cx="718060" cy="718060"/>
            </a:xfrm>
          </p:grpSpPr>
          <p:grpSp>
            <p:nvGrpSpPr>
              <p:cNvPr id="1883" name="Google Shape;1883;p55"/>
              <p:cNvGrpSpPr/>
              <p:nvPr/>
            </p:nvGrpSpPr>
            <p:grpSpPr>
              <a:xfrm>
                <a:off x="3695725" y="449325"/>
                <a:ext cx="530700" cy="484800"/>
                <a:chOff x="3695725" y="449325"/>
                <a:chExt cx="530700" cy="484800"/>
              </a:xfrm>
            </p:grpSpPr>
            <p:cxnSp>
              <p:nvCxnSpPr>
                <p:cNvPr id="1884" name="Google Shape;1884;p55"/>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885" name="Google Shape;1885;p55"/>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nvGrpSpPr>
              <p:cNvPr id="1886" name="Google Shape;1886;p55"/>
              <p:cNvGrpSpPr/>
              <p:nvPr/>
            </p:nvGrpSpPr>
            <p:grpSpPr>
              <a:xfrm rot="2700000">
                <a:off x="3695730" y="449296"/>
                <a:ext cx="530695" cy="484795"/>
                <a:chOff x="3695725" y="449325"/>
                <a:chExt cx="530700" cy="484800"/>
              </a:xfrm>
            </p:grpSpPr>
            <p:cxnSp>
              <p:nvCxnSpPr>
                <p:cNvPr id="1887" name="Google Shape;1887;p55"/>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888" name="Google Shape;1888;p55"/>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grpSp>
      <p:sp>
        <p:nvSpPr>
          <p:cNvPr id="1889" name="Google Shape;1889;p55"/>
          <p:cNvSpPr/>
          <p:nvPr/>
        </p:nvSpPr>
        <p:spPr>
          <a:xfrm rot="2700000">
            <a:off x="770065" y="3716261"/>
            <a:ext cx="274499" cy="274499"/>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0" name="Google Shape;1890;p55"/>
          <p:cNvSpPr/>
          <p:nvPr/>
        </p:nvSpPr>
        <p:spPr>
          <a:xfrm rot="5400000">
            <a:off x="770064" y="2618962"/>
            <a:ext cx="274500" cy="274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1" name="Google Shape;1891;p55"/>
          <p:cNvSpPr/>
          <p:nvPr/>
        </p:nvSpPr>
        <p:spPr>
          <a:xfrm rot="2700000">
            <a:off x="4750237" y="2277402"/>
            <a:ext cx="119642" cy="119642"/>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2" name="Google Shape;1892;p55"/>
          <p:cNvSpPr/>
          <p:nvPr/>
        </p:nvSpPr>
        <p:spPr>
          <a:xfrm rot="2700000">
            <a:off x="5501471" y="4072389"/>
            <a:ext cx="119642" cy="119642"/>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3" name="Google Shape;1893;p55"/>
          <p:cNvSpPr/>
          <p:nvPr/>
        </p:nvSpPr>
        <p:spPr>
          <a:xfrm>
            <a:off x="6247749" y="2721599"/>
            <a:ext cx="119400" cy="1194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4" name="Google Shape;1894;p55"/>
          <p:cNvSpPr/>
          <p:nvPr/>
        </p:nvSpPr>
        <p:spPr>
          <a:xfrm rot="5400000">
            <a:off x="7111064" y="2201090"/>
            <a:ext cx="119400" cy="1194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95" name="Google Shape;1895;p55"/>
          <p:cNvSpPr/>
          <p:nvPr/>
        </p:nvSpPr>
        <p:spPr>
          <a:xfrm rot="2700000">
            <a:off x="6416817" y="2173294"/>
            <a:ext cx="119642" cy="119642"/>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96" name="Google Shape;1896;p55"/>
          <p:cNvGrpSpPr/>
          <p:nvPr/>
        </p:nvGrpSpPr>
        <p:grpSpPr>
          <a:xfrm>
            <a:off x="4725497" y="1893231"/>
            <a:ext cx="169100" cy="169100"/>
            <a:chOff x="713215" y="1464599"/>
            <a:chExt cx="388200" cy="388200"/>
          </a:xfrm>
        </p:grpSpPr>
        <p:sp>
          <p:nvSpPr>
            <p:cNvPr id="1897" name="Google Shape;1897;p55"/>
            <p:cNvSpPr/>
            <p:nvPr/>
          </p:nvSpPr>
          <p:spPr>
            <a:xfrm rot="2700000">
              <a:off x="770065" y="1521450"/>
              <a:ext cx="274499" cy="274499"/>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898" name="Google Shape;1898;p55"/>
            <p:cNvGrpSpPr/>
            <p:nvPr/>
          </p:nvGrpSpPr>
          <p:grpSpPr>
            <a:xfrm>
              <a:off x="713230" y="1464608"/>
              <a:ext cx="388183" cy="388183"/>
              <a:chOff x="3602048" y="332663"/>
              <a:chExt cx="718060" cy="718060"/>
            </a:xfrm>
          </p:grpSpPr>
          <p:grpSp>
            <p:nvGrpSpPr>
              <p:cNvPr id="1899" name="Google Shape;1899;p55"/>
              <p:cNvGrpSpPr/>
              <p:nvPr/>
            </p:nvGrpSpPr>
            <p:grpSpPr>
              <a:xfrm>
                <a:off x="3695725" y="449325"/>
                <a:ext cx="530700" cy="484800"/>
                <a:chOff x="3695725" y="449325"/>
                <a:chExt cx="530700" cy="484800"/>
              </a:xfrm>
            </p:grpSpPr>
            <p:cxnSp>
              <p:nvCxnSpPr>
                <p:cNvPr id="1900" name="Google Shape;1900;p55"/>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901" name="Google Shape;1901;p55"/>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nvGrpSpPr>
              <p:cNvPr id="1902" name="Google Shape;1902;p55"/>
              <p:cNvGrpSpPr/>
              <p:nvPr/>
            </p:nvGrpSpPr>
            <p:grpSpPr>
              <a:xfrm rot="2700000">
                <a:off x="3695730" y="449296"/>
                <a:ext cx="530695" cy="484795"/>
                <a:chOff x="3695725" y="449325"/>
                <a:chExt cx="530700" cy="484800"/>
              </a:xfrm>
            </p:grpSpPr>
            <p:cxnSp>
              <p:nvCxnSpPr>
                <p:cNvPr id="1903" name="Google Shape;1903;p55"/>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904" name="Google Shape;1904;p55"/>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grpSp>
      <p:grpSp>
        <p:nvGrpSpPr>
          <p:cNvPr id="1905" name="Google Shape;1905;p55"/>
          <p:cNvGrpSpPr/>
          <p:nvPr/>
        </p:nvGrpSpPr>
        <p:grpSpPr>
          <a:xfrm>
            <a:off x="7299018" y="1893231"/>
            <a:ext cx="169100" cy="169100"/>
            <a:chOff x="713215" y="1464599"/>
            <a:chExt cx="388200" cy="388200"/>
          </a:xfrm>
        </p:grpSpPr>
        <p:sp>
          <p:nvSpPr>
            <p:cNvPr id="1906" name="Google Shape;1906;p55"/>
            <p:cNvSpPr/>
            <p:nvPr/>
          </p:nvSpPr>
          <p:spPr>
            <a:xfrm rot="2700000">
              <a:off x="770065" y="1521450"/>
              <a:ext cx="274499" cy="274499"/>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07" name="Google Shape;1907;p55"/>
            <p:cNvGrpSpPr/>
            <p:nvPr/>
          </p:nvGrpSpPr>
          <p:grpSpPr>
            <a:xfrm>
              <a:off x="713230" y="1464608"/>
              <a:ext cx="388183" cy="388183"/>
              <a:chOff x="3602048" y="332663"/>
              <a:chExt cx="718060" cy="718060"/>
            </a:xfrm>
          </p:grpSpPr>
          <p:grpSp>
            <p:nvGrpSpPr>
              <p:cNvPr id="1908" name="Google Shape;1908;p55"/>
              <p:cNvGrpSpPr/>
              <p:nvPr/>
            </p:nvGrpSpPr>
            <p:grpSpPr>
              <a:xfrm>
                <a:off x="3695725" y="449325"/>
                <a:ext cx="530700" cy="484800"/>
                <a:chOff x="3695725" y="449325"/>
                <a:chExt cx="530700" cy="484800"/>
              </a:xfrm>
            </p:grpSpPr>
            <p:cxnSp>
              <p:nvCxnSpPr>
                <p:cNvPr id="1909" name="Google Shape;1909;p55"/>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910" name="Google Shape;1910;p55"/>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nvGrpSpPr>
              <p:cNvPr id="1911" name="Google Shape;1911;p55"/>
              <p:cNvGrpSpPr/>
              <p:nvPr/>
            </p:nvGrpSpPr>
            <p:grpSpPr>
              <a:xfrm rot="2700000">
                <a:off x="3695730" y="449296"/>
                <a:ext cx="530695" cy="484795"/>
                <a:chOff x="3695725" y="449325"/>
                <a:chExt cx="530700" cy="484800"/>
              </a:xfrm>
            </p:grpSpPr>
            <p:cxnSp>
              <p:nvCxnSpPr>
                <p:cNvPr id="1912" name="Google Shape;1912;p55"/>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913" name="Google Shape;1913;p55"/>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grpSp>
      <p:grpSp>
        <p:nvGrpSpPr>
          <p:cNvPr id="1914" name="Google Shape;1914;p55"/>
          <p:cNvGrpSpPr/>
          <p:nvPr/>
        </p:nvGrpSpPr>
        <p:grpSpPr>
          <a:xfrm>
            <a:off x="7865655" y="3318010"/>
            <a:ext cx="169100" cy="169100"/>
            <a:chOff x="713215" y="1464599"/>
            <a:chExt cx="388200" cy="388200"/>
          </a:xfrm>
        </p:grpSpPr>
        <p:sp>
          <p:nvSpPr>
            <p:cNvPr id="1915" name="Google Shape;1915;p55"/>
            <p:cNvSpPr/>
            <p:nvPr/>
          </p:nvSpPr>
          <p:spPr>
            <a:xfrm rot="2700000">
              <a:off x="770065" y="1521450"/>
              <a:ext cx="274499" cy="274499"/>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16" name="Google Shape;1916;p55"/>
            <p:cNvGrpSpPr/>
            <p:nvPr/>
          </p:nvGrpSpPr>
          <p:grpSpPr>
            <a:xfrm>
              <a:off x="713230" y="1464608"/>
              <a:ext cx="388183" cy="388183"/>
              <a:chOff x="3602048" y="332663"/>
              <a:chExt cx="718060" cy="718060"/>
            </a:xfrm>
          </p:grpSpPr>
          <p:grpSp>
            <p:nvGrpSpPr>
              <p:cNvPr id="1917" name="Google Shape;1917;p55"/>
              <p:cNvGrpSpPr/>
              <p:nvPr/>
            </p:nvGrpSpPr>
            <p:grpSpPr>
              <a:xfrm>
                <a:off x="3695725" y="449325"/>
                <a:ext cx="530700" cy="484800"/>
                <a:chOff x="3695725" y="449325"/>
                <a:chExt cx="530700" cy="484800"/>
              </a:xfrm>
            </p:grpSpPr>
            <p:cxnSp>
              <p:nvCxnSpPr>
                <p:cNvPr id="1918" name="Google Shape;1918;p55"/>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919" name="Google Shape;1919;p55"/>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nvGrpSpPr>
              <p:cNvPr id="1920" name="Google Shape;1920;p55"/>
              <p:cNvGrpSpPr/>
              <p:nvPr/>
            </p:nvGrpSpPr>
            <p:grpSpPr>
              <a:xfrm rot="2700000">
                <a:off x="3695730" y="449296"/>
                <a:ext cx="530695" cy="484795"/>
                <a:chOff x="3695725" y="449325"/>
                <a:chExt cx="530700" cy="484800"/>
              </a:xfrm>
            </p:grpSpPr>
            <p:cxnSp>
              <p:nvCxnSpPr>
                <p:cNvPr id="1921" name="Google Shape;1921;p55"/>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922" name="Google Shape;1922;p55"/>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gr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6" name="Shape 1926"/>
        <p:cNvGrpSpPr/>
        <p:nvPr/>
      </p:nvGrpSpPr>
      <p:grpSpPr>
        <a:xfrm>
          <a:off x="0" y="0"/>
          <a:ext cx="0" cy="0"/>
          <a:chOff x="0" y="0"/>
          <a:chExt cx="0" cy="0"/>
        </a:xfrm>
      </p:grpSpPr>
      <p:sp>
        <p:nvSpPr>
          <p:cNvPr id="1927" name="Google Shape;1927;p56"/>
          <p:cNvSpPr txBox="1"/>
          <p:nvPr>
            <p:ph type="title"/>
          </p:nvPr>
        </p:nvSpPr>
        <p:spPr>
          <a:xfrm>
            <a:off x="364350" y="405150"/>
            <a:ext cx="7717800" cy="5727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b="1" lang="en" sz="2300">
                <a:solidFill>
                  <a:srgbClr val="000000"/>
                </a:solidFill>
                <a:latin typeface="Arial"/>
                <a:ea typeface="Arial"/>
                <a:cs typeface="Arial"/>
                <a:sym typeface="Arial"/>
              </a:rPr>
              <a:t>THE OBJECTIVE OF DEBATE</a:t>
            </a:r>
            <a:endParaRPr b="1" sz="2300">
              <a:solidFill>
                <a:srgbClr val="000000"/>
              </a:solidFill>
              <a:latin typeface="Arial"/>
              <a:ea typeface="Arial"/>
              <a:cs typeface="Arial"/>
              <a:sym typeface="Arial"/>
            </a:endParaRPr>
          </a:p>
          <a:p>
            <a:pPr indent="0" lvl="0" marL="0" rtl="0" algn="ctr">
              <a:spcBef>
                <a:spcPts val="1200"/>
              </a:spcBef>
              <a:spcAft>
                <a:spcPts val="0"/>
              </a:spcAft>
              <a:buNone/>
            </a:pPr>
            <a:r>
              <a:t/>
            </a:r>
            <a:endParaRPr>
              <a:solidFill>
                <a:schemeClr val="dk1"/>
              </a:solidFill>
            </a:endParaRPr>
          </a:p>
        </p:txBody>
      </p:sp>
      <p:sp>
        <p:nvSpPr>
          <p:cNvPr id="1928" name="Google Shape;1928;p56"/>
          <p:cNvSpPr txBox="1"/>
          <p:nvPr/>
        </p:nvSpPr>
        <p:spPr>
          <a:xfrm>
            <a:off x="1101425" y="959800"/>
            <a:ext cx="6764100" cy="3967200"/>
          </a:xfrm>
          <a:prstGeom prst="rect">
            <a:avLst/>
          </a:prstGeom>
          <a:noFill/>
          <a:ln>
            <a:noFill/>
          </a:ln>
        </p:spPr>
        <p:txBody>
          <a:bodyPr anchorCtr="0" anchor="ctr" bIns="91425" lIns="91425" spcFirstLastPara="1" rIns="91425" wrap="square" tIns="91425">
            <a:noAutofit/>
          </a:bodyPr>
          <a:lstStyle/>
          <a:p>
            <a:pPr indent="12700" lvl="0" marL="0" rtl="0" algn="just">
              <a:lnSpc>
                <a:spcPct val="115000"/>
              </a:lnSpc>
              <a:spcBef>
                <a:spcPts val="1200"/>
              </a:spcBef>
              <a:spcAft>
                <a:spcPts val="1200"/>
              </a:spcAft>
              <a:buNone/>
            </a:pPr>
            <a:r>
              <a:rPr lang="en" sz="2000"/>
              <a:t>There are two approaches in the work of argumentation and debate. They are: (1) </a:t>
            </a:r>
            <a:r>
              <a:rPr b="1" lang="en" sz="2000"/>
              <a:t>conviction </a:t>
            </a:r>
            <a:r>
              <a:rPr lang="en" sz="2000"/>
              <a:t>which appeals to reason, and (2) </a:t>
            </a:r>
            <a:r>
              <a:rPr b="1" lang="en" sz="2000"/>
              <a:t>persuasion</a:t>
            </a:r>
            <a:r>
              <a:rPr lang="en" sz="2000"/>
              <a:t> which appeals to human emotion or feeling. Man is not just simply rational; he is also a feeling, an emotional being.</a:t>
            </a:r>
            <a:endParaRPr>
              <a:solidFill>
                <a:schemeClr val="dk1"/>
              </a:solidFill>
              <a:latin typeface="Oxygen"/>
              <a:ea typeface="Oxygen"/>
              <a:cs typeface="Oxygen"/>
              <a:sym typeface="Oxygen"/>
            </a:endParaRPr>
          </a:p>
        </p:txBody>
      </p:sp>
      <p:grpSp>
        <p:nvGrpSpPr>
          <p:cNvPr id="1929" name="Google Shape;1929;p56"/>
          <p:cNvGrpSpPr/>
          <p:nvPr/>
        </p:nvGrpSpPr>
        <p:grpSpPr>
          <a:xfrm>
            <a:off x="1540839" y="713025"/>
            <a:ext cx="532200" cy="403550"/>
            <a:chOff x="3736625" y="1744625"/>
            <a:chExt cx="532200" cy="403550"/>
          </a:xfrm>
        </p:grpSpPr>
        <p:sp>
          <p:nvSpPr>
            <p:cNvPr id="1930" name="Google Shape;1930;p56"/>
            <p:cNvSpPr/>
            <p:nvPr/>
          </p:nvSpPr>
          <p:spPr>
            <a:xfrm rot="5400000">
              <a:off x="4054175" y="1912475"/>
              <a:ext cx="3825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1" name="Google Shape;1931;p56"/>
            <p:cNvSpPr/>
            <p:nvPr/>
          </p:nvSpPr>
          <p:spPr>
            <a:xfrm>
              <a:off x="3736625" y="2101375"/>
              <a:ext cx="5322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32" name="Google Shape;1932;p56"/>
          <p:cNvGrpSpPr/>
          <p:nvPr/>
        </p:nvGrpSpPr>
        <p:grpSpPr>
          <a:xfrm>
            <a:off x="3644089" y="807388"/>
            <a:ext cx="532200" cy="403550"/>
            <a:chOff x="3736625" y="1744625"/>
            <a:chExt cx="532200" cy="403550"/>
          </a:xfrm>
        </p:grpSpPr>
        <p:sp>
          <p:nvSpPr>
            <p:cNvPr id="1933" name="Google Shape;1933;p56"/>
            <p:cNvSpPr/>
            <p:nvPr/>
          </p:nvSpPr>
          <p:spPr>
            <a:xfrm rot="5400000">
              <a:off x="4054175" y="1912475"/>
              <a:ext cx="3825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4" name="Google Shape;1934;p56"/>
            <p:cNvSpPr/>
            <p:nvPr/>
          </p:nvSpPr>
          <p:spPr>
            <a:xfrm>
              <a:off x="3736625" y="2101375"/>
              <a:ext cx="5322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35" name="Google Shape;1935;p56"/>
          <p:cNvGrpSpPr/>
          <p:nvPr/>
        </p:nvGrpSpPr>
        <p:grpSpPr>
          <a:xfrm>
            <a:off x="5747339" y="713028"/>
            <a:ext cx="532200" cy="403550"/>
            <a:chOff x="3736625" y="1744625"/>
            <a:chExt cx="532200" cy="403550"/>
          </a:xfrm>
        </p:grpSpPr>
        <p:sp>
          <p:nvSpPr>
            <p:cNvPr id="1936" name="Google Shape;1936;p56"/>
            <p:cNvSpPr/>
            <p:nvPr/>
          </p:nvSpPr>
          <p:spPr>
            <a:xfrm rot="5400000">
              <a:off x="4054175" y="1912475"/>
              <a:ext cx="3825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37" name="Google Shape;1937;p56"/>
            <p:cNvSpPr/>
            <p:nvPr/>
          </p:nvSpPr>
          <p:spPr>
            <a:xfrm>
              <a:off x="3736625" y="2101375"/>
              <a:ext cx="5322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38" name="Google Shape;1938;p56"/>
          <p:cNvGrpSpPr/>
          <p:nvPr/>
        </p:nvGrpSpPr>
        <p:grpSpPr>
          <a:xfrm>
            <a:off x="713215" y="1464599"/>
            <a:ext cx="388200" cy="388200"/>
            <a:chOff x="713215" y="1464599"/>
            <a:chExt cx="388200" cy="388200"/>
          </a:xfrm>
        </p:grpSpPr>
        <p:sp>
          <p:nvSpPr>
            <p:cNvPr id="1939" name="Google Shape;1939;p56"/>
            <p:cNvSpPr/>
            <p:nvPr/>
          </p:nvSpPr>
          <p:spPr>
            <a:xfrm rot="2700000">
              <a:off x="770065" y="1521450"/>
              <a:ext cx="274499" cy="274499"/>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40" name="Google Shape;1940;p56"/>
            <p:cNvGrpSpPr/>
            <p:nvPr/>
          </p:nvGrpSpPr>
          <p:grpSpPr>
            <a:xfrm>
              <a:off x="713230" y="1464608"/>
              <a:ext cx="388183" cy="388183"/>
              <a:chOff x="3602048" y="332663"/>
              <a:chExt cx="718060" cy="718060"/>
            </a:xfrm>
          </p:grpSpPr>
          <p:grpSp>
            <p:nvGrpSpPr>
              <p:cNvPr id="1941" name="Google Shape;1941;p56"/>
              <p:cNvGrpSpPr/>
              <p:nvPr/>
            </p:nvGrpSpPr>
            <p:grpSpPr>
              <a:xfrm>
                <a:off x="3695725" y="449325"/>
                <a:ext cx="530700" cy="484800"/>
                <a:chOff x="3695725" y="449325"/>
                <a:chExt cx="530700" cy="484800"/>
              </a:xfrm>
            </p:grpSpPr>
            <p:cxnSp>
              <p:nvCxnSpPr>
                <p:cNvPr id="1942" name="Google Shape;1942;p56"/>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943" name="Google Shape;1943;p56"/>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nvGrpSpPr>
              <p:cNvPr id="1944" name="Google Shape;1944;p56"/>
              <p:cNvGrpSpPr/>
              <p:nvPr/>
            </p:nvGrpSpPr>
            <p:grpSpPr>
              <a:xfrm rot="2700000">
                <a:off x="3695730" y="449296"/>
                <a:ext cx="530695" cy="484795"/>
                <a:chOff x="3695725" y="449325"/>
                <a:chExt cx="530700" cy="484800"/>
              </a:xfrm>
            </p:grpSpPr>
            <p:cxnSp>
              <p:nvCxnSpPr>
                <p:cNvPr id="1945" name="Google Shape;1945;p56"/>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946" name="Google Shape;1946;p56"/>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grpSp>
      <p:sp>
        <p:nvSpPr>
          <p:cNvPr id="1947" name="Google Shape;1947;p56"/>
          <p:cNvSpPr/>
          <p:nvPr/>
        </p:nvSpPr>
        <p:spPr>
          <a:xfrm rot="2700000">
            <a:off x="770065" y="3716261"/>
            <a:ext cx="274499" cy="274499"/>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8" name="Google Shape;1948;p56"/>
          <p:cNvSpPr/>
          <p:nvPr/>
        </p:nvSpPr>
        <p:spPr>
          <a:xfrm rot="5400000">
            <a:off x="770064" y="2618962"/>
            <a:ext cx="274500" cy="274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49" name="Google Shape;1949;p56"/>
          <p:cNvSpPr/>
          <p:nvPr/>
        </p:nvSpPr>
        <p:spPr>
          <a:xfrm rot="2700000">
            <a:off x="4750237" y="2277402"/>
            <a:ext cx="119642" cy="119642"/>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0" name="Google Shape;1950;p56"/>
          <p:cNvSpPr/>
          <p:nvPr/>
        </p:nvSpPr>
        <p:spPr>
          <a:xfrm rot="2700000">
            <a:off x="5501471" y="4072389"/>
            <a:ext cx="119642" cy="119642"/>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1" name="Google Shape;1951;p56"/>
          <p:cNvSpPr/>
          <p:nvPr/>
        </p:nvSpPr>
        <p:spPr>
          <a:xfrm>
            <a:off x="6247749" y="2721599"/>
            <a:ext cx="119400" cy="1194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2" name="Google Shape;1952;p56"/>
          <p:cNvSpPr/>
          <p:nvPr/>
        </p:nvSpPr>
        <p:spPr>
          <a:xfrm rot="5400000">
            <a:off x="7111064" y="2201090"/>
            <a:ext cx="119400" cy="1194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53" name="Google Shape;1953;p56"/>
          <p:cNvSpPr/>
          <p:nvPr/>
        </p:nvSpPr>
        <p:spPr>
          <a:xfrm rot="2700000">
            <a:off x="6416817" y="2173294"/>
            <a:ext cx="119642" cy="119642"/>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54" name="Google Shape;1954;p56"/>
          <p:cNvGrpSpPr/>
          <p:nvPr/>
        </p:nvGrpSpPr>
        <p:grpSpPr>
          <a:xfrm>
            <a:off x="7922372" y="2487206"/>
            <a:ext cx="169100" cy="169100"/>
            <a:chOff x="713215" y="1464599"/>
            <a:chExt cx="388200" cy="388200"/>
          </a:xfrm>
        </p:grpSpPr>
        <p:sp>
          <p:nvSpPr>
            <p:cNvPr id="1955" name="Google Shape;1955;p56"/>
            <p:cNvSpPr/>
            <p:nvPr/>
          </p:nvSpPr>
          <p:spPr>
            <a:xfrm rot="2700000">
              <a:off x="770065" y="1521450"/>
              <a:ext cx="274499" cy="274499"/>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56" name="Google Shape;1956;p56"/>
            <p:cNvGrpSpPr/>
            <p:nvPr/>
          </p:nvGrpSpPr>
          <p:grpSpPr>
            <a:xfrm>
              <a:off x="713230" y="1464608"/>
              <a:ext cx="388183" cy="388183"/>
              <a:chOff x="3602048" y="332663"/>
              <a:chExt cx="718060" cy="718060"/>
            </a:xfrm>
          </p:grpSpPr>
          <p:grpSp>
            <p:nvGrpSpPr>
              <p:cNvPr id="1957" name="Google Shape;1957;p56"/>
              <p:cNvGrpSpPr/>
              <p:nvPr/>
            </p:nvGrpSpPr>
            <p:grpSpPr>
              <a:xfrm>
                <a:off x="3695725" y="449325"/>
                <a:ext cx="530700" cy="484800"/>
                <a:chOff x="3695725" y="449325"/>
                <a:chExt cx="530700" cy="484800"/>
              </a:xfrm>
            </p:grpSpPr>
            <p:cxnSp>
              <p:nvCxnSpPr>
                <p:cNvPr id="1958" name="Google Shape;1958;p56"/>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959" name="Google Shape;1959;p56"/>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nvGrpSpPr>
              <p:cNvPr id="1960" name="Google Shape;1960;p56"/>
              <p:cNvGrpSpPr/>
              <p:nvPr/>
            </p:nvGrpSpPr>
            <p:grpSpPr>
              <a:xfrm rot="2700000">
                <a:off x="3695730" y="449296"/>
                <a:ext cx="530695" cy="484795"/>
                <a:chOff x="3695725" y="449325"/>
                <a:chExt cx="530700" cy="484800"/>
              </a:xfrm>
            </p:grpSpPr>
            <p:cxnSp>
              <p:nvCxnSpPr>
                <p:cNvPr id="1961" name="Google Shape;1961;p56"/>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962" name="Google Shape;1962;p56"/>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grpSp>
      <p:grpSp>
        <p:nvGrpSpPr>
          <p:cNvPr id="1963" name="Google Shape;1963;p56"/>
          <p:cNvGrpSpPr/>
          <p:nvPr/>
        </p:nvGrpSpPr>
        <p:grpSpPr>
          <a:xfrm>
            <a:off x="7913043" y="1893231"/>
            <a:ext cx="169100" cy="169100"/>
            <a:chOff x="713215" y="1464599"/>
            <a:chExt cx="388200" cy="388200"/>
          </a:xfrm>
        </p:grpSpPr>
        <p:sp>
          <p:nvSpPr>
            <p:cNvPr id="1964" name="Google Shape;1964;p56"/>
            <p:cNvSpPr/>
            <p:nvPr/>
          </p:nvSpPr>
          <p:spPr>
            <a:xfrm rot="2700000">
              <a:off x="770065" y="1521450"/>
              <a:ext cx="274499" cy="274499"/>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65" name="Google Shape;1965;p56"/>
            <p:cNvGrpSpPr/>
            <p:nvPr/>
          </p:nvGrpSpPr>
          <p:grpSpPr>
            <a:xfrm>
              <a:off x="713230" y="1464608"/>
              <a:ext cx="388183" cy="388183"/>
              <a:chOff x="3602048" y="332663"/>
              <a:chExt cx="718060" cy="718060"/>
            </a:xfrm>
          </p:grpSpPr>
          <p:grpSp>
            <p:nvGrpSpPr>
              <p:cNvPr id="1966" name="Google Shape;1966;p56"/>
              <p:cNvGrpSpPr/>
              <p:nvPr/>
            </p:nvGrpSpPr>
            <p:grpSpPr>
              <a:xfrm>
                <a:off x="3695725" y="449325"/>
                <a:ext cx="530700" cy="484800"/>
                <a:chOff x="3695725" y="449325"/>
                <a:chExt cx="530700" cy="484800"/>
              </a:xfrm>
            </p:grpSpPr>
            <p:cxnSp>
              <p:nvCxnSpPr>
                <p:cNvPr id="1967" name="Google Shape;1967;p56"/>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968" name="Google Shape;1968;p56"/>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nvGrpSpPr>
              <p:cNvPr id="1969" name="Google Shape;1969;p56"/>
              <p:cNvGrpSpPr/>
              <p:nvPr/>
            </p:nvGrpSpPr>
            <p:grpSpPr>
              <a:xfrm rot="2700000">
                <a:off x="3695730" y="449296"/>
                <a:ext cx="530695" cy="484795"/>
                <a:chOff x="3695725" y="449325"/>
                <a:chExt cx="530700" cy="484800"/>
              </a:xfrm>
            </p:grpSpPr>
            <p:cxnSp>
              <p:nvCxnSpPr>
                <p:cNvPr id="1970" name="Google Shape;1970;p56"/>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971" name="Google Shape;1971;p56"/>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grpSp>
      <p:grpSp>
        <p:nvGrpSpPr>
          <p:cNvPr id="1972" name="Google Shape;1972;p56"/>
          <p:cNvGrpSpPr/>
          <p:nvPr/>
        </p:nvGrpSpPr>
        <p:grpSpPr>
          <a:xfrm>
            <a:off x="7865655" y="3318010"/>
            <a:ext cx="169100" cy="169100"/>
            <a:chOff x="713215" y="1464599"/>
            <a:chExt cx="388200" cy="388200"/>
          </a:xfrm>
        </p:grpSpPr>
        <p:sp>
          <p:nvSpPr>
            <p:cNvPr id="1973" name="Google Shape;1973;p56"/>
            <p:cNvSpPr/>
            <p:nvPr/>
          </p:nvSpPr>
          <p:spPr>
            <a:xfrm rot="2700000">
              <a:off x="770065" y="1521450"/>
              <a:ext cx="274499" cy="274499"/>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974" name="Google Shape;1974;p56"/>
            <p:cNvGrpSpPr/>
            <p:nvPr/>
          </p:nvGrpSpPr>
          <p:grpSpPr>
            <a:xfrm>
              <a:off x="713230" y="1464608"/>
              <a:ext cx="388183" cy="388183"/>
              <a:chOff x="3602048" y="332663"/>
              <a:chExt cx="718060" cy="718060"/>
            </a:xfrm>
          </p:grpSpPr>
          <p:grpSp>
            <p:nvGrpSpPr>
              <p:cNvPr id="1975" name="Google Shape;1975;p56"/>
              <p:cNvGrpSpPr/>
              <p:nvPr/>
            </p:nvGrpSpPr>
            <p:grpSpPr>
              <a:xfrm>
                <a:off x="3695725" y="449325"/>
                <a:ext cx="530700" cy="484800"/>
                <a:chOff x="3695725" y="449325"/>
                <a:chExt cx="530700" cy="484800"/>
              </a:xfrm>
            </p:grpSpPr>
            <p:cxnSp>
              <p:nvCxnSpPr>
                <p:cNvPr id="1976" name="Google Shape;1976;p56"/>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977" name="Google Shape;1977;p56"/>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nvGrpSpPr>
              <p:cNvPr id="1978" name="Google Shape;1978;p56"/>
              <p:cNvGrpSpPr/>
              <p:nvPr/>
            </p:nvGrpSpPr>
            <p:grpSpPr>
              <a:xfrm rot="2700000">
                <a:off x="3695730" y="449296"/>
                <a:ext cx="530695" cy="484795"/>
                <a:chOff x="3695725" y="449325"/>
                <a:chExt cx="530700" cy="484800"/>
              </a:xfrm>
            </p:grpSpPr>
            <p:cxnSp>
              <p:nvCxnSpPr>
                <p:cNvPr id="1979" name="Google Shape;1979;p56"/>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1980" name="Google Shape;1980;p56"/>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gr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84" name="Shape 1984"/>
        <p:cNvGrpSpPr/>
        <p:nvPr/>
      </p:nvGrpSpPr>
      <p:grpSpPr>
        <a:xfrm>
          <a:off x="0" y="0"/>
          <a:ext cx="0" cy="0"/>
          <a:chOff x="0" y="0"/>
          <a:chExt cx="0" cy="0"/>
        </a:xfrm>
      </p:grpSpPr>
      <p:grpSp>
        <p:nvGrpSpPr>
          <p:cNvPr id="1985" name="Google Shape;1985;p57"/>
          <p:cNvGrpSpPr/>
          <p:nvPr/>
        </p:nvGrpSpPr>
        <p:grpSpPr>
          <a:xfrm>
            <a:off x="5412540" y="1392724"/>
            <a:ext cx="3004227" cy="2928445"/>
            <a:chOff x="3420275" y="729475"/>
            <a:chExt cx="4831500" cy="3679875"/>
          </a:xfrm>
        </p:grpSpPr>
        <p:sp>
          <p:nvSpPr>
            <p:cNvPr id="1986" name="Google Shape;1986;p57"/>
            <p:cNvSpPr/>
            <p:nvPr/>
          </p:nvSpPr>
          <p:spPr>
            <a:xfrm>
              <a:off x="3586250" y="883825"/>
              <a:ext cx="4503600" cy="2746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7" name="Google Shape;1987;p57"/>
            <p:cNvSpPr/>
            <p:nvPr/>
          </p:nvSpPr>
          <p:spPr>
            <a:xfrm>
              <a:off x="5009044" y="3786200"/>
              <a:ext cx="1649975" cy="623150"/>
            </a:xfrm>
            <a:custGeom>
              <a:rect b="b" l="l" r="r" t="t"/>
              <a:pathLst>
                <a:path extrusionOk="0" h="24926" w="65999">
                  <a:moveTo>
                    <a:pt x="13372" y="0"/>
                  </a:moveTo>
                  <a:cubicBezTo>
                    <a:pt x="13051" y="1881"/>
                    <a:pt x="12653" y="8225"/>
                    <a:pt x="11445" y="11283"/>
                  </a:cubicBezTo>
                  <a:cubicBezTo>
                    <a:pt x="10237" y="14341"/>
                    <a:pt x="7883" y="16511"/>
                    <a:pt x="6125" y="18346"/>
                  </a:cubicBezTo>
                  <a:cubicBezTo>
                    <a:pt x="4367" y="20181"/>
                    <a:pt x="1875" y="21297"/>
                    <a:pt x="896" y="22291"/>
                  </a:cubicBezTo>
                  <a:cubicBezTo>
                    <a:pt x="-82" y="23285"/>
                    <a:pt x="-174" y="23896"/>
                    <a:pt x="254" y="24309"/>
                  </a:cubicBezTo>
                  <a:cubicBezTo>
                    <a:pt x="682" y="24722"/>
                    <a:pt x="805" y="24692"/>
                    <a:pt x="3465" y="24768"/>
                  </a:cubicBezTo>
                  <a:cubicBezTo>
                    <a:pt x="6125" y="24845"/>
                    <a:pt x="10925" y="24768"/>
                    <a:pt x="16215" y="24768"/>
                  </a:cubicBezTo>
                  <a:cubicBezTo>
                    <a:pt x="21505" y="24768"/>
                    <a:pt x="28630" y="24768"/>
                    <a:pt x="35204" y="24768"/>
                  </a:cubicBezTo>
                  <a:cubicBezTo>
                    <a:pt x="41778" y="24768"/>
                    <a:pt x="50783" y="24768"/>
                    <a:pt x="55660" y="24768"/>
                  </a:cubicBezTo>
                  <a:cubicBezTo>
                    <a:pt x="60537" y="24768"/>
                    <a:pt x="62754" y="25104"/>
                    <a:pt x="64466" y="24768"/>
                  </a:cubicBezTo>
                  <a:cubicBezTo>
                    <a:pt x="66178" y="24432"/>
                    <a:pt x="66056" y="23346"/>
                    <a:pt x="65934" y="22750"/>
                  </a:cubicBezTo>
                  <a:cubicBezTo>
                    <a:pt x="65812" y="22154"/>
                    <a:pt x="65353" y="22765"/>
                    <a:pt x="63732" y="21190"/>
                  </a:cubicBezTo>
                  <a:cubicBezTo>
                    <a:pt x="62111" y="19615"/>
                    <a:pt x="57999" y="16512"/>
                    <a:pt x="56210" y="13301"/>
                  </a:cubicBezTo>
                  <a:cubicBezTo>
                    <a:pt x="54421" y="10091"/>
                    <a:pt x="53505" y="4083"/>
                    <a:pt x="53000" y="1927"/>
                  </a:cubicBezTo>
                  <a:cubicBezTo>
                    <a:pt x="52496" y="-229"/>
                    <a:pt x="53153" y="627"/>
                    <a:pt x="53183" y="367"/>
                  </a:cubicBezTo>
                </a:path>
              </a:pathLst>
            </a:custGeom>
            <a:noFill/>
            <a:ln cap="flat" cmpd="sng" w="9525">
              <a:solidFill>
                <a:schemeClr val="dk1"/>
              </a:solidFill>
              <a:prstDash val="solid"/>
              <a:round/>
              <a:headEnd len="med" w="med" type="none"/>
              <a:tailEnd len="med" w="med" type="none"/>
            </a:ln>
          </p:spPr>
        </p:sp>
        <p:sp>
          <p:nvSpPr>
            <p:cNvPr id="1988" name="Google Shape;1988;p57"/>
            <p:cNvSpPr/>
            <p:nvPr/>
          </p:nvSpPr>
          <p:spPr>
            <a:xfrm>
              <a:off x="3420275" y="729475"/>
              <a:ext cx="4831500" cy="3056700"/>
            </a:xfrm>
            <a:prstGeom prst="roundRect">
              <a:avLst>
                <a:gd fmla="val 3857" name="adj"/>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89" name="Google Shape;1989;p57"/>
            <p:cNvSpPr/>
            <p:nvPr/>
          </p:nvSpPr>
          <p:spPr>
            <a:xfrm>
              <a:off x="3453125" y="762775"/>
              <a:ext cx="4765800" cy="2990100"/>
            </a:xfrm>
            <a:prstGeom prst="roundRect">
              <a:avLst>
                <a:gd fmla="val 3282" name="adj"/>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1990" name="Google Shape;1990;p57"/>
          <p:cNvSpPr txBox="1"/>
          <p:nvPr>
            <p:ph idx="2" type="subTitle"/>
          </p:nvPr>
        </p:nvSpPr>
        <p:spPr>
          <a:xfrm>
            <a:off x="219300" y="338925"/>
            <a:ext cx="4944000" cy="4485600"/>
          </a:xfrm>
          <a:prstGeom prst="rect">
            <a:avLst/>
          </a:prstGeom>
          <a:solidFill>
            <a:srgbClr val="FFFFFF">
              <a:alpha val="62390"/>
            </a:srgbClr>
          </a:solidFill>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Conviction</a:t>
            </a:r>
            <a:r>
              <a:rPr lang="en" sz="1800">
                <a:solidFill>
                  <a:srgbClr val="000000"/>
                </a:solidFill>
                <a:latin typeface="Arial"/>
                <a:ea typeface="Arial"/>
                <a:cs typeface="Arial"/>
                <a:sym typeface="Arial"/>
              </a:rPr>
              <a:t>, therefore, is that aspect of argumentation whereby the debater or arguer directs his words to the reasoning faculty of man. On the other hand, </a:t>
            </a:r>
            <a:r>
              <a:rPr b="1" lang="en" sz="1800">
                <a:solidFill>
                  <a:srgbClr val="000000"/>
                </a:solidFill>
                <a:latin typeface="Arial"/>
                <a:ea typeface="Arial"/>
                <a:cs typeface="Arial"/>
                <a:sym typeface="Arial"/>
              </a:rPr>
              <a:t>persuasion </a:t>
            </a:r>
            <a:r>
              <a:rPr lang="en" sz="1800">
                <a:solidFill>
                  <a:srgbClr val="000000"/>
                </a:solidFill>
                <a:latin typeface="Arial"/>
                <a:ea typeface="Arial"/>
                <a:cs typeface="Arial"/>
                <a:sym typeface="Arial"/>
              </a:rPr>
              <a:t>is that aspect of argumentation whereby the arguer directs his words to the heart, to the feelings, to the sentiment, to the emotions of his listeners or adversaries. </a:t>
            </a:r>
            <a:r>
              <a:rPr b="1" lang="en" sz="1800">
                <a:solidFill>
                  <a:srgbClr val="000000"/>
                </a:solidFill>
                <a:latin typeface="Arial"/>
                <a:ea typeface="Arial"/>
                <a:cs typeface="Arial"/>
                <a:sym typeface="Arial"/>
              </a:rPr>
              <a:t>Conviction </a:t>
            </a:r>
            <a:r>
              <a:rPr lang="en" sz="1800">
                <a:solidFill>
                  <a:srgbClr val="000000"/>
                </a:solidFill>
                <a:latin typeface="Arial"/>
                <a:ea typeface="Arial"/>
                <a:cs typeface="Arial"/>
                <a:sym typeface="Arial"/>
              </a:rPr>
              <a:t>makes the truth clear;</a:t>
            </a:r>
            <a:r>
              <a:rPr b="1" lang="en" sz="1800">
                <a:solidFill>
                  <a:srgbClr val="000000"/>
                </a:solidFill>
                <a:latin typeface="Arial"/>
                <a:ea typeface="Arial"/>
                <a:cs typeface="Arial"/>
                <a:sym typeface="Arial"/>
              </a:rPr>
              <a:t> persuasion</a:t>
            </a:r>
            <a:r>
              <a:rPr lang="en" sz="1800">
                <a:solidFill>
                  <a:srgbClr val="000000"/>
                </a:solidFill>
                <a:latin typeface="Arial"/>
                <a:ea typeface="Arial"/>
                <a:cs typeface="Arial"/>
                <a:sym typeface="Arial"/>
              </a:rPr>
              <a:t> makes it more interesting. Furthermore, whereas </a:t>
            </a:r>
            <a:r>
              <a:rPr b="1" lang="en" sz="1800">
                <a:solidFill>
                  <a:srgbClr val="000000"/>
                </a:solidFill>
                <a:latin typeface="Arial"/>
                <a:ea typeface="Arial"/>
                <a:cs typeface="Arial"/>
                <a:sym typeface="Arial"/>
              </a:rPr>
              <a:t>conviction </a:t>
            </a:r>
            <a:r>
              <a:rPr lang="en" sz="1800">
                <a:solidFill>
                  <a:srgbClr val="000000"/>
                </a:solidFill>
                <a:latin typeface="Arial"/>
                <a:ea typeface="Arial"/>
                <a:cs typeface="Arial"/>
                <a:sym typeface="Arial"/>
              </a:rPr>
              <a:t>enables one to accept the truth; persuasion leads one to embrace it.</a:t>
            </a:r>
            <a:endParaRPr sz="1800">
              <a:solidFill>
                <a:srgbClr val="000000"/>
              </a:solidFill>
              <a:latin typeface="Arial"/>
              <a:ea typeface="Arial"/>
              <a:cs typeface="Arial"/>
              <a:sym typeface="Arial"/>
            </a:endParaRPr>
          </a:p>
          <a:p>
            <a:pPr indent="0" lvl="0" marL="0" rtl="0" algn="l">
              <a:lnSpc>
                <a:spcPct val="100000"/>
              </a:lnSpc>
              <a:spcBef>
                <a:spcPts val="1200"/>
              </a:spcBef>
              <a:spcAft>
                <a:spcPts val="0"/>
              </a:spcAft>
              <a:buNone/>
            </a:pPr>
            <a:r>
              <a:t/>
            </a:r>
            <a:endParaRPr b="1" sz="1800">
              <a:solidFill>
                <a:srgbClr val="000000"/>
              </a:solidFill>
              <a:latin typeface="Arial"/>
              <a:ea typeface="Arial"/>
              <a:cs typeface="Arial"/>
              <a:sym typeface="Arial"/>
            </a:endParaRPr>
          </a:p>
        </p:txBody>
      </p:sp>
      <p:sp>
        <p:nvSpPr>
          <p:cNvPr id="1991" name="Google Shape;1991;p57"/>
          <p:cNvSpPr/>
          <p:nvPr/>
        </p:nvSpPr>
        <p:spPr>
          <a:xfrm>
            <a:off x="2251033" y="4468282"/>
            <a:ext cx="880536" cy="24577"/>
          </a:xfrm>
          <a:custGeom>
            <a:rect b="b" l="l" r="r" t="t"/>
            <a:pathLst>
              <a:path extrusionOk="0" h="355" w="12719">
                <a:moveTo>
                  <a:pt x="0" y="1"/>
                </a:moveTo>
                <a:lnTo>
                  <a:pt x="0" y="354"/>
                </a:lnTo>
                <a:lnTo>
                  <a:pt x="12719" y="354"/>
                </a:lnTo>
                <a:lnTo>
                  <a:pt x="12719" y="1"/>
                </a:lnTo>
                <a:close/>
              </a:path>
            </a:pathLst>
          </a:custGeom>
          <a:solidFill>
            <a:srgbClr val="262D66"/>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5" name="Shape 1995"/>
        <p:cNvGrpSpPr/>
        <p:nvPr/>
      </p:nvGrpSpPr>
      <p:grpSpPr>
        <a:xfrm>
          <a:off x="0" y="0"/>
          <a:ext cx="0" cy="0"/>
          <a:chOff x="0" y="0"/>
          <a:chExt cx="0" cy="0"/>
        </a:xfrm>
      </p:grpSpPr>
      <p:grpSp>
        <p:nvGrpSpPr>
          <p:cNvPr id="1996" name="Google Shape;1996;p58"/>
          <p:cNvGrpSpPr/>
          <p:nvPr/>
        </p:nvGrpSpPr>
        <p:grpSpPr>
          <a:xfrm>
            <a:off x="3993025" y="1744625"/>
            <a:ext cx="532200" cy="403550"/>
            <a:chOff x="3736625" y="1744625"/>
            <a:chExt cx="532200" cy="403550"/>
          </a:xfrm>
        </p:grpSpPr>
        <p:sp>
          <p:nvSpPr>
            <p:cNvPr id="1997" name="Google Shape;1997;p58"/>
            <p:cNvSpPr/>
            <p:nvPr/>
          </p:nvSpPr>
          <p:spPr>
            <a:xfrm rot="5400000">
              <a:off x="4054175" y="1912475"/>
              <a:ext cx="3825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98" name="Google Shape;1998;p58"/>
            <p:cNvSpPr/>
            <p:nvPr/>
          </p:nvSpPr>
          <p:spPr>
            <a:xfrm>
              <a:off x="3736625" y="2101375"/>
              <a:ext cx="5322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1999" name="Google Shape;1999;p58"/>
          <p:cNvGrpSpPr/>
          <p:nvPr/>
        </p:nvGrpSpPr>
        <p:grpSpPr>
          <a:xfrm>
            <a:off x="7865125" y="1744625"/>
            <a:ext cx="532200" cy="403550"/>
            <a:chOff x="3736625" y="1744625"/>
            <a:chExt cx="532200" cy="403550"/>
          </a:xfrm>
        </p:grpSpPr>
        <p:sp>
          <p:nvSpPr>
            <p:cNvPr id="2000" name="Google Shape;2000;p58"/>
            <p:cNvSpPr/>
            <p:nvPr/>
          </p:nvSpPr>
          <p:spPr>
            <a:xfrm rot="5400000">
              <a:off x="4054175" y="1912475"/>
              <a:ext cx="3825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1" name="Google Shape;2001;p58"/>
            <p:cNvSpPr/>
            <p:nvPr/>
          </p:nvSpPr>
          <p:spPr>
            <a:xfrm>
              <a:off x="3736625" y="2101375"/>
              <a:ext cx="5322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02" name="Google Shape;2002;p58"/>
          <p:cNvGrpSpPr/>
          <p:nvPr/>
        </p:nvGrpSpPr>
        <p:grpSpPr>
          <a:xfrm>
            <a:off x="3993025" y="3229225"/>
            <a:ext cx="532200" cy="403550"/>
            <a:chOff x="3736625" y="1744625"/>
            <a:chExt cx="532200" cy="403550"/>
          </a:xfrm>
        </p:grpSpPr>
        <p:sp>
          <p:nvSpPr>
            <p:cNvPr id="2003" name="Google Shape;2003;p58"/>
            <p:cNvSpPr/>
            <p:nvPr/>
          </p:nvSpPr>
          <p:spPr>
            <a:xfrm rot="5400000">
              <a:off x="4054175" y="1912475"/>
              <a:ext cx="3825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4" name="Google Shape;2004;p58"/>
            <p:cNvSpPr/>
            <p:nvPr/>
          </p:nvSpPr>
          <p:spPr>
            <a:xfrm>
              <a:off x="3736625" y="2101375"/>
              <a:ext cx="5322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005" name="Google Shape;2005;p58"/>
          <p:cNvGrpSpPr/>
          <p:nvPr/>
        </p:nvGrpSpPr>
        <p:grpSpPr>
          <a:xfrm>
            <a:off x="7865125" y="3229225"/>
            <a:ext cx="532200" cy="403550"/>
            <a:chOff x="3736625" y="1744625"/>
            <a:chExt cx="532200" cy="403550"/>
          </a:xfrm>
        </p:grpSpPr>
        <p:sp>
          <p:nvSpPr>
            <p:cNvPr id="2006" name="Google Shape;2006;p58"/>
            <p:cNvSpPr/>
            <p:nvPr/>
          </p:nvSpPr>
          <p:spPr>
            <a:xfrm rot="5400000">
              <a:off x="4054175" y="1912475"/>
              <a:ext cx="3825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07" name="Google Shape;2007;p58"/>
            <p:cNvSpPr/>
            <p:nvPr/>
          </p:nvSpPr>
          <p:spPr>
            <a:xfrm>
              <a:off x="3736625" y="2101375"/>
              <a:ext cx="5322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08" name="Google Shape;2008;p58"/>
          <p:cNvSpPr txBox="1"/>
          <p:nvPr>
            <p:ph idx="9" type="title"/>
          </p:nvPr>
        </p:nvSpPr>
        <p:spPr>
          <a:xfrm>
            <a:off x="4646399" y="1487040"/>
            <a:ext cx="900000" cy="790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dk1"/>
                </a:solidFill>
              </a:rPr>
              <a:t>02</a:t>
            </a:r>
            <a:endParaRPr>
              <a:solidFill>
                <a:schemeClr val="dk1"/>
              </a:solidFill>
            </a:endParaRPr>
          </a:p>
        </p:txBody>
      </p:sp>
      <p:sp>
        <p:nvSpPr>
          <p:cNvPr id="2009" name="Google Shape;2009;p58"/>
          <p:cNvSpPr txBox="1"/>
          <p:nvPr>
            <p:ph idx="13" type="title"/>
          </p:nvPr>
        </p:nvSpPr>
        <p:spPr>
          <a:xfrm>
            <a:off x="4646399" y="2980127"/>
            <a:ext cx="900000" cy="790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04</a:t>
            </a:r>
            <a:endParaRPr/>
          </a:p>
        </p:txBody>
      </p:sp>
      <p:sp>
        <p:nvSpPr>
          <p:cNvPr id="2010" name="Google Shape;2010;p58"/>
          <p:cNvSpPr txBox="1"/>
          <p:nvPr>
            <p:ph idx="14" type="title"/>
          </p:nvPr>
        </p:nvSpPr>
        <p:spPr>
          <a:xfrm>
            <a:off x="787425" y="1487050"/>
            <a:ext cx="900000" cy="790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dk1"/>
                </a:solidFill>
              </a:rPr>
              <a:t>01</a:t>
            </a:r>
            <a:endParaRPr>
              <a:solidFill>
                <a:schemeClr val="dk1"/>
              </a:solidFill>
            </a:endParaRPr>
          </a:p>
        </p:txBody>
      </p:sp>
      <p:sp>
        <p:nvSpPr>
          <p:cNvPr id="2011" name="Google Shape;2011;p58"/>
          <p:cNvSpPr txBox="1"/>
          <p:nvPr>
            <p:ph idx="15" type="title"/>
          </p:nvPr>
        </p:nvSpPr>
        <p:spPr>
          <a:xfrm>
            <a:off x="787425" y="2980126"/>
            <a:ext cx="900000" cy="7908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03</a:t>
            </a:r>
            <a:endParaRPr/>
          </a:p>
        </p:txBody>
      </p:sp>
      <p:sp>
        <p:nvSpPr>
          <p:cNvPr id="2012" name="Google Shape;2012;p58"/>
          <p:cNvSpPr txBox="1"/>
          <p:nvPr>
            <p:ph type="title"/>
          </p:nvPr>
        </p:nvSpPr>
        <p:spPr>
          <a:xfrm>
            <a:off x="713225" y="445025"/>
            <a:ext cx="7717800" cy="5727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b="1" lang="en" sz="2100">
                <a:solidFill>
                  <a:srgbClr val="000000"/>
                </a:solidFill>
                <a:latin typeface="Arial"/>
                <a:ea typeface="Arial"/>
                <a:cs typeface="Arial"/>
                <a:sym typeface="Arial"/>
              </a:rPr>
              <a:t>THE FOUR PROCESSES OF ARGUMENTATION</a:t>
            </a:r>
            <a:endParaRPr b="1" sz="2100">
              <a:solidFill>
                <a:srgbClr val="000000"/>
              </a:solidFill>
              <a:latin typeface="Arial"/>
              <a:ea typeface="Arial"/>
              <a:cs typeface="Arial"/>
              <a:sym typeface="Arial"/>
            </a:endParaRPr>
          </a:p>
          <a:p>
            <a:pPr indent="0" lvl="0" marL="0" rtl="0" algn="ctr">
              <a:spcBef>
                <a:spcPts val="1200"/>
              </a:spcBef>
              <a:spcAft>
                <a:spcPts val="0"/>
              </a:spcAft>
              <a:buNone/>
            </a:pPr>
            <a:r>
              <a:t/>
            </a:r>
            <a:endParaRPr>
              <a:solidFill>
                <a:schemeClr val="dk1"/>
              </a:solidFill>
            </a:endParaRPr>
          </a:p>
        </p:txBody>
      </p:sp>
      <p:sp>
        <p:nvSpPr>
          <p:cNvPr id="2013" name="Google Shape;2013;p58"/>
          <p:cNvSpPr txBox="1"/>
          <p:nvPr>
            <p:ph idx="2" type="subTitle"/>
          </p:nvPr>
        </p:nvSpPr>
        <p:spPr>
          <a:xfrm>
            <a:off x="1758625" y="3229225"/>
            <a:ext cx="2719800" cy="356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100"/>
              <a:t>ARRANGEMENT</a:t>
            </a:r>
            <a:endParaRPr sz="2100"/>
          </a:p>
        </p:txBody>
      </p:sp>
      <p:sp>
        <p:nvSpPr>
          <p:cNvPr id="2014" name="Google Shape;2014;p58"/>
          <p:cNvSpPr txBox="1"/>
          <p:nvPr>
            <p:ph idx="4" type="subTitle"/>
          </p:nvPr>
        </p:nvSpPr>
        <p:spPr>
          <a:xfrm>
            <a:off x="5622276" y="1744625"/>
            <a:ext cx="2719800" cy="356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100"/>
              <a:t>SELECTION</a:t>
            </a:r>
            <a:endParaRPr sz="2100"/>
          </a:p>
        </p:txBody>
      </p:sp>
      <p:sp>
        <p:nvSpPr>
          <p:cNvPr id="2015" name="Google Shape;2015;p58"/>
          <p:cNvSpPr txBox="1"/>
          <p:nvPr>
            <p:ph idx="6" type="subTitle"/>
          </p:nvPr>
        </p:nvSpPr>
        <p:spPr>
          <a:xfrm>
            <a:off x="5622276" y="3229225"/>
            <a:ext cx="2719800" cy="356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100"/>
              <a:t>PRESENTATION</a:t>
            </a:r>
            <a:endParaRPr sz="2100"/>
          </a:p>
        </p:txBody>
      </p:sp>
      <p:sp>
        <p:nvSpPr>
          <p:cNvPr id="2016" name="Google Shape;2016;p58"/>
          <p:cNvSpPr txBox="1"/>
          <p:nvPr>
            <p:ph idx="7" type="subTitle"/>
          </p:nvPr>
        </p:nvSpPr>
        <p:spPr>
          <a:xfrm>
            <a:off x="1758625" y="1744625"/>
            <a:ext cx="2719800" cy="3567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sz="2100"/>
              <a:t>INVENTION</a:t>
            </a:r>
            <a:endParaRPr sz="2100"/>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20" name="Shape 2020"/>
        <p:cNvGrpSpPr/>
        <p:nvPr/>
      </p:nvGrpSpPr>
      <p:grpSpPr>
        <a:xfrm>
          <a:off x="0" y="0"/>
          <a:ext cx="0" cy="0"/>
          <a:chOff x="0" y="0"/>
          <a:chExt cx="0" cy="0"/>
        </a:xfrm>
      </p:grpSpPr>
      <p:pic>
        <p:nvPicPr>
          <p:cNvPr id="2021" name="Google Shape;2021;p59"/>
          <p:cNvPicPr preferRelativeResize="0"/>
          <p:nvPr/>
        </p:nvPicPr>
        <p:blipFill rotWithShape="1">
          <a:blip r:embed="rId3">
            <a:alphaModFix/>
          </a:blip>
          <a:srcRect b="14879" l="22731" r="28726" t="0"/>
          <a:stretch/>
        </p:blipFill>
        <p:spPr>
          <a:xfrm>
            <a:off x="1018176" y="864275"/>
            <a:ext cx="1374149" cy="3479325"/>
          </a:xfrm>
          <a:prstGeom prst="rect">
            <a:avLst/>
          </a:prstGeom>
          <a:noFill/>
          <a:ln>
            <a:noFill/>
          </a:ln>
        </p:spPr>
      </p:pic>
      <p:pic>
        <p:nvPicPr>
          <p:cNvPr id="2022" name="Google Shape;2022;p59"/>
          <p:cNvPicPr preferRelativeResize="0"/>
          <p:nvPr/>
        </p:nvPicPr>
        <p:blipFill rotWithShape="1">
          <a:blip r:embed="rId4">
            <a:alphaModFix/>
          </a:blip>
          <a:srcRect b="5768" l="45927" r="2973" t="5618"/>
          <a:stretch/>
        </p:blipFill>
        <p:spPr>
          <a:xfrm>
            <a:off x="282125" y="745925"/>
            <a:ext cx="2110201" cy="3637823"/>
          </a:xfrm>
          <a:prstGeom prst="rect">
            <a:avLst/>
          </a:prstGeom>
          <a:noFill/>
          <a:ln>
            <a:noFill/>
          </a:ln>
        </p:spPr>
      </p:pic>
      <p:sp>
        <p:nvSpPr>
          <p:cNvPr id="2023" name="Google Shape;2023;p59"/>
          <p:cNvSpPr txBox="1"/>
          <p:nvPr>
            <p:ph idx="1" type="subTitle"/>
          </p:nvPr>
        </p:nvSpPr>
        <p:spPr>
          <a:xfrm>
            <a:off x="2601650" y="408036"/>
            <a:ext cx="5283000" cy="4615200"/>
          </a:xfrm>
          <a:prstGeom prst="rect">
            <a:avLst/>
          </a:prstGeom>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b="1" lang="en" sz="1800">
                <a:solidFill>
                  <a:srgbClr val="000000"/>
                </a:solidFill>
                <a:latin typeface="Arial"/>
                <a:ea typeface="Arial"/>
                <a:cs typeface="Arial"/>
                <a:sym typeface="Arial"/>
              </a:rPr>
              <a:t>Science</a:t>
            </a:r>
            <a:r>
              <a:rPr lang="en" sz="1800">
                <a:solidFill>
                  <a:srgbClr val="000000"/>
                </a:solidFill>
                <a:latin typeface="Arial"/>
                <a:ea typeface="Arial"/>
                <a:cs typeface="Arial"/>
                <a:sym typeface="Arial"/>
              </a:rPr>
              <a:t> teaches us what and how to know; art teaches us how to do. Now, logic, as we had seen in the previous lectures, is the science of thought, the science of correct inferential thinking, the science of proof or evidence. Thus, </a:t>
            </a:r>
            <a:r>
              <a:rPr b="1" lang="en" sz="1800">
                <a:solidFill>
                  <a:srgbClr val="000000"/>
                </a:solidFill>
                <a:latin typeface="Arial"/>
                <a:ea typeface="Arial"/>
                <a:cs typeface="Arial"/>
                <a:sym typeface="Arial"/>
              </a:rPr>
              <a:t>logic</a:t>
            </a:r>
            <a:r>
              <a:rPr lang="en" sz="1800">
                <a:solidFill>
                  <a:srgbClr val="000000"/>
                </a:solidFill>
                <a:latin typeface="Arial"/>
                <a:ea typeface="Arial"/>
                <a:cs typeface="Arial"/>
                <a:sym typeface="Arial"/>
              </a:rPr>
              <a:t> is a science--of which </a:t>
            </a:r>
            <a:r>
              <a:rPr b="1" lang="en" sz="1800">
                <a:solidFill>
                  <a:srgbClr val="000000"/>
                </a:solidFill>
                <a:latin typeface="Arial"/>
                <a:ea typeface="Arial"/>
                <a:cs typeface="Arial"/>
                <a:sym typeface="Arial"/>
              </a:rPr>
              <a:t>argumentation </a:t>
            </a:r>
            <a:r>
              <a:rPr lang="en" sz="1800">
                <a:solidFill>
                  <a:srgbClr val="000000"/>
                </a:solidFill>
                <a:latin typeface="Arial"/>
                <a:ea typeface="Arial"/>
                <a:cs typeface="Arial"/>
                <a:sym typeface="Arial"/>
              </a:rPr>
              <a:t>is the corresponding art-especially when it is involved in detecting false reasoning. And </a:t>
            </a:r>
            <a:r>
              <a:rPr b="1" lang="en" sz="1800">
                <a:solidFill>
                  <a:srgbClr val="000000"/>
                </a:solidFill>
                <a:latin typeface="Arial"/>
                <a:ea typeface="Arial"/>
                <a:cs typeface="Arial"/>
                <a:sym typeface="Arial"/>
              </a:rPr>
              <a:t>debate</a:t>
            </a:r>
            <a:r>
              <a:rPr lang="en" sz="1800">
                <a:solidFill>
                  <a:srgbClr val="000000"/>
                </a:solidFill>
                <a:latin typeface="Arial"/>
                <a:ea typeface="Arial"/>
                <a:cs typeface="Arial"/>
                <a:sym typeface="Arial"/>
              </a:rPr>
              <a:t> is the art of direct oral argumentation.</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t/>
            </a:r>
            <a:endParaRPr sz="2100"/>
          </a:p>
          <a:p>
            <a:pPr indent="0" lvl="0" marL="0" rtl="0" algn="r">
              <a:spcBef>
                <a:spcPts val="1200"/>
              </a:spcBef>
              <a:spcAft>
                <a:spcPts val="0"/>
              </a:spcAft>
              <a:buNone/>
            </a:pPr>
            <a:r>
              <a:t/>
            </a:r>
            <a:endParaRPr/>
          </a:p>
        </p:txBody>
      </p:sp>
      <p:grpSp>
        <p:nvGrpSpPr>
          <p:cNvPr id="2024" name="Google Shape;2024;p59"/>
          <p:cNvGrpSpPr/>
          <p:nvPr/>
        </p:nvGrpSpPr>
        <p:grpSpPr>
          <a:xfrm>
            <a:off x="676914" y="494200"/>
            <a:ext cx="1884748" cy="4148051"/>
            <a:chOff x="715354" y="494198"/>
            <a:chExt cx="4360824" cy="4148051"/>
          </a:xfrm>
        </p:grpSpPr>
        <p:sp>
          <p:nvSpPr>
            <p:cNvPr id="2025" name="Google Shape;2025;p59"/>
            <p:cNvSpPr/>
            <p:nvPr/>
          </p:nvSpPr>
          <p:spPr>
            <a:xfrm flipH="1" rot="-5400000">
              <a:off x="1668077" y="1234148"/>
              <a:ext cx="3703943" cy="3112260"/>
            </a:xfrm>
            <a:custGeom>
              <a:rect b="b" l="l" r="r" t="t"/>
              <a:pathLst>
                <a:path extrusionOk="0" h="136923" w="162936">
                  <a:moveTo>
                    <a:pt x="0" y="65269"/>
                  </a:moveTo>
                  <a:lnTo>
                    <a:pt x="71654" y="136923"/>
                  </a:lnTo>
                  <a:lnTo>
                    <a:pt x="162936" y="45641"/>
                  </a:lnTo>
                  <a:lnTo>
                    <a:pt x="117295" y="0"/>
                  </a:lnTo>
                </a:path>
              </a:pathLst>
            </a:custGeom>
            <a:noFill/>
            <a:ln cap="flat" cmpd="sng" w="9525">
              <a:solidFill>
                <a:schemeClr val="dk1"/>
              </a:solidFill>
              <a:prstDash val="solid"/>
              <a:round/>
              <a:headEnd len="med" w="med" type="none"/>
              <a:tailEnd len="med" w="med" type="none"/>
            </a:ln>
          </p:spPr>
        </p:sp>
        <p:sp>
          <p:nvSpPr>
            <p:cNvPr id="2026" name="Google Shape;2026;p59"/>
            <p:cNvSpPr/>
            <p:nvPr/>
          </p:nvSpPr>
          <p:spPr>
            <a:xfrm flipH="1" rot="-5400000">
              <a:off x="3712203" y="1948959"/>
              <a:ext cx="1494503" cy="849284"/>
            </a:xfrm>
            <a:custGeom>
              <a:rect b="b" l="l" r="r" t="t"/>
              <a:pathLst>
                <a:path extrusionOk="0" h="37364" w="65743">
                  <a:moveTo>
                    <a:pt x="0" y="8986"/>
                  </a:moveTo>
                  <a:lnTo>
                    <a:pt x="28378" y="37364"/>
                  </a:lnTo>
                  <a:lnTo>
                    <a:pt x="65743" y="0"/>
                  </a:lnTo>
                </a:path>
              </a:pathLst>
            </a:custGeom>
            <a:noFill/>
            <a:ln cap="flat" cmpd="sng" w="9525">
              <a:solidFill>
                <a:schemeClr val="dk1"/>
              </a:solidFill>
              <a:prstDash val="solid"/>
              <a:round/>
              <a:headEnd len="med" w="med" type="none"/>
              <a:tailEnd len="med" w="med" type="none"/>
            </a:ln>
          </p:spPr>
        </p:sp>
        <p:sp>
          <p:nvSpPr>
            <p:cNvPr id="2027" name="Google Shape;2027;p59"/>
            <p:cNvSpPr/>
            <p:nvPr/>
          </p:nvSpPr>
          <p:spPr>
            <a:xfrm flipH="1" rot="-5400000">
              <a:off x="395316" y="814236"/>
              <a:ext cx="3714695" cy="3074619"/>
            </a:xfrm>
            <a:custGeom>
              <a:rect b="b" l="l" r="r" t="t"/>
              <a:pathLst>
                <a:path extrusionOk="0" h="135267" w="163409">
                  <a:moveTo>
                    <a:pt x="44222" y="135267"/>
                  </a:moveTo>
                  <a:lnTo>
                    <a:pt x="0" y="91045"/>
                  </a:lnTo>
                  <a:lnTo>
                    <a:pt x="91046" y="0"/>
                  </a:lnTo>
                  <a:lnTo>
                    <a:pt x="163409" y="72363"/>
                  </a:lnTo>
                </a:path>
              </a:pathLst>
            </a:custGeom>
            <a:noFill/>
            <a:ln cap="flat" cmpd="sng" w="9525">
              <a:solidFill>
                <a:schemeClr val="dk1"/>
              </a:solidFill>
              <a:prstDash val="solid"/>
              <a:round/>
              <a:headEnd len="med" w="med" type="none"/>
              <a:tailEnd len="med" w="med" type="none"/>
            </a:ln>
          </p:spPr>
        </p:sp>
        <p:sp>
          <p:nvSpPr>
            <p:cNvPr id="2028" name="Google Shape;2028;p59"/>
            <p:cNvSpPr/>
            <p:nvPr/>
          </p:nvSpPr>
          <p:spPr>
            <a:xfrm flipH="1" rot="-5400000">
              <a:off x="373933" y="2346114"/>
              <a:ext cx="1537490" cy="854648"/>
            </a:xfrm>
            <a:custGeom>
              <a:rect b="b" l="l" r="r" t="t"/>
              <a:pathLst>
                <a:path extrusionOk="0" h="37600" w="67634">
                  <a:moveTo>
                    <a:pt x="67634" y="30033"/>
                  </a:moveTo>
                  <a:lnTo>
                    <a:pt x="37601" y="0"/>
                  </a:lnTo>
                  <a:lnTo>
                    <a:pt x="0" y="37600"/>
                  </a:lnTo>
                </a:path>
              </a:pathLst>
            </a:custGeom>
            <a:noFill/>
            <a:ln cap="flat" cmpd="sng" w="9525">
              <a:solidFill>
                <a:schemeClr val="dk1"/>
              </a:solidFill>
              <a:prstDash val="solid"/>
              <a:round/>
              <a:headEnd len="med" w="med" type="none"/>
              <a:tailEnd len="med" w="med" type="none"/>
            </a:ln>
          </p:spPr>
        </p:sp>
      </p:grpSp>
      <p:grpSp>
        <p:nvGrpSpPr>
          <p:cNvPr id="2029" name="Google Shape;2029;p59"/>
          <p:cNvGrpSpPr/>
          <p:nvPr/>
        </p:nvGrpSpPr>
        <p:grpSpPr>
          <a:xfrm>
            <a:off x="378704" y="1430448"/>
            <a:ext cx="2289319" cy="2646472"/>
            <a:chOff x="4558650" y="1496475"/>
            <a:chExt cx="1736965" cy="2818094"/>
          </a:xfrm>
        </p:grpSpPr>
        <p:sp>
          <p:nvSpPr>
            <p:cNvPr id="2030" name="Google Shape;2030;p59"/>
            <p:cNvSpPr/>
            <p:nvPr/>
          </p:nvSpPr>
          <p:spPr>
            <a:xfrm rot="2699691">
              <a:off x="4251677" y="3403249"/>
              <a:ext cx="2356575" cy="91641"/>
            </a:xfrm>
            <a:prstGeom prst="rect">
              <a:avLst/>
            </a:prstGeom>
            <a:solidFill>
              <a:schemeClr val="dk1"/>
            </a:solidFill>
            <a:ln>
              <a:noFill/>
            </a:ln>
          </p:spPr>
          <p:txBody>
            <a:bodyPr anchorCtr="0" anchor="ctr" bIns="85850" lIns="85850" spcFirstLastPara="1" rIns="85850" wrap="square" tIns="85850">
              <a:noAutofit/>
            </a:bodyPr>
            <a:lstStyle/>
            <a:p>
              <a:pPr indent="0" lvl="0" marL="0" rtl="0" algn="l">
                <a:spcBef>
                  <a:spcPts val="0"/>
                </a:spcBef>
                <a:spcAft>
                  <a:spcPts val="0"/>
                </a:spcAft>
                <a:buNone/>
              </a:pPr>
              <a:r>
                <a:t/>
              </a:r>
              <a:endParaRPr/>
            </a:p>
          </p:txBody>
        </p:sp>
        <p:sp>
          <p:nvSpPr>
            <p:cNvPr id="2031" name="Google Shape;2031;p59"/>
            <p:cNvSpPr/>
            <p:nvPr/>
          </p:nvSpPr>
          <p:spPr>
            <a:xfrm rot="8100450">
              <a:off x="4353563" y="2056505"/>
              <a:ext cx="1622174" cy="91641"/>
            </a:xfrm>
            <a:prstGeom prst="rect">
              <a:avLst/>
            </a:prstGeom>
            <a:solidFill>
              <a:schemeClr val="dk1"/>
            </a:solidFill>
            <a:ln>
              <a:noFill/>
            </a:ln>
          </p:spPr>
          <p:txBody>
            <a:bodyPr anchorCtr="0" anchor="ctr" bIns="85850" lIns="85850" spcFirstLastPara="1" rIns="85850" wrap="square" tIns="85850">
              <a:noAutofit/>
            </a:bodyPr>
            <a:lstStyle/>
            <a:p>
              <a:pPr indent="0" lvl="0" marL="0" rtl="0" algn="l">
                <a:spcBef>
                  <a:spcPts val="0"/>
                </a:spcBef>
                <a:spcAft>
                  <a:spcPts val="0"/>
                </a:spcAft>
                <a:buNone/>
              </a:pPr>
              <a:r>
                <a:t/>
              </a:r>
              <a:endParaRPr/>
            </a:p>
          </p:txBody>
        </p:sp>
      </p:grpSp>
      <p:grpSp>
        <p:nvGrpSpPr>
          <p:cNvPr id="2032" name="Google Shape;2032;p59"/>
          <p:cNvGrpSpPr/>
          <p:nvPr/>
        </p:nvGrpSpPr>
        <p:grpSpPr>
          <a:xfrm>
            <a:off x="4223531" y="431693"/>
            <a:ext cx="718060" cy="718060"/>
            <a:chOff x="3602048" y="332663"/>
            <a:chExt cx="718060" cy="718060"/>
          </a:xfrm>
        </p:grpSpPr>
        <p:grpSp>
          <p:nvGrpSpPr>
            <p:cNvPr id="2033" name="Google Shape;2033;p59"/>
            <p:cNvGrpSpPr/>
            <p:nvPr/>
          </p:nvGrpSpPr>
          <p:grpSpPr>
            <a:xfrm>
              <a:off x="3695725" y="449325"/>
              <a:ext cx="530700" cy="484800"/>
              <a:chOff x="3695725" y="449325"/>
              <a:chExt cx="530700" cy="484800"/>
            </a:xfrm>
          </p:grpSpPr>
          <p:cxnSp>
            <p:nvCxnSpPr>
              <p:cNvPr id="2034" name="Google Shape;2034;p59"/>
              <p:cNvCxnSpPr/>
              <p:nvPr/>
            </p:nvCxnSpPr>
            <p:spPr>
              <a:xfrm>
                <a:off x="3961075" y="449325"/>
                <a:ext cx="0" cy="484800"/>
              </a:xfrm>
              <a:prstGeom prst="straightConnector1">
                <a:avLst/>
              </a:prstGeom>
              <a:noFill/>
              <a:ln cap="flat" cmpd="sng" w="9525">
                <a:solidFill>
                  <a:schemeClr val="dk1"/>
                </a:solidFill>
                <a:prstDash val="solid"/>
                <a:round/>
                <a:headEnd len="med" w="med" type="none"/>
                <a:tailEnd len="med" w="med" type="none"/>
              </a:ln>
            </p:spPr>
          </p:cxnSp>
          <p:cxnSp>
            <p:nvCxnSpPr>
              <p:cNvPr id="2035" name="Google Shape;2035;p59"/>
              <p:cNvCxnSpPr/>
              <p:nvPr/>
            </p:nvCxnSpPr>
            <p:spPr>
              <a:xfrm rot="10800000">
                <a:off x="3695725" y="691725"/>
                <a:ext cx="530700" cy="0"/>
              </a:xfrm>
              <a:prstGeom prst="straightConnector1">
                <a:avLst/>
              </a:prstGeom>
              <a:noFill/>
              <a:ln cap="flat" cmpd="sng" w="9525">
                <a:solidFill>
                  <a:schemeClr val="dk1"/>
                </a:solidFill>
                <a:prstDash val="solid"/>
                <a:round/>
                <a:headEnd len="med" w="med" type="none"/>
                <a:tailEnd len="med" w="med" type="none"/>
              </a:ln>
            </p:spPr>
          </p:cxnSp>
        </p:grpSp>
        <p:grpSp>
          <p:nvGrpSpPr>
            <p:cNvPr id="2036" name="Google Shape;2036;p59"/>
            <p:cNvGrpSpPr/>
            <p:nvPr/>
          </p:nvGrpSpPr>
          <p:grpSpPr>
            <a:xfrm rot="2700000">
              <a:off x="3695730" y="449296"/>
              <a:ext cx="530695" cy="484795"/>
              <a:chOff x="3695725" y="449325"/>
              <a:chExt cx="530700" cy="484800"/>
            </a:xfrm>
          </p:grpSpPr>
          <p:cxnSp>
            <p:nvCxnSpPr>
              <p:cNvPr id="2037" name="Google Shape;2037;p59"/>
              <p:cNvCxnSpPr/>
              <p:nvPr/>
            </p:nvCxnSpPr>
            <p:spPr>
              <a:xfrm>
                <a:off x="3961075" y="449325"/>
                <a:ext cx="0" cy="484800"/>
              </a:xfrm>
              <a:prstGeom prst="straightConnector1">
                <a:avLst/>
              </a:prstGeom>
              <a:noFill/>
              <a:ln cap="flat" cmpd="sng" w="9525">
                <a:solidFill>
                  <a:schemeClr val="dk1"/>
                </a:solidFill>
                <a:prstDash val="solid"/>
                <a:round/>
                <a:headEnd len="med" w="med" type="none"/>
                <a:tailEnd len="med" w="med" type="none"/>
              </a:ln>
            </p:spPr>
          </p:cxnSp>
          <p:cxnSp>
            <p:nvCxnSpPr>
              <p:cNvPr id="2038" name="Google Shape;2038;p59"/>
              <p:cNvCxnSpPr/>
              <p:nvPr/>
            </p:nvCxnSpPr>
            <p:spPr>
              <a:xfrm rot="10800000">
                <a:off x="3695725" y="691725"/>
                <a:ext cx="530700" cy="0"/>
              </a:xfrm>
              <a:prstGeom prst="straightConnector1">
                <a:avLst/>
              </a:prstGeom>
              <a:noFill/>
              <a:ln cap="flat" cmpd="sng" w="9525">
                <a:solidFill>
                  <a:schemeClr val="dk1"/>
                </a:solidFill>
                <a:prstDash val="solid"/>
                <a:round/>
                <a:headEnd len="med" w="med" type="none"/>
                <a:tailEnd len="med" w="med" type="none"/>
              </a:ln>
            </p:spPr>
          </p:cxnSp>
        </p:grpSp>
      </p:grpSp>
      <p:grpSp>
        <p:nvGrpSpPr>
          <p:cNvPr id="2039" name="Google Shape;2039;p59"/>
          <p:cNvGrpSpPr/>
          <p:nvPr/>
        </p:nvGrpSpPr>
        <p:grpSpPr>
          <a:xfrm>
            <a:off x="4212973" y="3988013"/>
            <a:ext cx="718060" cy="718060"/>
            <a:chOff x="3602048" y="332663"/>
            <a:chExt cx="718060" cy="718060"/>
          </a:xfrm>
        </p:grpSpPr>
        <p:grpSp>
          <p:nvGrpSpPr>
            <p:cNvPr id="2040" name="Google Shape;2040;p59"/>
            <p:cNvGrpSpPr/>
            <p:nvPr/>
          </p:nvGrpSpPr>
          <p:grpSpPr>
            <a:xfrm>
              <a:off x="3695725" y="449325"/>
              <a:ext cx="530700" cy="484800"/>
              <a:chOff x="3695725" y="449325"/>
              <a:chExt cx="530700" cy="484800"/>
            </a:xfrm>
          </p:grpSpPr>
          <p:cxnSp>
            <p:nvCxnSpPr>
              <p:cNvPr id="2041" name="Google Shape;2041;p59"/>
              <p:cNvCxnSpPr/>
              <p:nvPr/>
            </p:nvCxnSpPr>
            <p:spPr>
              <a:xfrm>
                <a:off x="3961075" y="449325"/>
                <a:ext cx="0" cy="484800"/>
              </a:xfrm>
              <a:prstGeom prst="straightConnector1">
                <a:avLst/>
              </a:prstGeom>
              <a:noFill/>
              <a:ln cap="flat" cmpd="sng" w="9525">
                <a:solidFill>
                  <a:schemeClr val="dk1"/>
                </a:solidFill>
                <a:prstDash val="solid"/>
                <a:round/>
                <a:headEnd len="med" w="med" type="none"/>
                <a:tailEnd len="med" w="med" type="none"/>
              </a:ln>
            </p:spPr>
          </p:cxnSp>
          <p:cxnSp>
            <p:nvCxnSpPr>
              <p:cNvPr id="2042" name="Google Shape;2042;p59"/>
              <p:cNvCxnSpPr/>
              <p:nvPr/>
            </p:nvCxnSpPr>
            <p:spPr>
              <a:xfrm rot="10800000">
                <a:off x="3695725" y="691725"/>
                <a:ext cx="530700" cy="0"/>
              </a:xfrm>
              <a:prstGeom prst="straightConnector1">
                <a:avLst/>
              </a:prstGeom>
              <a:noFill/>
              <a:ln cap="flat" cmpd="sng" w="9525">
                <a:solidFill>
                  <a:schemeClr val="dk1"/>
                </a:solidFill>
                <a:prstDash val="solid"/>
                <a:round/>
                <a:headEnd len="med" w="med" type="none"/>
                <a:tailEnd len="med" w="med" type="none"/>
              </a:ln>
            </p:spPr>
          </p:cxnSp>
        </p:grpSp>
        <p:grpSp>
          <p:nvGrpSpPr>
            <p:cNvPr id="2043" name="Google Shape;2043;p59"/>
            <p:cNvGrpSpPr/>
            <p:nvPr/>
          </p:nvGrpSpPr>
          <p:grpSpPr>
            <a:xfrm rot="2700000">
              <a:off x="3695730" y="449296"/>
              <a:ext cx="530695" cy="484795"/>
              <a:chOff x="3695725" y="449325"/>
              <a:chExt cx="530700" cy="484800"/>
            </a:xfrm>
          </p:grpSpPr>
          <p:cxnSp>
            <p:nvCxnSpPr>
              <p:cNvPr id="2044" name="Google Shape;2044;p59"/>
              <p:cNvCxnSpPr/>
              <p:nvPr/>
            </p:nvCxnSpPr>
            <p:spPr>
              <a:xfrm>
                <a:off x="3961075" y="449325"/>
                <a:ext cx="0" cy="484800"/>
              </a:xfrm>
              <a:prstGeom prst="straightConnector1">
                <a:avLst/>
              </a:prstGeom>
              <a:noFill/>
              <a:ln cap="flat" cmpd="sng" w="9525">
                <a:solidFill>
                  <a:schemeClr val="dk1"/>
                </a:solidFill>
                <a:prstDash val="solid"/>
                <a:round/>
                <a:headEnd len="med" w="med" type="none"/>
                <a:tailEnd len="med" w="med" type="none"/>
              </a:ln>
            </p:spPr>
          </p:cxnSp>
          <p:cxnSp>
            <p:nvCxnSpPr>
              <p:cNvPr id="2045" name="Google Shape;2045;p59"/>
              <p:cNvCxnSpPr/>
              <p:nvPr/>
            </p:nvCxnSpPr>
            <p:spPr>
              <a:xfrm rot="10800000">
                <a:off x="3695725" y="691725"/>
                <a:ext cx="530700" cy="0"/>
              </a:xfrm>
              <a:prstGeom prst="straightConnector1">
                <a:avLst/>
              </a:prstGeom>
              <a:noFill/>
              <a:ln cap="flat" cmpd="sng" w="9525">
                <a:solidFill>
                  <a:schemeClr val="dk1"/>
                </a:solidFill>
                <a:prstDash val="solid"/>
                <a:round/>
                <a:headEnd len="med" w="med" type="none"/>
                <a:tailEnd len="med" w="med" type="none"/>
              </a:ln>
            </p:spPr>
          </p:cxnSp>
        </p:grpSp>
      </p:grpSp>
      <p:sp>
        <p:nvSpPr>
          <p:cNvPr id="2046" name="Google Shape;2046;p59"/>
          <p:cNvSpPr/>
          <p:nvPr/>
        </p:nvSpPr>
        <p:spPr>
          <a:xfrm>
            <a:off x="7398920" y="4774545"/>
            <a:ext cx="880536" cy="24577"/>
          </a:xfrm>
          <a:custGeom>
            <a:rect b="b" l="l" r="r" t="t"/>
            <a:pathLst>
              <a:path extrusionOk="0" h="355" w="12719">
                <a:moveTo>
                  <a:pt x="0" y="1"/>
                </a:moveTo>
                <a:lnTo>
                  <a:pt x="0" y="354"/>
                </a:lnTo>
                <a:lnTo>
                  <a:pt x="12719" y="354"/>
                </a:lnTo>
                <a:lnTo>
                  <a:pt x="1271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2050" name="Shape 2050"/>
        <p:cNvGrpSpPr/>
        <p:nvPr/>
      </p:nvGrpSpPr>
      <p:grpSpPr>
        <a:xfrm>
          <a:off x="0" y="0"/>
          <a:ext cx="0" cy="0"/>
          <a:chOff x="0" y="0"/>
          <a:chExt cx="0" cy="0"/>
        </a:xfrm>
      </p:grpSpPr>
      <p:sp>
        <p:nvSpPr>
          <p:cNvPr id="2051" name="Google Shape;2051;p60"/>
          <p:cNvSpPr txBox="1"/>
          <p:nvPr>
            <p:ph idx="4294967295" type="title"/>
          </p:nvPr>
        </p:nvSpPr>
        <p:spPr>
          <a:xfrm>
            <a:off x="406400" y="323850"/>
            <a:ext cx="7254300" cy="42075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sz="1800">
                <a:solidFill>
                  <a:schemeClr val="lt1"/>
                </a:solidFill>
                <a:latin typeface="Arial"/>
                <a:ea typeface="Arial"/>
                <a:cs typeface="Arial"/>
                <a:sym typeface="Arial"/>
              </a:rPr>
              <a:t>THE SUBJECT OF ARGUMENTATION: THE PROPOSITION</a:t>
            </a:r>
            <a:endParaRPr b="1" sz="1800">
              <a:solidFill>
                <a:schemeClr val="lt1"/>
              </a:solidFill>
              <a:latin typeface="Arial"/>
              <a:ea typeface="Arial"/>
              <a:cs typeface="Arial"/>
              <a:sym typeface="Arial"/>
            </a:endParaRPr>
          </a:p>
          <a:p>
            <a:pPr indent="12700" lvl="0" marL="0" rtl="0" algn="just">
              <a:lnSpc>
                <a:spcPct val="115000"/>
              </a:lnSpc>
              <a:spcBef>
                <a:spcPts val="1200"/>
              </a:spcBef>
              <a:spcAft>
                <a:spcPts val="0"/>
              </a:spcAft>
              <a:buClr>
                <a:schemeClr val="dk1"/>
              </a:buClr>
              <a:buSzPts val="1100"/>
              <a:buFont typeface="Arial"/>
              <a:buNone/>
            </a:pPr>
            <a:r>
              <a:rPr lang="en" sz="1800">
                <a:solidFill>
                  <a:schemeClr val="lt1"/>
                </a:solidFill>
                <a:latin typeface="Arial"/>
                <a:ea typeface="Arial"/>
                <a:cs typeface="Arial"/>
                <a:sym typeface="Arial"/>
              </a:rPr>
              <a:t>Generally, propositions are </a:t>
            </a:r>
            <a:r>
              <a:rPr b="1" lang="en" sz="1800">
                <a:solidFill>
                  <a:schemeClr val="lt1"/>
                </a:solidFill>
                <a:latin typeface="Arial"/>
                <a:ea typeface="Arial"/>
                <a:cs typeface="Arial"/>
                <a:sym typeface="Arial"/>
              </a:rPr>
              <a:t>classified</a:t>
            </a:r>
            <a:r>
              <a:rPr lang="en" sz="1800">
                <a:solidFill>
                  <a:schemeClr val="lt1"/>
                </a:solidFill>
                <a:latin typeface="Arial"/>
                <a:ea typeface="Arial"/>
                <a:cs typeface="Arial"/>
                <a:sym typeface="Arial"/>
              </a:rPr>
              <a:t> into: (1) proposition of fact and (2) propositions of policy.</a:t>
            </a:r>
            <a:endParaRPr sz="1800">
              <a:solidFill>
                <a:schemeClr val="lt1"/>
              </a:solidFill>
              <a:latin typeface="Arial"/>
              <a:ea typeface="Arial"/>
              <a:cs typeface="Arial"/>
              <a:sym typeface="Arial"/>
            </a:endParaRPr>
          </a:p>
          <a:p>
            <a:pPr indent="12700" lvl="0" marL="0" rtl="0" algn="just">
              <a:lnSpc>
                <a:spcPct val="115000"/>
              </a:lnSpc>
              <a:spcBef>
                <a:spcPts val="1200"/>
              </a:spcBef>
              <a:spcAft>
                <a:spcPts val="0"/>
              </a:spcAft>
              <a:buClr>
                <a:schemeClr val="dk1"/>
              </a:buClr>
              <a:buSzPts val="1100"/>
              <a:buFont typeface="Arial"/>
              <a:buNone/>
            </a:pPr>
            <a:r>
              <a:rPr lang="en" sz="1800">
                <a:solidFill>
                  <a:schemeClr val="lt1"/>
                </a:solidFill>
                <a:latin typeface="Arial"/>
                <a:ea typeface="Arial"/>
                <a:cs typeface="Arial"/>
                <a:sym typeface="Arial"/>
              </a:rPr>
              <a:t>A </a:t>
            </a:r>
            <a:r>
              <a:rPr b="1" lang="en" sz="1800">
                <a:solidFill>
                  <a:schemeClr val="lt1"/>
                </a:solidFill>
                <a:latin typeface="Arial"/>
                <a:ea typeface="Arial"/>
                <a:cs typeface="Arial"/>
                <a:sym typeface="Arial"/>
              </a:rPr>
              <a:t>proposition of fact</a:t>
            </a:r>
            <a:r>
              <a:rPr lang="en" sz="1800">
                <a:solidFill>
                  <a:schemeClr val="lt1"/>
                </a:solidFill>
                <a:latin typeface="Arial"/>
                <a:ea typeface="Arial"/>
                <a:cs typeface="Arial"/>
                <a:sym typeface="Arial"/>
              </a:rPr>
              <a:t> is one whose chief concern is the truth or falsity of an act of judgment. It aims at belief. It addresses the question: "Is this affirmation true or false?"</a:t>
            </a:r>
            <a:endParaRPr sz="1800">
              <a:solidFill>
                <a:schemeClr val="lt1"/>
              </a:solidFill>
              <a:latin typeface="Arial"/>
              <a:ea typeface="Arial"/>
              <a:cs typeface="Arial"/>
              <a:sym typeface="Arial"/>
            </a:endParaRPr>
          </a:p>
          <a:p>
            <a:pPr indent="12700" lvl="0" marL="0" rtl="0" algn="just">
              <a:lnSpc>
                <a:spcPct val="115000"/>
              </a:lnSpc>
              <a:spcBef>
                <a:spcPts val="1200"/>
              </a:spcBef>
              <a:spcAft>
                <a:spcPts val="0"/>
              </a:spcAft>
              <a:buClr>
                <a:schemeClr val="dk1"/>
              </a:buClr>
              <a:buSzPts val="1100"/>
              <a:buFont typeface="Arial"/>
              <a:buNone/>
            </a:pPr>
            <a:r>
              <a:rPr lang="en" sz="1800">
                <a:solidFill>
                  <a:schemeClr val="lt1"/>
                </a:solidFill>
                <a:latin typeface="Arial"/>
                <a:ea typeface="Arial"/>
                <a:cs typeface="Arial"/>
                <a:sym typeface="Arial"/>
              </a:rPr>
              <a:t>A </a:t>
            </a:r>
            <a:r>
              <a:rPr b="1" lang="en" sz="1800">
                <a:solidFill>
                  <a:schemeClr val="lt1"/>
                </a:solidFill>
                <a:latin typeface="Arial"/>
                <a:ea typeface="Arial"/>
                <a:cs typeface="Arial"/>
                <a:sym typeface="Arial"/>
              </a:rPr>
              <a:t>proposition of policy</a:t>
            </a:r>
            <a:r>
              <a:rPr lang="en" sz="1800">
                <a:solidFill>
                  <a:schemeClr val="lt1"/>
                </a:solidFill>
                <a:latin typeface="Arial"/>
                <a:ea typeface="Arial"/>
                <a:cs typeface="Arial"/>
                <a:sym typeface="Arial"/>
              </a:rPr>
              <a:t> deals with the question, "Should or ought this to be done?" It aims at action and only at belief.</a:t>
            </a:r>
            <a:endParaRPr sz="1800">
              <a:solidFill>
                <a:schemeClr val="lt1"/>
              </a:solidFill>
              <a:latin typeface="Arial"/>
              <a:ea typeface="Arial"/>
              <a:cs typeface="Arial"/>
              <a:sym typeface="Arial"/>
            </a:endParaRPr>
          </a:p>
          <a:p>
            <a:pPr indent="12700" lvl="0" marL="0" rtl="0" algn="just">
              <a:lnSpc>
                <a:spcPct val="115000"/>
              </a:lnSpc>
              <a:spcBef>
                <a:spcPts val="1200"/>
              </a:spcBef>
              <a:spcAft>
                <a:spcPts val="0"/>
              </a:spcAft>
              <a:buClr>
                <a:schemeClr val="dk1"/>
              </a:buClr>
              <a:buSzPts val="1100"/>
              <a:buFont typeface="Arial"/>
              <a:buNone/>
            </a:pPr>
            <a:r>
              <a:rPr lang="en" sz="1800">
                <a:solidFill>
                  <a:schemeClr val="lt1"/>
                </a:solidFill>
                <a:latin typeface="Arial"/>
                <a:ea typeface="Arial"/>
                <a:cs typeface="Arial"/>
                <a:sym typeface="Arial"/>
              </a:rPr>
              <a:t>A </a:t>
            </a:r>
            <a:r>
              <a:rPr b="1" lang="en" sz="1800">
                <a:solidFill>
                  <a:schemeClr val="lt1"/>
                </a:solidFill>
                <a:latin typeface="Arial"/>
                <a:ea typeface="Arial"/>
                <a:cs typeface="Arial"/>
                <a:sym typeface="Arial"/>
              </a:rPr>
              <a:t>proposition of policy</a:t>
            </a:r>
            <a:r>
              <a:rPr lang="en" sz="1800">
                <a:solidFill>
                  <a:schemeClr val="lt1"/>
                </a:solidFill>
                <a:latin typeface="Arial"/>
                <a:ea typeface="Arial"/>
                <a:cs typeface="Arial"/>
                <a:sym typeface="Arial"/>
              </a:rPr>
              <a:t> is one whose chief concern is the wisdom or non-wisdom, the expediency or inexpediency, of a course of action. Its target is action.</a:t>
            </a:r>
            <a:endParaRPr sz="1800">
              <a:solidFill>
                <a:schemeClr val="lt1"/>
              </a:solidFill>
              <a:latin typeface="Arial"/>
              <a:ea typeface="Arial"/>
              <a:cs typeface="Arial"/>
              <a:sym typeface="Arial"/>
            </a:endParaRPr>
          </a:p>
          <a:p>
            <a:pPr indent="0" lvl="0" marL="0" rtl="0" algn="ctr">
              <a:spcBef>
                <a:spcPts val="1200"/>
              </a:spcBef>
              <a:spcAft>
                <a:spcPts val="0"/>
              </a:spcAft>
              <a:buClr>
                <a:srgbClr val="000000"/>
              </a:buClr>
              <a:buSzPts val="1100"/>
              <a:buFont typeface="Arial"/>
              <a:buNone/>
            </a:pPr>
            <a:r>
              <a:t/>
            </a:r>
            <a:endParaRPr>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5" name="Shape 2055"/>
        <p:cNvGrpSpPr/>
        <p:nvPr/>
      </p:nvGrpSpPr>
      <p:grpSpPr>
        <a:xfrm>
          <a:off x="0" y="0"/>
          <a:ext cx="0" cy="0"/>
          <a:chOff x="0" y="0"/>
          <a:chExt cx="0" cy="0"/>
        </a:xfrm>
      </p:grpSpPr>
      <p:sp>
        <p:nvSpPr>
          <p:cNvPr id="2056" name="Google Shape;2056;p61"/>
          <p:cNvSpPr txBox="1"/>
          <p:nvPr>
            <p:ph type="title"/>
          </p:nvPr>
        </p:nvSpPr>
        <p:spPr>
          <a:xfrm>
            <a:off x="713225" y="445025"/>
            <a:ext cx="7717800" cy="5727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b="1" lang="en" sz="2300">
                <a:solidFill>
                  <a:srgbClr val="000000"/>
                </a:solidFill>
                <a:latin typeface="Arial"/>
                <a:ea typeface="Arial"/>
                <a:cs typeface="Arial"/>
                <a:sym typeface="Arial"/>
              </a:rPr>
              <a:t>The Forms of the Proposition</a:t>
            </a:r>
            <a:endParaRPr b="1" sz="2300">
              <a:solidFill>
                <a:srgbClr val="000000"/>
              </a:solidFill>
              <a:latin typeface="Arial"/>
              <a:ea typeface="Arial"/>
              <a:cs typeface="Arial"/>
              <a:sym typeface="Arial"/>
            </a:endParaRPr>
          </a:p>
          <a:p>
            <a:pPr indent="0" lvl="0" marL="0" rtl="0" algn="ctr">
              <a:spcBef>
                <a:spcPts val="1200"/>
              </a:spcBef>
              <a:spcAft>
                <a:spcPts val="0"/>
              </a:spcAft>
              <a:buNone/>
            </a:pPr>
            <a:r>
              <a:t/>
            </a:r>
            <a:endParaRPr>
              <a:solidFill>
                <a:schemeClr val="dk1"/>
              </a:solidFill>
            </a:endParaRPr>
          </a:p>
        </p:txBody>
      </p:sp>
      <p:grpSp>
        <p:nvGrpSpPr>
          <p:cNvPr id="2057" name="Google Shape;2057;p61"/>
          <p:cNvGrpSpPr/>
          <p:nvPr/>
        </p:nvGrpSpPr>
        <p:grpSpPr>
          <a:xfrm>
            <a:off x="3434164" y="856517"/>
            <a:ext cx="2288649" cy="2366260"/>
            <a:chOff x="3607046" y="1923317"/>
            <a:chExt cx="2288649" cy="2366260"/>
          </a:xfrm>
        </p:grpSpPr>
        <p:grpSp>
          <p:nvGrpSpPr>
            <p:cNvPr id="2058" name="Google Shape;2058;p61"/>
            <p:cNvGrpSpPr/>
            <p:nvPr/>
          </p:nvGrpSpPr>
          <p:grpSpPr>
            <a:xfrm>
              <a:off x="3607046" y="2970770"/>
              <a:ext cx="1318807" cy="1318807"/>
              <a:chOff x="2274125" y="1463085"/>
              <a:chExt cx="941400" cy="941400"/>
            </a:xfrm>
          </p:grpSpPr>
          <p:sp>
            <p:nvSpPr>
              <p:cNvPr id="2059" name="Google Shape;2059;p61"/>
              <p:cNvSpPr/>
              <p:nvPr/>
            </p:nvSpPr>
            <p:spPr>
              <a:xfrm rot="5400000">
                <a:off x="2370575" y="1559525"/>
                <a:ext cx="748500" cy="748500"/>
              </a:xfrm>
              <a:prstGeom prst="arc">
                <a:avLst>
                  <a:gd fmla="val 16200000" name="adj1"/>
                  <a:gd fmla="val 0" name="adj2"/>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0" name="Google Shape;2060;p61"/>
              <p:cNvSpPr/>
              <p:nvPr/>
            </p:nvSpPr>
            <p:spPr>
              <a:xfrm rot="-5400000">
                <a:off x="2370575" y="1559525"/>
                <a:ext cx="748500" cy="748500"/>
              </a:xfrm>
              <a:prstGeom prst="arc">
                <a:avLst>
                  <a:gd fmla="val 16200000" name="adj1"/>
                  <a:gd fmla="val 0" name="adj2"/>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61" name="Google Shape;2061;p61"/>
              <p:cNvGrpSpPr/>
              <p:nvPr/>
            </p:nvGrpSpPr>
            <p:grpSpPr>
              <a:xfrm>
                <a:off x="2274125" y="1463085"/>
                <a:ext cx="941400" cy="941400"/>
                <a:chOff x="2274125" y="1463085"/>
                <a:chExt cx="941400" cy="941400"/>
              </a:xfrm>
            </p:grpSpPr>
            <p:sp>
              <p:nvSpPr>
                <p:cNvPr id="2062" name="Google Shape;2062;p61"/>
                <p:cNvSpPr/>
                <p:nvPr/>
              </p:nvSpPr>
              <p:spPr>
                <a:xfrm>
                  <a:off x="2274125" y="1463085"/>
                  <a:ext cx="941400" cy="941400"/>
                </a:xfrm>
                <a:prstGeom prst="arc">
                  <a:avLst>
                    <a:gd fmla="val 9052482" name="adj1"/>
                    <a:gd fmla="val 18925697" name="adj2"/>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3" name="Google Shape;2063;p61"/>
                <p:cNvSpPr/>
                <p:nvPr/>
              </p:nvSpPr>
              <p:spPr>
                <a:xfrm rot="10800000">
                  <a:off x="2274125" y="1463085"/>
                  <a:ext cx="941400" cy="941400"/>
                </a:xfrm>
                <a:prstGeom prst="arc">
                  <a:avLst>
                    <a:gd fmla="val 9336890" name="adj1"/>
                    <a:gd fmla="val 18678671" name="adj2"/>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4" name="Google Shape;2064;p61"/>
                <p:cNvSpPr/>
                <p:nvPr/>
              </p:nvSpPr>
              <p:spPr>
                <a:xfrm>
                  <a:off x="2352825" y="2193950"/>
                  <a:ext cx="48000" cy="480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5" name="Google Shape;2065;p61"/>
                <p:cNvSpPr/>
                <p:nvPr/>
              </p:nvSpPr>
              <p:spPr>
                <a:xfrm>
                  <a:off x="3105225" y="1648850"/>
                  <a:ext cx="48000" cy="480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066" name="Google Shape;2066;p61"/>
            <p:cNvGrpSpPr/>
            <p:nvPr/>
          </p:nvGrpSpPr>
          <p:grpSpPr>
            <a:xfrm>
              <a:off x="4576888" y="2970770"/>
              <a:ext cx="1318807" cy="1318807"/>
              <a:chOff x="2274125" y="1463085"/>
              <a:chExt cx="941400" cy="941400"/>
            </a:xfrm>
          </p:grpSpPr>
          <p:sp>
            <p:nvSpPr>
              <p:cNvPr id="2067" name="Google Shape;2067;p61"/>
              <p:cNvSpPr/>
              <p:nvPr/>
            </p:nvSpPr>
            <p:spPr>
              <a:xfrm rot="5400000">
                <a:off x="2370575" y="1559525"/>
                <a:ext cx="748500" cy="748500"/>
              </a:xfrm>
              <a:prstGeom prst="arc">
                <a:avLst>
                  <a:gd fmla="val 16200000" name="adj1"/>
                  <a:gd fmla="val 0" name="adj2"/>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8" name="Google Shape;2068;p61"/>
              <p:cNvSpPr/>
              <p:nvPr/>
            </p:nvSpPr>
            <p:spPr>
              <a:xfrm rot="-5400000">
                <a:off x="2370575" y="1559525"/>
                <a:ext cx="748500" cy="748500"/>
              </a:xfrm>
              <a:prstGeom prst="arc">
                <a:avLst>
                  <a:gd fmla="val 16200000" name="adj1"/>
                  <a:gd fmla="val 0" name="adj2"/>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69" name="Google Shape;2069;p61"/>
              <p:cNvGrpSpPr/>
              <p:nvPr/>
            </p:nvGrpSpPr>
            <p:grpSpPr>
              <a:xfrm>
                <a:off x="2274125" y="1463085"/>
                <a:ext cx="941400" cy="941400"/>
                <a:chOff x="2274125" y="1463085"/>
                <a:chExt cx="941400" cy="941400"/>
              </a:xfrm>
            </p:grpSpPr>
            <p:sp>
              <p:nvSpPr>
                <p:cNvPr id="2070" name="Google Shape;2070;p61"/>
                <p:cNvSpPr/>
                <p:nvPr/>
              </p:nvSpPr>
              <p:spPr>
                <a:xfrm>
                  <a:off x="2274125" y="1463085"/>
                  <a:ext cx="941400" cy="941400"/>
                </a:xfrm>
                <a:prstGeom prst="arc">
                  <a:avLst>
                    <a:gd fmla="val 9052482" name="adj1"/>
                    <a:gd fmla="val 18925697" name="adj2"/>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1" name="Google Shape;2071;p61"/>
                <p:cNvSpPr/>
                <p:nvPr/>
              </p:nvSpPr>
              <p:spPr>
                <a:xfrm rot="10800000">
                  <a:off x="2274125" y="1463085"/>
                  <a:ext cx="941400" cy="941400"/>
                </a:xfrm>
                <a:prstGeom prst="arc">
                  <a:avLst>
                    <a:gd fmla="val 9336890" name="adj1"/>
                    <a:gd fmla="val 18678671" name="adj2"/>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2" name="Google Shape;2072;p61"/>
                <p:cNvSpPr/>
                <p:nvPr/>
              </p:nvSpPr>
              <p:spPr>
                <a:xfrm>
                  <a:off x="2352825" y="2193950"/>
                  <a:ext cx="48000" cy="480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3" name="Google Shape;2073;p61"/>
                <p:cNvSpPr/>
                <p:nvPr/>
              </p:nvSpPr>
              <p:spPr>
                <a:xfrm>
                  <a:off x="3105225" y="1648850"/>
                  <a:ext cx="48000" cy="480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074" name="Google Shape;2074;p61"/>
            <p:cNvGrpSpPr/>
            <p:nvPr/>
          </p:nvGrpSpPr>
          <p:grpSpPr>
            <a:xfrm>
              <a:off x="3607046" y="1923317"/>
              <a:ext cx="1318807" cy="1318807"/>
              <a:chOff x="2274125" y="1463085"/>
              <a:chExt cx="941400" cy="941400"/>
            </a:xfrm>
          </p:grpSpPr>
          <p:sp>
            <p:nvSpPr>
              <p:cNvPr id="2075" name="Google Shape;2075;p61"/>
              <p:cNvSpPr/>
              <p:nvPr/>
            </p:nvSpPr>
            <p:spPr>
              <a:xfrm rot="5400000">
                <a:off x="2370575" y="1559525"/>
                <a:ext cx="748500" cy="748500"/>
              </a:xfrm>
              <a:prstGeom prst="arc">
                <a:avLst>
                  <a:gd fmla="val 16200000" name="adj1"/>
                  <a:gd fmla="val 0" name="adj2"/>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6" name="Google Shape;2076;p61"/>
              <p:cNvSpPr/>
              <p:nvPr/>
            </p:nvSpPr>
            <p:spPr>
              <a:xfrm rot="-5400000">
                <a:off x="2370575" y="1559525"/>
                <a:ext cx="748500" cy="748500"/>
              </a:xfrm>
              <a:prstGeom prst="arc">
                <a:avLst>
                  <a:gd fmla="val 16200000" name="adj1"/>
                  <a:gd fmla="val 0" name="adj2"/>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77" name="Google Shape;2077;p61"/>
              <p:cNvGrpSpPr/>
              <p:nvPr/>
            </p:nvGrpSpPr>
            <p:grpSpPr>
              <a:xfrm>
                <a:off x="2274125" y="1463085"/>
                <a:ext cx="941400" cy="941400"/>
                <a:chOff x="2274125" y="1463085"/>
                <a:chExt cx="941400" cy="941400"/>
              </a:xfrm>
            </p:grpSpPr>
            <p:sp>
              <p:nvSpPr>
                <p:cNvPr id="2078" name="Google Shape;2078;p61"/>
                <p:cNvSpPr/>
                <p:nvPr/>
              </p:nvSpPr>
              <p:spPr>
                <a:xfrm>
                  <a:off x="2274125" y="1463085"/>
                  <a:ext cx="941400" cy="941400"/>
                </a:xfrm>
                <a:prstGeom prst="arc">
                  <a:avLst>
                    <a:gd fmla="val 9052482" name="adj1"/>
                    <a:gd fmla="val 18925697" name="adj2"/>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9" name="Google Shape;2079;p61"/>
                <p:cNvSpPr/>
                <p:nvPr/>
              </p:nvSpPr>
              <p:spPr>
                <a:xfrm rot="10800000">
                  <a:off x="2274125" y="1463085"/>
                  <a:ext cx="941400" cy="941400"/>
                </a:xfrm>
                <a:prstGeom prst="arc">
                  <a:avLst>
                    <a:gd fmla="val 9336890" name="adj1"/>
                    <a:gd fmla="val 18678671" name="adj2"/>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0" name="Google Shape;2080;p61"/>
                <p:cNvSpPr/>
                <p:nvPr/>
              </p:nvSpPr>
              <p:spPr>
                <a:xfrm>
                  <a:off x="2352825" y="2193950"/>
                  <a:ext cx="48000" cy="480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1" name="Google Shape;2081;p61"/>
                <p:cNvSpPr/>
                <p:nvPr/>
              </p:nvSpPr>
              <p:spPr>
                <a:xfrm>
                  <a:off x="3105225" y="1648850"/>
                  <a:ext cx="48000" cy="480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082" name="Google Shape;2082;p61"/>
            <p:cNvGrpSpPr/>
            <p:nvPr/>
          </p:nvGrpSpPr>
          <p:grpSpPr>
            <a:xfrm>
              <a:off x="4576888" y="1923317"/>
              <a:ext cx="1318807" cy="1318807"/>
              <a:chOff x="2274125" y="1463085"/>
              <a:chExt cx="941400" cy="941400"/>
            </a:xfrm>
          </p:grpSpPr>
          <p:sp>
            <p:nvSpPr>
              <p:cNvPr id="2083" name="Google Shape;2083;p61"/>
              <p:cNvSpPr/>
              <p:nvPr/>
            </p:nvSpPr>
            <p:spPr>
              <a:xfrm rot="5400000">
                <a:off x="2370575" y="1559525"/>
                <a:ext cx="748500" cy="748500"/>
              </a:xfrm>
              <a:prstGeom prst="arc">
                <a:avLst>
                  <a:gd fmla="val 16200000" name="adj1"/>
                  <a:gd fmla="val 0" name="adj2"/>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4" name="Google Shape;2084;p61"/>
              <p:cNvSpPr/>
              <p:nvPr/>
            </p:nvSpPr>
            <p:spPr>
              <a:xfrm rot="-5400000">
                <a:off x="2370575" y="1559525"/>
                <a:ext cx="748500" cy="748500"/>
              </a:xfrm>
              <a:prstGeom prst="arc">
                <a:avLst>
                  <a:gd fmla="val 16200000" name="adj1"/>
                  <a:gd fmla="val 0" name="adj2"/>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85" name="Google Shape;2085;p61"/>
              <p:cNvGrpSpPr/>
              <p:nvPr/>
            </p:nvGrpSpPr>
            <p:grpSpPr>
              <a:xfrm>
                <a:off x="2274125" y="1463085"/>
                <a:ext cx="941400" cy="941400"/>
                <a:chOff x="2274125" y="1463085"/>
                <a:chExt cx="941400" cy="941400"/>
              </a:xfrm>
            </p:grpSpPr>
            <p:sp>
              <p:nvSpPr>
                <p:cNvPr id="2086" name="Google Shape;2086;p61"/>
                <p:cNvSpPr/>
                <p:nvPr/>
              </p:nvSpPr>
              <p:spPr>
                <a:xfrm>
                  <a:off x="2274125" y="1463085"/>
                  <a:ext cx="941400" cy="941400"/>
                </a:xfrm>
                <a:prstGeom prst="arc">
                  <a:avLst>
                    <a:gd fmla="val 9052482" name="adj1"/>
                    <a:gd fmla="val 18925697" name="adj2"/>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7" name="Google Shape;2087;p61"/>
                <p:cNvSpPr/>
                <p:nvPr/>
              </p:nvSpPr>
              <p:spPr>
                <a:xfrm rot="10800000">
                  <a:off x="2274125" y="1463085"/>
                  <a:ext cx="941400" cy="941400"/>
                </a:xfrm>
                <a:prstGeom prst="arc">
                  <a:avLst>
                    <a:gd fmla="val 9336890" name="adj1"/>
                    <a:gd fmla="val 18678671" name="adj2"/>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8" name="Google Shape;2088;p61"/>
                <p:cNvSpPr/>
                <p:nvPr/>
              </p:nvSpPr>
              <p:spPr>
                <a:xfrm>
                  <a:off x="2352825" y="2193950"/>
                  <a:ext cx="48000" cy="480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9" name="Google Shape;2089;p61"/>
                <p:cNvSpPr/>
                <p:nvPr/>
              </p:nvSpPr>
              <p:spPr>
                <a:xfrm>
                  <a:off x="3105225" y="1648850"/>
                  <a:ext cx="48000" cy="48000"/>
                </a:xfrm>
                <a:prstGeom prst="ellipse">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sp>
        <p:nvSpPr>
          <p:cNvPr id="2090" name="Google Shape;2090;p61"/>
          <p:cNvSpPr txBox="1"/>
          <p:nvPr/>
        </p:nvSpPr>
        <p:spPr>
          <a:xfrm>
            <a:off x="1054300" y="982600"/>
            <a:ext cx="1619700" cy="356700"/>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rgbClr val="262D66"/>
                </a:solidFill>
                <a:latin typeface="Sigmar One"/>
                <a:ea typeface="Sigmar One"/>
                <a:cs typeface="Sigmar One"/>
                <a:sym typeface="Sigmar One"/>
              </a:rPr>
              <a:t>01</a:t>
            </a:r>
            <a:endParaRPr sz="2200">
              <a:solidFill>
                <a:srgbClr val="262D66"/>
              </a:solidFill>
              <a:latin typeface="Sigmar One"/>
              <a:ea typeface="Sigmar One"/>
              <a:cs typeface="Sigmar One"/>
              <a:sym typeface="Sigmar One"/>
            </a:endParaRPr>
          </a:p>
        </p:txBody>
      </p:sp>
      <p:sp>
        <p:nvSpPr>
          <p:cNvPr id="2091" name="Google Shape;2091;p61"/>
          <p:cNvSpPr txBox="1"/>
          <p:nvPr/>
        </p:nvSpPr>
        <p:spPr>
          <a:xfrm>
            <a:off x="831100" y="1634375"/>
            <a:ext cx="2066100" cy="4848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t>In any association or organization</a:t>
            </a:r>
            <a:endParaRPr sz="2000">
              <a:solidFill>
                <a:srgbClr val="262D66"/>
              </a:solidFill>
              <a:latin typeface="Oxygen"/>
              <a:ea typeface="Oxygen"/>
              <a:cs typeface="Oxygen"/>
              <a:sym typeface="Oxygen"/>
            </a:endParaRPr>
          </a:p>
        </p:txBody>
      </p:sp>
      <p:sp>
        <p:nvSpPr>
          <p:cNvPr id="2092" name="Google Shape;2092;p61"/>
          <p:cNvSpPr txBox="1"/>
          <p:nvPr/>
        </p:nvSpPr>
        <p:spPr>
          <a:xfrm>
            <a:off x="6467858" y="982600"/>
            <a:ext cx="1619700" cy="356700"/>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rgbClr val="262D66"/>
                </a:solidFill>
                <a:latin typeface="Sigmar One"/>
                <a:ea typeface="Sigmar One"/>
                <a:cs typeface="Sigmar One"/>
                <a:sym typeface="Sigmar One"/>
              </a:rPr>
              <a:t>02</a:t>
            </a:r>
            <a:endParaRPr sz="2200">
              <a:solidFill>
                <a:srgbClr val="262D66"/>
              </a:solidFill>
              <a:latin typeface="Sigmar One"/>
              <a:ea typeface="Sigmar One"/>
              <a:cs typeface="Sigmar One"/>
              <a:sym typeface="Sigmar One"/>
            </a:endParaRPr>
          </a:p>
        </p:txBody>
      </p:sp>
      <p:sp>
        <p:nvSpPr>
          <p:cNvPr id="2093" name="Google Shape;2093;p61"/>
          <p:cNvSpPr txBox="1"/>
          <p:nvPr/>
        </p:nvSpPr>
        <p:spPr>
          <a:xfrm>
            <a:off x="6244658" y="1659775"/>
            <a:ext cx="2066100" cy="4848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t>In a lawmaking body</a:t>
            </a:r>
            <a:endParaRPr sz="2000">
              <a:solidFill>
                <a:srgbClr val="262D66"/>
              </a:solidFill>
              <a:latin typeface="Oxygen"/>
              <a:ea typeface="Oxygen"/>
              <a:cs typeface="Oxygen"/>
              <a:sym typeface="Oxygen"/>
            </a:endParaRPr>
          </a:p>
        </p:txBody>
      </p:sp>
      <p:sp>
        <p:nvSpPr>
          <p:cNvPr id="2094" name="Google Shape;2094;p61"/>
          <p:cNvSpPr txBox="1"/>
          <p:nvPr/>
        </p:nvSpPr>
        <p:spPr>
          <a:xfrm>
            <a:off x="1054300" y="2505150"/>
            <a:ext cx="1619700" cy="356700"/>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rgbClr val="262D66"/>
                </a:solidFill>
                <a:latin typeface="Sigmar One"/>
                <a:ea typeface="Sigmar One"/>
                <a:cs typeface="Sigmar One"/>
                <a:sym typeface="Sigmar One"/>
              </a:rPr>
              <a:t>03</a:t>
            </a:r>
            <a:endParaRPr sz="2200">
              <a:solidFill>
                <a:srgbClr val="262D66"/>
              </a:solidFill>
              <a:latin typeface="Sigmar One"/>
              <a:ea typeface="Sigmar One"/>
              <a:cs typeface="Sigmar One"/>
              <a:sym typeface="Sigmar One"/>
            </a:endParaRPr>
          </a:p>
        </p:txBody>
      </p:sp>
      <p:sp>
        <p:nvSpPr>
          <p:cNvPr id="2095" name="Google Shape;2095;p61"/>
          <p:cNvSpPr txBox="1"/>
          <p:nvPr/>
        </p:nvSpPr>
        <p:spPr>
          <a:xfrm>
            <a:off x="831100" y="3169550"/>
            <a:ext cx="2603100" cy="4848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t>In a Sangguniang Panlungsod or Panlalawigan</a:t>
            </a:r>
            <a:endParaRPr sz="2000">
              <a:solidFill>
                <a:srgbClr val="262D66"/>
              </a:solidFill>
              <a:latin typeface="Oxygen"/>
              <a:ea typeface="Oxygen"/>
              <a:cs typeface="Oxygen"/>
              <a:sym typeface="Oxygen"/>
            </a:endParaRPr>
          </a:p>
        </p:txBody>
      </p:sp>
      <p:sp>
        <p:nvSpPr>
          <p:cNvPr id="2096" name="Google Shape;2096;p61"/>
          <p:cNvSpPr txBox="1"/>
          <p:nvPr/>
        </p:nvSpPr>
        <p:spPr>
          <a:xfrm>
            <a:off x="6467858" y="2505150"/>
            <a:ext cx="1619700" cy="356700"/>
          </a:xfrm>
          <a:prstGeom prst="rect">
            <a:avLst/>
          </a:prstGeom>
          <a:no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2200">
                <a:solidFill>
                  <a:srgbClr val="262D66"/>
                </a:solidFill>
                <a:latin typeface="Sigmar One"/>
                <a:ea typeface="Sigmar One"/>
                <a:cs typeface="Sigmar One"/>
                <a:sym typeface="Sigmar One"/>
              </a:rPr>
              <a:t>04</a:t>
            </a:r>
            <a:endParaRPr sz="2200">
              <a:solidFill>
                <a:srgbClr val="262D66"/>
              </a:solidFill>
              <a:latin typeface="Sigmar One"/>
              <a:ea typeface="Sigmar One"/>
              <a:cs typeface="Sigmar One"/>
              <a:sym typeface="Sigmar One"/>
            </a:endParaRPr>
          </a:p>
        </p:txBody>
      </p:sp>
      <p:sp>
        <p:nvSpPr>
          <p:cNvPr id="2097" name="Google Shape;2097;p61"/>
          <p:cNvSpPr txBox="1"/>
          <p:nvPr/>
        </p:nvSpPr>
        <p:spPr>
          <a:xfrm>
            <a:off x="6244658" y="3158625"/>
            <a:ext cx="2066100" cy="4848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t>In a court of law</a:t>
            </a:r>
            <a:endParaRPr sz="2000">
              <a:solidFill>
                <a:srgbClr val="262D66"/>
              </a:solidFill>
              <a:latin typeface="Oxygen"/>
              <a:ea typeface="Oxygen"/>
              <a:cs typeface="Oxygen"/>
              <a:sym typeface="Oxygen"/>
            </a:endParaRPr>
          </a:p>
        </p:txBody>
      </p:sp>
      <p:cxnSp>
        <p:nvCxnSpPr>
          <p:cNvPr id="2098" name="Google Shape;2098;p61"/>
          <p:cNvCxnSpPr/>
          <p:nvPr/>
        </p:nvCxnSpPr>
        <p:spPr>
          <a:xfrm>
            <a:off x="2734325" y="2683500"/>
            <a:ext cx="613800" cy="0"/>
          </a:xfrm>
          <a:prstGeom prst="straightConnector1">
            <a:avLst/>
          </a:prstGeom>
          <a:noFill/>
          <a:ln cap="flat" cmpd="sng" w="9525">
            <a:solidFill>
              <a:srgbClr val="262D66"/>
            </a:solidFill>
            <a:prstDash val="solid"/>
            <a:round/>
            <a:headEnd len="med" w="med" type="none"/>
            <a:tailEnd len="med" w="med" type="stealth"/>
          </a:ln>
        </p:spPr>
      </p:cxnSp>
      <p:grpSp>
        <p:nvGrpSpPr>
          <p:cNvPr id="2099" name="Google Shape;2099;p61"/>
          <p:cNvGrpSpPr/>
          <p:nvPr/>
        </p:nvGrpSpPr>
        <p:grpSpPr>
          <a:xfrm>
            <a:off x="2196225" y="2505257"/>
            <a:ext cx="532200" cy="403550"/>
            <a:chOff x="3736625" y="1744625"/>
            <a:chExt cx="532200" cy="403550"/>
          </a:xfrm>
        </p:grpSpPr>
        <p:sp>
          <p:nvSpPr>
            <p:cNvPr id="2100" name="Google Shape;2100;p61"/>
            <p:cNvSpPr/>
            <p:nvPr/>
          </p:nvSpPr>
          <p:spPr>
            <a:xfrm rot="5400000">
              <a:off x="4054175" y="1912475"/>
              <a:ext cx="382500" cy="46800"/>
            </a:xfrm>
            <a:prstGeom prst="rect">
              <a:avLst/>
            </a:prstGeom>
            <a:solidFill>
              <a:srgbClr val="262D66"/>
            </a:solid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1" name="Google Shape;2101;p61"/>
            <p:cNvSpPr/>
            <p:nvPr/>
          </p:nvSpPr>
          <p:spPr>
            <a:xfrm>
              <a:off x="3736625" y="2101375"/>
              <a:ext cx="532200" cy="46800"/>
            </a:xfrm>
            <a:prstGeom prst="rect">
              <a:avLst/>
            </a:prstGeom>
            <a:solidFill>
              <a:srgbClr val="262D66"/>
            </a:solid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cxnSp>
        <p:nvCxnSpPr>
          <p:cNvPr id="2102" name="Google Shape;2102;p61"/>
          <p:cNvCxnSpPr/>
          <p:nvPr/>
        </p:nvCxnSpPr>
        <p:spPr>
          <a:xfrm>
            <a:off x="2728413" y="1156050"/>
            <a:ext cx="625800" cy="0"/>
          </a:xfrm>
          <a:prstGeom prst="straightConnector1">
            <a:avLst/>
          </a:prstGeom>
          <a:noFill/>
          <a:ln cap="flat" cmpd="sng" w="9525">
            <a:solidFill>
              <a:srgbClr val="262D66"/>
            </a:solidFill>
            <a:prstDash val="solid"/>
            <a:round/>
            <a:headEnd len="med" w="med" type="none"/>
            <a:tailEnd len="med" w="med" type="stealth"/>
          </a:ln>
        </p:spPr>
      </p:cxnSp>
      <p:cxnSp>
        <p:nvCxnSpPr>
          <p:cNvPr id="2103" name="Google Shape;2103;p61"/>
          <p:cNvCxnSpPr/>
          <p:nvPr/>
        </p:nvCxnSpPr>
        <p:spPr>
          <a:xfrm rot="10800000">
            <a:off x="5808459" y="1160950"/>
            <a:ext cx="659400" cy="0"/>
          </a:xfrm>
          <a:prstGeom prst="straightConnector1">
            <a:avLst/>
          </a:prstGeom>
          <a:noFill/>
          <a:ln cap="flat" cmpd="sng" w="9525">
            <a:solidFill>
              <a:srgbClr val="262D66"/>
            </a:solidFill>
            <a:prstDash val="solid"/>
            <a:round/>
            <a:headEnd len="med" w="med" type="none"/>
            <a:tailEnd len="med" w="med" type="stealth"/>
          </a:ln>
        </p:spPr>
      </p:cxnSp>
      <p:cxnSp>
        <p:nvCxnSpPr>
          <p:cNvPr id="2104" name="Google Shape;2104;p61"/>
          <p:cNvCxnSpPr>
            <a:stCxn id="2096" idx="1"/>
          </p:cNvCxnSpPr>
          <p:nvPr/>
        </p:nvCxnSpPr>
        <p:spPr>
          <a:xfrm rot="10800000">
            <a:off x="5813558" y="2683500"/>
            <a:ext cx="654300" cy="0"/>
          </a:xfrm>
          <a:prstGeom prst="straightConnector1">
            <a:avLst/>
          </a:prstGeom>
          <a:noFill/>
          <a:ln cap="flat" cmpd="sng" w="9525">
            <a:solidFill>
              <a:srgbClr val="262D66"/>
            </a:solidFill>
            <a:prstDash val="solid"/>
            <a:round/>
            <a:headEnd len="med" w="med" type="none"/>
            <a:tailEnd len="med" w="med" type="stealth"/>
          </a:ln>
        </p:spPr>
      </p:cxnSp>
      <p:grpSp>
        <p:nvGrpSpPr>
          <p:cNvPr id="2105" name="Google Shape;2105;p61"/>
          <p:cNvGrpSpPr/>
          <p:nvPr/>
        </p:nvGrpSpPr>
        <p:grpSpPr>
          <a:xfrm>
            <a:off x="2196225" y="984850"/>
            <a:ext cx="532200" cy="403560"/>
            <a:chOff x="3736625" y="1744615"/>
            <a:chExt cx="532200" cy="403560"/>
          </a:xfrm>
        </p:grpSpPr>
        <p:sp>
          <p:nvSpPr>
            <p:cNvPr id="2106" name="Google Shape;2106;p61"/>
            <p:cNvSpPr/>
            <p:nvPr/>
          </p:nvSpPr>
          <p:spPr>
            <a:xfrm rot="5400000">
              <a:off x="4050725" y="1909015"/>
              <a:ext cx="382500" cy="53700"/>
            </a:xfrm>
            <a:prstGeom prst="rect">
              <a:avLst/>
            </a:prstGeom>
            <a:solidFill>
              <a:srgbClr val="262D66"/>
            </a:solid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07" name="Google Shape;2107;p61"/>
            <p:cNvSpPr/>
            <p:nvPr/>
          </p:nvSpPr>
          <p:spPr>
            <a:xfrm>
              <a:off x="3736625" y="2101375"/>
              <a:ext cx="532200" cy="46800"/>
            </a:xfrm>
            <a:prstGeom prst="rect">
              <a:avLst/>
            </a:prstGeom>
            <a:solidFill>
              <a:srgbClr val="262D66"/>
            </a:solid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08" name="Google Shape;2108;p61"/>
          <p:cNvGrpSpPr/>
          <p:nvPr/>
        </p:nvGrpSpPr>
        <p:grpSpPr>
          <a:xfrm>
            <a:off x="7604838" y="1821628"/>
            <a:ext cx="532200" cy="403550"/>
            <a:chOff x="3736625" y="1744625"/>
            <a:chExt cx="532200" cy="403550"/>
          </a:xfrm>
        </p:grpSpPr>
        <p:sp>
          <p:nvSpPr>
            <p:cNvPr id="2109" name="Google Shape;2109;p61"/>
            <p:cNvSpPr/>
            <p:nvPr/>
          </p:nvSpPr>
          <p:spPr>
            <a:xfrm rot="5400000">
              <a:off x="4054175" y="1912475"/>
              <a:ext cx="382500" cy="46800"/>
            </a:xfrm>
            <a:prstGeom prst="rect">
              <a:avLst/>
            </a:prstGeom>
            <a:solidFill>
              <a:srgbClr val="262D66"/>
            </a:solid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0" name="Google Shape;2110;p61"/>
            <p:cNvSpPr/>
            <p:nvPr/>
          </p:nvSpPr>
          <p:spPr>
            <a:xfrm>
              <a:off x="3736625" y="2101375"/>
              <a:ext cx="532200" cy="46800"/>
            </a:xfrm>
            <a:prstGeom prst="rect">
              <a:avLst/>
            </a:prstGeom>
            <a:solidFill>
              <a:srgbClr val="262D66"/>
            </a:solid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11" name="Google Shape;2111;p61"/>
          <p:cNvGrpSpPr/>
          <p:nvPr/>
        </p:nvGrpSpPr>
        <p:grpSpPr>
          <a:xfrm>
            <a:off x="7609133" y="3343457"/>
            <a:ext cx="532200" cy="403550"/>
            <a:chOff x="3736625" y="1744625"/>
            <a:chExt cx="532200" cy="403550"/>
          </a:xfrm>
        </p:grpSpPr>
        <p:sp>
          <p:nvSpPr>
            <p:cNvPr id="2112" name="Google Shape;2112;p61"/>
            <p:cNvSpPr/>
            <p:nvPr/>
          </p:nvSpPr>
          <p:spPr>
            <a:xfrm rot="5400000">
              <a:off x="4054175" y="1912475"/>
              <a:ext cx="382500" cy="46800"/>
            </a:xfrm>
            <a:prstGeom prst="rect">
              <a:avLst/>
            </a:prstGeom>
            <a:solidFill>
              <a:srgbClr val="262D66"/>
            </a:solid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3" name="Google Shape;2113;p61"/>
            <p:cNvSpPr/>
            <p:nvPr/>
          </p:nvSpPr>
          <p:spPr>
            <a:xfrm>
              <a:off x="3736625" y="2101375"/>
              <a:ext cx="532200" cy="46800"/>
            </a:xfrm>
            <a:prstGeom prst="rect">
              <a:avLst/>
            </a:prstGeom>
            <a:solidFill>
              <a:srgbClr val="262D66"/>
            </a:solid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14" name="Google Shape;2114;p61"/>
          <p:cNvGrpSpPr/>
          <p:nvPr/>
        </p:nvGrpSpPr>
        <p:grpSpPr>
          <a:xfrm>
            <a:off x="4988242" y="1263100"/>
            <a:ext cx="344716" cy="344694"/>
            <a:chOff x="4751667" y="1515125"/>
            <a:chExt cx="344716" cy="344694"/>
          </a:xfrm>
        </p:grpSpPr>
        <p:sp>
          <p:nvSpPr>
            <p:cNvPr id="2115" name="Google Shape;2115;p61"/>
            <p:cNvSpPr/>
            <p:nvPr/>
          </p:nvSpPr>
          <p:spPr>
            <a:xfrm>
              <a:off x="4998694" y="1782351"/>
              <a:ext cx="97690" cy="77464"/>
            </a:xfrm>
            <a:custGeom>
              <a:rect b="b" l="l" r="r" t="t"/>
              <a:pathLst>
                <a:path extrusionOk="0" h="2884" w="3637">
                  <a:moveTo>
                    <a:pt x="531" y="0"/>
                  </a:moveTo>
                  <a:cubicBezTo>
                    <a:pt x="317" y="0"/>
                    <a:pt x="0" y="214"/>
                    <a:pt x="0" y="531"/>
                  </a:cubicBezTo>
                  <a:cubicBezTo>
                    <a:pt x="0" y="856"/>
                    <a:pt x="317" y="1070"/>
                    <a:pt x="531" y="1070"/>
                  </a:cubicBezTo>
                  <a:cubicBezTo>
                    <a:pt x="1284" y="1070"/>
                    <a:pt x="1814" y="1600"/>
                    <a:pt x="1814" y="2353"/>
                  </a:cubicBezTo>
                  <a:cubicBezTo>
                    <a:pt x="1814" y="2669"/>
                    <a:pt x="2028" y="2781"/>
                    <a:pt x="2242" y="2883"/>
                  </a:cubicBezTo>
                  <a:lnTo>
                    <a:pt x="3636" y="2883"/>
                  </a:lnTo>
                  <a:cubicBezTo>
                    <a:pt x="3636" y="1814"/>
                    <a:pt x="3422" y="856"/>
                    <a:pt x="29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6" name="Google Shape;2116;p61"/>
            <p:cNvSpPr/>
            <p:nvPr/>
          </p:nvSpPr>
          <p:spPr>
            <a:xfrm>
              <a:off x="4823355" y="1515125"/>
              <a:ext cx="244292" cy="344694"/>
            </a:xfrm>
            <a:custGeom>
              <a:rect b="b" l="l" r="r" t="t"/>
              <a:pathLst>
                <a:path extrusionOk="0" h="12833" w="9095">
                  <a:moveTo>
                    <a:pt x="2995" y="0"/>
                  </a:moveTo>
                  <a:cubicBezTo>
                    <a:pt x="2465" y="0"/>
                    <a:pt x="2037" y="428"/>
                    <a:pt x="2037" y="967"/>
                  </a:cubicBezTo>
                  <a:cubicBezTo>
                    <a:pt x="2037" y="1497"/>
                    <a:pt x="2354" y="2036"/>
                    <a:pt x="3423" y="2678"/>
                  </a:cubicBezTo>
                  <a:lnTo>
                    <a:pt x="3423" y="3961"/>
                  </a:lnTo>
                  <a:cubicBezTo>
                    <a:pt x="3209" y="3747"/>
                    <a:pt x="2995" y="3636"/>
                    <a:pt x="2781" y="3636"/>
                  </a:cubicBezTo>
                  <a:lnTo>
                    <a:pt x="1609" y="3636"/>
                  </a:lnTo>
                  <a:lnTo>
                    <a:pt x="1609" y="4277"/>
                  </a:lnTo>
                  <a:cubicBezTo>
                    <a:pt x="1609" y="4919"/>
                    <a:pt x="2140" y="5347"/>
                    <a:pt x="2679" y="5347"/>
                  </a:cubicBezTo>
                  <a:lnTo>
                    <a:pt x="3423" y="5347"/>
                  </a:lnTo>
                  <a:lnTo>
                    <a:pt x="3423" y="6416"/>
                  </a:lnTo>
                  <a:cubicBezTo>
                    <a:pt x="2140" y="6527"/>
                    <a:pt x="968" y="6955"/>
                    <a:pt x="1" y="7597"/>
                  </a:cubicBezTo>
                  <a:lnTo>
                    <a:pt x="1" y="8983"/>
                  </a:lnTo>
                  <a:cubicBezTo>
                    <a:pt x="1" y="9196"/>
                    <a:pt x="215" y="9410"/>
                    <a:pt x="429" y="9410"/>
                  </a:cubicBezTo>
                  <a:lnTo>
                    <a:pt x="1284" y="9410"/>
                  </a:lnTo>
                  <a:cubicBezTo>
                    <a:pt x="2037" y="9410"/>
                    <a:pt x="2567" y="9949"/>
                    <a:pt x="2567" y="10694"/>
                  </a:cubicBezTo>
                  <a:cubicBezTo>
                    <a:pt x="2567" y="10907"/>
                    <a:pt x="2781" y="11121"/>
                    <a:pt x="2995" y="11121"/>
                  </a:cubicBezTo>
                  <a:cubicBezTo>
                    <a:pt x="3748" y="11121"/>
                    <a:pt x="4278" y="11660"/>
                    <a:pt x="4278" y="12405"/>
                  </a:cubicBezTo>
                  <a:cubicBezTo>
                    <a:pt x="4278" y="12516"/>
                    <a:pt x="4278" y="12730"/>
                    <a:pt x="4176" y="12832"/>
                  </a:cubicBezTo>
                  <a:lnTo>
                    <a:pt x="7700" y="12832"/>
                  </a:lnTo>
                  <a:cubicBezTo>
                    <a:pt x="7700" y="12730"/>
                    <a:pt x="7598" y="12516"/>
                    <a:pt x="7598" y="12302"/>
                  </a:cubicBezTo>
                  <a:cubicBezTo>
                    <a:pt x="7598" y="11977"/>
                    <a:pt x="7384" y="11763"/>
                    <a:pt x="7059" y="11763"/>
                  </a:cubicBezTo>
                  <a:cubicBezTo>
                    <a:pt x="6417" y="11763"/>
                    <a:pt x="5775" y="11232"/>
                    <a:pt x="5775" y="10480"/>
                  </a:cubicBezTo>
                  <a:cubicBezTo>
                    <a:pt x="5775" y="9735"/>
                    <a:pt x="6417" y="9196"/>
                    <a:pt x="7059" y="9196"/>
                  </a:cubicBezTo>
                  <a:lnTo>
                    <a:pt x="9095" y="9196"/>
                  </a:lnTo>
                  <a:cubicBezTo>
                    <a:pt x="7914" y="7597"/>
                    <a:pt x="6203" y="6527"/>
                    <a:pt x="4176" y="6416"/>
                  </a:cubicBezTo>
                  <a:lnTo>
                    <a:pt x="4176" y="5347"/>
                  </a:lnTo>
                  <a:lnTo>
                    <a:pt x="4817" y="5347"/>
                  </a:lnTo>
                  <a:cubicBezTo>
                    <a:pt x="5459" y="5347"/>
                    <a:pt x="5887" y="4919"/>
                    <a:pt x="5887" y="4277"/>
                  </a:cubicBezTo>
                  <a:lnTo>
                    <a:pt x="5887" y="3636"/>
                  </a:lnTo>
                  <a:lnTo>
                    <a:pt x="4817" y="3636"/>
                  </a:lnTo>
                  <a:cubicBezTo>
                    <a:pt x="4603" y="3636"/>
                    <a:pt x="4278" y="3747"/>
                    <a:pt x="4176" y="3961"/>
                  </a:cubicBezTo>
                  <a:lnTo>
                    <a:pt x="4176" y="2678"/>
                  </a:lnTo>
                  <a:cubicBezTo>
                    <a:pt x="5134" y="2036"/>
                    <a:pt x="5562" y="1497"/>
                    <a:pt x="5562" y="967"/>
                  </a:cubicBezTo>
                  <a:cubicBezTo>
                    <a:pt x="5562" y="428"/>
                    <a:pt x="5031" y="0"/>
                    <a:pt x="4492" y="0"/>
                  </a:cubicBezTo>
                  <a:cubicBezTo>
                    <a:pt x="4176" y="0"/>
                    <a:pt x="3962" y="111"/>
                    <a:pt x="3748" y="325"/>
                  </a:cubicBezTo>
                  <a:cubicBezTo>
                    <a:pt x="3637" y="111"/>
                    <a:pt x="3320" y="0"/>
                    <a:pt x="29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17" name="Google Shape;2117;p61"/>
            <p:cNvSpPr/>
            <p:nvPr/>
          </p:nvSpPr>
          <p:spPr>
            <a:xfrm>
              <a:off x="4751667" y="1736394"/>
              <a:ext cx="166639" cy="123422"/>
            </a:xfrm>
            <a:custGeom>
              <a:rect b="b" l="l" r="r" t="t"/>
              <a:pathLst>
                <a:path extrusionOk="0" h="4595" w="6204">
                  <a:moveTo>
                    <a:pt x="1926" y="0"/>
                  </a:moveTo>
                  <a:cubicBezTo>
                    <a:pt x="745" y="1172"/>
                    <a:pt x="1" y="2781"/>
                    <a:pt x="1" y="4594"/>
                  </a:cubicBezTo>
                  <a:lnTo>
                    <a:pt x="5878" y="4594"/>
                  </a:lnTo>
                  <a:cubicBezTo>
                    <a:pt x="6092" y="4492"/>
                    <a:pt x="6203" y="4380"/>
                    <a:pt x="6203" y="4167"/>
                  </a:cubicBezTo>
                  <a:cubicBezTo>
                    <a:pt x="6203" y="3850"/>
                    <a:pt x="5989" y="3636"/>
                    <a:pt x="5664" y="3636"/>
                  </a:cubicBezTo>
                  <a:cubicBezTo>
                    <a:pt x="5023" y="3636"/>
                    <a:pt x="4492" y="3097"/>
                    <a:pt x="4492" y="2456"/>
                  </a:cubicBezTo>
                  <a:cubicBezTo>
                    <a:pt x="4492" y="2139"/>
                    <a:pt x="4278" y="1925"/>
                    <a:pt x="3953" y="1925"/>
                  </a:cubicBezTo>
                  <a:lnTo>
                    <a:pt x="3098" y="1925"/>
                  </a:lnTo>
                  <a:cubicBezTo>
                    <a:pt x="2456" y="1925"/>
                    <a:pt x="1926" y="1386"/>
                    <a:pt x="1926" y="745"/>
                  </a:cubicBezTo>
                  <a:lnTo>
                    <a:pt x="192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18" name="Google Shape;2118;p61"/>
          <p:cNvGrpSpPr/>
          <p:nvPr/>
        </p:nvGrpSpPr>
        <p:grpSpPr>
          <a:xfrm>
            <a:off x="3852652" y="1258738"/>
            <a:ext cx="404882" cy="353423"/>
            <a:chOff x="7152877" y="2078075"/>
            <a:chExt cx="404882" cy="353423"/>
          </a:xfrm>
        </p:grpSpPr>
        <p:sp>
          <p:nvSpPr>
            <p:cNvPr id="2119" name="Google Shape;2119;p61"/>
            <p:cNvSpPr/>
            <p:nvPr/>
          </p:nvSpPr>
          <p:spPr>
            <a:xfrm>
              <a:off x="7152877" y="2178718"/>
              <a:ext cx="137899" cy="123422"/>
            </a:xfrm>
            <a:custGeom>
              <a:rect b="b" l="l" r="r" t="t"/>
              <a:pathLst>
                <a:path extrusionOk="0" h="4595" w="5134">
                  <a:moveTo>
                    <a:pt x="1925" y="0"/>
                  </a:moveTo>
                  <a:lnTo>
                    <a:pt x="1925" y="958"/>
                  </a:lnTo>
                  <a:cubicBezTo>
                    <a:pt x="1814" y="947"/>
                    <a:pt x="1704" y="940"/>
                    <a:pt x="1596" y="940"/>
                  </a:cubicBezTo>
                  <a:cubicBezTo>
                    <a:pt x="771" y="940"/>
                    <a:pt x="91" y="1309"/>
                    <a:pt x="0" y="2353"/>
                  </a:cubicBezTo>
                  <a:cubicBezTo>
                    <a:pt x="0" y="3228"/>
                    <a:pt x="714" y="3753"/>
                    <a:pt x="1652" y="3753"/>
                  </a:cubicBezTo>
                  <a:cubicBezTo>
                    <a:pt x="1741" y="3753"/>
                    <a:pt x="1832" y="3748"/>
                    <a:pt x="1925" y="3739"/>
                  </a:cubicBezTo>
                  <a:lnTo>
                    <a:pt x="1925" y="4594"/>
                  </a:lnTo>
                  <a:lnTo>
                    <a:pt x="5133" y="4594"/>
                  </a:lnTo>
                  <a:lnTo>
                    <a:pt x="5133"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0" name="Google Shape;2120;p61"/>
            <p:cNvSpPr/>
            <p:nvPr/>
          </p:nvSpPr>
          <p:spPr>
            <a:xfrm>
              <a:off x="7224565" y="2124032"/>
              <a:ext cx="209803" cy="307466"/>
            </a:xfrm>
            <a:custGeom>
              <a:rect b="b" l="l" r="r" t="t"/>
              <a:pathLst>
                <a:path extrusionOk="0" h="11447" w="7811">
                  <a:moveTo>
                    <a:pt x="7811" y="0"/>
                  </a:moveTo>
                  <a:cubicBezTo>
                    <a:pt x="6844" y="1284"/>
                    <a:pt x="5458" y="2036"/>
                    <a:pt x="3850" y="2036"/>
                  </a:cubicBezTo>
                  <a:lnTo>
                    <a:pt x="3320" y="2036"/>
                  </a:lnTo>
                  <a:lnTo>
                    <a:pt x="3320" y="9094"/>
                  </a:lnTo>
                  <a:lnTo>
                    <a:pt x="1925" y="9094"/>
                  </a:lnTo>
                  <a:lnTo>
                    <a:pt x="1925" y="8555"/>
                  </a:lnTo>
                  <a:cubicBezTo>
                    <a:pt x="1925" y="8239"/>
                    <a:pt x="2036" y="7914"/>
                    <a:pt x="2250" y="7597"/>
                  </a:cubicBezTo>
                  <a:lnTo>
                    <a:pt x="0" y="7597"/>
                  </a:lnTo>
                  <a:lnTo>
                    <a:pt x="0" y="11447"/>
                  </a:lnTo>
                  <a:lnTo>
                    <a:pt x="1925" y="11447"/>
                  </a:lnTo>
                  <a:lnTo>
                    <a:pt x="1925" y="9950"/>
                  </a:lnTo>
                  <a:lnTo>
                    <a:pt x="4278" y="9950"/>
                  </a:lnTo>
                  <a:lnTo>
                    <a:pt x="4278" y="6741"/>
                  </a:lnTo>
                  <a:cubicBezTo>
                    <a:pt x="5672" y="6844"/>
                    <a:pt x="6956" y="7597"/>
                    <a:pt x="7811" y="8666"/>
                  </a:cubicBezTo>
                  <a:lnTo>
                    <a:pt x="781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1" name="Google Shape;2121;p61"/>
            <p:cNvSpPr/>
            <p:nvPr/>
          </p:nvSpPr>
          <p:spPr>
            <a:xfrm>
              <a:off x="7457329" y="2078075"/>
              <a:ext cx="100430" cy="327450"/>
            </a:xfrm>
            <a:custGeom>
              <a:rect b="b" l="l" r="r" t="t"/>
              <a:pathLst>
                <a:path extrusionOk="0" h="12191" w="3739">
                  <a:moveTo>
                    <a:pt x="1" y="0"/>
                  </a:moveTo>
                  <a:lnTo>
                    <a:pt x="1" y="12191"/>
                  </a:lnTo>
                  <a:lnTo>
                    <a:pt x="1814" y="12191"/>
                  </a:lnTo>
                  <a:lnTo>
                    <a:pt x="1814" y="7914"/>
                  </a:lnTo>
                  <a:cubicBezTo>
                    <a:pt x="2884" y="7914"/>
                    <a:pt x="3739" y="7169"/>
                    <a:pt x="3739" y="6100"/>
                  </a:cubicBezTo>
                  <a:cubicBezTo>
                    <a:pt x="3739" y="5031"/>
                    <a:pt x="2884" y="4175"/>
                    <a:pt x="1814" y="4175"/>
                  </a:cubicBezTo>
                  <a:lnTo>
                    <a:pt x="181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22" name="Google Shape;2122;p61"/>
          <p:cNvGrpSpPr/>
          <p:nvPr/>
        </p:nvGrpSpPr>
        <p:grpSpPr>
          <a:xfrm>
            <a:off x="4142183" y="1527299"/>
            <a:ext cx="866100" cy="866100"/>
            <a:chOff x="4142183" y="2365499"/>
            <a:chExt cx="866100" cy="866100"/>
          </a:xfrm>
        </p:grpSpPr>
        <p:sp>
          <p:nvSpPr>
            <p:cNvPr id="2123" name="Google Shape;2123;p61"/>
            <p:cNvSpPr/>
            <p:nvPr/>
          </p:nvSpPr>
          <p:spPr>
            <a:xfrm>
              <a:off x="4142183" y="2365499"/>
              <a:ext cx="866100" cy="866100"/>
            </a:xfrm>
            <a:prstGeom prst="ellipse">
              <a:avLst/>
            </a:prstGeom>
            <a:solidFill>
              <a:srgbClr val="262D66"/>
            </a:solid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24" name="Google Shape;2124;p61"/>
            <p:cNvGrpSpPr/>
            <p:nvPr/>
          </p:nvGrpSpPr>
          <p:grpSpPr>
            <a:xfrm>
              <a:off x="4358366" y="2616093"/>
              <a:ext cx="425113" cy="364920"/>
              <a:chOff x="3918728" y="3347593"/>
              <a:chExt cx="425113" cy="364920"/>
            </a:xfrm>
          </p:grpSpPr>
          <p:sp>
            <p:nvSpPr>
              <p:cNvPr id="2125" name="Google Shape;2125;p61"/>
              <p:cNvSpPr/>
              <p:nvPr/>
            </p:nvSpPr>
            <p:spPr>
              <a:xfrm>
                <a:off x="4142763" y="3531420"/>
                <a:ext cx="201074" cy="163873"/>
              </a:xfrm>
              <a:custGeom>
                <a:rect b="b" l="l" r="r" t="t"/>
                <a:pathLst>
                  <a:path extrusionOk="0" h="6101" w="7486">
                    <a:moveTo>
                      <a:pt x="1925" y="1"/>
                    </a:moveTo>
                    <a:cubicBezTo>
                      <a:pt x="856" y="1"/>
                      <a:pt x="0" y="856"/>
                      <a:pt x="0" y="1925"/>
                    </a:cubicBezTo>
                    <a:cubicBezTo>
                      <a:pt x="0" y="3106"/>
                      <a:pt x="1284" y="4603"/>
                      <a:pt x="3739" y="6100"/>
                    </a:cubicBezTo>
                    <a:cubicBezTo>
                      <a:pt x="6203" y="4603"/>
                      <a:pt x="7486" y="3106"/>
                      <a:pt x="7486" y="1925"/>
                    </a:cubicBezTo>
                    <a:cubicBezTo>
                      <a:pt x="7486" y="856"/>
                      <a:pt x="6630" y="1"/>
                      <a:pt x="5561" y="1"/>
                    </a:cubicBezTo>
                    <a:cubicBezTo>
                      <a:pt x="4919" y="1"/>
                      <a:pt x="4380" y="214"/>
                      <a:pt x="4064" y="642"/>
                    </a:cubicBezTo>
                    <a:lnTo>
                      <a:pt x="3739" y="1070"/>
                    </a:lnTo>
                    <a:lnTo>
                      <a:pt x="3311" y="642"/>
                    </a:lnTo>
                    <a:cubicBezTo>
                      <a:pt x="2995" y="214"/>
                      <a:pt x="2456" y="1"/>
                      <a:pt x="1925"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6" name="Google Shape;2126;p61"/>
              <p:cNvSpPr/>
              <p:nvPr/>
            </p:nvSpPr>
            <p:spPr>
              <a:xfrm>
                <a:off x="3918728" y="3347593"/>
                <a:ext cx="425113" cy="364920"/>
              </a:xfrm>
              <a:custGeom>
                <a:rect b="b" l="l" r="r" t="t"/>
                <a:pathLst>
                  <a:path extrusionOk="0" h="13586" w="15827">
                    <a:moveTo>
                      <a:pt x="4492" y="1"/>
                    </a:moveTo>
                    <a:cubicBezTo>
                      <a:pt x="2028" y="1"/>
                      <a:pt x="0" y="2037"/>
                      <a:pt x="0" y="4492"/>
                    </a:cubicBezTo>
                    <a:cubicBezTo>
                      <a:pt x="0" y="6956"/>
                      <a:pt x="2028" y="9950"/>
                      <a:pt x="7914" y="13586"/>
                    </a:cubicBezTo>
                    <a:cubicBezTo>
                      <a:pt x="8555" y="13158"/>
                      <a:pt x="9086" y="12730"/>
                      <a:pt x="9625" y="12405"/>
                    </a:cubicBezTo>
                    <a:lnTo>
                      <a:pt x="8444" y="11233"/>
                    </a:lnTo>
                    <a:cubicBezTo>
                      <a:pt x="7802" y="10378"/>
                      <a:pt x="7375" y="9522"/>
                      <a:pt x="7375" y="8769"/>
                    </a:cubicBezTo>
                    <a:cubicBezTo>
                      <a:pt x="7375" y="7170"/>
                      <a:pt x="8658" y="5886"/>
                      <a:pt x="10266" y="5886"/>
                    </a:cubicBezTo>
                    <a:cubicBezTo>
                      <a:pt x="10908" y="5886"/>
                      <a:pt x="11549" y="6100"/>
                      <a:pt x="12080" y="6528"/>
                    </a:cubicBezTo>
                    <a:cubicBezTo>
                      <a:pt x="12508" y="6100"/>
                      <a:pt x="13149" y="5886"/>
                      <a:pt x="13902" y="5886"/>
                    </a:cubicBezTo>
                    <a:cubicBezTo>
                      <a:pt x="14432" y="5886"/>
                      <a:pt x="14971" y="6100"/>
                      <a:pt x="15399" y="6314"/>
                    </a:cubicBezTo>
                    <a:cubicBezTo>
                      <a:pt x="15613" y="5673"/>
                      <a:pt x="15827" y="5134"/>
                      <a:pt x="15827" y="4492"/>
                    </a:cubicBezTo>
                    <a:cubicBezTo>
                      <a:pt x="15827" y="2037"/>
                      <a:pt x="13791" y="1"/>
                      <a:pt x="11224" y="1"/>
                    </a:cubicBezTo>
                    <a:cubicBezTo>
                      <a:pt x="9941" y="1"/>
                      <a:pt x="8658" y="540"/>
                      <a:pt x="7914" y="1498"/>
                    </a:cubicBezTo>
                    <a:cubicBezTo>
                      <a:pt x="7058" y="540"/>
                      <a:pt x="5878" y="1"/>
                      <a:pt x="4492"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127" name="Google Shape;2127;p61"/>
          <p:cNvGrpSpPr/>
          <p:nvPr/>
        </p:nvGrpSpPr>
        <p:grpSpPr>
          <a:xfrm>
            <a:off x="3854858" y="2390518"/>
            <a:ext cx="361938" cy="361935"/>
            <a:chOff x="5584633" y="3347593"/>
            <a:chExt cx="361938" cy="361935"/>
          </a:xfrm>
        </p:grpSpPr>
        <p:sp>
          <p:nvSpPr>
            <p:cNvPr id="2128" name="Google Shape;2128;p61"/>
            <p:cNvSpPr/>
            <p:nvPr/>
          </p:nvSpPr>
          <p:spPr>
            <a:xfrm>
              <a:off x="5613346" y="3577485"/>
              <a:ext cx="333225" cy="132044"/>
            </a:xfrm>
            <a:custGeom>
              <a:rect b="b" l="l" r="r" t="t"/>
              <a:pathLst>
                <a:path extrusionOk="0" h="4916" w="12406">
                  <a:moveTo>
                    <a:pt x="1228" y="1"/>
                  </a:moveTo>
                  <a:cubicBezTo>
                    <a:pt x="1014" y="1"/>
                    <a:pt x="800" y="108"/>
                    <a:pt x="642" y="322"/>
                  </a:cubicBezTo>
                  <a:cubicBezTo>
                    <a:pt x="214" y="638"/>
                    <a:pt x="1" y="963"/>
                    <a:pt x="1" y="963"/>
                  </a:cubicBezTo>
                  <a:lnTo>
                    <a:pt x="3953" y="4916"/>
                  </a:lnTo>
                  <a:lnTo>
                    <a:pt x="12405" y="4916"/>
                  </a:lnTo>
                  <a:lnTo>
                    <a:pt x="12405" y="1280"/>
                  </a:lnTo>
                  <a:lnTo>
                    <a:pt x="10369" y="1280"/>
                  </a:lnTo>
                  <a:cubicBezTo>
                    <a:pt x="9997" y="908"/>
                    <a:pt x="9462" y="722"/>
                    <a:pt x="8928" y="722"/>
                  </a:cubicBezTo>
                  <a:cubicBezTo>
                    <a:pt x="8393" y="722"/>
                    <a:pt x="7858" y="908"/>
                    <a:pt x="7486" y="1280"/>
                  </a:cubicBezTo>
                  <a:lnTo>
                    <a:pt x="5664" y="1280"/>
                  </a:lnTo>
                  <a:cubicBezTo>
                    <a:pt x="5236" y="1280"/>
                    <a:pt x="5022" y="1494"/>
                    <a:pt x="4920" y="1819"/>
                  </a:cubicBezTo>
                  <a:lnTo>
                    <a:pt x="4920" y="2674"/>
                  </a:lnTo>
                  <a:lnTo>
                    <a:pt x="9086" y="2674"/>
                  </a:lnTo>
                  <a:lnTo>
                    <a:pt x="9086" y="3530"/>
                  </a:lnTo>
                  <a:lnTo>
                    <a:pt x="4167" y="3530"/>
                  </a:lnTo>
                  <a:lnTo>
                    <a:pt x="4167" y="2246"/>
                  </a:lnTo>
                  <a:lnTo>
                    <a:pt x="3739" y="2246"/>
                  </a:lnTo>
                  <a:lnTo>
                    <a:pt x="1814" y="322"/>
                  </a:lnTo>
                  <a:cubicBezTo>
                    <a:pt x="1656" y="108"/>
                    <a:pt x="1442" y="1"/>
                    <a:pt x="122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29" name="Google Shape;2129;p61"/>
            <p:cNvSpPr/>
            <p:nvPr/>
          </p:nvSpPr>
          <p:spPr>
            <a:xfrm>
              <a:off x="5702278" y="3471228"/>
              <a:ext cx="129385" cy="111926"/>
            </a:xfrm>
            <a:custGeom>
              <a:rect b="b" l="l" r="r" t="t"/>
              <a:pathLst>
                <a:path extrusionOk="0" h="4167" w="4817">
                  <a:moveTo>
                    <a:pt x="1395" y="0"/>
                  </a:moveTo>
                  <a:cubicBezTo>
                    <a:pt x="539" y="0"/>
                    <a:pt x="0" y="642"/>
                    <a:pt x="0" y="1386"/>
                  </a:cubicBezTo>
                  <a:cubicBezTo>
                    <a:pt x="0" y="2139"/>
                    <a:pt x="642" y="3097"/>
                    <a:pt x="2353" y="4166"/>
                  </a:cubicBezTo>
                  <a:cubicBezTo>
                    <a:pt x="4175" y="3097"/>
                    <a:pt x="4817" y="2139"/>
                    <a:pt x="4817" y="1386"/>
                  </a:cubicBezTo>
                  <a:cubicBezTo>
                    <a:pt x="4817" y="642"/>
                    <a:pt x="4175" y="0"/>
                    <a:pt x="3422" y="0"/>
                  </a:cubicBezTo>
                  <a:cubicBezTo>
                    <a:pt x="2995" y="0"/>
                    <a:pt x="2678" y="214"/>
                    <a:pt x="2353" y="531"/>
                  </a:cubicBezTo>
                  <a:cubicBezTo>
                    <a:pt x="2139" y="214"/>
                    <a:pt x="1711" y="0"/>
                    <a:pt x="1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0" name="Google Shape;2130;p61"/>
            <p:cNvSpPr/>
            <p:nvPr/>
          </p:nvSpPr>
          <p:spPr>
            <a:xfrm>
              <a:off x="5584633" y="3347593"/>
              <a:ext cx="335965" cy="130029"/>
            </a:xfrm>
            <a:custGeom>
              <a:rect b="b" l="l" r="r" t="t"/>
              <a:pathLst>
                <a:path extrusionOk="0" h="4841" w="12508">
                  <a:moveTo>
                    <a:pt x="0" y="1"/>
                  </a:moveTo>
                  <a:lnTo>
                    <a:pt x="0" y="3534"/>
                  </a:lnTo>
                  <a:lnTo>
                    <a:pt x="2028" y="3534"/>
                  </a:lnTo>
                  <a:cubicBezTo>
                    <a:pt x="2456" y="3962"/>
                    <a:pt x="2990" y="4175"/>
                    <a:pt x="3525" y="4175"/>
                  </a:cubicBezTo>
                  <a:cubicBezTo>
                    <a:pt x="4060" y="4175"/>
                    <a:pt x="4594" y="3962"/>
                    <a:pt x="5022" y="3534"/>
                  </a:cubicBezTo>
                  <a:lnTo>
                    <a:pt x="6844" y="3534"/>
                  </a:lnTo>
                  <a:cubicBezTo>
                    <a:pt x="7161" y="3534"/>
                    <a:pt x="7375" y="3320"/>
                    <a:pt x="7486" y="2995"/>
                  </a:cubicBezTo>
                  <a:lnTo>
                    <a:pt x="7486" y="2139"/>
                  </a:lnTo>
                  <a:lnTo>
                    <a:pt x="3422" y="2139"/>
                  </a:lnTo>
                  <a:lnTo>
                    <a:pt x="3422" y="1395"/>
                  </a:lnTo>
                  <a:lnTo>
                    <a:pt x="8230" y="1395"/>
                  </a:lnTo>
                  <a:lnTo>
                    <a:pt x="8230" y="2678"/>
                  </a:lnTo>
                  <a:lnTo>
                    <a:pt x="8658" y="2678"/>
                  </a:lnTo>
                  <a:lnTo>
                    <a:pt x="10583" y="4603"/>
                  </a:lnTo>
                  <a:cubicBezTo>
                    <a:pt x="10745" y="4762"/>
                    <a:pt x="10987" y="4841"/>
                    <a:pt x="11227" y="4841"/>
                  </a:cubicBezTo>
                  <a:cubicBezTo>
                    <a:pt x="11468" y="4841"/>
                    <a:pt x="11708" y="4762"/>
                    <a:pt x="11866" y="4603"/>
                  </a:cubicBezTo>
                  <a:cubicBezTo>
                    <a:pt x="12191" y="4175"/>
                    <a:pt x="12507" y="3962"/>
                    <a:pt x="12507" y="3962"/>
                  </a:cubicBezTo>
                  <a:lnTo>
                    <a:pt x="85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31" name="Google Shape;2131;p61"/>
          <p:cNvGrpSpPr/>
          <p:nvPr/>
        </p:nvGrpSpPr>
        <p:grpSpPr>
          <a:xfrm>
            <a:off x="4944850" y="2393393"/>
            <a:ext cx="393414" cy="356188"/>
            <a:chOff x="7158625" y="3347593"/>
            <a:chExt cx="393414" cy="356188"/>
          </a:xfrm>
        </p:grpSpPr>
        <p:sp>
          <p:nvSpPr>
            <p:cNvPr id="2132" name="Google Shape;2132;p61"/>
            <p:cNvSpPr/>
            <p:nvPr/>
          </p:nvSpPr>
          <p:spPr>
            <a:xfrm>
              <a:off x="7299234" y="3347593"/>
              <a:ext cx="109186" cy="91942"/>
            </a:xfrm>
            <a:custGeom>
              <a:rect b="b" l="l" r="r" t="t"/>
              <a:pathLst>
                <a:path extrusionOk="0" h="3423" w="4065">
                  <a:moveTo>
                    <a:pt x="1181" y="1"/>
                  </a:moveTo>
                  <a:cubicBezTo>
                    <a:pt x="540" y="1"/>
                    <a:pt x="1" y="540"/>
                    <a:pt x="1" y="1181"/>
                  </a:cubicBezTo>
                  <a:cubicBezTo>
                    <a:pt x="1" y="1823"/>
                    <a:pt x="642" y="2567"/>
                    <a:pt x="2037" y="3423"/>
                  </a:cubicBezTo>
                  <a:cubicBezTo>
                    <a:pt x="3534" y="2567"/>
                    <a:pt x="4064" y="1823"/>
                    <a:pt x="4064" y="1181"/>
                  </a:cubicBezTo>
                  <a:cubicBezTo>
                    <a:pt x="4064" y="540"/>
                    <a:pt x="3637" y="1"/>
                    <a:pt x="2995" y="1"/>
                  </a:cubicBezTo>
                  <a:cubicBezTo>
                    <a:pt x="2567" y="1"/>
                    <a:pt x="2251" y="112"/>
                    <a:pt x="2037" y="428"/>
                  </a:cubicBezTo>
                  <a:cubicBezTo>
                    <a:pt x="1823" y="112"/>
                    <a:pt x="1609" y="1"/>
                    <a:pt x="11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3" name="Google Shape;2133;p61"/>
            <p:cNvSpPr/>
            <p:nvPr/>
          </p:nvSpPr>
          <p:spPr>
            <a:xfrm>
              <a:off x="7158625" y="3531420"/>
              <a:ext cx="157883" cy="172361"/>
            </a:xfrm>
            <a:custGeom>
              <a:rect b="b" l="l" r="r" t="t"/>
              <a:pathLst>
                <a:path extrusionOk="0" h="6417" w="5878">
                  <a:moveTo>
                    <a:pt x="2994" y="1"/>
                  </a:moveTo>
                  <a:cubicBezTo>
                    <a:pt x="1386" y="1"/>
                    <a:pt x="0" y="1395"/>
                    <a:pt x="0" y="3106"/>
                  </a:cubicBezTo>
                  <a:lnTo>
                    <a:pt x="0" y="6417"/>
                  </a:lnTo>
                  <a:lnTo>
                    <a:pt x="4491" y="6417"/>
                  </a:lnTo>
                  <a:cubicBezTo>
                    <a:pt x="4594" y="5561"/>
                    <a:pt x="5133" y="4817"/>
                    <a:pt x="5877" y="4389"/>
                  </a:cubicBezTo>
                  <a:cubicBezTo>
                    <a:pt x="5347" y="3961"/>
                    <a:pt x="4919" y="3320"/>
                    <a:pt x="4919" y="2567"/>
                  </a:cubicBezTo>
                  <a:cubicBezTo>
                    <a:pt x="4919" y="1823"/>
                    <a:pt x="5236" y="1181"/>
                    <a:pt x="5775" y="753"/>
                  </a:cubicBezTo>
                  <a:cubicBezTo>
                    <a:pt x="5236" y="326"/>
                    <a:pt x="4594" y="1"/>
                    <a:pt x="38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4" name="Google Shape;2134;p61"/>
            <p:cNvSpPr/>
            <p:nvPr/>
          </p:nvSpPr>
          <p:spPr>
            <a:xfrm>
              <a:off x="7302216" y="3663543"/>
              <a:ext cx="106204" cy="40236"/>
            </a:xfrm>
            <a:custGeom>
              <a:rect b="b" l="l" r="r" t="t"/>
              <a:pathLst>
                <a:path extrusionOk="0" h="1498" w="3954">
                  <a:moveTo>
                    <a:pt x="1926" y="1"/>
                  </a:moveTo>
                  <a:cubicBezTo>
                    <a:pt x="1070" y="1"/>
                    <a:pt x="215" y="642"/>
                    <a:pt x="1" y="1498"/>
                  </a:cubicBezTo>
                  <a:lnTo>
                    <a:pt x="3953" y="1498"/>
                  </a:lnTo>
                  <a:cubicBezTo>
                    <a:pt x="3739" y="642"/>
                    <a:pt x="2884" y="1"/>
                    <a:pt x="19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5" name="Google Shape;2135;p61"/>
            <p:cNvSpPr/>
            <p:nvPr/>
          </p:nvSpPr>
          <p:spPr>
            <a:xfrm>
              <a:off x="7394129" y="3560133"/>
              <a:ext cx="157910" cy="143647"/>
            </a:xfrm>
            <a:custGeom>
              <a:rect b="b" l="l" r="r" t="t"/>
              <a:pathLst>
                <a:path extrusionOk="0" h="5348" w="5879">
                  <a:moveTo>
                    <a:pt x="2028" y="1"/>
                  </a:moveTo>
                  <a:cubicBezTo>
                    <a:pt x="1498" y="1"/>
                    <a:pt x="1070" y="112"/>
                    <a:pt x="643" y="326"/>
                  </a:cubicBezTo>
                  <a:cubicBezTo>
                    <a:pt x="856" y="643"/>
                    <a:pt x="959" y="1070"/>
                    <a:pt x="959" y="1498"/>
                  </a:cubicBezTo>
                  <a:cubicBezTo>
                    <a:pt x="959" y="2251"/>
                    <a:pt x="531" y="2892"/>
                    <a:pt x="1" y="3320"/>
                  </a:cubicBezTo>
                  <a:cubicBezTo>
                    <a:pt x="745" y="3748"/>
                    <a:pt x="1284" y="4492"/>
                    <a:pt x="1387" y="5348"/>
                  </a:cubicBezTo>
                  <a:lnTo>
                    <a:pt x="5878" y="5348"/>
                  </a:lnTo>
                  <a:lnTo>
                    <a:pt x="5878" y="2995"/>
                  </a:lnTo>
                  <a:cubicBezTo>
                    <a:pt x="5878" y="1284"/>
                    <a:pt x="4492" y="1"/>
                    <a:pt x="28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6" name="Google Shape;2136;p61"/>
            <p:cNvSpPr/>
            <p:nvPr/>
          </p:nvSpPr>
          <p:spPr>
            <a:xfrm>
              <a:off x="7402643" y="3427796"/>
              <a:ext cx="112167" cy="106903"/>
            </a:xfrm>
            <a:custGeom>
              <a:rect b="b" l="l" r="r" t="t"/>
              <a:pathLst>
                <a:path extrusionOk="0" h="3980" w="4176">
                  <a:moveTo>
                    <a:pt x="2100" y="1"/>
                  </a:moveTo>
                  <a:cubicBezTo>
                    <a:pt x="2042" y="1"/>
                    <a:pt x="1984" y="3"/>
                    <a:pt x="1925" y="9"/>
                  </a:cubicBezTo>
                  <a:cubicBezTo>
                    <a:pt x="856" y="120"/>
                    <a:pt x="0" y="1078"/>
                    <a:pt x="112" y="2259"/>
                  </a:cubicBezTo>
                  <a:cubicBezTo>
                    <a:pt x="208" y="3262"/>
                    <a:pt x="1065" y="3979"/>
                    <a:pt x="2138" y="3979"/>
                  </a:cubicBezTo>
                  <a:cubicBezTo>
                    <a:pt x="2209" y="3979"/>
                    <a:pt x="2281" y="3976"/>
                    <a:pt x="2353" y="3970"/>
                  </a:cubicBezTo>
                  <a:cubicBezTo>
                    <a:pt x="3422" y="3859"/>
                    <a:pt x="4175" y="2900"/>
                    <a:pt x="4064" y="1831"/>
                  </a:cubicBezTo>
                  <a:cubicBezTo>
                    <a:pt x="3967" y="820"/>
                    <a:pt x="3098" y="1"/>
                    <a:pt x="21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7" name="Google Shape;2137;p61"/>
            <p:cNvSpPr/>
            <p:nvPr/>
          </p:nvSpPr>
          <p:spPr>
            <a:xfrm>
              <a:off x="7190104" y="3403623"/>
              <a:ext cx="120655" cy="106070"/>
            </a:xfrm>
            <a:custGeom>
              <a:rect b="b" l="l" r="r" t="t"/>
              <a:pathLst>
                <a:path extrusionOk="0" h="3949" w="4492">
                  <a:moveTo>
                    <a:pt x="2332" y="1"/>
                  </a:moveTo>
                  <a:cubicBezTo>
                    <a:pt x="2057" y="1"/>
                    <a:pt x="1774" y="54"/>
                    <a:pt x="1497" y="165"/>
                  </a:cubicBezTo>
                  <a:cubicBezTo>
                    <a:pt x="539" y="592"/>
                    <a:pt x="0" y="1662"/>
                    <a:pt x="428" y="2731"/>
                  </a:cubicBezTo>
                  <a:cubicBezTo>
                    <a:pt x="754" y="3462"/>
                    <a:pt x="1519" y="3949"/>
                    <a:pt x="2288" y="3949"/>
                  </a:cubicBezTo>
                  <a:cubicBezTo>
                    <a:pt x="2527" y="3949"/>
                    <a:pt x="2767" y="3902"/>
                    <a:pt x="2994" y="3800"/>
                  </a:cubicBezTo>
                  <a:cubicBezTo>
                    <a:pt x="4064" y="3373"/>
                    <a:pt x="4491" y="2192"/>
                    <a:pt x="4064" y="1234"/>
                  </a:cubicBezTo>
                  <a:cubicBezTo>
                    <a:pt x="3829" y="441"/>
                    <a:pt x="3119" y="1"/>
                    <a:pt x="23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8" name="Google Shape;2138;p61"/>
            <p:cNvSpPr/>
            <p:nvPr/>
          </p:nvSpPr>
          <p:spPr>
            <a:xfrm>
              <a:off x="7313712" y="3560133"/>
              <a:ext cx="83212" cy="80473"/>
            </a:xfrm>
            <a:custGeom>
              <a:rect b="b" l="l" r="r" t="t"/>
              <a:pathLst>
                <a:path extrusionOk="0" h="2996" w="3098">
                  <a:moveTo>
                    <a:pt x="1498" y="1"/>
                  </a:moveTo>
                  <a:cubicBezTo>
                    <a:pt x="745" y="1"/>
                    <a:pt x="1" y="643"/>
                    <a:pt x="1" y="1498"/>
                  </a:cubicBezTo>
                  <a:cubicBezTo>
                    <a:pt x="1" y="2251"/>
                    <a:pt x="745" y="2995"/>
                    <a:pt x="1498" y="2995"/>
                  </a:cubicBezTo>
                  <a:cubicBezTo>
                    <a:pt x="2353" y="2995"/>
                    <a:pt x="3098" y="2251"/>
                    <a:pt x="3098" y="1498"/>
                  </a:cubicBezTo>
                  <a:cubicBezTo>
                    <a:pt x="3098" y="643"/>
                    <a:pt x="2353" y="1"/>
                    <a:pt x="14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42" name="Shape 2142"/>
        <p:cNvGrpSpPr/>
        <p:nvPr/>
      </p:nvGrpSpPr>
      <p:grpSpPr>
        <a:xfrm>
          <a:off x="0" y="0"/>
          <a:ext cx="0" cy="0"/>
          <a:chOff x="0" y="0"/>
          <a:chExt cx="0" cy="0"/>
        </a:xfrm>
      </p:grpSpPr>
      <p:sp>
        <p:nvSpPr>
          <p:cNvPr id="2143" name="Google Shape;2143;p62"/>
          <p:cNvSpPr txBox="1"/>
          <p:nvPr>
            <p:ph idx="5" type="subTitle"/>
          </p:nvPr>
        </p:nvSpPr>
        <p:spPr>
          <a:xfrm>
            <a:off x="6708128" y="1612275"/>
            <a:ext cx="1816200" cy="356700"/>
          </a:xfrm>
          <a:prstGeom prst="rect">
            <a:avLst/>
          </a:prstGeom>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t>0</a:t>
            </a:r>
            <a:r>
              <a:rPr lang="en" sz="2400"/>
              <a:t>4</a:t>
            </a:r>
            <a:endParaRPr sz="2400"/>
          </a:p>
        </p:txBody>
      </p:sp>
      <p:sp>
        <p:nvSpPr>
          <p:cNvPr id="2144" name="Google Shape;2144;p62"/>
          <p:cNvSpPr txBox="1"/>
          <p:nvPr>
            <p:ph idx="7" type="subTitle"/>
          </p:nvPr>
        </p:nvSpPr>
        <p:spPr>
          <a:xfrm>
            <a:off x="4679271" y="3276675"/>
            <a:ext cx="1816200" cy="356700"/>
          </a:xfrm>
          <a:prstGeom prst="rect">
            <a:avLst/>
          </a:prstGeom>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t>0</a:t>
            </a:r>
            <a:r>
              <a:rPr lang="en" sz="2400"/>
              <a:t>3</a:t>
            </a:r>
            <a:endParaRPr sz="2400"/>
          </a:p>
        </p:txBody>
      </p:sp>
      <p:sp>
        <p:nvSpPr>
          <p:cNvPr id="2145" name="Google Shape;2145;p62"/>
          <p:cNvSpPr txBox="1"/>
          <p:nvPr>
            <p:ph idx="6" type="subTitle"/>
          </p:nvPr>
        </p:nvSpPr>
        <p:spPr>
          <a:xfrm>
            <a:off x="6605528" y="1977825"/>
            <a:ext cx="2021400" cy="748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chemeClr val="dk1"/>
                </a:solidFill>
              </a:rPr>
              <a:t>MOTION</a:t>
            </a:r>
            <a:endParaRPr sz="2000">
              <a:solidFill>
                <a:schemeClr val="dk1"/>
              </a:solidFill>
            </a:endParaRPr>
          </a:p>
        </p:txBody>
      </p:sp>
      <p:sp>
        <p:nvSpPr>
          <p:cNvPr id="2146" name="Google Shape;2146;p62"/>
          <p:cNvSpPr txBox="1"/>
          <p:nvPr>
            <p:ph idx="8" type="subTitle"/>
          </p:nvPr>
        </p:nvSpPr>
        <p:spPr>
          <a:xfrm>
            <a:off x="4576671" y="3642225"/>
            <a:ext cx="2021400" cy="748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chemeClr val="dk1"/>
                </a:solidFill>
              </a:rPr>
              <a:t>PETITION</a:t>
            </a:r>
            <a:endParaRPr sz="2000">
              <a:solidFill>
                <a:schemeClr val="dk1"/>
              </a:solidFill>
            </a:endParaRPr>
          </a:p>
        </p:txBody>
      </p:sp>
      <p:sp>
        <p:nvSpPr>
          <p:cNvPr id="2147" name="Google Shape;2147;p62"/>
          <p:cNvSpPr txBox="1"/>
          <p:nvPr>
            <p:ph idx="1" type="subTitle"/>
          </p:nvPr>
        </p:nvSpPr>
        <p:spPr>
          <a:xfrm>
            <a:off x="2662238" y="1612275"/>
            <a:ext cx="1816200" cy="356700"/>
          </a:xfrm>
          <a:prstGeom prst="rect">
            <a:avLst/>
          </a:prstGeom>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t>0</a:t>
            </a:r>
            <a:r>
              <a:rPr lang="en" sz="2400"/>
              <a:t>2</a:t>
            </a:r>
            <a:endParaRPr sz="2400"/>
          </a:p>
        </p:txBody>
      </p:sp>
      <p:sp>
        <p:nvSpPr>
          <p:cNvPr id="2148" name="Google Shape;2148;p62"/>
          <p:cNvSpPr txBox="1"/>
          <p:nvPr>
            <p:ph idx="2" type="subTitle"/>
          </p:nvPr>
        </p:nvSpPr>
        <p:spPr>
          <a:xfrm>
            <a:off x="2559638" y="1977825"/>
            <a:ext cx="2021400" cy="748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rgbClr val="000000"/>
                </a:solidFill>
                <a:latin typeface="Arial"/>
                <a:ea typeface="Arial"/>
                <a:cs typeface="Arial"/>
                <a:sym typeface="Arial"/>
              </a:rPr>
              <a:t>INFORMATION</a:t>
            </a:r>
            <a:endParaRPr sz="2000">
              <a:solidFill>
                <a:schemeClr val="dk1"/>
              </a:solidFill>
            </a:endParaRPr>
          </a:p>
        </p:txBody>
      </p:sp>
      <p:sp>
        <p:nvSpPr>
          <p:cNvPr id="2149" name="Google Shape;2149;p62"/>
          <p:cNvSpPr txBox="1"/>
          <p:nvPr>
            <p:ph idx="3" type="subTitle"/>
          </p:nvPr>
        </p:nvSpPr>
        <p:spPr>
          <a:xfrm>
            <a:off x="645204" y="3276675"/>
            <a:ext cx="1816200" cy="356700"/>
          </a:xfrm>
          <a:prstGeom prst="rect">
            <a:avLst/>
          </a:prstGeom>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2400">
                <a:solidFill>
                  <a:schemeClr val="dk1"/>
                </a:solidFill>
              </a:rPr>
              <a:t>0</a:t>
            </a:r>
            <a:r>
              <a:rPr lang="en" sz="2400">
                <a:solidFill>
                  <a:schemeClr val="dk1"/>
                </a:solidFill>
              </a:rPr>
              <a:t>1</a:t>
            </a:r>
            <a:endParaRPr sz="2400">
              <a:solidFill>
                <a:schemeClr val="dk1"/>
              </a:solidFill>
            </a:endParaRPr>
          </a:p>
        </p:txBody>
      </p:sp>
      <p:sp>
        <p:nvSpPr>
          <p:cNvPr id="2150" name="Google Shape;2150;p62"/>
          <p:cNvSpPr txBox="1"/>
          <p:nvPr>
            <p:ph idx="4" type="subTitle"/>
          </p:nvPr>
        </p:nvSpPr>
        <p:spPr>
          <a:xfrm>
            <a:off x="542604" y="3642225"/>
            <a:ext cx="2021400" cy="7485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2000">
                <a:solidFill>
                  <a:srgbClr val="000000"/>
                </a:solidFill>
                <a:latin typeface="Arial"/>
                <a:ea typeface="Arial"/>
                <a:cs typeface="Arial"/>
                <a:sym typeface="Arial"/>
              </a:rPr>
              <a:t>COMPLAINT</a:t>
            </a:r>
            <a:endParaRPr sz="2000">
              <a:solidFill>
                <a:schemeClr val="dk1"/>
              </a:solidFill>
            </a:endParaRPr>
          </a:p>
        </p:txBody>
      </p:sp>
      <p:sp>
        <p:nvSpPr>
          <p:cNvPr id="2151" name="Google Shape;2151;p62"/>
          <p:cNvSpPr txBox="1"/>
          <p:nvPr>
            <p:ph type="title"/>
          </p:nvPr>
        </p:nvSpPr>
        <p:spPr>
          <a:xfrm>
            <a:off x="713225" y="445025"/>
            <a:ext cx="7717800" cy="57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dk1"/>
                </a:solidFill>
              </a:rPr>
              <a:t>FORMS OF PLEADINGS:</a:t>
            </a:r>
            <a:endParaRPr>
              <a:solidFill>
                <a:schemeClr val="dk1"/>
              </a:solidFill>
            </a:endParaRPr>
          </a:p>
        </p:txBody>
      </p:sp>
      <p:cxnSp>
        <p:nvCxnSpPr>
          <p:cNvPr id="2152" name="Google Shape;2152;p62"/>
          <p:cNvCxnSpPr>
            <a:stCxn id="2153" idx="4"/>
            <a:endCxn id="2154" idx="0"/>
          </p:cNvCxnSpPr>
          <p:nvPr/>
        </p:nvCxnSpPr>
        <p:spPr>
          <a:xfrm flipH="1" rot="-5400000">
            <a:off x="2334825" y="2269875"/>
            <a:ext cx="453900" cy="1267500"/>
          </a:xfrm>
          <a:prstGeom prst="bentConnector3">
            <a:avLst>
              <a:gd fmla="val 49983" name="adj1"/>
            </a:avLst>
          </a:prstGeom>
          <a:noFill/>
          <a:ln cap="flat" cmpd="sng" w="9525">
            <a:solidFill>
              <a:schemeClr val="dk1"/>
            </a:solidFill>
            <a:prstDash val="solid"/>
            <a:round/>
            <a:headEnd len="med" w="med" type="none"/>
            <a:tailEnd len="med" w="med" type="stealth"/>
          </a:ln>
        </p:spPr>
      </p:cxnSp>
      <p:cxnSp>
        <p:nvCxnSpPr>
          <p:cNvPr id="2155" name="Google Shape;2155;p62"/>
          <p:cNvCxnSpPr>
            <a:stCxn id="2156" idx="0"/>
            <a:endCxn id="2157" idx="4"/>
          </p:cNvCxnSpPr>
          <p:nvPr/>
        </p:nvCxnSpPr>
        <p:spPr>
          <a:xfrm rot="-5400000">
            <a:off x="4351988" y="2269875"/>
            <a:ext cx="453600" cy="1267500"/>
          </a:xfrm>
          <a:prstGeom prst="bentConnector3">
            <a:avLst>
              <a:gd fmla="val 50017" name="adj1"/>
            </a:avLst>
          </a:prstGeom>
          <a:noFill/>
          <a:ln cap="flat" cmpd="sng" w="9525">
            <a:solidFill>
              <a:schemeClr val="dk1"/>
            </a:solidFill>
            <a:prstDash val="solid"/>
            <a:round/>
            <a:headEnd len="med" w="med" type="none"/>
            <a:tailEnd len="med" w="med" type="stealth"/>
          </a:ln>
        </p:spPr>
      </p:cxnSp>
      <p:cxnSp>
        <p:nvCxnSpPr>
          <p:cNvPr id="2158" name="Google Shape;2158;p62"/>
          <p:cNvCxnSpPr>
            <a:stCxn id="2159" idx="4"/>
            <a:endCxn id="2160" idx="0"/>
          </p:cNvCxnSpPr>
          <p:nvPr/>
        </p:nvCxnSpPr>
        <p:spPr>
          <a:xfrm flipH="1" rot="-5400000">
            <a:off x="6366450" y="2267325"/>
            <a:ext cx="453900" cy="1272600"/>
          </a:xfrm>
          <a:prstGeom prst="bentConnector3">
            <a:avLst>
              <a:gd fmla="val 49983" name="adj1"/>
            </a:avLst>
          </a:prstGeom>
          <a:noFill/>
          <a:ln cap="flat" cmpd="sng" w="9525">
            <a:solidFill>
              <a:schemeClr val="dk1"/>
            </a:solidFill>
            <a:prstDash val="solid"/>
            <a:round/>
            <a:headEnd len="med" w="med" type="none"/>
            <a:tailEnd len="med" w="med" type="stealth"/>
          </a:ln>
        </p:spPr>
      </p:cxnSp>
      <p:grpSp>
        <p:nvGrpSpPr>
          <p:cNvPr id="2161" name="Google Shape;2161;p62"/>
          <p:cNvGrpSpPr/>
          <p:nvPr/>
        </p:nvGrpSpPr>
        <p:grpSpPr>
          <a:xfrm>
            <a:off x="5116675" y="1840885"/>
            <a:ext cx="947313" cy="941400"/>
            <a:chOff x="5116675" y="1840885"/>
            <a:chExt cx="947313" cy="941400"/>
          </a:xfrm>
        </p:grpSpPr>
        <p:grpSp>
          <p:nvGrpSpPr>
            <p:cNvPr id="2162" name="Google Shape;2162;p62"/>
            <p:cNvGrpSpPr/>
            <p:nvPr/>
          </p:nvGrpSpPr>
          <p:grpSpPr>
            <a:xfrm>
              <a:off x="5116675" y="1840885"/>
              <a:ext cx="947313" cy="941400"/>
              <a:chOff x="5116675" y="1840885"/>
              <a:chExt cx="947313" cy="941400"/>
            </a:xfrm>
          </p:grpSpPr>
          <p:grpSp>
            <p:nvGrpSpPr>
              <p:cNvPr id="2163" name="Google Shape;2163;p62"/>
              <p:cNvGrpSpPr/>
              <p:nvPr/>
            </p:nvGrpSpPr>
            <p:grpSpPr>
              <a:xfrm>
                <a:off x="5122588" y="1840885"/>
                <a:ext cx="941400" cy="941400"/>
                <a:chOff x="2274125" y="1463085"/>
                <a:chExt cx="941400" cy="941400"/>
              </a:xfrm>
            </p:grpSpPr>
            <p:sp>
              <p:nvSpPr>
                <p:cNvPr id="2164" name="Google Shape;2164;p62"/>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5" name="Google Shape;2165;p62"/>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66" name="Google Shape;2166;p62"/>
                <p:cNvGrpSpPr/>
                <p:nvPr/>
              </p:nvGrpSpPr>
              <p:grpSpPr>
                <a:xfrm>
                  <a:off x="2274125" y="1463085"/>
                  <a:ext cx="941400" cy="941400"/>
                  <a:chOff x="2274125" y="1463085"/>
                  <a:chExt cx="941400" cy="941400"/>
                </a:xfrm>
              </p:grpSpPr>
              <p:sp>
                <p:nvSpPr>
                  <p:cNvPr id="2167" name="Google Shape;2167;p62"/>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8" name="Google Shape;2168;p62"/>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69" name="Google Shape;2169;p62"/>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0" name="Google Shape;2170;p62"/>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157" name="Google Shape;2157;p62"/>
              <p:cNvSpPr/>
              <p:nvPr/>
            </p:nvSpPr>
            <p:spPr>
              <a:xfrm>
                <a:off x="5116675" y="2484675"/>
                <a:ext cx="192000" cy="1920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9" name="Google Shape;2159;p62"/>
              <p:cNvSpPr/>
              <p:nvPr/>
            </p:nvSpPr>
            <p:spPr>
              <a:xfrm>
                <a:off x="5861100" y="2484675"/>
                <a:ext cx="192000" cy="1920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171" name="Google Shape;2171;p62"/>
            <p:cNvGrpSpPr/>
            <p:nvPr/>
          </p:nvGrpSpPr>
          <p:grpSpPr>
            <a:xfrm>
              <a:off x="5363497" y="2139225"/>
              <a:ext cx="459596" cy="344694"/>
              <a:chOff x="7919634" y="2078075"/>
              <a:chExt cx="459596" cy="344694"/>
            </a:xfrm>
          </p:grpSpPr>
          <p:sp>
            <p:nvSpPr>
              <p:cNvPr id="2172" name="Google Shape;2172;p62"/>
              <p:cNvSpPr/>
              <p:nvPr/>
            </p:nvSpPr>
            <p:spPr>
              <a:xfrm>
                <a:off x="7991564" y="2146997"/>
                <a:ext cx="201101" cy="175369"/>
              </a:xfrm>
              <a:custGeom>
                <a:rect b="b" l="l" r="r" t="t"/>
                <a:pathLst>
                  <a:path extrusionOk="0" h="6529" w="7487">
                    <a:moveTo>
                      <a:pt x="3739" y="1"/>
                    </a:moveTo>
                    <a:cubicBezTo>
                      <a:pt x="3209" y="1"/>
                      <a:pt x="2567" y="215"/>
                      <a:pt x="2139" y="429"/>
                    </a:cubicBezTo>
                    <a:lnTo>
                      <a:pt x="2139" y="642"/>
                    </a:lnTo>
                    <a:cubicBezTo>
                      <a:pt x="2139" y="967"/>
                      <a:pt x="2353" y="1181"/>
                      <a:pt x="2670" y="1181"/>
                    </a:cubicBezTo>
                    <a:cubicBezTo>
                      <a:pt x="3525" y="1181"/>
                      <a:pt x="4278" y="1823"/>
                      <a:pt x="4278" y="2781"/>
                    </a:cubicBezTo>
                    <a:cubicBezTo>
                      <a:pt x="4278" y="3637"/>
                      <a:pt x="3525" y="4278"/>
                      <a:pt x="2670" y="4278"/>
                    </a:cubicBezTo>
                    <a:lnTo>
                      <a:pt x="1" y="4278"/>
                    </a:lnTo>
                    <a:cubicBezTo>
                      <a:pt x="103" y="5245"/>
                      <a:pt x="531" y="5989"/>
                      <a:pt x="1173" y="6528"/>
                    </a:cubicBezTo>
                    <a:cubicBezTo>
                      <a:pt x="1386" y="5886"/>
                      <a:pt x="1925" y="5459"/>
                      <a:pt x="2670" y="5459"/>
                    </a:cubicBezTo>
                    <a:lnTo>
                      <a:pt x="3739" y="5459"/>
                    </a:lnTo>
                    <a:cubicBezTo>
                      <a:pt x="4064" y="5459"/>
                      <a:pt x="4278" y="5134"/>
                      <a:pt x="4278" y="4920"/>
                    </a:cubicBezTo>
                    <a:cubicBezTo>
                      <a:pt x="4278" y="3962"/>
                      <a:pt x="5022" y="3320"/>
                      <a:pt x="5878" y="3320"/>
                    </a:cubicBezTo>
                    <a:lnTo>
                      <a:pt x="7486" y="3320"/>
                    </a:lnTo>
                    <a:cubicBezTo>
                      <a:pt x="7272" y="1498"/>
                      <a:pt x="5664" y="1"/>
                      <a:pt x="37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3" name="Google Shape;2173;p62"/>
              <p:cNvSpPr/>
              <p:nvPr/>
            </p:nvSpPr>
            <p:spPr>
              <a:xfrm>
                <a:off x="7991564" y="2175737"/>
                <a:ext cx="86194" cy="60462"/>
              </a:xfrm>
              <a:custGeom>
                <a:rect b="b" l="l" r="r" t="t"/>
                <a:pathLst>
                  <a:path extrusionOk="0" h="2251" w="3209">
                    <a:moveTo>
                      <a:pt x="1173" y="0"/>
                    </a:moveTo>
                    <a:cubicBezTo>
                      <a:pt x="531" y="539"/>
                      <a:pt x="103" y="1395"/>
                      <a:pt x="1" y="2250"/>
                    </a:cubicBezTo>
                    <a:lnTo>
                      <a:pt x="2670" y="2250"/>
                    </a:lnTo>
                    <a:cubicBezTo>
                      <a:pt x="2995" y="2250"/>
                      <a:pt x="3209" y="2036"/>
                      <a:pt x="3209" y="1711"/>
                    </a:cubicBezTo>
                    <a:cubicBezTo>
                      <a:pt x="3209" y="1395"/>
                      <a:pt x="2995" y="1069"/>
                      <a:pt x="2670" y="1069"/>
                    </a:cubicBezTo>
                    <a:cubicBezTo>
                      <a:pt x="1925" y="1069"/>
                      <a:pt x="1386" y="642"/>
                      <a:pt x="11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4" name="Google Shape;2174;p62"/>
              <p:cNvSpPr/>
              <p:nvPr/>
            </p:nvSpPr>
            <p:spPr>
              <a:xfrm>
                <a:off x="8049017" y="2261902"/>
                <a:ext cx="143647" cy="89175"/>
              </a:xfrm>
              <a:custGeom>
                <a:rect b="b" l="l" r="r" t="t"/>
                <a:pathLst>
                  <a:path extrusionOk="0" h="3320" w="5348">
                    <a:moveTo>
                      <a:pt x="3739" y="0"/>
                    </a:moveTo>
                    <a:cubicBezTo>
                      <a:pt x="3422" y="0"/>
                      <a:pt x="3208" y="325"/>
                      <a:pt x="3208" y="642"/>
                    </a:cubicBezTo>
                    <a:cubicBezTo>
                      <a:pt x="3208" y="1497"/>
                      <a:pt x="2456" y="2139"/>
                      <a:pt x="1600" y="2139"/>
                    </a:cubicBezTo>
                    <a:lnTo>
                      <a:pt x="531" y="2139"/>
                    </a:lnTo>
                    <a:cubicBezTo>
                      <a:pt x="214" y="2139"/>
                      <a:pt x="0" y="2464"/>
                      <a:pt x="0" y="2781"/>
                    </a:cubicBezTo>
                    <a:lnTo>
                      <a:pt x="0" y="2892"/>
                    </a:lnTo>
                    <a:cubicBezTo>
                      <a:pt x="428" y="3208"/>
                      <a:pt x="1070" y="3319"/>
                      <a:pt x="1600" y="3319"/>
                    </a:cubicBezTo>
                    <a:cubicBezTo>
                      <a:pt x="3525" y="3319"/>
                      <a:pt x="5133" y="1925"/>
                      <a:pt x="53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5" name="Google Shape;2175;p62"/>
              <p:cNvSpPr/>
              <p:nvPr/>
            </p:nvSpPr>
            <p:spPr>
              <a:xfrm>
                <a:off x="7919634" y="2078075"/>
                <a:ext cx="344721" cy="344694"/>
              </a:xfrm>
              <a:custGeom>
                <a:rect b="b" l="l" r="r" t="t"/>
                <a:pathLst>
                  <a:path extrusionOk="0" h="12833" w="12834">
                    <a:moveTo>
                      <a:pt x="6417" y="1609"/>
                    </a:moveTo>
                    <a:cubicBezTo>
                      <a:pt x="9095" y="1609"/>
                      <a:pt x="11233" y="3747"/>
                      <a:pt x="11233" y="6416"/>
                    </a:cubicBezTo>
                    <a:cubicBezTo>
                      <a:pt x="11233" y="8983"/>
                      <a:pt x="9095" y="11122"/>
                      <a:pt x="6417" y="11122"/>
                    </a:cubicBezTo>
                    <a:cubicBezTo>
                      <a:pt x="3748" y="11122"/>
                      <a:pt x="1609" y="8983"/>
                      <a:pt x="1609" y="6416"/>
                    </a:cubicBezTo>
                    <a:cubicBezTo>
                      <a:pt x="1609" y="3747"/>
                      <a:pt x="3748" y="1609"/>
                      <a:pt x="6417" y="1609"/>
                    </a:cubicBezTo>
                    <a:close/>
                    <a:moveTo>
                      <a:pt x="6417" y="0"/>
                    </a:moveTo>
                    <a:cubicBezTo>
                      <a:pt x="2892" y="0"/>
                      <a:pt x="1" y="2781"/>
                      <a:pt x="1" y="6416"/>
                    </a:cubicBezTo>
                    <a:cubicBezTo>
                      <a:pt x="1" y="7486"/>
                      <a:pt x="326" y="8666"/>
                      <a:pt x="856" y="9625"/>
                    </a:cubicBezTo>
                    <a:lnTo>
                      <a:pt x="215" y="12833"/>
                    </a:lnTo>
                    <a:lnTo>
                      <a:pt x="215" y="12833"/>
                    </a:lnTo>
                    <a:lnTo>
                      <a:pt x="3320" y="11977"/>
                    </a:lnTo>
                    <a:cubicBezTo>
                      <a:pt x="4278" y="12516"/>
                      <a:pt x="5348" y="12833"/>
                      <a:pt x="6417" y="12833"/>
                    </a:cubicBezTo>
                    <a:cubicBezTo>
                      <a:pt x="9950" y="12833"/>
                      <a:pt x="12833" y="9950"/>
                      <a:pt x="12833" y="6416"/>
                    </a:cubicBezTo>
                    <a:cubicBezTo>
                      <a:pt x="12833" y="2781"/>
                      <a:pt x="9950" y="0"/>
                      <a:pt x="64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76" name="Google Shape;2176;p62"/>
              <p:cNvSpPr/>
              <p:nvPr/>
            </p:nvSpPr>
            <p:spPr>
              <a:xfrm>
                <a:off x="8201122" y="2135528"/>
                <a:ext cx="178109" cy="287241"/>
              </a:xfrm>
              <a:custGeom>
                <a:rect b="b" l="l" r="r" t="t"/>
                <a:pathLst>
                  <a:path extrusionOk="0" h="10694" w="6631">
                    <a:moveTo>
                      <a:pt x="2037" y="0"/>
                    </a:moveTo>
                    <a:cubicBezTo>
                      <a:pt x="2353" y="428"/>
                      <a:pt x="2567" y="856"/>
                      <a:pt x="2781" y="1394"/>
                    </a:cubicBezTo>
                    <a:cubicBezTo>
                      <a:pt x="3209" y="2250"/>
                      <a:pt x="3320" y="3208"/>
                      <a:pt x="3320" y="4277"/>
                    </a:cubicBezTo>
                    <a:cubicBezTo>
                      <a:pt x="3320" y="5244"/>
                      <a:pt x="3209" y="6202"/>
                      <a:pt x="2781" y="7169"/>
                    </a:cubicBezTo>
                    <a:cubicBezTo>
                      <a:pt x="2464" y="8024"/>
                      <a:pt x="1925" y="8769"/>
                      <a:pt x="1181" y="9522"/>
                    </a:cubicBezTo>
                    <a:cubicBezTo>
                      <a:pt x="856" y="9838"/>
                      <a:pt x="428" y="10163"/>
                      <a:pt x="1" y="10480"/>
                    </a:cubicBezTo>
                    <a:cubicBezTo>
                      <a:pt x="428" y="10591"/>
                      <a:pt x="856" y="10694"/>
                      <a:pt x="1284" y="10694"/>
                    </a:cubicBezTo>
                    <a:cubicBezTo>
                      <a:pt x="2251" y="10694"/>
                      <a:pt x="3106" y="10377"/>
                      <a:pt x="3850" y="9949"/>
                    </a:cubicBezTo>
                    <a:lnTo>
                      <a:pt x="6417" y="10694"/>
                    </a:lnTo>
                    <a:lnTo>
                      <a:pt x="6417" y="10694"/>
                    </a:lnTo>
                    <a:lnTo>
                      <a:pt x="5886" y="8024"/>
                    </a:lnTo>
                    <a:cubicBezTo>
                      <a:pt x="6417" y="7169"/>
                      <a:pt x="6631" y="6313"/>
                      <a:pt x="6631" y="5347"/>
                    </a:cubicBezTo>
                    <a:cubicBezTo>
                      <a:pt x="6631" y="2566"/>
                      <a:pt x="4603" y="428"/>
                      <a:pt x="203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177" name="Google Shape;2177;p62"/>
          <p:cNvGrpSpPr/>
          <p:nvPr/>
        </p:nvGrpSpPr>
        <p:grpSpPr>
          <a:xfrm>
            <a:off x="1082625" y="1840885"/>
            <a:ext cx="941400" cy="941400"/>
            <a:chOff x="1082625" y="1840885"/>
            <a:chExt cx="941400" cy="941400"/>
          </a:xfrm>
        </p:grpSpPr>
        <p:grpSp>
          <p:nvGrpSpPr>
            <p:cNvPr id="2178" name="Google Shape;2178;p62"/>
            <p:cNvGrpSpPr/>
            <p:nvPr/>
          </p:nvGrpSpPr>
          <p:grpSpPr>
            <a:xfrm>
              <a:off x="1082625" y="1840885"/>
              <a:ext cx="941400" cy="941400"/>
              <a:chOff x="2274125" y="1463085"/>
              <a:chExt cx="941400" cy="941400"/>
            </a:xfrm>
          </p:grpSpPr>
          <p:sp>
            <p:nvSpPr>
              <p:cNvPr id="2179" name="Google Shape;2179;p62"/>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0" name="Google Shape;2180;p62"/>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81" name="Google Shape;2181;p62"/>
              <p:cNvGrpSpPr/>
              <p:nvPr/>
            </p:nvGrpSpPr>
            <p:grpSpPr>
              <a:xfrm>
                <a:off x="2274125" y="1463085"/>
                <a:ext cx="941400" cy="941400"/>
                <a:chOff x="2274125" y="1463085"/>
                <a:chExt cx="941400" cy="941400"/>
              </a:xfrm>
            </p:grpSpPr>
            <p:sp>
              <p:nvSpPr>
                <p:cNvPr id="2182" name="Google Shape;2182;p62"/>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3" name="Google Shape;2183;p62"/>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4" name="Google Shape;2184;p62"/>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5" name="Google Shape;2185;p62"/>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153" name="Google Shape;2153;p62"/>
            <p:cNvSpPr/>
            <p:nvPr/>
          </p:nvSpPr>
          <p:spPr>
            <a:xfrm>
              <a:off x="1832025" y="2484675"/>
              <a:ext cx="192000" cy="1920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86" name="Google Shape;2186;p62"/>
            <p:cNvGrpSpPr/>
            <p:nvPr/>
          </p:nvGrpSpPr>
          <p:grpSpPr>
            <a:xfrm>
              <a:off x="1366577" y="2124876"/>
              <a:ext cx="373435" cy="373408"/>
              <a:chOff x="4737190" y="2704226"/>
              <a:chExt cx="373435" cy="373408"/>
            </a:xfrm>
          </p:grpSpPr>
          <p:sp>
            <p:nvSpPr>
              <p:cNvPr id="2187" name="Google Shape;2187;p62"/>
              <p:cNvSpPr/>
              <p:nvPr/>
            </p:nvSpPr>
            <p:spPr>
              <a:xfrm>
                <a:off x="4737190" y="2704226"/>
                <a:ext cx="373435" cy="373408"/>
              </a:xfrm>
              <a:custGeom>
                <a:rect b="b" l="l" r="r" t="t"/>
                <a:pathLst>
                  <a:path extrusionOk="0" h="13902" w="13903">
                    <a:moveTo>
                      <a:pt x="5673" y="9949"/>
                    </a:moveTo>
                    <a:lnTo>
                      <a:pt x="5673" y="10805"/>
                    </a:lnTo>
                    <a:lnTo>
                      <a:pt x="3106" y="10805"/>
                    </a:lnTo>
                    <a:lnTo>
                      <a:pt x="3106" y="9949"/>
                    </a:lnTo>
                    <a:close/>
                    <a:moveTo>
                      <a:pt x="6528" y="11763"/>
                    </a:moveTo>
                    <a:lnTo>
                      <a:pt x="6528" y="12516"/>
                    </a:lnTo>
                    <a:lnTo>
                      <a:pt x="3106" y="12516"/>
                    </a:lnTo>
                    <a:lnTo>
                      <a:pt x="3106" y="11763"/>
                    </a:lnTo>
                    <a:close/>
                    <a:moveTo>
                      <a:pt x="3534" y="0"/>
                    </a:moveTo>
                    <a:lnTo>
                      <a:pt x="1" y="1711"/>
                    </a:lnTo>
                    <a:lnTo>
                      <a:pt x="1" y="4817"/>
                    </a:lnTo>
                    <a:lnTo>
                      <a:pt x="1712" y="4817"/>
                    </a:lnTo>
                    <a:lnTo>
                      <a:pt x="1712" y="13902"/>
                    </a:lnTo>
                    <a:lnTo>
                      <a:pt x="10267" y="13902"/>
                    </a:lnTo>
                    <a:cubicBezTo>
                      <a:pt x="8556" y="13158"/>
                      <a:pt x="7486" y="11447"/>
                      <a:pt x="7486" y="9522"/>
                    </a:cubicBezTo>
                    <a:cubicBezTo>
                      <a:pt x="7486" y="6955"/>
                      <a:pt x="9625" y="4817"/>
                      <a:pt x="12192" y="4817"/>
                    </a:cubicBezTo>
                    <a:lnTo>
                      <a:pt x="13903" y="4817"/>
                    </a:lnTo>
                    <a:lnTo>
                      <a:pt x="13903" y="1711"/>
                    </a:lnTo>
                    <a:lnTo>
                      <a:pt x="10481" y="0"/>
                    </a:lnTo>
                    <a:lnTo>
                      <a:pt x="9522" y="0"/>
                    </a:lnTo>
                    <a:cubicBezTo>
                      <a:pt x="9522" y="1395"/>
                      <a:pt x="8453" y="2567"/>
                      <a:pt x="6956" y="2567"/>
                    </a:cubicBezTo>
                    <a:cubicBezTo>
                      <a:pt x="5562" y="2567"/>
                      <a:pt x="4390" y="1395"/>
                      <a:pt x="439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8" name="Google Shape;2188;p62"/>
              <p:cNvSpPr/>
              <p:nvPr/>
            </p:nvSpPr>
            <p:spPr>
              <a:xfrm>
                <a:off x="4975702" y="2962722"/>
                <a:ext cx="88960" cy="86194"/>
              </a:xfrm>
              <a:custGeom>
                <a:rect b="b" l="l" r="r" t="t"/>
                <a:pathLst>
                  <a:path extrusionOk="0" h="3209" w="3312">
                    <a:moveTo>
                      <a:pt x="3312" y="0"/>
                    </a:moveTo>
                    <a:cubicBezTo>
                      <a:pt x="3098" y="214"/>
                      <a:pt x="2781" y="325"/>
                      <a:pt x="2456" y="325"/>
                    </a:cubicBezTo>
                    <a:lnTo>
                      <a:pt x="1601" y="325"/>
                    </a:lnTo>
                    <a:cubicBezTo>
                      <a:pt x="1284" y="325"/>
                      <a:pt x="1070" y="539"/>
                      <a:pt x="1070" y="753"/>
                    </a:cubicBezTo>
                    <a:cubicBezTo>
                      <a:pt x="1070" y="1395"/>
                      <a:pt x="642" y="1925"/>
                      <a:pt x="1" y="2036"/>
                    </a:cubicBezTo>
                    <a:cubicBezTo>
                      <a:pt x="317" y="2567"/>
                      <a:pt x="745" y="2892"/>
                      <a:pt x="1173" y="3208"/>
                    </a:cubicBezTo>
                    <a:cubicBezTo>
                      <a:pt x="1284" y="2567"/>
                      <a:pt x="1814" y="2139"/>
                      <a:pt x="2456" y="2139"/>
                    </a:cubicBezTo>
                    <a:lnTo>
                      <a:pt x="3312" y="2139"/>
                    </a:lnTo>
                    <a:lnTo>
                      <a:pt x="331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89" name="Google Shape;2189;p62"/>
              <p:cNvSpPr/>
              <p:nvPr/>
            </p:nvSpPr>
            <p:spPr>
              <a:xfrm>
                <a:off x="4958485" y="2879538"/>
                <a:ext cx="94682" cy="117674"/>
              </a:xfrm>
              <a:custGeom>
                <a:rect b="b" l="l" r="r" t="t"/>
                <a:pathLst>
                  <a:path extrusionOk="0" h="4381" w="3525">
                    <a:moveTo>
                      <a:pt x="1497" y="1"/>
                    </a:moveTo>
                    <a:cubicBezTo>
                      <a:pt x="642" y="642"/>
                      <a:pt x="0" y="1814"/>
                      <a:pt x="0" y="2995"/>
                    </a:cubicBezTo>
                    <a:cubicBezTo>
                      <a:pt x="0" y="3525"/>
                      <a:pt x="103" y="3953"/>
                      <a:pt x="214" y="4381"/>
                    </a:cubicBezTo>
                    <a:lnTo>
                      <a:pt x="531" y="4381"/>
                    </a:lnTo>
                    <a:cubicBezTo>
                      <a:pt x="744" y="4381"/>
                      <a:pt x="958" y="4167"/>
                      <a:pt x="958" y="3850"/>
                    </a:cubicBezTo>
                    <a:cubicBezTo>
                      <a:pt x="958" y="3209"/>
                      <a:pt x="1497" y="2567"/>
                      <a:pt x="2242" y="2567"/>
                    </a:cubicBezTo>
                    <a:lnTo>
                      <a:pt x="3097" y="2567"/>
                    </a:lnTo>
                    <a:cubicBezTo>
                      <a:pt x="3311" y="2567"/>
                      <a:pt x="3525" y="2353"/>
                      <a:pt x="3525" y="2139"/>
                    </a:cubicBezTo>
                    <a:cubicBezTo>
                      <a:pt x="3525" y="1925"/>
                      <a:pt x="3311" y="1712"/>
                      <a:pt x="3097" y="1712"/>
                    </a:cubicBezTo>
                    <a:cubicBezTo>
                      <a:pt x="2353" y="1712"/>
                      <a:pt x="1814" y="1070"/>
                      <a:pt x="1814" y="428"/>
                    </a:cubicBezTo>
                    <a:cubicBezTo>
                      <a:pt x="1814" y="214"/>
                      <a:pt x="1711" y="1"/>
                      <a:pt x="14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0" name="Google Shape;2190;p62"/>
              <p:cNvSpPr/>
              <p:nvPr/>
            </p:nvSpPr>
            <p:spPr>
              <a:xfrm>
                <a:off x="5030173" y="3040373"/>
                <a:ext cx="34488" cy="25786"/>
              </a:xfrm>
              <a:custGeom>
                <a:rect b="b" l="l" r="r" t="t"/>
                <a:pathLst>
                  <a:path extrusionOk="0" h="960" w="1284">
                    <a:moveTo>
                      <a:pt x="428" y="1"/>
                    </a:moveTo>
                    <a:cubicBezTo>
                      <a:pt x="214" y="1"/>
                      <a:pt x="0" y="215"/>
                      <a:pt x="0" y="531"/>
                    </a:cubicBezTo>
                    <a:lnTo>
                      <a:pt x="0" y="745"/>
                    </a:lnTo>
                    <a:cubicBezTo>
                      <a:pt x="325" y="856"/>
                      <a:pt x="856" y="959"/>
                      <a:pt x="1284" y="959"/>
                    </a:cubicBezTo>
                    <a:lnTo>
                      <a:pt x="128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1" name="Google Shape;2191;p62"/>
              <p:cNvSpPr/>
              <p:nvPr/>
            </p:nvSpPr>
            <p:spPr>
              <a:xfrm>
                <a:off x="4878068" y="2704226"/>
                <a:ext cx="94682" cy="45984"/>
              </a:xfrm>
              <a:custGeom>
                <a:rect b="b" l="l" r="r" t="t"/>
                <a:pathLst>
                  <a:path extrusionOk="0" h="1712" w="3525">
                    <a:moveTo>
                      <a:pt x="0" y="0"/>
                    </a:moveTo>
                    <a:cubicBezTo>
                      <a:pt x="0" y="967"/>
                      <a:pt x="744" y="1711"/>
                      <a:pt x="1711" y="1711"/>
                    </a:cubicBezTo>
                    <a:cubicBezTo>
                      <a:pt x="2669" y="1711"/>
                      <a:pt x="3525" y="967"/>
                      <a:pt x="352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2" name="Google Shape;2192;p62"/>
              <p:cNvSpPr/>
              <p:nvPr/>
            </p:nvSpPr>
            <p:spPr>
              <a:xfrm>
                <a:off x="5018677" y="2853565"/>
                <a:ext cx="45984" cy="57480"/>
              </a:xfrm>
              <a:custGeom>
                <a:rect b="b" l="l" r="r" t="t"/>
                <a:pathLst>
                  <a:path extrusionOk="0" h="2140" w="1712">
                    <a:moveTo>
                      <a:pt x="1712" y="1"/>
                    </a:moveTo>
                    <a:cubicBezTo>
                      <a:pt x="1070" y="1"/>
                      <a:pt x="540" y="215"/>
                      <a:pt x="1" y="429"/>
                    </a:cubicBezTo>
                    <a:cubicBezTo>
                      <a:pt x="214" y="642"/>
                      <a:pt x="428" y="968"/>
                      <a:pt x="428" y="1395"/>
                    </a:cubicBezTo>
                    <a:cubicBezTo>
                      <a:pt x="428" y="1609"/>
                      <a:pt x="642" y="1823"/>
                      <a:pt x="856" y="1823"/>
                    </a:cubicBezTo>
                    <a:cubicBezTo>
                      <a:pt x="1181" y="1823"/>
                      <a:pt x="1498" y="1926"/>
                      <a:pt x="1712" y="2140"/>
                    </a:cubicBezTo>
                    <a:lnTo>
                      <a:pt x="171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193" name="Google Shape;2193;p62"/>
          <p:cNvGrpSpPr/>
          <p:nvPr/>
        </p:nvGrpSpPr>
        <p:grpSpPr>
          <a:xfrm>
            <a:off x="7133688" y="3020735"/>
            <a:ext cx="953225" cy="941400"/>
            <a:chOff x="7133688" y="3020735"/>
            <a:chExt cx="953225" cy="941400"/>
          </a:xfrm>
        </p:grpSpPr>
        <p:grpSp>
          <p:nvGrpSpPr>
            <p:cNvPr id="2194" name="Google Shape;2194;p62"/>
            <p:cNvGrpSpPr/>
            <p:nvPr/>
          </p:nvGrpSpPr>
          <p:grpSpPr>
            <a:xfrm>
              <a:off x="7145513" y="3020735"/>
              <a:ext cx="941400" cy="941400"/>
              <a:chOff x="2274125" y="1463085"/>
              <a:chExt cx="941400" cy="941400"/>
            </a:xfrm>
          </p:grpSpPr>
          <p:sp>
            <p:nvSpPr>
              <p:cNvPr id="2195" name="Google Shape;2195;p62"/>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6" name="Google Shape;2196;p62"/>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197" name="Google Shape;2197;p62"/>
              <p:cNvGrpSpPr/>
              <p:nvPr/>
            </p:nvGrpSpPr>
            <p:grpSpPr>
              <a:xfrm>
                <a:off x="2274125" y="1463085"/>
                <a:ext cx="941400" cy="941400"/>
                <a:chOff x="2274125" y="1463085"/>
                <a:chExt cx="941400" cy="941400"/>
              </a:xfrm>
            </p:grpSpPr>
            <p:sp>
              <p:nvSpPr>
                <p:cNvPr id="2198" name="Google Shape;2198;p62"/>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99" name="Google Shape;2199;p62"/>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0" name="Google Shape;2200;p62"/>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1" name="Google Shape;2201;p62"/>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160" name="Google Shape;2160;p62"/>
            <p:cNvSpPr/>
            <p:nvPr/>
          </p:nvSpPr>
          <p:spPr>
            <a:xfrm>
              <a:off x="7133688" y="3130425"/>
              <a:ext cx="192000" cy="1920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02" name="Google Shape;2202;p62"/>
            <p:cNvGrpSpPr/>
            <p:nvPr/>
          </p:nvGrpSpPr>
          <p:grpSpPr>
            <a:xfrm>
              <a:off x="7468221" y="3310457"/>
              <a:ext cx="295995" cy="361939"/>
              <a:chOff x="7207321" y="2707207"/>
              <a:chExt cx="295995" cy="361939"/>
            </a:xfrm>
          </p:grpSpPr>
          <p:sp>
            <p:nvSpPr>
              <p:cNvPr id="2203" name="Google Shape;2203;p62"/>
              <p:cNvSpPr/>
              <p:nvPr/>
            </p:nvSpPr>
            <p:spPr>
              <a:xfrm>
                <a:off x="7279251" y="2707207"/>
                <a:ext cx="68950" cy="31507"/>
              </a:xfrm>
              <a:custGeom>
                <a:rect b="b" l="l" r="r" t="t"/>
                <a:pathLst>
                  <a:path extrusionOk="0" h="1173" w="2567">
                    <a:moveTo>
                      <a:pt x="0" y="0"/>
                    </a:moveTo>
                    <a:lnTo>
                      <a:pt x="0" y="745"/>
                    </a:lnTo>
                    <a:cubicBezTo>
                      <a:pt x="0" y="959"/>
                      <a:pt x="214" y="1172"/>
                      <a:pt x="428" y="1172"/>
                    </a:cubicBezTo>
                    <a:lnTo>
                      <a:pt x="2139" y="1172"/>
                    </a:lnTo>
                    <a:cubicBezTo>
                      <a:pt x="2353" y="1172"/>
                      <a:pt x="2567" y="959"/>
                      <a:pt x="2567" y="745"/>
                    </a:cubicBezTo>
                    <a:lnTo>
                      <a:pt x="256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4" name="Google Shape;2204;p62"/>
              <p:cNvSpPr/>
              <p:nvPr/>
            </p:nvSpPr>
            <p:spPr>
              <a:xfrm>
                <a:off x="7336703" y="2799121"/>
                <a:ext cx="166613" cy="166613"/>
              </a:xfrm>
              <a:custGeom>
                <a:rect b="b" l="l" r="r" t="t"/>
                <a:pathLst>
                  <a:path extrusionOk="0" h="6203" w="6203">
                    <a:moveTo>
                      <a:pt x="3739" y="1711"/>
                    </a:moveTo>
                    <a:cubicBezTo>
                      <a:pt x="4492" y="1711"/>
                      <a:pt x="5022" y="2242"/>
                      <a:pt x="5022" y="2995"/>
                    </a:cubicBezTo>
                    <a:cubicBezTo>
                      <a:pt x="5022" y="3636"/>
                      <a:pt x="4492" y="4380"/>
                      <a:pt x="3311" y="5133"/>
                    </a:cubicBezTo>
                    <a:lnTo>
                      <a:pt x="3097" y="5236"/>
                    </a:lnTo>
                    <a:lnTo>
                      <a:pt x="2883" y="5133"/>
                    </a:lnTo>
                    <a:cubicBezTo>
                      <a:pt x="1711" y="4380"/>
                      <a:pt x="1070" y="3636"/>
                      <a:pt x="1070" y="2995"/>
                    </a:cubicBezTo>
                    <a:cubicBezTo>
                      <a:pt x="1070" y="2242"/>
                      <a:pt x="1711" y="1711"/>
                      <a:pt x="2455" y="1711"/>
                    </a:cubicBezTo>
                    <a:cubicBezTo>
                      <a:pt x="2669" y="1711"/>
                      <a:pt x="2883" y="1711"/>
                      <a:pt x="3097" y="1814"/>
                    </a:cubicBezTo>
                    <a:cubicBezTo>
                      <a:pt x="3311" y="1711"/>
                      <a:pt x="3525" y="1711"/>
                      <a:pt x="3739" y="1711"/>
                    </a:cubicBezTo>
                    <a:close/>
                    <a:moveTo>
                      <a:pt x="3097" y="0"/>
                    </a:moveTo>
                    <a:cubicBezTo>
                      <a:pt x="1386" y="0"/>
                      <a:pt x="0" y="1386"/>
                      <a:pt x="0" y="3097"/>
                    </a:cubicBezTo>
                    <a:cubicBezTo>
                      <a:pt x="0" y="3636"/>
                      <a:pt x="103" y="4167"/>
                      <a:pt x="428" y="4706"/>
                    </a:cubicBezTo>
                    <a:lnTo>
                      <a:pt x="428" y="4808"/>
                    </a:lnTo>
                    <a:lnTo>
                      <a:pt x="214" y="6091"/>
                    </a:lnTo>
                    <a:lnTo>
                      <a:pt x="1497" y="5775"/>
                    </a:lnTo>
                    <a:lnTo>
                      <a:pt x="1600" y="5878"/>
                    </a:lnTo>
                    <a:cubicBezTo>
                      <a:pt x="2028" y="6091"/>
                      <a:pt x="2567" y="6203"/>
                      <a:pt x="3097" y="6203"/>
                    </a:cubicBezTo>
                    <a:cubicBezTo>
                      <a:pt x="4808" y="6203"/>
                      <a:pt x="6202" y="4808"/>
                      <a:pt x="6202" y="3097"/>
                    </a:cubicBezTo>
                    <a:cubicBezTo>
                      <a:pt x="6202" y="1386"/>
                      <a:pt x="4808" y="0"/>
                      <a:pt x="30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5" name="Google Shape;2205;p62"/>
              <p:cNvSpPr/>
              <p:nvPr/>
            </p:nvSpPr>
            <p:spPr>
              <a:xfrm>
                <a:off x="7388408" y="2865061"/>
                <a:ext cx="63202" cy="48966"/>
              </a:xfrm>
              <a:custGeom>
                <a:rect b="b" l="l" r="r" t="t"/>
                <a:pathLst>
                  <a:path extrusionOk="0" h="1823" w="2353">
                    <a:moveTo>
                      <a:pt x="530" y="1"/>
                    </a:moveTo>
                    <a:cubicBezTo>
                      <a:pt x="214" y="1"/>
                      <a:pt x="0" y="214"/>
                      <a:pt x="0" y="540"/>
                    </a:cubicBezTo>
                    <a:cubicBezTo>
                      <a:pt x="0" y="753"/>
                      <a:pt x="214" y="1181"/>
                      <a:pt x="1172" y="1823"/>
                    </a:cubicBezTo>
                    <a:cubicBezTo>
                      <a:pt x="2139" y="1181"/>
                      <a:pt x="2353" y="753"/>
                      <a:pt x="2353" y="540"/>
                    </a:cubicBezTo>
                    <a:cubicBezTo>
                      <a:pt x="2353" y="214"/>
                      <a:pt x="2139" y="1"/>
                      <a:pt x="1814" y="1"/>
                    </a:cubicBezTo>
                    <a:cubicBezTo>
                      <a:pt x="1711" y="1"/>
                      <a:pt x="1600" y="112"/>
                      <a:pt x="1497" y="214"/>
                    </a:cubicBezTo>
                    <a:lnTo>
                      <a:pt x="1172" y="540"/>
                    </a:lnTo>
                    <a:lnTo>
                      <a:pt x="856" y="214"/>
                    </a:lnTo>
                    <a:cubicBezTo>
                      <a:pt x="744" y="112"/>
                      <a:pt x="642" y="1"/>
                      <a:pt x="5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06" name="Google Shape;2206;p62"/>
              <p:cNvSpPr/>
              <p:nvPr/>
            </p:nvSpPr>
            <p:spPr>
              <a:xfrm>
                <a:off x="7207321" y="2707207"/>
                <a:ext cx="212597" cy="361939"/>
              </a:xfrm>
              <a:custGeom>
                <a:rect b="b" l="l" r="r" t="t"/>
                <a:pathLst>
                  <a:path extrusionOk="0" h="13475" w="7915">
                    <a:moveTo>
                      <a:pt x="4389" y="11652"/>
                    </a:moveTo>
                    <a:lnTo>
                      <a:pt x="4389" y="12508"/>
                    </a:lnTo>
                    <a:lnTo>
                      <a:pt x="3534" y="12508"/>
                    </a:lnTo>
                    <a:lnTo>
                      <a:pt x="3534" y="11652"/>
                    </a:lnTo>
                    <a:close/>
                    <a:moveTo>
                      <a:pt x="1" y="0"/>
                    </a:moveTo>
                    <a:lnTo>
                      <a:pt x="1" y="13474"/>
                    </a:lnTo>
                    <a:lnTo>
                      <a:pt x="7914" y="13474"/>
                    </a:lnTo>
                    <a:lnTo>
                      <a:pt x="7914" y="10480"/>
                    </a:lnTo>
                    <a:cubicBezTo>
                      <a:pt x="7272" y="10480"/>
                      <a:pt x="6742" y="10266"/>
                      <a:pt x="6203" y="10052"/>
                    </a:cubicBezTo>
                    <a:lnTo>
                      <a:pt x="3962" y="10583"/>
                    </a:lnTo>
                    <a:lnTo>
                      <a:pt x="3962" y="10583"/>
                    </a:lnTo>
                    <a:lnTo>
                      <a:pt x="4492" y="8341"/>
                    </a:lnTo>
                    <a:cubicBezTo>
                      <a:pt x="4176" y="7802"/>
                      <a:pt x="3962" y="7161"/>
                      <a:pt x="3962" y="6519"/>
                    </a:cubicBezTo>
                    <a:cubicBezTo>
                      <a:pt x="3962" y="4381"/>
                      <a:pt x="5775" y="2670"/>
                      <a:pt x="7914" y="2670"/>
                    </a:cubicBezTo>
                    <a:lnTo>
                      <a:pt x="7914" y="0"/>
                    </a:lnTo>
                    <a:lnTo>
                      <a:pt x="5989" y="0"/>
                    </a:lnTo>
                    <a:lnTo>
                      <a:pt x="5989" y="745"/>
                    </a:lnTo>
                    <a:cubicBezTo>
                      <a:pt x="5989" y="1386"/>
                      <a:pt x="5459" y="1925"/>
                      <a:pt x="4817" y="1925"/>
                    </a:cubicBezTo>
                    <a:lnTo>
                      <a:pt x="3106" y="1925"/>
                    </a:lnTo>
                    <a:cubicBezTo>
                      <a:pt x="2465" y="1925"/>
                      <a:pt x="1926" y="1386"/>
                      <a:pt x="1926" y="745"/>
                    </a:cubicBezTo>
                    <a:lnTo>
                      <a:pt x="192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207" name="Google Shape;2207;p62"/>
          <p:cNvGrpSpPr/>
          <p:nvPr/>
        </p:nvGrpSpPr>
        <p:grpSpPr>
          <a:xfrm>
            <a:off x="3099638" y="3020735"/>
            <a:ext cx="941400" cy="941400"/>
            <a:chOff x="3099638" y="3020735"/>
            <a:chExt cx="941400" cy="941400"/>
          </a:xfrm>
        </p:grpSpPr>
        <p:grpSp>
          <p:nvGrpSpPr>
            <p:cNvPr id="2208" name="Google Shape;2208;p62"/>
            <p:cNvGrpSpPr/>
            <p:nvPr/>
          </p:nvGrpSpPr>
          <p:grpSpPr>
            <a:xfrm>
              <a:off x="3099638" y="3020735"/>
              <a:ext cx="941400" cy="941400"/>
              <a:chOff x="3099638" y="3020735"/>
              <a:chExt cx="941400" cy="941400"/>
            </a:xfrm>
          </p:grpSpPr>
          <p:sp>
            <p:nvSpPr>
              <p:cNvPr id="2154" name="Google Shape;2154;p62"/>
              <p:cNvSpPr/>
              <p:nvPr/>
            </p:nvSpPr>
            <p:spPr>
              <a:xfrm>
                <a:off x="3099638" y="3130425"/>
                <a:ext cx="192000" cy="1920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6" name="Google Shape;2156;p62"/>
              <p:cNvSpPr/>
              <p:nvPr/>
            </p:nvSpPr>
            <p:spPr>
              <a:xfrm>
                <a:off x="3849038" y="3130425"/>
                <a:ext cx="192000" cy="1920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09" name="Google Shape;2209;p62"/>
              <p:cNvGrpSpPr/>
              <p:nvPr/>
            </p:nvGrpSpPr>
            <p:grpSpPr>
              <a:xfrm>
                <a:off x="3099638" y="3020735"/>
                <a:ext cx="941400" cy="941400"/>
                <a:chOff x="2274125" y="1463085"/>
                <a:chExt cx="941400" cy="941400"/>
              </a:xfrm>
            </p:grpSpPr>
            <p:sp>
              <p:nvSpPr>
                <p:cNvPr id="2210" name="Google Shape;2210;p62"/>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1" name="Google Shape;2211;p62"/>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12" name="Google Shape;2212;p62"/>
                <p:cNvGrpSpPr/>
                <p:nvPr/>
              </p:nvGrpSpPr>
              <p:grpSpPr>
                <a:xfrm>
                  <a:off x="2274125" y="1463085"/>
                  <a:ext cx="941400" cy="941400"/>
                  <a:chOff x="2274125" y="1463085"/>
                  <a:chExt cx="941400" cy="941400"/>
                </a:xfrm>
              </p:grpSpPr>
              <p:sp>
                <p:nvSpPr>
                  <p:cNvPr id="2213" name="Google Shape;2213;p62"/>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4" name="Google Shape;2214;p62"/>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5" name="Google Shape;2215;p62"/>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6" name="Google Shape;2216;p62"/>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grpSp>
          <p:nvGrpSpPr>
            <p:cNvPr id="2217" name="Google Shape;2217;p62"/>
            <p:cNvGrpSpPr/>
            <p:nvPr/>
          </p:nvGrpSpPr>
          <p:grpSpPr>
            <a:xfrm>
              <a:off x="3436813" y="3310456"/>
              <a:ext cx="267042" cy="361938"/>
              <a:chOff x="4791876" y="3347593"/>
              <a:chExt cx="267042" cy="361938"/>
            </a:xfrm>
          </p:grpSpPr>
          <p:sp>
            <p:nvSpPr>
              <p:cNvPr id="2218" name="Google Shape;2218;p62"/>
              <p:cNvSpPr/>
              <p:nvPr/>
            </p:nvSpPr>
            <p:spPr>
              <a:xfrm>
                <a:off x="4791876" y="3410794"/>
                <a:ext cx="267042" cy="298737"/>
              </a:xfrm>
              <a:custGeom>
                <a:rect b="b" l="l" r="r" t="t"/>
                <a:pathLst>
                  <a:path extrusionOk="0" h="11122" w="9942">
                    <a:moveTo>
                      <a:pt x="5989" y="1711"/>
                    </a:moveTo>
                    <a:cubicBezTo>
                      <a:pt x="6947" y="1711"/>
                      <a:pt x="7803" y="2567"/>
                      <a:pt x="7803" y="3533"/>
                    </a:cubicBezTo>
                    <a:cubicBezTo>
                      <a:pt x="7803" y="4064"/>
                      <a:pt x="7589" y="4492"/>
                      <a:pt x="7161" y="5031"/>
                    </a:cubicBezTo>
                    <a:cubicBezTo>
                      <a:pt x="6734" y="5561"/>
                      <a:pt x="6092" y="6100"/>
                      <a:pt x="5134" y="6630"/>
                    </a:cubicBezTo>
                    <a:lnTo>
                      <a:pt x="4920" y="6742"/>
                    </a:lnTo>
                    <a:lnTo>
                      <a:pt x="4706" y="6630"/>
                    </a:lnTo>
                    <a:cubicBezTo>
                      <a:pt x="3851" y="6100"/>
                      <a:pt x="3209" y="5561"/>
                      <a:pt x="2781" y="5031"/>
                    </a:cubicBezTo>
                    <a:cubicBezTo>
                      <a:pt x="2354" y="4492"/>
                      <a:pt x="2140" y="4064"/>
                      <a:pt x="2140" y="3533"/>
                    </a:cubicBezTo>
                    <a:cubicBezTo>
                      <a:pt x="2140" y="2567"/>
                      <a:pt x="2884" y="1711"/>
                      <a:pt x="3953" y="1711"/>
                    </a:cubicBezTo>
                    <a:cubicBezTo>
                      <a:pt x="4278" y="1711"/>
                      <a:pt x="4595" y="1822"/>
                      <a:pt x="4920" y="2036"/>
                    </a:cubicBezTo>
                    <a:cubicBezTo>
                      <a:pt x="5237" y="1822"/>
                      <a:pt x="5562" y="1711"/>
                      <a:pt x="5989" y="1711"/>
                    </a:cubicBezTo>
                    <a:close/>
                    <a:moveTo>
                      <a:pt x="3637" y="7597"/>
                    </a:moveTo>
                    <a:lnTo>
                      <a:pt x="3637" y="8341"/>
                    </a:lnTo>
                    <a:lnTo>
                      <a:pt x="959" y="8341"/>
                    </a:lnTo>
                    <a:lnTo>
                      <a:pt x="959" y="7597"/>
                    </a:lnTo>
                    <a:close/>
                    <a:moveTo>
                      <a:pt x="4920" y="9308"/>
                    </a:moveTo>
                    <a:lnTo>
                      <a:pt x="4920" y="10163"/>
                    </a:lnTo>
                    <a:lnTo>
                      <a:pt x="959" y="10163"/>
                    </a:lnTo>
                    <a:lnTo>
                      <a:pt x="959" y="9308"/>
                    </a:lnTo>
                    <a:close/>
                    <a:moveTo>
                      <a:pt x="8984" y="9308"/>
                    </a:moveTo>
                    <a:lnTo>
                      <a:pt x="8984" y="10163"/>
                    </a:lnTo>
                    <a:lnTo>
                      <a:pt x="8128" y="10163"/>
                    </a:lnTo>
                    <a:lnTo>
                      <a:pt x="8128" y="9308"/>
                    </a:lnTo>
                    <a:close/>
                    <a:moveTo>
                      <a:pt x="1" y="0"/>
                    </a:moveTo>
                    <a:lnTo>
                      <a:pt x="1" y="10163"/>
                    </a:lnTo>
                    <a:cubicBezTo>
                      <a:pt x="1" y="10694"/>
                      <a:pt x="429" y="11122"/>
                      <a:pt x="959" y="11122"/>
                    </a:cubicBezTo>
                    <a:lnTo>
                      <a:pt x="9942" y="11122"/>
                    </a:lnTo>
                    <a:lnTo>
                      <a:pt x="9942" y="325"/>
                    </a:lnTo>
                    <a:lnTo>
                      <a:pt x="959" y="325"/>
                    </a:lnTo>
                    <a:cubicBezTo>
                      <a:pt x="531" y="325"/>
                      <a:pt x="215" y="214"/>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19" name="Google Shape;2219;p62"/>
              <p:cNvSpPr/>
              <p:nvPr/>
            </p:nvSpPr>
            <p:spPr>
              <a:xfrm>
                <a:off x="4869312" y="3479716"/>
                <a:ext cx="109186" cy="86194"/>
              </a:xfrm>
              <a:custGeom>
                <a:rect b="b" l="l" r="r" t="t"/>
                <a:pathLst>
                  <a:path extrusionOk="0" h="3209" w="4065">
                    <a:moveTo>
                      <a:pt x="1070" y="1"/>
                    </a:moveTo>
                    <a:cubicBezTo>
                      <a:pt x="540" y="1"/>
                      <a:pt x="1" y="429"/>
                      <a:pt x="1" y="967"/>
                    </a:cubicBezTo>
                    <a:cubicBezTo>
                      <a:pt x="1" y="1609"/>
                      <a:pt x="754" y="2353"/>
                      <a:pt x="2037" y="3209"/>
                    </a:cubicBezTo>
                    <a:cubicBezTo>
                      <a:pt x="3423" y="2353"/>
                      <a:pt x="4064" y="1609"/>
                      <a:pt x="4064" y="967"/>
                    </a:cubicBezTo>
                    <a:cubicBezTo>
                      <a:pt x="4064" y="429"/>
                      <a:pt x="3637" y="1"/>
                      <a:pt x="3106" y="1"/>
                    </a:cubicBezTo>
                    <a:cubicBezTo>
                      <a:pt x="2781" y="1"/>
                      <a:pt x="2567" y="112"/>
                      <a:pt x="2354" y="326"/>
                    </a:cubicBezTo>
                    <a:lnTo>
                      <a:pt x="2037" y="642"/>
                    </a:lnTo>
                    <a:lnTo>
                      <a:pt x="1712" y="326"/>
                    </a:lnTo>
                    <a:cubicBezTo>
                      <a:pt x="1609" y="112"/>
                      <a:pt x="1284" y="1"/>
                      <a:pt x="10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0" name="Google Shape;2220;p62"/>
              <p:cNvSpPr/>
              <p:nvPr/>
            </p:nvSpPr>
            <p:spPr>
              <a:xfrm>
                <a:off x="4791876" y="3347593"/>
                <a:ext cx="249825" cy="51732"/>
              </a:xfrm>
              <a:custGeom>
                <a:rect b="b" l="l" r="r" t="t"/>
                <a:pathLst>
                  <a:path extrusionOk="0" h="1926" w="9301">
                    <a:moveTo>
                      <a:pt x="959" y="1"/>
                    </a:moveTo>
                    <a:cubicBezTo>
                      <a:pt x="429" y="1"/>
                      <a:pt x="1" y="428"/>
                      <a:pt x="1" y="967"/>
                    </a:cubicBezTo>
                    <a:cubicBezTo>
                      <a:pt x="1" y="1498"/>
                      <a:pt x="429" y="1926"/>
                      <a:pt x="959" y="1926"/>
                    </a:cubicBezTo>
                    <a:lnTo>
                      <a:pt x="9300" y="1926"/>
                    </a:lnTo>
                    <a:cubicBezTo>
                      <a:pt x="9086" y="1609"/>
                      <a:pt x="8984" y="1284"/>
                      <a:pt x="8984" y="967"/>
                    </a:cubicBezTo>
                    <a:cubicBezTo>
                      <a:pt x="8984" y="540"/>
                      <a:pt x="9086" y="215"/>
                      <a:pt x="93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2224" name="Shape 2224"/>
        <p:cNvGrpSpPr/>
        <p:nvPr/>
      </p:nvGrpSpPr>
      <p:grpSpPr>
        <a:xfrm>
          <a:off x="0" y="0"/>
          <a:ext cx="0" cy="0"/>
          <a:chOff x="0" y="0"/>
          <a:chExt cx="0" cy="0"/>
        </a:xfrm>
      </p:grpSpPr>
      <p:sp>
        <p:nvSpPr>
          <p:cNvPr id="2225" name="Google Shape;2225;p63"/>
          <p:cNvSpPr txBox="1"/>
          <p:nvPr>
            <p:ph idx="4294967295" type="body"/>
          </p:nvPr>
        </p:nvSpPr>
        <p:spPr>
          <a:xfrm>
            <a:off x="223525" y="426725"/>
            <a:ext cx="8574900" cy="2946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sz="1200">
              <a:solidFill>
                <a:schemeClr val="lt1"/>
              </a:solidFill>
              <a:latin typeface="Arial"/>
              <a:ea typeface="Arial"/>
              <a:cs typeface="Arial"/>
              <a:sym typeface="Arial"/>
            </a:endParaRPr>
          </a:p>
          <a:p>
            <a:pPr indent="0" lvl="0" marL="0" rtl="0" algn="ctr">
              <a:spcBef>
                <a:spcPts val="1200"/>
              </a:spcBef>
              <a:spcAft>
                <a:spcPts val="0"/>
              </a:spcAft>
              <a:buNone/>
            </a:pPr>
            <a:r>
              <a:rPr b="1" lang="en" sz="2200">
                <a:solidFill>
                  <a:schemeClr val="lt1"/>
                </a:solidFill>
                <a:latin typeface="Arial"/>
                <a:ea typeface="Arial"/>
                <a:cs typeface="Arial"/>
                <a:sym typeface="Arial"/>
              </a:rPr>
              <a:t>QUALITIES OF GOOD PROPOSITION FOR DEBATES</a:t>
            </a:r>
            <a:endParaRPr b="1" sz="2200">
              <a:solidFill>
                <a:schemeClr val="lt1"/>
              </a:solidFill>
              <a:latin typeface="Arial"/>
              <a:ea typeface="Arial"/>
              <a:cs typeface="Arial"/>
              <a:sym typeface="Arial"/>
            </a:endParaRPr>
          </a:p>
          <a:p>
            <a:pPr indent="-355600" lvl="0" marL="457200" rtl="0" algn="just">
              <a:spcBef>
                <a:spcPts val="1200"/>
              </a:spcBef>
              <a:spcAft>
                <a:spcPts val="0"/>
              </a:spcAft>
              <a:buClr>
                <a:schemeClr val="lt1"/>
              </a:buClr>
              <a:buSzPts val="2000"/>
              <a:buFont typeface="Arial"/>
              <a:buAutoNum type="arabicPeriod"/>
            </a:pPr>
            <a:r>
              <a:rPr b="1" lang="en" sz="2000">
                <a:solidFill>
                  <a:schemeClr val="lt1"/>
                </a:solidFill>
                <a:latin typeface="Arial"/>
                <a:ea typeface="Arial"/>
                <a:cs typeface="Arial"/>
                <a:sym typeface="Arial"/>
              </a:rPr>
              <a:t>The proposition must not be biased;</a:t>
            </a:r>
            <a:endParaRPr b="1" sz="2000">
              <a:solidFill>
                <a:schemeClr val="lt1"/>
              </a:solidFill>
              <a:latin typeface="Arial"/>
              <a:ea typeface="Arial"/>
              <a:cs typeface="Arial"/>
              <a:sym typeface="Arial"/>
            </a:endParaRPr>
          </a:p>
          <a:p>
            <a:pPr indent="-355600" lvl="0" marL="457200" rtl="0" algn="just">
              <a:spcBef>
                <a:spcPts val="0"/>
              </a:spcBef>
              <a:spcAft>
                <a:spcPts val="0"/>
              </a:spcAft>
              <a:buClr>
                <a:schemeClr val="lt1"/>
              </a:buClr>
              <a:buSzPts val="2000"/>
              <a:buFont typeface="Arial"/>
              <a:buAutoNum type="arabicPeriod"/>
            </a:pPr>
            <a:r>
              <a:rPr b="1" lang="en" sz="2000">
                <a:solidFill>
                  <a:schemeClr val="lt1"/>
                </a:solidFill>
                <a:latin typeface="Arial"/>
                <a:ea typeface="Arial"/>
                <a:cs typeface="Arial"/>
                <a:sym typeface="Arial"/>
              </a:rPr>
              <a:t>The proposition must not use abstractions and vague generalizations;</a:t>
            </a:r>
            <a:endParaRPr b="1" sz="2000">
              <a:solidFill>
                <a:schemeClr val="lt1"/>
              </a:solidFill>
              <a:latin typeface="Arial"/>
              <a:ea typeface="Arial"/>
              <a:cs typeface="Arial"/>
              <a:sym typeface="Arial"/>
            </a:endParaRPr>
          </a:p>
          <a:p>
            <a:pPr indent="-355600" lvl="0" marL="457200" rtl="0" algn="just">
              <a:spcBef>
                <a:spcPts val="0"/>
              </a:spcBef>
              <a:spcAft>
                <a:spcPts val="0"/>
              </a:spcAft>
              <a:buClr>
                <a:schemeClr val="lt1"/>
              </a:buClr>
              <a:buSzPts val="2000"/>
              <a:buFont typeface="Arial"/>
              <a:buAutoNum type="arabicPeriod"/>
            </a:pPr>
            <a:r>
              <a:rPr b="1" lang="en" sz="2000">
                <a:solidFill>
                  <a:schemeClr val="lt1"/>
                </a:solidFill>
                <a:latin typeface="Arial"/>
                <a:ea typeface="Arial"/>
                <a:cs typeface="Arial"/>
                <a:sym typeface="Arial"/>
              </a:rPr>
              <a:t>The proposition must be in the form of an assertion;</a:t>
            </a:r>
            <a:endParaRPr b="1" sz="2000">
              <a:solidFill>
                <a:schemeClr val="lt1"/>
              </a:solidFill>
              <a:latin typeface="Arial"/>
              <a:ea typeface="Arial"/>
              <a:cs typeface="Arial"/>
              <a:sym typeface="Arial"/>
            </a:endParaRPr>
          </a:p>
          <a:p>
            <a:pPr indent="0" lvl="0" marL="457200" rtl="0" algn="just">
              <a:spcBef>
                <a:spcPts val="1200"/>
              </a:spcBef>
              <a:spcAft>
                <a:spcPts val="0"/>
              </a:spcAft>
              <a:buNone/>
            </a:pPr>
            <a:r>
              <a:t/>
            </a:r>
            <a:endParaRPr b="1" sz="2000">
              <a:solidFill>
                <a:schemeClr val="lt1"/>
              </a:solidFill>
              <a:latin typeface="Arial"/>
              <a:ea typeface="Arial"/>
              <a:cs typeface="Arial"/>
              <a:sym typeface="Arial"/>
            </a:endParaRPr>
          </a:p>
          <a:p>
            <a:pPr indent="0" lvl="0" marL="0" rtl="0" algn="l">
              <a:spcBef>
                <a:spcPts val="1200"/>
              </a:spcBef>
              <a:spcAft>
                <a:spcPts val="0"/>
              </a:spcAft>
              <a:buNone/>
            </a:pPr>
            <a:r>
              <a:t/>
            </a:r>
            <a:endParaRPr sz="1400">
              <a:latin typeface="Arial"/>
              <a:ea typeface="Arial"/>
              <a:cs typeface="Arial"/>
              <a:sym typeface="Arial"/>
            </a:endParaRPr>
          </a:p>
        </p:txBody>
      </p:sp>
      <p:sp>
        <p:nvSpPr>
          <p:cNvPr id="2226" name="Google Shape;2226;p63"/>
          <p:cNvSpPr/>
          <p:nvPr/>
        </p:nvSpPr>
        <p:spPr>
          <a:xfrm>
            <a:off x="3665125" y="3498875"/>
            <a:ext cx="791400" cy="754200"/>
          </a:xfrm>
          <a:prstGeom prst="roundRect">
            <a:avLst>
              <a:gd fmla="val 16667" name="adj"/>
            </a:avLst>
          </a:prstGeom>
          <a:solidFill>
            <a:srgbClr val="262D66"/>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7" name="Google Shape;2227;p63"/>
          <p:cNvSpPr/>
          <p:nvPr/>
        </p:nvSpPr>
        <p:spPr>
          <a:xfrm>
            <a:off x="4726945" y="3498875"/>
            <a:ext cx="791400" cy="754200"/>
          </a:xfrm>
          <a:prstGeom prst="roundRect">
            <a:avLst>
              <a:gd fmla="val 16667" name="adj"/>
            </a:avLst>
          </a:prstGeom>
          <a:solidFill>
            <a:srgbClr val="7D81A2"/>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8" name="Google Shape;2228;p63"/>
          <p:cNvSpPr/>
          <p:nvPr/>
        </p:nvSpPr>
        <p:spPr>
          <a:xfrm>
            <a:off x="5788764" y="3498875"/>
            <a:ext cx="791400" cy="754200"/>
          </a:xfrm>
          <a:prstGeom prst="roundRect">
            <a:avLst>
              <a:gd fmla="val 16667" name="adj"/>
            </a:avLst>
          </a:prstGeom>
          <a:solidFill>
            <a:srgbClr val="B2B6D6"/>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29" name="Google Shape;2229;p63"/>
          <p:cNvSpPr/>
          <p:nvPr/>
        </p:nvSpPr>
        <p:spPr>
          <a:xfrm>
            <a:off x="2603300" y="3498875"/>
            <a:ext cx="791400" cy="754200"/>
          </a:xfrm>
          <a:prstGeom prst="roundRect">
            <a:avLst>
              <a:gd fmla="val 16667" name="adj"/>
            </a:avLst>
          </a:prstGeom>
          <a:solidFill>
            <a:srgbClr val="F2DBCD"/>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2233" name="Shape 2233"/>
        <p:cNvGrpSpPr/>
        <p:nvPr/>
      </p:nvGrpSpPr>
      <p:grpSpPr>
        <a:xfrm>
          <a:off x="0" y="0"/>
          <a:ext cx="0" cy="0"/>
          <a:chOff x="0" y="0"/>
          <a:chExt cx="0" cy="0"/>
        </a:xfrm>
      </p:grpSpPr>
      <p:sp>
        <p:nvSpPr>
          <p:cNvPr id="2234" name="Google Shape;2234;p64"/>
          <p:cNvSpPr txBox="1"/>
          <p:nvPr>
            <p:ph idx="4294967295" type="body"/>
          </p:nvPr>
        </p:nvSpPr>
        <p:spPr>
          <a:xfrm>
            <a:off x="223525" y="426725"/>
            <a:ext cx="8574900" cy="2946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sz="1200">
              <a:solidFill>
                <a:schemeClr val="lt1"/>
              </a:solidFill>
              <a:latin typeface="Arial"/>
              <a:ea typeface="Arial"/>
              <a:cs typeface="Arial"/>
              <a:sym typeface="Arial"/>
            </a:endParaRPr>
          </a:p>
          <a:p>
            <a:pPr indent="0" lvl="0" marL="0" rtl="0" algn="ctr">
              <a:spcBef>
                <a:spcPts val="1200"/>
              </a:spcBef>
              <a:spcAft>
                <a:spcPts val="0"/>
              </a:spcAft>
              <a:buNone/>
            </a:pPr>
            <a:r>
              <a:rPr b="1" lang="en" sz="2200">
                <a:solidFill>
                  <a:schemeClr val="lt1"/>
                </a:solidFill>
                <a:latin typeface="Arial"/>
                <a:ea typeface="Arial"/>
                <a:cs typeface="Arial"/>
                <a:sym typeface="Arial"/>
              </a:rPr>
              <a:t>QUALITIES OF GOOD PROPOSITION FOR DEBATES</a:t>
            </a:r>
            <a:endParaRPr b="1" sz="2200">
              <a:solidFill>
                <a:schemeClr val="lt1"/>
              </a:solidFill>
              <a:latin typeface="Arial"/>
              <a:ea typeface="Arial"/>
              <a:cs typeface="Arial"/>
              <a:sym typeface="Arial"/>
            </a:endParaRPr>
          </a:p>
          <a:p>
            <a:pPr indent="0" lvl="0" marL="0" rtl="0" algn="ctr">
              <a:spcBef>
                <a:spcPts val="1200"/>
              </a:spcBef>
              <a:spcAft>
                <a:spcPts val="0"/>
              </a:spcAft>
              <a:buNone/>
            </a:pPr>
            <a:r>
              <a:t/>
            </a:r>
            <a:endParaRPr b="1">
              <a:solidFill>
                <a:schemeClr val="lt1"/>
              </a:solidFill>
              <a:latin typeface="Arial"/>
              <a:ea typeface="Arial"/>
              <a:cs typeface="Arial"/>
              <a:sym typeface="Arial"/>
            </a:endParaRPr>
          </a:p>
          <a:p>
            <a:pPr indent="0" lvl="0" marL="0" rtl="0" algn="just">
              <a:spcBef>
                <a:spcPts val="1200"/>
              </a:spcBef>
              <a:spcAft>
                <a:spcPts val="0"/>
              </a:spcAft>
              <a:buNone/>
            </a:pPr>
            <a:r>
              <a:rPr lang="en" sz="2000">
                <a:solidFill>
                  <a:schemeClr val="lt1"/>
                </a:solidFill>
                <a:latin typeface="Arial"/>
                <a:ea typeface="Arial"/>
                <a:cs typeface="Arial"/>
                <a:sym typeface="Arial"/>
              </a:rPr>
              <a:t>4. </a:t>
            </a:r>
            <a:r>
              <a:rPr lang="en" sz="2000">
                <a:solidFill>
                  <a:schemeClr val="lt1"/>
                </a:solidFill>
                <a:latin typeface="Arial"/>
                <a:ea typeface="Arial"/>
                <a:cs typeface="Arial"/>
                <a:sym typeface="Arial"/>
              </a:rPr>
              <a:t>The proposition should be debatable;</a:t>
            </a:r>
            <a:endParaRPr sz="2000">
              <a:solidFill>
                <a:schemeClr val="lt1"/>
              </a:solidFill>
              <a:latin typeface="Arial"/>
              <a:ea typeface="Arial"/>
              <a:cs typeface="Arial"/>
              <a:sym typeface="Arial"/>
            </a:endParaRPr>
          </a:p>
          <a:p>
            <a:pPr indent="0" lvl="0" marL="0" rtl="0" algn="just">
              <a:spcBef>
                <a:spcPts val="1200"/>
              </a:spcBef>
              <a:spcAft>
                <a:spcPts val="0"/>
              </a:spcAft>
              <a:buNone/>
            </a:pPr>
            <a:r>
              <a:rPr lang="en" sz="2000">
                <a:solidFill>
                  <a:schemeClr val="lt1"/>
                </a:solidFill>
                <a:latin typeface="Arial"/>
                <a:ea typeface="Arial"/>
                <a:cs typeface="Arial"/>
                <a:sym typeface="Arial"/>
              </a:rPr>
              <a:t>5. The proposition must be simple and concise;</a:t>
            </a:r>
            <a:endParaRPr sz="2000">
              <a:solidFill>
                <a:schemeClr val="lt1"/>
              </a:solidFill>
              <a:latin typeface="Arial"/>
              <a:ea typeface="Arial"/>
              <a:cs typeface="Arial"/>
              <a:sym typeface="Arial"/>
            </a:endParaRPr>
          </a:p>
          <a:p>
            <a:pPr indent="0" lvl="0" marL="0" rtl="0" algn="just">
              <a:spcBef>
                <a:spcPts val="1200"/>
              </a:spcBef>
              <a:spcAft>
                <a:spcPts val="0"/>
              </a:spcAft>
              <a:buNone/>
            </a:pPr>
            <a:r>
              <a:rPr lang="en" sz="2000">
                <a:solidFill>
                  <a:schemeClr val="lt1"/>
                </a:solidFill>
                <a:latin typeface="Arial"/>
                <a:ea typeface="Arial"/>
                <a:cs typeface="Arial"/>
                <a:sym typeface="Arial"/>
              </a:rPr>
              <a:t>6. The proposition must be free from any ambiguity;</a:t>
            </a:r>
            <a:endParaRPr sz="2000">
              <a:solidFill>
                <a:schemeClr val="lt1"/>
              </a:solidFill>
              <a:latin typeface="Arial"/>
              <a:ea typeface="Arial"/>
              <a:cs typeface="Arial"/>
              <a:sym typeface="Arial"/>
            </a:endParaRPr>
          </a:p>
          <a:p>
            <a:pPr indent="0" lvl="0" marL="0" rtl="0" algn="l">
              <a:spcBef>
                <a:spcPts val="1200"/>
              </a:spcBef>
              <a:spcAft>
                <a:spcPts val="0"/>
              </a:spcAft>
              <a:buNone/>
            </a:pPr>
            <a:r>
              <a:t/>
            </a:r>
            <a:endParaRPr sz="1400">
              <a:latin typeface="Arial"/>
              <a:ea typeface="Arial"/>
              <a:cs typeface="Arial"/>
              <a:sym typeface="Arial"/>
            </a:endParaRPr>
          </a:p>
        </p:txBody>
      </p:sp>
      <p:sp>
        <p:nvSpPr>
          <p:cNvPr id="2235" name="Google Shape;2235;p64"/>
          <p:cNvSpPr/>
          <p:nvPr/>
        </p:nvSpPr>
        <p:spPr>
          <a:xfrm>
            <a:off x="3665125" y="3498875"/>
            <a:ext cx="791400" cy="754200"/>
          </a:xfrm>
          <a:prstGeom prst="roundRect">
            <a:avLst>
              <a:gd fmla="val 16667" name="adj"/>
            </a:avLst>
          </a:prstGeom>
          <a:solidFill>
            <a:srgbClr val="262D66"/>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6" name="Google Shape;2236;p64"/>
          <p:cNvSpPr/>
          <p:nvPr/>
        </p:nvSpPr>
        <p:spPr>
          <a:xfrm>
            <a:off x="4726945" y="3498875"/>
            <a:ext cx="791400" cy="754200"/>
          </a:xfrm>
          <a:prstGeom prst="roundRect">
            <a:avLst>
              <a:gd fmla="val 16667" name="adj"/>
            </a:avLst>
          </a:prstGeom>
          <a:solidFill>
            <a:srgbClr val="7D81A2"/>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7" name="Google Shape;2237;p64"/>
          <p:cNvSpPr/>
          <p:nvPr/>
        </p:nvSpPr>
        <p:spPr>
          <a:xfrm>
            <a:off x="5788764" y="3498875"/>
            <a:ext cx="791400" cy="754200"/>
          </a:xfrm>
          <a:prstGeom prst="roundRect">
            <a:avLst>
              <a:gd fmla="val 16667" name="adj"/>
            </a:avLst>
          </a:prstGeom>
          <a:solidFill>
            <a:srgbClr val="B2B6D6"/>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38" name="Google Shape;2238;p64"/>
          <p:cNvSpPr/>
          <p:nvPr/>
        </p:nvSpPr>
        <p:spPr>
          <a:xfrm>
            <a:off x="2603300" y="3498875"/>
            <a:ext cx="791400" cy="754200"/>
          </a:xfrm>
          <a:prstGeom prst="roundRect">
            <a:avLst>
              <a:gd fmla="val 16667" name="adj"/>
            </a:avLst>
          </a:prstGeom>
          <a:solidFill>
            <a:srgbClr val="F2DBCD"/>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2242" name="Shape 2242"/>
        <p:cNvGrpSpPr/>
        <p:nvPr/>
      </p:nvGrpSpPr>
      <p:grpSpPr>
        <a:xfrm>
          <a:off x="0" y="0"/>
          <a:ext cx="0" cy="0"/>
          <a:chOff x="0" y="0"/>
          <a:chExt cx="0" cy="0"/>
        </a:xfrm>
      </p:grpSpPr>
      <p:sp>
        <p:nvSpPr>
          <p:cNvPr id="2243" name="Google Shape;2243;p65"/>
          <p:cNvSpPr txBox="1"/>
          <p:nvPr>
            <p:ph idx="4294967295" type="body"/>
          </p:nvPr>
        </p:nvSpPr>
        <p:spPr>
          <a:xfrm>
            <a:off x="223525" y="426725"/>
            <a:ext cx="8574900" cy="29463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t/>
            </a:r>
            <a:endParaRPr sz="1200">
              <a:solidFill>
                <a:schemeClr val="lt1"/>
              </a:solidFill>
              <a:latin typeface="Arial"/>
              <a:ea typeface="Arial"/>
              <a:cs typeface="Arial"/>
              <a:sym typeface="Arial"/>
            </a:endParaRPr>
          </a:p>
          <a:p>
            <a:pPr indent="0" lvl="0" marL="0" rtl="0" algn="ctr">
              <a:spcBef>
                <a:spcPts val="1200"/>
              </a:spcBef>
              <a:spcAft>
                <a:spcPts val="0"/>
              </a:spcAft>
              <a:buNone/>
            </a:pPr>
            <a:r>
              <a:rPr b="1" lang="en" sz="2200">
                <a:solidFill>
                  <a:schemeClr val="lt1"/>
                </a:solidFill>
                <a:latin typeface="Arial"/>
                <a:ea typeface="Arial"/>
                <a:cs typeface="Arial"/>
                <a:sym typeface="Arial"/>
              </a:rPr>
              <a:t>QUALITIES OF GOOD PROPOSITION FOR DEBATES</a:t>
            </a:r>
            <a:endParaRPr b="1" sz="2200">
              <a:solidFill>
                <a:schemeClr val="lt1"/>
              </a:solidFill>
              <a:latin typeface="Arial"/>
              <a:ea typeface="Arial"/>
              <a:cs typeface="Arial"/>
              <a:sym typeface="Arial"/>
            </a:endParaRPr>
          </a:p>
          <a:p>
            <a:pPr indent="0" lvl="0" marL="0" rtl="0" algn="just">
              <a:spcBef>
                <a:spcPts val="1200"/>
              </a:spcBef>
              <a:spcAft>
                <a:spcPts val="0"/>
              </a:spcAft>
              <a:buNone/>
            </a:pPr>
            <a:r>
              <a:rPr b="1" lang="en" sz="2000">
                <a:solidFill>
                  <a:schemeClr val="lt1"/>
                </a:solidFill>
                <a:latin typeface="Arial"/>
                <a:ea typeface="Arial"/>
                <a:cs typeface="Arial"/>
                <a:sym typeface="Arial"/>
              </a:rPr>
              <a:t>7. The proposition must result in only one act of an assertion;</a:t>
            </a:r>
            <a:endParaRPr b="1" sz="2000">
              <a:solidFill>
                <a:schemeClr val="lt1"/>
              </a:solidFill>
              <a:latin typeface="Arial"/>
              <a:ea typeface="Arial"/>
              <a:cs typeface="Arial"/>
              <a:sym typeface="Arial"/>
            </a:endParaRPr>
          </a:p>
          <a:p>
            <a:pPr indent="0" lvl="0" marL="0" rtl="0" algn="just">
              <a:spcBef>
                <a:spcPts val="1200"/>
              </a:spcBef>
              <a:spcAft>
                <a:spcPts val="0"/>
              </a:spcAft>
              <a:buNone/>
            </a:pPr>
            <a:r>
              <a:rPr b="1" lang="en" sz="2000">
                <a:solidFill>
                  <a:schemeClr val="lt1"/>
                </a:solidFill>
                <a:latin typeface="Arial"/>
                <a:ea typeface="Arial"/>
                <a:cs typeface="Arial"/>
                <a:sym typeface="Arial"/>
              </a:rPr>
              <a:t>8. The proposition must be so worded in a manner that the burden of proof will fall on the affirmative side; and</a:t>
            </a:r>
            <a:endParaRPr b="1" sz="2000">
              <a:solidFill>
                <a:schemeClr val="lt1"/>
              </a:solidFill>
              <a:latin typeface="Arial"/>
              <a:ea typeface="Arial"/>
              <a:cs typeface="Arial"/>
              <a:sym typeface="Arial"/>
            </a:endParaRPr>
          </a:p>
          <a:p>
            <a:pPr indent="0" lvl="0" marL="0" rtl="0" algn="just">
              <a:spcBef>
                <a:spcPts val="1200"/>
              </a:spcBef>
              <a:spcAft>
                <a:spcPts val="0"/>
              </a:spcAft>
              <a:buNone/>
            </a:pPr>
            <a:r>
              <a:rPr b="1" lang="en" sz="2000">
                <a:solidFill>
                  <a:schemeClr val="lt1"/>
                </a:solidFill>
                <a:latin typeface="Arial"/>
                <a:ea typeface="Arial"/>
                <a:cs typeface="Arial"/>
                <a:sym typeface="Arial"/>
              </a:rPr>
              <a:t>9.  The proposition must be interesting.</a:t>
            </a:r>
            <a:endParaRPr b="1" sz="2000">
              <a:solidFill>
                <a:schemeClr val="lt1"/>
              </a:solidFill>
              <a:latin typeface="Arial"/>
              <a:ea typeface="Arial"/>
              <a:cs typeface="Arial"/>
              <a:sym typeface="Arial"/>
            </a:endParaRPr>
          </a:p>
          <a:p>
            <a:pPr indent="0" lvl="0" marL="457200" rtl="0" algn="just">
              <a:spcBef>
                <a:spcPts val="1200"/>
              </a:spcBef>
              <a:spcAft>
                <a:spcPts val="0"/>
              </a:spcAft>
              <a:buNone/>
            </a:pPr>
            <a:r>
              <a:t/>
            </a:r>
            <a:endParaRPr b="1">
              <a:solidFill>
                <a:schemeClr val="lt1"/>
              </a:solidFill>
              <a:latin typeface="Arial"/>
              <a:ea typeface="Arial"/>
              <a:cs typeface="Arial"/>
              <a:sym typeface="Arial"/>
            </a:endParaRPr>
          </a:p>
          <a:p>
            <a:pPr indent="0" lvl="0" marL="0" rtl="0" algn="l">
              <a:spcBef>
                <a:spcPts val="1200"/>
              </a:spcBef>
              <a:spcAft>
                <a:spcPts val="0"/>
              </a:spcAft>
              <a:buNone/>
            </a:pPr>
            <a:r>
              <a:t/>
            </a:r>
            <a:endParaRPr sz="1400">
              <a:latin typeface="Arial"/>
              <a:ea typeface="Arial"/>
              <a:cs typeface="Arial"/>
              <a:sym typeface="Arial"/>
            </a:endParaRPr>
          </a:p>
        </p:txBody>
      </p:sp>
      <p:sp>
        <p:nvSpPr>
          <p:cNvPr id="2244" name="Google Shape;2244;p65"/>
          <p:cNvSpPr/>
          <p:nvPr/>
        </p:nvSpPr>
        <p:spPr>
          <a:xfrm>
            <a:off x="3665125" y="3498875"/>
            <a:ext cx="791400" cy="754200"/>
          </a:xfrm>
          <a:prstGeom prst="roundRect">
            <a:avLst>
              <a:gd fmla="val 16667" name="adj"/>
            </a:avLst>
          </a:prstGeom>
          <a:solidFill>
            <a:srgbClr val="262D66"/>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5" name="Google Shape;2245;p65"/>
          <p:cNvSpPr/>
          <p:nvPr/>
        </p:nvSpPr>
        <p:spPr>
          <a:xfrm>
            <a:off x="4726945" y="3498875"/>
            <a:ext cx="791400" cy="754200"/>
          </a:xfrm>
          <a:prstGeom prst="roundRect">
            <a:avLst>
              <a:gd fmla="val 16667" name="adj"/>
            </a:avLst>
          </a:prstGeom>
          <a:solidFill>
            <a:srgbClr val="7D81A2"/>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6" name="Google Shape;2246;p65"/>
          <p:cNvSpPr/>
          <p:nvPr/>
        </p:nvSpPr>
        <p:spPr>
          <a:xfrm>
            <a:off x="5788764" y="3498875"/>
            <a:ext cx="791400" cy="754200"/>
          </a:xfrm>
          <a:prstGeom prst="roundRect">
            <a:avLst>
              <a:gd fmla="val 16667" name="adj"/>
            </a:avLst>
          </a:prstGeom>
          <a:solidFill>
            <a:srgbClr val="B2B6D6"/>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47" name="Google Shape;2247;p65"/>
          <p:cNvSpPr/>
          <p:nvPr/>
        </p:nvSpPr>
        <p:spPr>
          <a:xfrm>
            <a:off x="2603300" y="3498875"/>
            <a:ext cx="791400" cy="754200"/>
          </a:xfrm>
          <a:prstGeom prst="roundRect">
            <a:avLst>
              <a:gd fmla="val 16667" name="adj"/>
            </a:avLst>
          </a:prstGeom>
          <a:solidFill>
            <a:srgbClr val="F2DBCD"/>
          </a:solid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1" name="Shape 2251"/>
        <p:cNvGrpSpPr/>
        <p:nvPr/>
      </p:nvGrpSpPr>
      <p:grpSpPr>
        <a:xfrm>
          <a:off x="0" y="0"/>
          <a:ext cx="0" cy="0"/>
          <a:chOff x="0" y="0"/>
          <a:chExt cx="0" cy="0"/>
        </a:xfrm>
      </p:grpSpPr>
      <p:sp>
        <p:nvSpPr>
          <p:cNvPr id="2252" name="Google Shape;2252;p66"/>
          <p:cNvSpPr txBox="1"/>
          <p:nvPr>
            <p:ph type="title"/>
          </p:nvPr>
        </p:nvSpPr>
        <p:spPr>
          <a:xfrm>
            <a:off x="209325" y="179425"/>
            <a:ext cx="7376400" cy="43857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b="1" lang="en" sz="2400">
                <a:solidFill>
                  <a:srgbClr val="000000"/>
                </a:solidFill>
                <a:latin typeface="Arial"/>
                <a:ea typeface="Arial"/>
                <a:cs typeface="Arial"/>
                <a:sym typeface="Arial"/>
              </a:rPr>
              <a:t>The Burden of Proof</a:t>
            </a:r>
            <a:endParaRPr b="1" sz="24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000">
                <a:solidFill>
                  <a:srgbClr val="000000"/>
                </a:solidFill>
                <a:latin typeface="Arial"/>
                <a:ea typeface="Arial"/>
                <a:cs typeface="Arial"/>
                <a:sym typeface="Arial"/>
              </a:rPr>
              <a:t>In any debate, the</a:t>
            </a:r>
            <a:r>
              <a:rPr b="1" lang="en" sz="2000">
                <a:solidFill>
                  <a:srgbClr val="000000"/>
                </a:solidFill>
                <a:latin typeface="Arial"/>
                <a:ea typeface="Arial"/>
                <a:cs typeface="Arial"/>
                <a:sym typeface="Arial"/>
              </a:rPr>
              <a:t> burden of proof</a:t>
            </a:r>
            <a:r>
              <a:rPr lang="en" sz="2000">
                <a:solidFill>
                  <a:srgbClr val="000000"/>
                </a:solidFill>
                <a:latin typeface="Arial"/>
                <a:ea typeface="Arial"/>
                <a:cs typeface="Arial"/>
                <a:sym typeface="Arial"/>
              </a:rPr>
              <a:t> falls on the affirmative side. Common sense will dictate that the one who asserts something must bear the task of proving his assertion. The theory of the burden of proof is rooted in a Latin maxim which runs </a:t>
            </a:r>
            <a:r>
              <a:rPr b="1" lang="en" sz="2000">
                <a:solidFill>
                  <a:srgbClr val="000000"/>
                </a:solidFill>
                <a:latin typeface="Arial"/>
                <a:ea typeface="Arial"/>
                <a:cs typeface="Arial"/>
                <a:sym typeface="Arial"/>
              </a:rPr>
              <a:t>Ei incumbit probatio</a:t>
            </a:r>
            <a:r>
              <a:rPr lang="en" sz="2000">
                <a:solidFill>
                  <a:srgbClr val="000000"/>
                </a:solidFill>
                <a:latin typeface="Arial"/>
                <a:ea typeface="Arial"/>
                <a:cs typeface="Arial"/>
                <a:sym typeface="Arial"/>
              </a:rPr>
              <a:t>, </a:t>
            </a:r>
            <a:r>
              <a:rPr b="1" lang="en" sz="2000">
                <a:solidFill>
                  <a:srgbClr val="000000"/>
                </a:solidFill>
                <a:latin typeface="Arial"/>
                <a:ea typeface="Arial"/>
                <a:cs typeface="Arial"/>
                <a:sym typeface="Arial"/>
              </a:rPr>
              <a:t>qui dicit non qui negat</a:t>
            </a:r>
            <a:r>
              <a:rPr lang="en" sz="2000">
                <a:solidFill>
                  <a:srgbClr val="000000"/>
                </a:solidFill>
                <a:latin typeface="Arial"/>
                <a:ea typeface="Arial"/>
                <a:cs typeface="Arial"/>
                <a:sym typeface="Arial"/>
              </a:rPr>
              <a:t>. (It is the obligation of the one who alleges to prove what he says, not of the one who denies it.)</a:t>
            </a:r>
            <a:endParaRPr sz="20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t/>
            </a:r>
            <a:endParaRPr b="1" sz="1800">
              <a:solidFill>
                <a:srgbClr val="000000"/>
              </a:solidFill>
              <a:latin typeface="Arial"/>
              <a:ea typeface="Arial"/>
              <a:cs typeface="Arial"/>
              <a:sym typeface="Arial"/>
            </a:endParaRPr>
          </a:p>
          <a:p>
            <a:pPr indent="0" lvl="0" marL="0" rtl="0" algn="l">
              <a:spcBef>
                <a:spcPts val="1200"/>
              </a:spcBef>
              <a:spcAft>
                <a:spcPts val="0"/>
              </a:spcAft>
              <a:buNone/>
            </a:pPr>
            <a:r>
              <a:t/>
            </a:r>
            <a:endParaRPr sz="1800"/>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6" name="Shape 2256"/>
        <p:cNvGrpSpPr/>
        <p:nvPr/>
      </p:nvGrpSpPr>
      <p:grpSpPr>
        <a:xfrm>
          <a:off x="0" y="0"/>
          <a:ext cx="0" cy="0"/>
          <a:chOff x="0" y="0"/>
          <a:chExt cx="0" cy="0"/>
        </a:xfrm>
      </p:grpSpPr>
      <p:sp>
        <p:nvSpPr>
          <p:cNvPr id="2257" name="Google Shape;2257;p67"/>
          <p:cNvSpPr txBox="1"/>
          <p:nvPr>
            <p:ph type="title"/>
          </p:nvPr>
        </p:nvSpPr>
        <p:spPr>
          <a:xfrm>
            <a:off x="478475" y="458525"/>
            <a:ext cx="7107300" cy="41067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b="1" lang="en" sz="2400">
                <a:solidFill>
                  <a:srgbClr val="000000"/>
                </a:solidFill>
                <a:latin typeface="Arial"/>
                <a:ea typeface="Arial"/>
                <a:cs typeface="Arial"/>
                <a:sym typeface="Arial"/>
              </a:rPr>
              <a:t>The Burden of Rebuttal</a:t>
            </a:r>
            <a:endParaRPr b="1" sz="1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1" lang="en" sz="2100">
                <a:solidFill>
                  <a:srgbClr val="000000"/>
                </a:solidFill>
                <a:latin typeface="Arial"/>
                <a:ea typeface="Arial"/>
                <a:cs typeface="Arial"/>
                <a:sym typeface="Arial"/>
              </a:rPr>
              <a:t>Burden of rebuttal </a:t>
            </a:r>
            <a:r>
              <a:rPr lang="en" sz="2100">
                <a:solidFill>
                  <a:srgbClr val="000000"/>
                </a:solidFill>
                <a:latin typeface="Arial"/>
                <a:ea typeface="Arial"/>
                <a:cs typeface="Arial"/>
                <a:sym typeface="Arial"/>
              </a:rPr>
              <a:t>is defined as the duty of either party to a controversy to present evidence and arguments at any point in the case to overthrow the contention of the opposing side. The difference between the </a:t>
            </a:r>
            <a:r>
              <a:rPr b="1" lang="en" sz="2100">
                <a:solidFill>
                  <a:srgbClr val="000000"/>
                </a:solidFill>
                <a:latin typeface="Arial"/>
                <a:ea typeface="Arial"/>
                <a:cs typeface="Arial"/>
                <a:sym typeface="Arial"/>
              </a:rPr>
              <a:t>burden of proof</a:t>
            </a:r>
            <a:r>
              <a:rPr lang="en" sz="2100">
                <a:solidFill>
                  <a:srgbClr val="000000"/>
                </a:solidFill>
                <a:latin typeface="Arial"/>
                <a:ea typeface="Arial"/>
                <a:cs typeface="Arial"/>
                <a:sym typeface="Arial"/>
              </a:rPr>
              <a:t> and the </a:t>
            </a:r>
            <a:r>
              <a:rPr b="1" lang="en" sz="2100">
                <a:solidFill>
                  <a:srgbClr val="000000"/>
                </a:solidFill>
                <a:latin typeface="Arial"/>
                <a:ea typeface="Arial"/>
                <a:cs typeface="Arial"/>
                <a:sym typeface="Arial"/>
              </a:rPr>
              <a:t>burden of rebuttal </a:t>
            </a:r>
            <a:r>
              <a:rPr lang="en" sz="2100">
                <a:solidFill>
                  <a:srgbClr val="000000"/>
                </a:solidFill>
                <a:latin typeface="Arial"/>
                <a:ea typeface="Arial"/>
                <a:cs typeface="Arial"/>
                <a:sym typeface="Arial"/>
              </a:rPr>
              <a:t>is that the former always rests with the affirmative whereas the latter shifts from side to side in the course of the debate.</a:t>
            </a:r>
            <a:endParaRPr sz="21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b="1" sz="24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t/>
            </a:r>
            <a:endParaRPr b="1" sz="1800">
              <a:solidFill>
                <a:srgbClr val="000000"/>
              </a:solidFill>
              <a:latin typeface="Arial"/>
              <a:ea typeface="Arial"/>
              <a:cs typeface="Arial"/>
              <a:sym typeface="Arial"/>
            </a:endParaRPr>
          </a:p>
          <a:p>
            <a:pPr indent="0" lvl="0" marL="0" rtl="0" algn="l">
              <a:spcBef>
                <a:spcPts val="1200"/>
              </a:spcBef>
              <a:spcAft>
                <a:spcPts val="0"/>
              </a:spcAft>
              <a:buNone/>
            </a:pPr>
            <a:r>
              <a:t/>
            </a:r>
            <a:endParaRPr sz="1800"/>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2261" name="Shape 2261"/>
        <p:cNvGrpSpPr/>
        <p:nvPr/>
      </p:nvGrpSpPr>
      <p:grpSpPr>
        <a:xfrm>
          <a:off x="0" y="0"/>
          <a:ext cx="0" cy="0"/>
          <a:chOff x="0" y="0"/>
          <a:chExt cx="0" cy="0"/>
        </a:xfrm>
      </p:grpSpPr>
      <p:sp>
        <p:nvSpPr>
          <p:cNvPr id="2262" name="Google Shape;2262;p68"/>
          <p:cNvSpPr txBox="1"/>
          <p:nvPr>
            <p:ph idx="4294967295" type="title"/>
          </p:nvPr>
        </p:nvSpPr>
        <p:spPr>
          <a:xfrm>
            <a:off x="358850" y="323850"/>
            <a:ext cx="6927900" cy="42516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Clr>
                <a:schemeClr val="dk1"/>
              </a:buClr>
              <a:buSzPts val="1100"/>
              <a:buFont typeface="Arial"/>
              <a:buNone/>
            </a:pPr>
            <a:r>
              <a:rPr b="1" lang="en" sz="2100">
                <a:solidFill>
                  <a:schemeClr val="lt1"/>
                </a:solidFill>
                <a:latin typeface="Arial"/>
                <a:ea typeface="Arial"/>
                <a:cs typeface="Arial"/>
                <a:sym typeface="Arial"/>
              </a:rPr>
              <a:t>NATURE, FUNCTION, AND KINDS OF ISSUES IN A DEBATE</a:t>
            </a:r>
            <a:endParaRPr b="1" sz="2100">
              <a:solidFill>
                <a:schemeClr val="lt1"/>
              </a:solidFill>
              <a:latin typeface="Arial"/>
              <a:ea typeface="Arial"/>
              <a:cs typeface="Arial"/>
              <a:sym typeface="Arial"/>
            </a:endParaRPr>
          </a:p>
          <a:p>
            <a:pPr indent="0" lvl="0" marL="0" rtl="0" algn="ctr">
              <a:lnSpc>
                <a:spcPct val="115000"/>
              </a:lnSpc>
              <a:spcBef>
                <a:spcPts val="1200"/>
              </a:spcBef>
              <a:spcAft>
                <a:spcPts val="0"/>
              </a:spcAft>
              <a:buClr>
                <a:schemeClr val="dk1"/>
              </a:buClr>
              <a:buSzPts val="1100"/>
              <a:buFont typeface="Arial"/>
              <a:buNone/>
            </a:pPr>
            <a:r>
              <a:t/>
            </a:r>
            <a:endParaRPr b="1" sz="2100">
              <a:solidFill>
                <a:schemeClr val="lt1"/>
              </a:solidFill>
              <a:latin typeface="Arial"/>
              <a:ea typeface="Arial"/>
              <a:cs typeface="Arial"/>
              <a:sym typeface="Arial"/>
            </a:endParaRPr>
          </a:p>
          <a:p>
            <a:pPr indent="12700" lvl="0" marL="0" rtl="0" algn="just">
              <a:lnSpc>
                <a:spcPct val="115000"/>
              </a:lnSpc>
              <a:spcBef>
                <a:spcPts val="1200"/>
              </a:spcBef>
              <a:spcAft>
                <a:spcPts val="0"/>
              </a:spcAft>
              <a:buClr>
                <a:schemeClr val="dk1"/>
              </a:buClr>
              <a:buSzPts val="1100"/>
              <a:buFont typeface="Arial"/>
              <a:buNone/>
            </a:pPr>
            <a:r>
              <a:rPr lang="en" sz="2100">
                <a:solidFill>
                  <a:schemeClr val="lt1"/>
                </a:solidFill>
                <a:latin typeface="Arial"/>
                <a:ea typeface="Arial"/>
                <a:cs typeface="Arial"/>
                <a:sym typeface="Arial"/>
              </a:rPr>
              <a:t>Issues in a debate are the essential points, segments, elements, or smaller propositions affirmed by the affirmative and denied by the negative. They are the most minute crucial points.</a:t>
            </a:r>
            <a:endParaRPr sz="2100">
              <a:solidFill>
                <a:schemeClr val="lt1"/>
              </a:solidFill>
              <a:latin typeface="Arial"/>
              <a:ea typeface="Arial"/>
              <a:cs typeface="Arial"/>
              <a:sym typeface="Arial"/>
            </a:endParaRPr>
          </a:p>
          <a:p>
            <a:pPr indent="0" lvl="0" marL="0" rtl="0" algn="ctr">
              <a:spcBef>
                <a:spcPts val="1200"/>
              </a:spcBef>
              <a:spcAft>
                <a:spcPts val="0"/>
              </a:spcAft>
              <a:buClr>
                <a:srgbClr val="000000"/>
              </a:buClr>
              <a:buSzPts val="1100"/>
              <a:buFont typeface="Arial"/>
              <a:buNone/>
            </a:pPr>
            <a:r>
              <a:t/>
            </a:r>
            <a:endParaRPr>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66" name="Shape 2266"/>
        <p:cNvGrpSpPr/>
        <p:nvPr/>
      </p:nvGrpSpPr>
      <p:grpSpPr>
        <a:xfrm>
          <a:off x="0" y="0"/>
          <a:ext cx="0" cy="0"/>
          <a:chOff x="0" y="0"/>
          <a:chExt cx="0" cy="0"/>
        </a:xfrm>
      </p:grpSpPr>
      <p:grpSp>
        <p:nvGrpSpPr>
          <p:cNvPr id="2267" name="Google Shape;2267;p69"/>
          <p:cNvGrpSpPr/>
          <p:nvPr/>
        </p:nvGrpSpPr>
        <p:grpSpPr>
          <a:xfrm>
            <a:off x="1253250" y="3048085"/>
            <a:ext cx="941400" cy="941400"/>
            <a:chOff x="1253250" y="3048085"/>
            <a:chExt cx="941400" cy="941400"/>
          </a:xfrm>
        </p:grpSpPr>
        <p:grpSp>
          <p:nvGrpSpPr>
            <p:cNvPr id="2268" name="Google Shape;2268;p69"/>
            <p:cNvGrpSpPr/>
            <p:nvPr/>
          </p:nvGrpSpPr>
          <p:grpSpPr>
            <a:xfrm>
              <a:off x="1253250" y="3048085"/>
              <a:ext cx="941400" cy="941400"/>
              <a:chOff x="2274125" y="1463085"/>
              <a:chExt cx="941400" cy="941400"/>
            </a:xfrm>
          </p:grpSpPr>
          <p:sp>
            <p:nvSpPr>
              <p:cNvPr id="2269" name="Google Shape;2269;p69"/>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0" name="Google Shape;2270;p69"/>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71" name="Google Shape;2271;p69"/>
              <p:cNvGrpSpPr/>
              <p:nvPr/>
            </p:nvGrpSpPr>
            <p:grpSpPr>
              <a:xfrm>
                <a:off x="2274125" y="1463085"/>
                <a:ext cx="941400" cy="941400"/>
                <a:chOff x="2274125" y="1463085"/>
                <a:chExt cx="941400" cy="941400"/>
              </a:xfrm>
            </p:grpSpPr>
            <p:sp>
              <p:nvSpPr>
                <p:cNvPr id="2272" name="Google Shape;2272;p69"/>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3" name="Google Shape;2273;p69"/>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4" name="Google Shape;2274;p69"/>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5" name="Google Shape;2275;p69"/>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276" name="Google Shape;2276;p69"/>
            <p:cNvSpPr/>
            <p:nvPr/>
          </p:nvSpPr>
          <p:spPr>
            <a:xfrm>
              <a:off x="1253250" y="3157775"/>
              <a:ext cx="192000" cy="1920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77" name="Google Shape;2277;p69"/>
            <p:cNvSpPr/>
            <p:nvPr/>
          </p:nvSpPr>
          <p:spPr>
            <a:xfrm>
              <a:off x="2002650" y="3157775"/>
              <a:ext cx="192000" cy="1920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78" name="Google Shape;2278;p69"/>
          <p:cNvSpPr txBox="1"/>
          <p:nvPr/>
        </p:nvSpPr>
        <p:spPr>
          <a:xfrm>
            <a:off x="1419150" y="3340425"/>
            <a:ext cx="609600" cy="356700"/>
          </a:xfrm>
          <a:prstGeom prst="rect">
            <a:avLst/>
          </a:prstGeom>
          <a:noFill/>
          <a:ln>
            <a:noFill/>
          </a:ln>
        </p:spPr>
        <p:txBody>
          <a:bodyPr anchorCtr="0" anchor="ctr" bIns="91425" lIns="91425" spcFirstLastPara="1" rIns="91425" wrap="square" tIns="91425">
            <a:noAutofit/>
          </a:bodyPr>
          <a:lstStyle/>
          <a:p>
            <a:pPr indent="0" lvl="0" marL="0" rtl="0" algn="ctr">
              <a:lnSpc>
                <a:spcPct val="80000"/>
              </a:lnSpc>
              <a:spcBef>
                <a:spcPts val="0"/>
              </a:spcBef>
              <a:spcAft>
                <a:spcPts val="0"/>
              </a:spcAft>
              <a:buNone/>
            </a:pPr>
            <a:r>
              <a:rPr lang="en" sz="3000">
                <a:solidFill>
                  <a:schemeClr val="dk1"/>
                </a:solidFill>
                <a:latin typeface="Sigmar One"/>
                <a:ea typeface="Sigmar One"/>
                <a:cs typeface="Sigmar One"/>
                <a:sym typeface="Sigmar One"/>
              </a:rPr>
              <a:t>1</a:t>
            </a:r>
            <a:endParaRPr sz="3000">
              <a:solidFill>
                <a:schemeClr val="dk1"/>
              </a:solidFill>
              <a:latin typeface="Sigmar One"/>
              <a:ea typeface="Sigmar One"/>
              <a:cs typeface="Sigmar One"/>
              <a:sym typeface="Sigmar One"/>
            </a:endParaRPr>
          </a:p>
        </p:txBody>
      </p:sp>
      <p:sp>
        <p:nvSpPr>
          <p:cNvPr id="2279" name="Google Shape;2279;p69"/>
          <p:cNvSpPr txBox="1"/>
          <p:nvPr/>
        </p:nvSpPr>
        <p:spPr>
          <a:xfrm>
            <a:off x="612750" y="2206425"/>
            <a:ext cx="2222400" cy="748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1"/>
                </a:solidFill>
                <a:latin typeface="Oxygen"/>
                <a:ea typeface="Oxygen"/>
                <a:cs typeface="Oxygen"/>
                <a:sym typeface="Oxygen"/>
              </a:rPr>
              <a:t>POTENTIAL ISSUES</a:t>
            </a:r>
            <a:endParaRPr b="1" sz="2000">
              <a:solidFill>
                <a:schemeClr val="dk1"/>
              </a:solidFill>
              <a:latin typeface="Oxygen"/>
              <a:ea typeface="Oxygen"/>
              <a:cs typeface="Oxygen"/>
              <a:sym typeface="Oxygen"/>
            </a:endParaRPr>
          </a:p>
        </p:txBody>
      </p:sp>
      <p:sp>
        <p:nvSpPr>
          <p:cNvPr id="2280" name="Google Shape;2280;p69"/>
          <p:cNvSpPr txBox="1"/>
          <p:nvPr/>
        </p:nvSpPr>
        <p:spPr>
          <a:xfrm>
            <a:off x="3460800" y="3413625"/>
            <a:ext cx="2222400" cy="748500"/>
          </a:xfrm>
          <a:prstGeom prst="rect">
            <a:avLst/>
          </a:prstGeom>
          <a:noFill/>
          <a:ln>
            <a:noFill/>
          </a:ln>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chemeClr val="dk1"/>
                </a:solidFill>
                <a:latin typeface="Oxygen"/>
                <a:ea typeface="Oxygen"/>
                <a:cs typeface="Oxygen"/>
                <a:sym typeface="Oxygen"/>
              </a:rPr>
              <a:t>ADMITTED ISSUES</a:t>
            </a:r>
            <a:endParaRPr b="1" sz="2000">
              <a:solidFill>
                <a:schemeClr val="dk1"/>
              </a:solidFill>
              <a:latin typeface="Oxygen"/>
              <a:ea typeface="Oxygen"/>
              <a:cs typeface="Oxygen"/>
              <a:sym typeface="Oxygen"/>
            </a:endParaRPr>
          </a:p>
        </p:txBody>
      </p:sp>
      <p:sp>
        <p:nvSpPr>
          <p:cNvPr id="2281" name="Google Shape;2281;p69"/>
          <p:cNvSpPr txBox="1"/>
          <p:nvPr/>
        </p:nvSpPr>
        <p:spPr>
          <a:xfrm>
            <a:off x="6614825" y="2151674"/>
            <a:ext cx="1816200" cy="8415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lang="en" sz="3000">
                <a:solidFill>
                  <a:schemeClr val="dk1"/>
                </a:solidFill>
                <a:latin typeface="Sigmar One"/>
                <a:ea typeface="Sigmar One"/>
                <a:cs typeface="Sigmar One"/>
                <a:sym typeface="Sigmar One"/>
              </a:rPr>
              <a:t>3.</a:t>
            </a:r>
            <a:r>
              <a:rPr lang="en" sz="2000">
                <a:solidFill>
                  <a:schemeClr val="dk1"/>
                </a:solidFill>
                <a:latin typeface="Sigmar One"/>
                <a:ea typeface="Sigmar One"/>
                <a:cs typeface="Sigmar One"/>
                <a:sym typeface="Sigmar One"/>
              </a:rPr>
              <a:t> STOCK ISSUES</a:t>
            </a:r>
            <a:endParaRPr sz="2000">
              <a:solidFill>
                <a:schemeClr val="dk1"/>
              </a:solidFill>
              <a:latin typeface="Sigmar One"/>
              <a:ea typeface="Sigmar One"/>
              <a:cs typeface="Sigmar One"/>
              <a:sym typeface="Sigmar One"/>
            </a:endParaRPr>
          </a:p>
        </p:txBody>
      </p:sp>
      <p:sp>
        <p:nvSpPr>
          <p:cNvPr id="2282" name="Google Shape;2282;p69"/>
          <p:cNvSpPr txBox="1"/>
          <p:nvPr>
            <p:ph type="title"/>
          </p:nvPr>
        </p:nvSpPr>
        <p:spPr>
          <a:xfrm>
            <a:off x="713225" y="445025"/>
            <a:ext cx="7717800" cy="5727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b="1" lang="en" sz="2200">
                <a:solidFill>
                  <a:srgbClr val="000000"/>
                </a:solidFill>
                <a:latin typeface="Arial"/>
                <a:ea typeface="Arial"/>
                <a:cs typeface="Arial"/>
                <a:sym typeface="Arial"/>
              </a:rPr>
              <a:t>Issues are of these types:</a:t>
            </a:r>
            <a:endParaRPr b="1" sz="2200">
              <a:solidFill>
                <a:srgbClr val="000000"/>
              </a:solidFill>
              <a:latin typeface="Arial"/>
              <a:ea typeface="Arial"/>
              <a:cs typeface="Arial"/>
              <a:sym typeface="Arial"/>
            </a:endParaRPr>
          </a:p>
          <a:p>
            <a:pPr indent="0" lvl="0" marL="0" rtl="0" algn="ctr">
              <a:spcBef>
                <a:spcPts val="1200"/>
              </a:spcBef>
              <a:spcAft>
                <a:spcPts val="0"/>
              </a:spcAft>
              <a:buNone/>
            </a:pPr>
            <a:r>
              <a:t/>
            </a:r>
            <a:endParaRPr>
              <a:solidFill>
                <a:schemeClr val="dk1"/>
              </a:solidFill>
            </a:endParaRPr>
          </a:p>
        </p:txBody>
      </p:sp>
      <p:sp>
        <p:nvSpPr>
          <p:cNvPr id="2283" name="Google Shape;2283;p69"/>
          <p:cNvSpPr/>
          <p:nvPr/>
        </p:nvSpPr>
        <p:spPr>
          <a:xfrm>
            <a:off x="7694050" y="2484675"/>
            <a:ext cx="192000" cy="1920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84" name="Google Shape;2284;p69"/>
          <p:cNvGrpSpPr/>
          <p:nvPr/>
        </p:nvGrpSpPr>
        <p:grpSpPr>
          <a:xfrm>
            <a:off x="4101175" y="1840885"/>
            <a:ext cx="941525" cy="941400"/>
            <a:chOff x="4101175" y="1840885"/>
            <a:chExt cx="941525" cy="941400"/>
          </a:xfrm>
        </p:grpSpPr>
        <p:grpSp>
          <p:nvGrpSpPr>
            <p:cNvPr id="2285" name="Google Shape;2285;p69"/>
            <p:cNvGrpSpPr/>
            <p:nvPr/>
          </p:nvGrpSpPr>
          <p:grpSpPr>
            <a:xfrm>
              <a:off x="4101175" y="1840885"/>
              <a:ext cx="941400" cy="941400"/>
              <a:chOff x="2274125" y="1463085"/>
              <a:chExt cx="941400" cy="941400"/>
            </a:xfrm>
          </p:grpSpPr>
          <p:sp>
            <p:nvSpPr>
              <p:cNvPr id="2286" name="Google Shape;2286;p69"/>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87" name="Google Shape;2287;p69"/>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288" name="Google Shape;2288;p69"/>
              <p:cNvGrpSpPr/>
              <p:nvPr/>
            </p:nvGrpSpPr>
            <p:grpSpPr>
              <a:xfrm>
                <a:off x="2274125" y="1463085"/>
                <a:ext cx="941400" cy="941400"/>
                <a:chOff x="2274125" y="1463085"/>
                <a:chExt cx="941400" cy="941400"/>
              </a:xfrm>
            </p:grpSpPr>
            <p:sp>
              <p:nvSpPr>
                <p:cNvPr id="2289" name="Google Shape;2289;p69"/>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0" name="Google Shape;2290;p69"/>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1" name="Google Shape;2291;p69"/>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2" name="Google Shape;2292;p69"/>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
          <p:nvSpPr>
            <p:cNvPr id="2293" name="Google Shape;2293;p69"/>
            <p:cNvSpPr/>
            <p:nvPr/>
          </p:nvSpPr>
          <p:spPr>
            <a:xfrm flipH="1" rot="10800000">
              <a:off x="4101300" y="2480575"/>
              <a:ext cx="192000" cy="1920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94" name="Google Shape;2294;p69"/>
            <p:cNvSpPr/>
            <p:nvPr/>
          </p:nvSpPr>
          <p:spPr>
            <a:xfrm flipH="1" rot="10800000">
              <a:off x="4850700" y="2480575"/>
              <a:ext cx="192000" cy="192000"/>
            </a:xfrm>
            <a:prstGeom prst="ellipse">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295" name="Google Shape;2295;p69"/>
          <p:cNvSpPr txBox="1"/>
          <p:nvPr/>
        </p:nvSpPr>
        <p:spPr>
          <a:xfrm>
            <a:off x="4267200" y="2133225"/>
            <a:ext cx="609600" cy="356700"/>
          </a:xfrm>
          <a:prstGeom prst="rect">
            <a:avLst/>
          </a:prstGeom>
          <a:noFill/>
          <a:ln>
            <a:noFill/>
          </a:ln>
        </p:spPr>
        <p:txBody>
          <a:bodyPr anchorCtr="0" anchor="ctr" bIns="91425" lIns="91425" spcFirstLastPara="1" rIns="91425" wrap="square" tIns="91425">
            <a:noAutofit/>
          </a:bodyPr>
          <a:lstStyle/>
          <a:p>
            <a:pPr indent="0" lvl="0" marL="0" rtl="0" algn="ctr">
              <a:lnSpc>
                <a:spcPct val="80000"/>
              </a:lnSpc>
              <a:spcBef>
                <a:spcPts val="0"/>
              </a:spcBef>
              <a:spcAft>
                <a:spcPts val="0"/>
              </a:spcAft>
              <a:buNone/>
            </a:pPr>
            <a:r>
              <a:rPr lang="en" sz="3000">
                <a:solidFill>
                  <a:schemeClr val="dk1"/>
                </a:solidFill>
                <a:latin typeface="Sigmar One"/>
                <a:ea typeface="Sigmar One"/>
                <a:cs typeface="Sigmar One"/>
                <a:sym typeface="Sigmar One"/>
              </a:rPr>
              <a:t>2</a:t>
            </a:r>
            <a:endParaRPr sz="3000">
              <a:solidFill>
                <a:schemeClr val="dk1"/>
              </a:solidFill>
              <a:latin typeface="Sigmar One"/>
              <a:ea typeface="Sigmar One"/>
              <a:cs typeface="Sigmar One"/>
              <a:sym typeface="Sigmar One"/>
            </a:endParaRPr>
          </a:p>
        </p:txBody>
      </p:sp>
      <p:cxnSp>
        <p:nvCxnSpPr>
          <p:cNvPr id="2296" name="Google Shape;2296;p69"/>
          <p:cNvCxnSpPr/>
          <p:nvPr/>
        </p:nvCxnSpPr>
        <p:spPr>
          <a:xfrm flipH="1" rot="10800000">
            <a:off x="2194800" y="2572183"/>
            <a:ext cx="1906500" cy="677100"/>
          </a:xfrm>
          <a:prstGeom prst="bentConnector3">
            <a:avLst>
              <a:gd fmla="val 50000" name="adj1"/>
            </a:avLst>
          </a:prstGeom>
          <a:noFill/>
          <a:ln cap="flat" cmpd="sng" w="9525">
            <a:solidFill>
              <a:schemeClr val="dk1"/>
            </a:solidFill>
            <a:prstDash val="solid"/>
            <a:round/>
            <a:headEnd len="med" w="med" type="none"/>
            <a:tailEnd len="med" w="med" type="stealth"/>
          </a:ln>
        </p:spPr>
      </p:cxnSp>
      <p:cxnSp>
        <p:nvCxnSpPr>
          <p:cNvPr id="2297" name="Google Shape;2297;p69"/>
          <p:cNvCxnSpPr/>
          <p:nvPr/>
        </p:nvCxnSpPr>
        <p:spPr>
          <a:xfrm>
            <a:off x="-1485575" y="2572549"/>
            <a:ext cx="2738700" cy="656400"/>
          </a:xfrm>
          <a:prstGeom prst="bentConnector3">
            <a:avLst>
              <a:gd fmla="val 50678" name="adj1"/>
            </a:avLst>
          </a:prstGeom>
          <a:noFill/>
          <a:ln cap="flat" cmpd="sng" w="9525">
            <a:solidFill>
              <a:schemeClr val="dk1"/>
            </a:solidFill>
            <a:prstDash val="solid"/>
            <a:round/>
            <a:headEnd len="med" w="med" type="none"/>
            <a:tailEnd len="med" w="med" type="stealth"/>
          </a:ln>
        </p:spPr>
      </p:cxnSp>
      <p:cxnSp>
        <p:nvCxnSpPr>
          <p:cNvPr id="2298" name="Google Shape;2298;p69"/>
          <p:cNvCxnSpPr/>
          <p:nvPr/>
        </p:nvCxnSpPr>
        <p:spPr>
          <a:xfrm flipH="1" rot="10800000">
            <a:off x="5042825" y="2571828"/>
            <a:ext cx="1572000" cy="900"/>
          </a:xfrm>
          <a:prstGeom prst="bentConnector3">
            <a:avLst>
              <a:gd fmla="val 50000" name="adj1"/>
            </a:avLst>
          </a:prstGeom>
          <a:noFill/>
          <a:ln cap="flat" cmpd="sng" w="9525">
            <a:solidFill>
              <a:schemeClr val="dk1"/>
            </a:solidFill>
            <a:prstDash val="solid"/>
            <a:round/>
            <a:headEnd len="med" w="med" type="none"/>
            <a:tailEnd len="med" w="med" type="triangle"/>
          </a:ln>
        </p:spPr>
      </p:cxnSp>
      <p:grpSp>
        <p:nvGrpSpPr>
          <p:cNvPr id="2299" name="Google Shape;2299;p69"/>
          <p:cNvGrpSpPr/>
          <p:nvPr/>
        </p:nvGrpSpPr>
        <p:grpSpPr>
          <a:xfrm>
            <a:off x="7163898" y="3048063"/>
            <a:ext cx="718060" cy="718060"/>
            <a:chOff x="3602048" y="332663"/>
            <a:chExt cx="718060" cy="718060"/>
          </a:xfrm>
        </p:grpSpPr>
        <p:grpSp>
          <p:nvGrpSpPr>
            <p:cNvPr id="2300" name="Google Shape;2300;p69"/>
            <p:cNvGrpSpPr/>
            <p:nvPr/>
          </p:nvGrpSpPr>
          <p:grpSpPr>
            <a:xfrm>
              <a:off x="3695725" y="449325"/>
              <a:ext cx="530700" cy="484800"/>
              <a:chOff x="3695725" y="449325"/>
              <a:chExt cx="530700" cy="484800"/>
            </a:xfrm>
          </p:grpSpPr>
          <p:cxnSp>
            <p:nvCxnSpPr>
              <p:cNvPr id="2301" name="Google Shape;2301;p69"/>
              <p:cNvCxnSpPr/>
              <p:nvPr/>
            </p:nvCxnSpPr>
            <p:spPr>
              <a:xfrm>
                <a:off x="3961075" y="449325"/>
                <a:ext cx="0" cy="484800"/>
              </a:xfrm>
              <a:prstGeom prst="straightConnector1">
                <a:avLst/>
              </a:prstGeom>
              <a:noFill/>
              <a:ln cap="flat" cmpd="sng" w="9525">
                <a:solidFill>
                  <a:schemeClr val="dk1"/>
                </a:solidFill>
                <a:prstDash val="solid"/>
                <a:round/>
                <a:headEnd len="med" w="med" type="none"/>
                <a:tailEnd len="med" w="med" type="none"/>
              </a:ln>
            </p:spPr>
          </p:cxnSp>
          <p:cxnSp>
            <p:nvCxnSpPr>
              <p:cNvPr id="2302" name="Google Shape;2302;p69"/>
              <p:cNvCxnSpPr/>
              <p:nvPr/>
            </p:nvCxnSpPr>
            <p:spPr>
              <a:xfrm rot="10800000">
                <a:off x="3695725" y="691725"/>
                <a:ext cx="530700" cy="0"/>
              </a:xfrm>
              <a:prstGeom prst="straightConnector1">
                <a:avLst/>
              </a:prstGeom>
              <a:noFill/>
              <a:ln cap="flat" cmpd="sng" w="9525">
                <a:solidFill>
                  <a:schemeClr val="dk1"/>
                </a:solidFill>
                <a:prstDash val="solid"/>
                <a:round/>
                <a:headEnd len="med" w="med" type="none"/>
                <a:tailEnd len="med" w="med" type="none"/>
              </a:ln>
            </p:spPr>
          </p:cxnSp>
        </p:grpSp>
        <p:grpSp>
          <p:nvGrpSpPr>
            <p:cNvPr id="2303" name="Google Shape;2303;p69"/>
            <p:cNvGrpSpPr/>
            <p:nvPr/>
          </p:nvGrpSpPr>
          <p:grpSpPr>
            <a:xfrm rot="2700000">
              <a:off x="3695730" y="449296"/>
              <a:ext cx="530695" cy="484795"/>
              <a:chOff x="3695725" y="449325"/>
              <a:chExt cx="530700" cy="484800"/>
            </a:xfrm>
          </p:grpSpPr>
          <p:cxnSp>
            <p:nvCxnSpPr>
              <p:cNvPr id="2304" name="Google Shape;2304;p69"/>
              <p:cNvCxnSpPr/>
              <p:nvPr/>
            </p:nvCxnSpPr>
            <p:spPr>
              <a:xfrm>
                <a:off x="3961075" y="449325"/>
                <a:ext cx="0" cy="484800"/>
              </a:xfrm>
              <a:prstGeom prst="straightConnector1">
                <a:avLst/>
              </a:prstGeom>
              <a:noFill/>
              <a:ln cap="flat" cmpd="sng" w="9525">
                <a:solidFill>
                  <a:schemeClr val="dk1"/>
                </a:solidFill>
                <a:prstDash val="solid"/>
                <a:round/>
                <a:headEnd len="med" w="med" type="none"/>
                <a:tailEnd len="med" w="med" type="none"/>
              </a:ln>
            </p:spPr>
          </p:cxnSp>
          <p:cxnSp>
            <p:nvCxnSpPr>
              <p:cNvPr id="2305" name="Google Shape;2305;p69"/>
              <p:cNvCxnSpPr/>
              <p:nvPr/>
            </p:nvCxnSpPr>
            <p:spPr>
              <a:xfrm rot="10800000">
                <a:off x="3695725" y="691725"/>
                <a:ext cx="530700" cy="0"/>
              </a:xfrm>
              <a:prstGeom prst="straightConnector1">
                <a:avLst/>
              </a:prstGeom>
              <a:noFill/>
              <a:ln cap="flat" cmpd="sng" w="9525">
                <a:solidFill>
                  <a:schemeClr val="dk1"/>
                </a:solidFill>
                <a:prstDash val="solid"/>
                <a:round/>
                <a:headEnd len="med" w="med" type="none"/>
                <a:tailEnd len="med" w="med" type="none"/>
              </a:ln>
            </p:spPr>
          </p:cxnSp>
        </p:grpSp>
      </p:gr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2309" name="Shape 2309"/>
        <p:cNvGrpSpPr/>
        <p:nvPr/>
      </p:nvGrpSpPr>
      <p:grpSpPr>
        <a:xfrm>
          <a:off x="0" y="0"/>
          <a:ext cx="0" cy="0"/>
          <a:chOff x="0" y="0"/>
          <a:chExt cx="0" cy="0"/>
        </a:xfrm>
      </p:grpSpPr>
      <p:sp>
        <p:nvSpPr>
          <p:cNvPr id="2310" name="Google Shape;2310;p70"/>
          <p:cNvSpPr txBox="1"/>
          <p:nvPr/>
        </p:nvSpPr>
        <p:spPr>
          <a:xfrm>
            <a:off x="356900" y="129575"/>
            <a:ext cx="8523000" cy="2346600"/>
          </a:xfrm>
          <a:prstGeom prst="rect">
            <a:avLst/>
          </a:prstGeom>
          <a:noFill/>
          <a:ln>
            <a:noFill/>
          </a:ln>
        </p:spPr>
        <p:txBody>
          <a:bodyPr anchorCtr="0" anchor="t" bIns="91425" lIns="91425" spcFirstLastPara="1" rIns="91425" wrap="square" tIns="91425">
            <a:noAutofit/>
          </a:bodyPr>
          <a:lstStyle/>
          <a:p>
            <a:pPr indent="0" lvl="0" marL="0" rtl="0" algn="just">
              <a:lnSpc>
                <a:spcPct val="115000"/>
              </a:lnSpc>
              <a:spcBef>
                <a:spcPts val="1200"/>
              </a:spcBef>
              <a:spcAft>
                <a:spcPts val="0"/>
              </a:spcAft>
              <a:buNone/>
            </a:pPr>
            <a:r>
              <a:rPr lang="en" sz="2400">
                <a:solidFill>
                  <a:srgbClr val="FFFFFF"/>
                </a:solidFill>
              </a:rPr>
              <a:t>following questions UNDER STOCK ISSUES: </a:t>
            </a:r>
            <a:endParaRPr sz="2400">
              <a:solidFill>
                <a:srgbClr val="FFFFFF"/>
              </a:solidFill>
            </a:endParaRPr>
          </a:p>
          <a:p>
            <a:pPr indent="0" lvl="0" marL="0" rtl="0" algn="just">
              <a:lnSpc>
                <a:spcPct val="115000"/>
              </a:lnSpc>
              <a:spcBef>
                <a:spcPts val="1200"/>
              </a:spcBef>
              <a:spcAft>
                <a:spcPts val="0"/>
              </a:spcAft>
              <a:buNone/>
            </a:pPr>
            <a:r>
              <a:rPr lang="en" sz="2400">
                <a:solidFill>
                  <a:srgbClr val="FFFFFF"/>
                </a:solidFill>
              </a:rPr>
              <a:t>1) Is the proposition necessary? </a:t>
            </a:r>
            <a:endParaRPr sz="2400">
              <a:solidFill>
                <a:srgbClr val="FFFFFF"/>
              </a:solidFill>
            </a:endParaRPr>
          </a:p>
          <a:p>
            <a:pPr indent="0" lvl="0" marL="0" rtl="0" algn="just">
              <a:lnSpc>
                <a:spcPct val="115000"/>
              </a:lnSpc>
              <a:spcBef>
                <a:spcPts val="1200"/>
              </a:spcBef>
              <a:spcAft>
                <a:spcPts val="0"/>
              </a:spcAft>
              <a:buNone/>
            </a:pPr>
            <a:r>
              <a:rPr lang="en" sz="2400">
                <a:solidFill>
                  <a:srgbClr val="FFFFFF"/>
                </a:solidFill>
              </a:rPr>
              <a:t>2) Is the proposition beneficial? </a:t>
            </a:r>
            <a:endParaRPr sz="2400">
              <a:solidFill>
                <a:srgbClr val="FFFFFF"/>
              </a:solidFill>
            </a:endParaRPr>
          </a:p>
          <a:p>
            <a:pPr indent="0" lvl="0" marL="0" rtl="0" algn="just">
              <a:lnSpc>
                <a:spcPct val="115000"/>
              </a:lnSpc>
              <a:spcBef>
                <a:spcPts val="1200"/>
              </a:spcBef>
              <a:spcAft>
                <a:spcPts val="0"/>
              </a:spcAft>
              <a:buClr>
                <a:schemeClr val="dk1"/>
              </a:buClr>
              <a:buSzPts val="1100"/>
              <a:buFont typeface="Arial"/>
              <a:buNone/>
            </a:pPr>
            <a:r>
              <a:rPr lang="en" sz="2400">
                <a:solidFill>
                  <a:srgbClr val="FFFFFF"/>
                </a:solidFill>
              </a:rPr>
              <a:t>3) Is the proposition practicable?</a:t>
            </a:r>
            <a:endParaRPr sz="2400">
              <a:solidFill>
                <a:srgbClr val="FFFFFF"/>
              </a:solidFill>
            </a:endParaRPr>
          </a:p>
          <a:p>
            <a:pPr indent="0" lvl="0" marL="0" rtl="0" algn="ctr">
              <a:spcBef>
                <a:spcPts val="1200"/>
              </a:spcBef>
              <a:spcAft>
                <a:spcPts val="0"/>
              </a:spcAft>
              <a:buNone/>
            </a:pPr>
            <a:r>
              <a:t/>
            </a:r>
            <a:endParaRPr sz="2400">
              <a:solidFill>
                <a:srgbClr val="FFFFFF"/>
              </a:solidFill>
            </a:endParaRPr>
          </a:p>
        </p:txBody>
      </p:sp>
      <p:pic>
        <p:nvPicPr>
          <p:cNvPr id="2311" name="Google Shape;2311;p70"/>
          <p:cNvPicPr preferRelativeResize="0"/>
          <p:nvPr/>
        </p:nvPicPr>
        <p:blipFill rotWithShape="1">
          <a:blip r:embed="rId3">
            <a:alphaModFix/>
          </a:blip>
          <a:srcRect b="16547" l="0" r="0" t="16540"/>
          <a:stretch/>
        </p:blipFill>
        <p:spPr>
          <a:xfrm>
            <a:off x="510820" y="2688639"/>
            <a:ext cx="1606719" cy="1075073"/>
          </a:xfrm>
          <a:prstGeom prst="rect">
            <a:avLst/>
          </a:prstGeom>
          <a:noFill/>
          <a:ln>
            <a:noFill/>
          </a:ln>
        </p:spPr>
      </p:pic>
      <p:sp>
        <p:nvSpPr>
          <p:cNvPr id="2312" name="Google Shape;2312;p70"/>
          <p:cNvSpPr txBox="1"/>
          <p:nvPr/>
        </p:nvSpPr>
        <p:spPr>
          <a:xfrm>
            <a:off x="678041" y="3976375"/>
            <a:ext cx="1272300" cy="3183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lang="en">
                <a:solidFill>
                  <a:srgbClr val="869FB2"/>
                </a:solidFill>
                <a:uFill>
                  <a:noFill/>
                </a:uFill>
                <a:hlinkClick r:id="rId4">
                  <a:extLst>
                    <a:ext uri="{A12FA001-AC4F-418D-AE19-62706E023703}">
                      <ahyp:hlinkClr val="tx"/>
                    </a:ext>
                  </a:extLst>
                </a:hlinkClick>
              </a:rPr>
              <a:t>Pana</a:t>
            </a:r>
            <a:endParaRPr>
              <a:solidFill>
                <a:srgbClr val="869FB2"/>
              </a:solidFill>
            </a:endParaRPr>
          </a:p>
        </p:txBody>
      </p:sp>
      <p:sp>
        <p:nvSpPr>
          <p:cNvPr id="2313" name="Google Shape;2313;p70"/>
          <p:cNvSpPr txBox="1"/>
          <p:nvPr/>
        </p:nvSpPr>
        <p:spPr>
          <a:xfrm>
            <a:off x="2289219" y="3976375"/>
            <a:ext cx="1272300" cy="3183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lang="en">
                <a:solidFill>
                  <a:srgbClr val="869FB2"/>
                </a:solidFill>
                <a:uFill>
                  <a:noFill/>
                </a:uFill>
                <a:hlinkClick r:id="rId5">
                  <a:extLst>
                    <a:ext uri="{A12FA001-AC4F-418D-AE19-62706E023703}">
                      <ahyp:hlinkClr val="tx"/>
                    </a:ext>
                  </a:extLst>
                </a:hlinkClick>
              </a:rPr>
              <a:t>Amico</a:t>
            </a:r>
            <a:endParaRPr>
              <a:solidFill>
                <a:srgbClr val="869FB2"/>
              </a:solidFill>
            </a:endParaRPr>
          </a:p>
        </p:txBody>
      </p:sp>
      <p:sp>
        <p:nvSpPr>
          <p:cNvPr id="2314" name="Google Shape;2314;p70"/>
          <p:cNvSpPr txBox="1"/>
          <p:nvPr/>
        </p:nvSpPr>
        <p:spPr>
          <a:xfrm>
            <a:off x="3900404" y="3976375"/>
            <a:ext cx="1272300" cy="3183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lang="en">
                <a:solidFill>
                  <a:srgbClr val="869FB2"/>
                </a:solidFill>
                <a:uFill>
                  <a:noFill/>
                </a:uFill>
                <a:hlinkClick r:id="rId6">
                  <a:extLst>
                    <a:ext uri="{A12FA001-AC4F-418D-AE19-62706E023703}">
                      <ahyp:hlinkClr val="tx"/>
                    </a:ext>
                  </a:extLst>
                </a:hlinkClick>
              </a:rPr>
              <a:t>Bro</a:t>
            </a:r>
            <a:endParaRPr>
              <a:solidFill>
                <a:srgbClr val="869FB2"/>
              </a:solidFill>
            </a:endParaRPr>
          </a:p>
        </p:txBody>
      </p:sp>
      <p:sp>
        <p:nvSpPr>
          <p:cNvPr id="2315" name="Google Shape;2315;p70"/>
          <p:cNvSpPr txBox="1"/>
          <p:nvPr/>
        </p:nvSpPr>
        <p:spPr>
          <a:xfrm>
            <a:off x="5511563" y="3976375"/>
            <a:ext cx="1272300" cy="3183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lang="en">
                <a:solidFill>
                  <a:srgbClr val="869FB2"/>
                </a:solidFill>
                <a:uFill>
                  <a:noFill/>
                </a:uFill>
                <a:hlinkClick r:id="rId7">
                  <a:extLst>
                    <a:ext uri="{A12FA001-AC4F-418D-AE19-62706E023703}">
                      <ahyp:hlinkClr val="tx"/>
                    </a:ext>
                  </a:extLst>
                </a:hlinkClick>
              </a:rPr>
              <a:t>Rafiki</a:t>
            </a:r>
            <a:endParaRPr>
              <a:solidFill>
                <a:srgbClr val="869FB2"/>
              </a:solidFill>
            </a:endParaRPr>
          </a:p>
        </p:txBody>
      </p:sp>
      <p:pic>
        <p:nvPicPr>
          <p:cNvPr id="2316" name="Google Shape;2316;p70"/>
          <p:cNvPicPr preferRelativeResize="0"/>
          <p:nvPr/>
        </p:nvPicPr>
        <p:blipFill rotWithShape="1">
          <a:blip r:embed="rId8">
            <a:alphaModFix/>
          </a:blip>
          <a:srcRect b="0" l="0" r="0" t="0"/>
          <a:stretch/>
        </p:blipFill>
        <p:spPr>
          <a:xfrm>
            <a:off x="2255077" y="2410850"/>
            <a:ext cx="1340595" cy="1340603"/>
          </a:xfrm>
          <a:prstGeom prst="rect">
            <a:avLst/>
          </a:prstGeom>
          <a:noFill/>
          <a:ln>
            <a:noFill/>
          </a:ln>
        </p:spPr>
      </p:pic>
      <p:pic>
        <p:nvPicPr>
          <p:cNvPr id="2317" name="Google Shape;2317;p70"/>
          <p:cNvPicPr preferRelativeResize="0"/>
          <p:nvPr/>
        </p:nvPicPr>
        <p:blipFill rotWithShape="1">
          <a:blip r:embed="rId9">
            <a:alphaModFix/>
          </a:blip>
          <a:srcRect b="8854" l="4194" r="4213" t="11228"/>
          <a:stretch/>
        </p:blipFill>
        <p:spPr>
          <a:xfrm>
            <a:off x="3774275" y="2532512"/>
            <a:ext cx="1448304" cy="1263588"/>
          </a:xfrm>
          <a:prstGeom prst="rect">
            <a:avLst/>
          </a:prstGeom>
          <a:noFill/>
          <a:ln>
            <a:noFill/>
          </a:ln>
        </p:spPr>
      </p:pic>
      <p:pic>
        <p:nvPicPr>
          <p:cNvPr id="2318" name="Google Shape;2318;p70"/>
          <p:cNvPicPr preferRelativeResize="0"/>
          <p:nvPr/>
        </p:nvPicPr>
        <p:blipFill rotWithShape="1">
          <a:blip r:embed="rId10">
            <a:alphaModFix/>
          </a:blip>
          <a:srcRect b="11945" l="0" r="0" t="6567"/>
          <a:stretch/>
        </p:blipFill>
        <p:spPr>
          <a:xfrm>
            <a:off x="5347337" y="2581527"/>
            <a:ext cx="1448284" cy="1180164"/>
          </a:xfrm>
          <a:prstGeom prst="rect">
            <a:avLst/>
          </a:prstGeom>
          <a:noFill/>
          <a:ln>
            <a:noFill/>
          </a:ln>
        </p:spPr>
      </p:pic>
      <p:pic>
        <p:nvPicPr>
          <p:cNvPr id="2319" name="Google Shape;2319;p70"/>
          <p:cNvPicPr preferRelativeResize="0"/>
          <p:nvPr/>
        </p:nvPicPr>
        <p:blipFill rotWithShape="1">
          <a:blip r:embed="rId11">
            <a:alphaModFix/>
          </a:blip>
          <a:srcRect b="17967" l="0" r="0" t="11708"/>
          <a:stretch/>
        </p:blipFill>
        <p:spPr>
          <a:xfrm>
            <a:off x="6836257" y="2523903"/>
            <a:ext cx="1796923" cy="1263600"/>
          </a:xfrm>
          <a:prstGeom prst="rect">
            <a:avLst/>
          </a:prstGeom>
          <a:noFill/>
          <a:ln>
            <a:noFill/>
          </a:ln>
        </p:spPr>
      </p:pic>
      <p:sp>
        <p:nvSpPr>
          <p:cNvPr id="2320" name="Google Shape;2320;p70"/>
          <p:cNvSpPr txBox="1"/>
          <p:nvPr/>
        </p:nvSpPr>
        <p:spPr>
          <a:xfrm>
            <a:off x="7122738" y="3976375"/>
            <a:ext cx="1272300" cy="318300"/>
          </a:xfrm>
          <a:prstGeom prst="rect">
            <a:avLst/>
          </a:prstGeom>
          <a:noFill/>
          <a:ln>
            <a:noFill/>
          </a:ln>
        </p:spPr>
        <p:txBody>
          <a:bodyPr anchorCtr="0" anchor="ctr" bIns="91425" lIns="91425" spcFirstLastPara="1" rIns="91425" wrap="square" tIns="91425">
            <a:noAutofit/>
          </a:bodyPr>
          <a:lstStyle/>
          <a:p>
            <a:pPr indent="0" lvl="0" marL="0" rtl="0" algn="ctr">
              <a:lnSpc>
                <a:spcPct val="115000"/>
              </a:lnSpc>
              <a:spcBef>
                <a:spcPts val="0"/>
              </a:spcBef>
              <a:spcAft>
                <a:spcPts val="0"/>
              </a:spcAft>
              <a:buNone/>
            </a:pPr>
            <a:r>
              <a:rPr lang="en">
                <a:solidFill>
                  <a:srgbClr val="869FB2"/>
                </a:solidFill>
                <a:uFill>
                  <a:noFill/>
                </a:uFill>
                <a:hlinkClick r:id="rId12">
                  <a:extLst>
                    <a:ext uri="{A12FA001-AC4F-418D-AE19-62706E023703}">
                      <ahyp:hlinkClr val="tx"/>
                    </a:ext>
                  </a:extLst>
                </a:hlinkClick>
              </a:rPr>
              <a:t>Cuate</a:t>
            </a:r>
            <a:endParaRPr>
              <a:solidFill>
                <a:srgbClr val="869FB2"/>
              </a:solidFill>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24" name="Shape 2324"/>
        <p:cNvGrpSpPr/>
        <p:nvPr/>
      </p:nvGrpSpPr>
      <p:grpSpPr>
        <a:xfrm>
          <a:off x="0" y="0"/>
          <a:ext cx="0" cy="0"/>
          <a:chOff x="0" y="0"/>
          <a:chExt cx="0" cy="0"/>
        </a:xfrm>
      </p:grpSpPr>
      <p:sp>
        <p:nvSpPr>
          <p:cNvPr id="2325" name="Google Shape;2325;p71"/>
          <p:cNvSpPr txBox="1"/>
          <p:nvPr>
            <p:ph type="title"/>
          </p:nvPr>
        </p:nvSpPr>
        <p:spPr>
          <a:xfrm>
            <a:off x="458525" y="454975"/>
            <a:ext cx="7206900" cy="4120200"/>
          </a:xfrm>
          <a:prstGeom prst="rect">
            <a:avLst/>
          </a:prstGeom>
          <a:solidFill>
            <a:srgbClr val="FFFFFF">
              <a:alpha val="62390"/>
            </a:srgbClr>
          </a:solidFill>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b="1" lang="en" sz="2000">
                <a:solidFill>
                  <a:srgbClr val="000000"/>
                </a:solidFill>
                <a:latin typeface="Arial"/>
                <a:ea typeface="Arial"/>
                <a:cs typeface="Arial"/>
                <a:sym typeface="Arial"/>
              </a:rPr>
              <a:t>GATHERING OF MATERIALS, DATA, AND OTHER EVIDENCES</a:t>
            </a:r>
            <a:endParaRPr b="1" sz="2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000">
                <a:solidFill>
                  <a:srgbClr val="000000"/>
                </a:solidFill>
                <a:latin typeface="Arial"/>
                <a:ea typeface="Arial"/>
                <a:cs typeface="Arial"/>
                <a:sym typeface="Arial"/>
              </a:rPr>
              <a:t>After studying the contents of the proposition, the arguer or debater must produce evidence and arguments for or against the proposition. He must study both sides of the question. He has to consult the dictionary for the exact definition of the terms used in the propositions. He has to spend days, weeks, and even months reading. He has to interview persons who are experts in their fields.</a:t>
            </a:r>
            <a:endParaRPr sz="2000">
              <a:solidFill>
                <a:srgbClr val="000000"/>
              </a:solidFill>
              <a:latin typeface="Arial"/>
              <a:ea typeface="Arial"/>
              <a:cs typeface="Arial"/>
              <a:sym typeface="Arial"/>
            </a:endParaRPr>
          </a:p>
          <a:p>
            <a:pPr indent="0" lvl="0" marL="0" rtl="0" algn="ctr">
              <a:spcBef>
                <a:spcPts val="1200"/>
              </a:spcBef>
              <a:spcAft>
                <a:spcPts val="0"/>
              </a:spcAft>
              <a:buNone/>
            </a:pPr>
            <a:r>
              <a:t/>
            </a:r>
            <a:endParaRPr/>
          </a:p>
        </p:txBody>
      </p:sp>
      <p:grpSp>
        <p:nvGrpSpPr>
          <p:cNvPr id="2326" name="Google Shape;2326;p71"/>
          <p:cNvGrpSpPr/>
          <p:nvPr/>
        </p:nvGrpSpPr>
        <p:grpSpPr>
          <a:xfrm>
            <a:off x="4222092" y="1914063"/>
            <a:ext cx="718060" cy="2367337"/>
            <a:chOff x="4222092" y="1914063"/>
            <a:chExt cx="718060" cy="2367337"/>
          </a:xfrm>
        </p:grpSpPr>
        <p:grpSp>
          <p:nvGrpSpPr>
            <p:cNvPr id="2327" name="Google Shape;2327;p71"/>
            <p:cNvGrpSpPr/>
            <p:nvPr/>
          </p:nvGrpSpPr>
          <p:grpSpPr>
            <a:xfrm>
              <a:off x="4222092" y="1914063"/>
              <a:ext cx="718060" cy="718060"/>
              <a:chOff x="3602048" y="332663"/>
              <a:chExt cx="718060" cy="718060"/>
            </a:xfrm>
          </p:grpSpPr>
          <p:grpSp>
            <p:nvGrpSpPr>
              <p:cNvPr id="2328" name="Google Shape;2328;p71"/>
              <p:cNvGrpSpPr/>
              <p:nvPr/>
            </p:nvGrpSpPr>
            <p:grpSpPr>
              <a:xfrm>
                <a:off x="3695725" y="449325"/>
                <a:ext cx="530700" cy="484800"/>
                <a:chOff x="3695725" y="449325"/>
                <a:chExt cx="530700" cy="484800"/>
              </a:xfrm>
            </p:grpSpPr>
            <p:cxnSp>
              <p:nvCxnSpPr>
                <p:cNvPr id="2329" name="Google Shape;2329;p71"/>
                <p:cNvCxnSpPr/>
                <p:nvPr/>
              </p:nvCxnSpPr>
              <p:spPr>
                <a:xfrm>
                  <a:off x="3961075" y="449325"/>
                  <a:ext cx="0" cy="484800"/>
                </a:xfrm>
                <a:prstGeom prst="straightConnector1">
                  <a:avLst/>
                </a:prstGeom>
                <a:noFill/>
                <a:ln cap="flat" cmpd="sng" w="9525">
                  <a:solidFill>
                    <a:schemeClr val="dk1"/>
                  </a:solidFill>
                  <a:prstDash val="solid"/>
                  <a:round/>
                  <a:headEnd len="med" w="med" type="none"/>
                  <a:tailEnd len="med" w="med" type="none"/>
                </a:ln>
              </p:spPr>
            </p:cxnSp>
            <p:cxnSp>
              <p:nvCxnSpPr>
                <p:cNvPr id="2330" name="Google Shape;2330;p71"/>
                <p:cNvCxnSpPr/>
                <p:nvPr/>
              </p:nvCxnSpPr>
              <p:spPr>
                <a:xfrm rot="10800000">
                  <a:off x="3695725" y="691725"/>
                  <a:ext cx="530700" cy="0"/>
                </a:xfrm>
                <a:prstGeom prst="straightConnector1">
                  <a:avLst/>
                </a:prstGeom>
                <a:noFill/>
                <a:ln cap="flat" cmpd="sng" w="9525">
                  <a:solidFill>
                    <a:schemeClr val="dk1"/>
                  </a:solidFill>
                  <a:prstDash val="solid"/>
                  <a:round/>
                  <a:headEnd len="med" w="med" type="none"/>
                  <a:tailEnd len="med" w="med" type="none"/>
                </a:ln>
              </p:spPr>
            </p:cxnSp>
          </p:grpSp>
          <p:grpSp>
            <p:nvGrpSpPr>
              <p:cNvPr id="2331" name="Google Shape;2331;p71"/>
              <p:cNvGrpSpPr/>
              <p:nvPr/>
            </p:nvGrpSpPr>
            <p:grpSpPr>
              <a:xfrm rot="2700000">
                <a:off x="3695730" y="449296"/>
                <a:ext cx="530695" cy="484795"/>
                <a:chOff x="3695725" y="449325"/>
                <a:chExt cx="530700" cy="484800"/>
              </a:xfrm>
            </p:grpSpPr>
            <p:cxnSp>
              <p:nvCxnSpPr>
                <p:cNvPr id="2332" name="Google Shape;2332;p71"/>
                <p:cNvCxnSpPr/>
                <p:nvPr/>
              </p:nvCxnSpPr>
              <p:spPr>
                <a:xfrm>
                  <a:off x="3961075" y="449325"/>
                  <a:ext cx="0" cy="484800"/>
                </a:xfrm>
                <a:prstGeom prst="straightConnector1">
                  <a:avLst/>
                </a:prstGeom>
                <a:noFill/>
                <a:ln cap="flat" cmpd="sng" w="9525">
                  <a:solidFill>
                    <a:schemeClr val="dk1"/>
                  </a:solidFill>
                  <a:prstDash val="solid"/>
                  <a:round/>
                  <a:headEnd len="med" w="med" type="none"/>
                  <a:tailEnd len="med" w="med" type="none"/>
                </a:ln>
              </p:spPr>
            </p:cxnSp>
            <p:cxnSp>
              <p:nvCxnSpPr>
                <p:cNvPr id="2333" name="Google Shape;2333;p71"/>
                <p:cNvCxnSpPr/>
                <p:nvPr/>
              </p:nvCxnSpPr>
              <p:spPr>
                <a:xfrm rot="10800000">
                  <a:off x="3695725" y="691725"/>
                  <a:ext cx="530700" cy="0"/>
                </a:xfrm>
                <a:prstGeom prst="straightConnector1">
                  <a:avLst/>
                </a:prstGeom>
                <a:noFill/>
                <a:ln cap="flat" cmpd="sng" w="9525">
                  <a:solidFill>
                    <a:schemeClr val="dk1"/>
                  </a:solidFill>
                  <a:prstDash val="solid"/>
                  <a:round/>
                  <a:headEnd len="med" w="med" type="none"/>
                  <a:tailEnd len="med" w="med" type="none"/>
                </a:ln>
              </p:spPr>
            </p:cxnSp>
          </p:grpSp>
        </p:grpSp>
        <p:cxnSp>
          <p:nvCxnSpPr>
            <p:cNvPr id="2334" name="Google Shape;2334;p71"/>
            <p:cNvCxnSpPr/>
            <p:nvPr/>
          </p:nvCxnSpPr>
          <p:spPr>
            <a:xfrm>
              <a:off x="4581122" y="2766700"/>
              <a:ext cx="0" cy="1514700"/>
            </a:xfrm>
            <a:prstGeom prst="straightConnector1">
              <a:avLst/>
            </a:prstGeom>
            <a:noFill/>
            <a:ln cap="flat" cmpd="sng" w="9525">
              <a:solidFill>
                <a:schemeClr val="dk1"/>
              </a:solidFill>
              <a:prstDash val="solid"/>
              <a:round/>
              <a:headEnd len="med" w="med" type="none"/>
              <a:tailEnd len="med" w="med" type="none"/>
            </a:ln>
          </p:spPr>
        </p:cxnSp>
      </p:grpSp>
      <p:grpSp>
        <p:nvGrpSpPr>
          <p:cNvPr id="2335" name="Google Shape;2335;p71"/>
          <p:cNvGrpSpPr/>
          <p:nvPr/>
        </p:nvGrpSpPr>
        <p:grpSpPr>
          <a:xfrm>
            <a:off x="2074513" y="4515575"/>
            <a:ext cx="1318807" cy="706617"/>
            <a:chOff x="2343621" y="1540870"/>
            <a:chExt cx="1318807" cy="1318807"/>
          </a:xfrm>
        </p:grpSpPr>
        <p:grpSp>
          <p:nvGrpSpPr>
            <p:cNvPr id="2336" name="Google Shape;2336;p71"/>
            <p:cNvGrpSpPr/>
            <p:nvPr/>
          </p:nvGrpSpPr>
          <p:grpSpPr>
            <a:xfrm>
              <a:off x="2343621" y="1540870"/>
              <a:ext cx="1318807" cy="1318807"/>
              <a:chOff x="2274125" y="1463085"/>
              <a:chExt cx="941400" cy="941400"/>
            </a:xfrm>
          </p:grpSpPr>
          <p:sp>
            <p:nvSpPr>
              <p:cNvPr id="2337" name="Google Shape;2337;p71"/>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38" name="Google Shape;2338;p71"/>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339" name="Google Shape;2339;p71"/>
              <p:cNvGrpSpPr/>
              <p:nvPr/>
            </p:nvGrpSpPr>
            <p:grpSpPr>
              <a:xfrm>
                <a:off x="2274125" y="1463085"/>
                <a:ext cx="941400" cy="941400"/>
                <a:chOff x="2274125" y="1463085"/>
                <a:chExt cx="941400" cy="941400"/>
              </a:xfrm>
            </p:grpSpPr>
            <p:sp>
              <p:nvSpPr>
                <p:cNvPr id="2340" name="Google Shape;2340;p71"/>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1" name="Google Shape;2341;p71"/>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2" name="Google Shape;2342;p71"/>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3" name="Google Shape;2343;p71"/>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344" name="Google Shape;2344;p71"/>
            <p:cNvGrpSpPr/>
            <p:nvPr/>
          </p:nvGrpSpPr>
          <p:grpSpPr>
            <a:xfrm>
              <a:off x="2758222" y="1955488"/>
              <a:ext cx="489610" cy="489572"/>
              <a:chOff x="3094277" y="1515125"/>
              <a:chExt cx="341954" cy="341928"/>
            </a:xfrm>
          </p:grpSpPr>
          <p:sp>
            <p:nvSpPr>
              <p:cNvPr id="2345" name="Google Shape;2345;p71"/>
              <p:cNvSpPr/>
              <p:nvPr/>
            </p:nvSpPr>
            <p:spPr>
              <a:xfrm>
                <a:off x="3350032" y="1788099"/>
                <a:ext cx="86194" cy="68950"/>
              </a:xfrm>
              <a:custGeom>
                <a:rect b="b" l="l" r="r" t="t"/>
                <a:pathLst>
                  <a:path extrusionOk="0" h="2567" w="3209">
                    <a:moveTo>
                      <a:pt x="744" y="0"/>
                    </a:moveTo>
                    <a:cubicBezTo>
                      <a:pt x="317" y="0"/>
                      <a:pt x="0" y="317"/>
                      <a:pt x="0" y="744"/>
                    </a:cubicBezTo>
                    <a:cubicBezTo>
                      <a:pt x="0" y="1283"/>
                      <a:pt x="530" y="1814"/>
                      <a:pt x="1600" y="2567"/>
                    </a:cubicBezTo>
                    <a:cubicBezTo>
                      <a:pt x="2669" y="1814"/>
                      <a:pt x="3208" y="1283"/>
                      <a:pt x="3208" y="744"/>
                    </a:cubicBezTo>
                    <a:cubicBezTo>
                      <a:pt x="3208" y="317"/>
                      <a:pt x="2883" y="0"/>
                      <a:pt x="2455" y="0"/>
                    </a:cubicBezTo>
                    <a:cubicBezTo>
                      <a:pt x="2241" y="0"/>
                      <a:pt x="2028" y="103"/>
                      <a:pt x="1925" y="214"/>
                    </a:cubicBezTo>
                    <a:lnTo>
                      <a:pt x="1600" y="531"/>
                    </a:lnTo>
                    <a:lnTo>
                      <a:pt x="1283" y="214"/>
                    </a:lnTo>
                    <a:cubicBezTo>
                      <a:pt x="1172" y="103"/>
                      <a:pt x="958" y="0"/>
                      <a:pt x="7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6" name="Google Shape;2346;p71"/>
              <p:cNvSpPr/>
              <p:nvPr/>
            </p:nvSpPr>
            <p:spPr>
              <a:xfrm>
                <a:off x="3338537" y="1589795"/>
                <a:ext cx="94682" cy="63202"/>
              </a:xfrm>
              <a:custGeom>
                <a:rect b="b" l="l" r="r" t="t"/>
                <a:pathLst>
                  <a:path extrusionOk="0" h="2353" w="3525">
                    <a:moveTo>
                      <a:pt x="428" y="0"/>
                    </a:moveTo>
                    <a:cubicBezTo>
                      <a:pt x="214" y="0"/>
                      <a:pt x="0" y="112"/>
                      <a:pt x="0" y="325"/>
                    </a:cubicBezTo>
                    <a:lnTo>
                      <a:pt x="0" y="428"/>
                    </a:lnTo>
                    <a:cubicBezTo>
                      <a:pt x="0" y="642"/>
                      <a:pt x="214" y="753"/>
                      <a:pt x="428" y="753"/>
                    </a:cubicBezTo>
                    <a:cubicBezTo>
                      <a:pt x="1070" y="753"/>
                      <a:pt x="1600" y="1284"/>
                      <a:pt x="1600" y="1925"/>
                    </a:cubicBezTo>
                    <a:cubicBezTo>
                      <a:pt x="1600" y="2250"/>
                      <a:pt x="1711" y="2353"/>
                      <a:pt x="2028" y="2353"/>
                    </a:cubicBezTo>
                    <a:lnTo>
                      <a:pt x="3525" y="2353"/>
                    </a:lnTo>
                    <a:cubicBezTo>
                      <a:pt x="3311" y="1497"/>
                      <a:pt x="2995" y="642"/>
                      <a:pt x="24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7" name="Google Shape;2347;p71"/>
              <p:cNvSpPr/>
              <p:nvPr/>
            </p:nvSpPr>
            <p:spPr>
              <a:xfrm>
                <a:off x="3232146" y="1739134"/>
                <a:ext cx="195353" cy="117915"/>
              </a:xfrm>
              <a:custGeom>
                <a:rect b="b" l="l" r="r" t="t"/>
                <a:pathLst>
                  <a:path extrusionOk="0" h="4390" w="7273">
                    <a:moveTo>
                      <a:pt x="3636" y="1"/>
                    </a:moveTo>
                    <a:cubicBezTo>
                      <a:pt x="3320" y="1"/>
                      <a:pt x="3208" y="112"/>
                      <a:pt x="3208" y="429"/>
                    </a:cubicBezTo>
                    <a:cubicBezTo>
                      <a:pt x="3208" y="1070"/>
                      <a:pt x="2678" y="1498"/>
                      <a:pt x="2036" y="1498"/>
                    </a:cubicBezTo>
                    <a:lnTo>
                      <a:pt x="428" y="1498"/>
                    </a:lnTo>
                    <a:cubicBezTo>
                      <a:pt x="214" y="1498"/>
                      <a:pt x="0" y="1712"/>
                      <a:pt x="0" y="1926"/>
                    </a:cubicBezTo>
                    <a:cubicBezTo>
                      <a:pt x="0" y="2251"/>
                      <a:pt x="214" y="2354"/>
                      <a:pt x="428" y="2354"/>
                    </a:cubicBezTo>
                    <a:cubicBezTo>
                      <a:pt x="1070" y="2354"/>
                      <a:pt x="1609" y="2892"/>
                      <a:pt x="1609" y="3534"/>
                    </a:cubicBezTo>
                    <a:lnTo>
                      <a:pt x="1609" y="4390"/>
                    </a:lnTo>
                    <a:cubicBezTo>
                      <a:pt x="2464" y="4278"/>
                      <a:pt x="3320" y="4065"/>
                      <a:pt x="4064" y="3637"/>
                    </a:cubicBezTo>
                    <a:cubicBezTo>
                      <a:pt x="3747" y="3320"/>
                      <a:pt x="3636" y="2892"/>
                      <a:pt x="3636" y="2567"/>
                    </a:cubicBezTo>
                    <a:cubicBezTo>
                      <a:pt x="3636" y="1712"/>
                      <a:pt x="4278" y="1070"/>
                      <a:pt x="5133" y="1070"/>
                    </a:cubicBezTo>
                    <a:cubicBezTo>
                      <a:pt x="5458" y="1070"/>
                      <a:pt x="5775" y="1182"/>
                      <a:pt x="5989" y="1395"/>
                    </a:cubicBezTo>
                    <a:cubicBezTo>
                      <a:pt x="6203" y="1182"/>
                      <a:pt x="6528" y="1070"/>
                      <a:pt x="6742" y="1070"/>
                    </a:cubicBezTo>
                    <a:cubicBezTo>
                      <a:pt x="6956" y="754"/>
                      <a:pt x="7169" y="326"/>
                      <a:pt x="727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8" name="Google Shape;2348;p71"/>
              <p:cNvSpPr/>
              <p:nvPr/>
            </p:nvSpPr>
            <p:spPr>
              <a:xfrm>
                <a:off x="3103006" y="1515125"/>
                <a:ext cx="333225" cy="341928"/>
              </a:xfrm>
              <a:custGeom>
                <a:rect b="b" l="l" r="r" t="t"/>
                <a:pathLst>
                  <a:path extrusionOk="0" h="12730" w="12406">
                    <a:moveTo>
                      <a:pt x="5989" y="0"/>
                    </a:moveTo>
                    <a:cubicBezTo>
                      <a:pt x="5134" y="0"/>
                      <a:pt x="4278" y="214"/>
                      <a:pt x="3525" y="539"/>
                    </a:cubicBezTo>
                    <a:lnTo>
                      <a:pt x="3525" y="753"/>
                    </a:lnTo>
                    <a:cubicBezTo>
                      <a:pt x="3525" y="1283"/>
                      <a:pt x="3209" y="1925"/>
                      <a:pt x="2456" y="2566"/>
                    </a:cubicBezTo>
                    <a:cubicBezTo>
                      <a:pt x="2567" y="2678"/>
                      <a:pt x="2670" y="2780"/>
                      <a:pt x="2884" y="2780"/>
                    </a:cubicBezTo>
                    <a:lnTo>
                      <a:pt x="3636" y="2780"/>
                    </a:lnTo>
                    <a:cubicBezTo>
                      <a:pt x="4278" y="2780"/>
                      <a:pt x="4808" y="3319"/>
                      <a:pt x="4808" y="3961"/>
                    </a:cubicBezTo>
                    <a:cubicBezTo>
                      <a:pt x="4808" y="4175"/>
                      <a:pt x="5022" y="4389"/>
                      <a:pt x="5236" y="4389"/>
                    </a:cubicBezTo>
                    <a:cubicBezTo>
                      <a:pt x="5878" y="4389"/>
                      <a:pt x="6417" y="4919"/>
                      <a:pt x="6417" y="5561"/>
                    </a:cubicBezTo>
                    <a:cubicBezTo>
                      <a:pt x="6417" y="6202"/>
                      <a:pt x="5878" y="6741"/>
                      <a:pt x="5236" y="6741"/>
                    </a:cubicBezTo>
                    <a:lnTo>
                      <a:pt x="3636" y="6741"/>
                    </a:lnTo>
                    <a:cubicBezTo>
                      <a:pt x="3423" y="6741"/>
                      <a:pt x="3209" y="6844"/>
                      <a:pt x="3209" y="7169"/>
                    </a:cubicBezTo>
                    <a:cubicBezTo>
                      <a:pt x="3209" y="7811"/>
                      <a:pt x="2670" y="8341"/>
                      <a:pt x="2028" y="8341"/>
                    </a:cubicBezTo>
                    <a:lnTo>
                      <a:pt x="1" y="8341"/>
                    </a:lnTo>
                    <a:cubicBezTo>
                      <a:pt x="745" y="10694"/>
                      <a:pt x="2995" y="12516"/>
                      <a:pt x="5664" y="12730"/>
                    </a:cubicBezTo>
                    <a:lnTo>
                      <a:pt x="5664" y="11874"/>
                    </a:lnTo>
                    <a:cubicBezTo>
                      <a:pt x="5664" y="11660"/>
                      <a:pt x="5450" y="11446"/>
                      <a:pt x="5236" y="11446"/>
                    </a:cubicBezTo>
                    <a:cubicBezTo>
                      <a:pt x="4595" y="11446"/>
                      <a:pt x="4064" y="10907"/>
                      <a:pt x="4064" y="10266"/>
                    </a:cubicBezTo>
                    <a:cubicBezTo>
                      <a:pt x="4064" y="9624"/>
                      <a:pt x="4595" y="9094"/>
                      <a:pt x="5236" y="9094"/>
                    </a:cubicBezTo>
                    <a:lnTo>
                      <a:pt x="6844" y="9094"/>
                    </a:lnTo>
                    <a:cubicBezTo>
                      <a:pt x="7058" y="9094"/>
                      <a:pt x="7272" y="8983"/>
                      <a:pt x="7272" y="8769"/>
                    </a:cubicBezTo>
                    <a:cubicBezTo>
                      <a:pt x="7272" y="8024"/>
                      <a:pt x="7803" y="7597"/>
                      <a:pt x="8444" y="7597"/>
                    </a:cubicBezTo>
                    <a:lnTo>
                      <a:pt x="12294" y="7597"/>
                    </a:lnTo>
                    <a:cubicBezTo>
                      <a:pt x="12294" y="7169"/>
                      <a:pt x="12405" y="6741"/>
                      <a:pt x="12405" y="6313"/>
                    </a:cubicBezTo>
                    <a:cubicBezTo>
                      <a:pt x="12405" y="6202"/>
                      <a:pt x="12405" y="6100"/>
                      <a:pt x="12294" y="5886"/>
                    </a:cubicBezTo>
                    <a:lnTo>
                      <a:pt x="10797" y="5886"/>
                    </a:lnTo>
                    <a:cubicBezTo>
                      <a:pt x="10155" y="5886"/>
                      <a:pt x="9625" y="5347"/>
                      <a:pt x="9625" y="4705"/>
                    </a:cubicBezTo>
                    <a:cubicBezTo>
                      <a:pt x="9625" y="4491"/>
                      <a:pt x="9411" y="4277"/>
                      <a:pt x="9197" y="4277"/>
                    </a:cubicBezTo>
                    <a:cubicBezTo>
                      <a:pt x="8555" y="4277"/>
                      <a:pt x="8016" y="3850"/>
                      <a:pt x="8016" y="3208"/>
                    </a:cubicBezTo>
                    <a:lnTo>
                      <a:pt x="8016" y="3105"/>
                    </a:lnTo>
                    <a:cubicBezTo>
                      <a:pt x="8016" y="2566"/>
                      <a:pt x="8555" y="2036"/>
                      <a:pt x="9197" y="2036"/>
                    </a:cubicBezTo>
                    <a:lnTo>
                      <a:pt x="10694" y="2036"/>
                    </a:lnTo>
                    <a:cubicBezTo>
                      <a:pt x="9514" y="753"/>
                      <a:pt x="7803" y="0"/>
                      <a:pt x="598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49" name="Google Shape;2349;p71"/>
              <p:cNvSpPr/>
              <p:nvPr/>
            </p:nvSpPr>
            <p:spPr>
              <a:xfrm>
                <a:off x="3094277" y="1515125"/>
                <a:ext cx="83427" cy="66183"/>
              </a:xfrm>
              <a:custGeom>
                <a:rect b="b" l="l" r="r" t="t"/>
                <a:pathLst>
                  <a:path extrusionOk="0" h="2464" w="3106">
                    <a:moveTo>
                      <a:pt x="753" y="0"/>
                    </a:moveTo>
                    <a:cubicBezTo>
                      <a:pt x="326" y="0"/>
                      <a:pt x="0" y="325"/>
                      <a:pt x="0" y="753"/>
                    </a:cubicBezTo>
                    <a:cubicBezTo>
                      <a:pt x="0" y="1181"/>
                      <a:pt x="539" y="1822"/>
                      <a:pt x="1609" y="2464"/>
                    </a:cubicBezTo>
                    <a:cubicBezTo>
                      <a:pt x="2567" y="1822"/>
                      <a:pt x="3106" y="1181"/>
                      <a:pt x="3106" y="753"/>
                    </a:cubicBezTo>
                    <a:cubicBezTo>
                      <a:pt x="3106" y="325"/>
                      <a:pt x="2781" y="0"/>
                      <a:pt x="2353" y="0"/>
                    </a:cubicBezTo>
                    <a:cubicBezTo>
                      <a:pt x="2139" y="0"/>
                      <a:pt x="2037" y="111"/>
                      <a:pt x="1823" y="214"/>
                    </a:cubicBezTo>
                    <a:lnTo>
                      <a:pt x="1609" y="539"/>
                    </a:lnTo>
                    <a:lnTo>
                      <a:pt x="1284" y="214"/>
                    </a:lnTo>
                    <a:cubicBezTo>
                      <a:pt x="1181" y="111"/>
                      <a:pt x="967" y="0"/>
                      <a:pt x="7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0" name="Google Shape;2350;p71"/>
              <p:cNvSpPr/>
              <p:nvPr/>
            </p:nvSpPr>
            <p:spPr>
              <a:xfrm>
                <a:off x="3094277" y="1595543"/>
                <a:ext cx="160865" cy="123637"/>
              </a:xfrm>
              <a:custGeom>
                <a:rect b="b" l="l" r="r" t="t"/>
                <a:pathLst>
                  <a:path extrusionOk="0" h="4603" w="5989">
                    <a:moveTo>
                      <a:pt x="967" y="0"/>
                    </a:moveTo>
                    <a:cubicBezTo>
                      <a:pt x="326" y="967"/>
                      <a:pt x="0" y="2139"/>
                      <a:pt x="0" y="3319"/>
                    </a:cubicBezTo>
                    <a:cubicBezTo>
                      <a:pt x="0" y="3747"/>
                      <a:pt x="0" y="4175"/>
                      <a:pt x="112" y="4603"/>
                    </a:cubicBezTo>
                    <a:lnTo>
                      <a:pt x="2353" y="4603"/>
                    </a:lnTo>
                    <a:cubicBezTo>
                      <a:pt x="2567" y="4603"/>
                      <a:pt x="2781" y="4389"/>
                      <a:pt x="2781" y="4175"/>
                    </a:cubicBezTo>
                    <a:cubicBezTo>
                      <a:pt x="2781" y="3533"/>
                      <a:pt x="3320" y="2994"/>
                      <a:pt x="3961" y="2994"/>
                    </a:cubicBezTo>
                    <a:lnTo>
                      <a:pt x="5561" y="2994"/>
                    </a:lnTo>
                    <a:cubicBezTo>
                      <a:pt x="5775" y="2994"/>
                      <a:pt x="5989" y="2781"/>
                      <a:pt x="5989" y="2567"/>
                    </a:cubicBezTo>
                    <a:cubicBezTo>
                      <a:pt x="5989" y="2353"/>
                      <a:pt x="5775" y="2139"/>
                      <a:pt x="5561" y="2139"/>
                    </a:cubicBezTo>
                    <a:cubicBezTo>
                      <a:pt x="4920" y="2139"/>
                      <a:pt x="4389" y="1609"/>
                      <a:pt x="4389" y="967"/>
                    </a:cubicBezTo>
                    <a:cubicBezTo>
                      <a:pt x="4389" y="753"/>
                      <a:pt x="4175" y="539"/>
                      <a:pt x="3961" y="539"/>
                    </a:cubicBezTo>
                    <a:lnTo>
                      <a:pt x="3209" y="539"/>
                    </a:lnTo>
                    <a:cubicBezTo>
                      <a:pt x="2781" y="539"/>
                      <a:pt x="2353" y="325"/>
                      <a:pt x="2139" y="0"/>
                    </a:cubicBezTo>
                    <a:cubicBezTo>
                      <a:pt x="2037" y="111"/>
                      <a:pt x="1925" y="214"/>
                      <a:pt x="1711" y="325"/>
                    </a:cubicBezTo>
                    <a:lnTo>
                      <a:pt x="1609" y="428"/>
                    </a:lnTo>
                    <a:lnTo>
                      <a:pt x="1395" y="214"/>
                    </a:lnTo>
                    <a:cubicBezTo>
                      <a:pt x="1181" y="214"/>
                      <a:pt x="1070" y="111"/>
                      <a:pt x="9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351" name="Google Shape;2351;p71"/>
          <p:cNvGrpSpPr/>
          <p:nvPr/>
        </p:nvGrpSpPr>
        <p:grpSpPr>
          <a:xfrm>
            <a:off x="5768980" y="4425796"/>
            <a:ext cx="1318807" cy="796296"/>
            <a:chOff x="5522721" y="1540870"/>
            <a:chExt cx="1318807" cy="1318807"/>
          </a:xfrm>
        </p:grpSpPr>
        <p:grpSp>
          <p:nvGrpSpPr>
            <p:cNvPr id="2352" name="Google Shape;2352;p71"/>
            <p:cNvGrpSpPr/>
            <p:nvPr/>
          </p:nvGrpSpPr>
          <p:grpSpPr>
            <a:xfrm>
              <a:off x="5522721" y="1540870"/>
              <a:ext cx="1318807" cy="1318807"/>
              <a:chOff x="2274125" y="1463085"/>
              <a:chExt cx="941400" cy="941400"/>
            </a:xfrm>
          </p:grpSpPr>
          <p:sp>
            <p:nvSpPr>
              <p:cNvPr id="2353" name="Google Shape;2353;p71"/>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4" name="Google Shape;2354;p71"/>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355" name="Google Shape;2355;p71"/>
              <p:cNvGrpSpPr/>
              <p:nvPr/>
            </p:nvGrpSpPr>
            <p:grpSpPr>
              <a:xfrm>
                <a:off x="2274125" y="1463085"/>
                <a:ext cx="941400" cy="941400"/>
                <a:chOff x="2274125" y="1463085"/>
                <a:chExt cx="941400" cy="941400"/>
              </a:xfrm>
            </p:grpSpPr>
            <p:sp>
              <p:nvSpPr>
                <p:cNvPr id="2356" name="Google Shape;2356;p71"/>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7" name="Google Shape;2357;p71"/>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8" name="Google Shape;2358;p71"/>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59" name="Google Shape;2359;p71"/>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360" name="Google Shape;2360;p71"/>
            <p:cNvGrpSpPr/>
            <p:nvPr/>
          </p:nvGrpSpPr>
          <p:grpSpPr>
            <a:xfrm>
              <a:off x="5937204" y="1889512"/>
              <a:ext cx="489595" cy="621417"/>
              <a:chOff x="7221799" y="1515125"/>
              <a:chExt cx="267042" cy="338942"/>
            </a:xfrm>
          </p:grpSpPr>
          <p:sp>
            <p:nvSpPr>
              <p:cNvPr id="2361" name="Google Shape;2361;p71"/>
              <p:cNvSpPr/>
              <p:nvPr/>
            </p:nvSpPr>
            <p:spPr>
              <a:xfrm>
                <a:off x="7322226" y="1652968"/>
                <a:ext cx="109159" cy="68976"/>
              </a:xfrm>
              <a:custGeom>
                <a:rect b="b" l="l" r="r" t="t"/>
                <a:pathLst>
                  <a:path extrusionOk="0" h="2568" w="4064">
                    <a:moveTo>
                      <a:pt x="2892" y="1"/>
                    </a:moveTo>
                    <a:cubicBezTo>
                      <a:pt x="2567" y="1"/>
                      <a:pt x="2464" y="215"/>
                      <a:pt x="2464" y="540"/>
                    </a:cubicBezTo>
                    <a:cubicBezTo>
                      <a:pt x="2464" y="1181"/>
                      <a:pt x="1925" y="1712"/>
                      <a:pt x="1181" y="1712"/>
                    </a:cubicBezTo>
                    <a:lnTo>
                      <a:pt x="428" y="1712"/>
                    </a:lnTo>
                    <a:cubicBezTo>
                      <a:pt x="214" y="1712"/>
                      <a:pt x="0" y="1823"/>
                      <a:pt x="0" y="2140"/>
                    </a:cubicBezTo>
                    <a:lnTo>
                      <a:pt x="0" y="2251"/>
                    </a:lnTo>
                    <a:cubicBezTo>
                      <a:pt x="325" y="2465"/>
                      <a:pt x="753" y="2567"/>
                      <a:pt x="1181" y="2567"/>
                    </a:cubicBezTo>
                    <a:cubicBezTo>
                      <a:pt x="2678" y="2567"/>
                      <a:pt x="3850" y="1498"/>
                      <a:pt x="406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2" name="Google Shape;2362;p71"/>
              <p:cNvSpPr/>
              <p:nvPr/>
            </p:nvSpPr>
            <p:spPr>
              <a:xfrm>
                <a:off x="7279251" y="1566803"/>
                <a:ext cx="152135" cy="135160"/>
              </a:xfrm>
              <a:custGeom>
                <a:rect b="b" l="l" r="r" t="t"/>
                <a:pathLst>
                  <a:path extrusionOk="0" h="5032" w="5664">
                    <a:moveTo>
                      <a:pt x="2781" y="1"/>
                    </a:moveTo>
                    <a:cubicBezTo>
                      <a:pt x="2353" y="1"/>
                      <a:pt x="1925" y="112"/>
                      <a:pt x="1600" y="326"/>
                    </a:cubicBezTo>
                    <a:lnTo>
                      <a:pt x="1600" y="429"/>
                    </a:lnTo>
                    <a:cubicBezTo>
                      <a:pt x="1600" y="642"/>
                      <a:pt x="1814" y="856"/>
                      <a:pt x="2028" y="856"/>
                    </a:cubicBezTo>
                    <a:cubicBezTo>
                      <a:pt x="2670" y="856"/>
                      <a:pt x="3209" y="1395"/>
                      <a:pt x="3209" y="2037"/>
                    </a:cubicBezTo>
                    <a:cubicBezTo>
                      <a:pt x="3209" y="2679"/>
                      <a:pt x="2670" y="3209"/>
                      <a:pt x="2028" y="3209"/>
                    </a:cubicBezTo>
                    <a:lnTo>
                      <a:pt x="0" y="3209"/>
                    </a:lnTo>
                    <a:cubicBezTo>
                      <a:pt x="103" y="3962"/>
                      <a:pt x="428" y="4603"/>
                      <a:pt x="856" y="5031"/>
                    </a:cubicBezTo>
                    <a:cubicBezTo>
                      <a:pt x="1070" y="4492"/>
                      <a:pt x="1498" y="4176"/>
                      <a:pt x="2028" y="4176"/>
                    </a:cubicBezTo>
                    <a:lnTo>
                      <a:pt x="2781" y="4176"/>
                    </a:lnTo>
                    <a:cubicBezTo>
                      <a:pt x="3097" y="4176"/>
                      <a:pt x="3311" y="3962"/>
                      <a:pt x="3311" y="3748"/>
                    </a:cubicBezTo>
                    <a:cubicBezTo>
                      <a:pt x="3311" y="2995"/>
                      <a:pt x="3850" y="2465"/>
                      <a:pt x="4492" y="2465"/>
                    </a:cubicBezTo>
                    <a:lnTo>
                      <a:pt x="5664" y="2465"/>
                    </a:lnTo>
                    <a:cubicBezTo>
                      <a:pt x="5450" y="1070"/>
                      <a:pt x="4278" y="1"/>
                      <a:pt x="2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3" name="Google Shape;2363;p71"/>
              <p:cNvSpPr/>
              <p:nvPr/>
            </p:nvSpPr>
            <p:spPr>
              <a:xfrm>
                <a:off x="7279251" y="1587028"/>
                <a:ext cx="65968" cy="45984"/>
              </a:xfrm>
              <a:custGeom>
                <a:rect b="b" l="l" r="r" t="t"/>
                <a:pathLst>
                  <a:path extrusionOk="0" h="1712" w="2456">
                    <a:moveTo>
                      <a:pt x="856" y="1"/>
                    </a:moveTo>
                    <a:cubicBezTo>
                      <a:pt x="428" y="428"/>
                      <a:pt x="103" y="1070"/>
                      <a:pt x="0" y="1712"/>
                    </a:cubicBezTo>
                    <a:lnTo>
                      <a:pt x="2028" y="1712"/>
                    </a:lnTo>
                    <a:cubicBezTo>
                      <a:pt x="2242" y="1712"/>
                      <a:pt x="2456" y="1600"/>
                      <a:pt x="2456" y="1284"/>
                    </a:cubicBezTo>
                    <a:cubicBezTo>
                      <a:pt x="2456" y="1070"/>
                      <a:pt x="2242" y="856"/>
                      <a:pt x="2028" y="856"/>
                    </a:cubicBezTo>
                    <a:cubicBezTo>
                      <a:pt x="1498" y="856"/>
                      <a:pt x="1070" y="531"/>
                      <a:pt x="85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4" name="Google Shape;2364;p71"/>
              <p:cNvSpPr/>
              <p:nvPr/>
            </p:nvSpPr>
            <p:spPr>
              <a:xfrm>
                <a:off x="7362435" y="1782351"/>
                <a:ext cx="83427" cy="71716"/>
              </a:xfrm>
              <a:custGeom>
                <a:rect b="b" l="l" r="r" t="t"/>
                <a:pathLst>
                  <a:path extrusionOk="0" h="2670" w="3106">
                    <a:moveTo>
                      <a:pt x="2353" y="0"/>
                    </a:moveTo>
                    <a:cubicBezTo>
                      <a:pt x="2139" y="103"/>
                      <a:pt x="1823" y="103"/>
                      <a:pt x="1609" y="103"/>
                    </a:cubicBezTo>
                    <a:cubicBezTo>
                      <a:pt x="1449" y="103"/>
                      <a:pt x="1368" y="78"/>
                      <a:pt x="1290" y="78"/>
                    </a:cubicBezTo>
                    <a:cubicBezTo>
                      <a:pt x="1208" y="78"/>
                      <a:pt x="1129" y="105"/>
                      <a:pt x="967" y="214"/>
                    </a:cubicBezTo>
                    <a:cubicBezTo>
                      <a:pt x="642" y="428"/>
                      <a:pt x="325" y="531"/>
                      <a:pt x="0" y="642"/>
                    </a:cubicBezTo>
                    <a:lnTo>
                      <a:pt x="753" y="2669"/>
                    </a:lnTo>
                    <a:lnTo>
                      <a:pt x="1711" y="1600"/>
                    </a:lnTo>
                    <a:lnTo>
                      <a:pt x="3106" y="1814"/>
                    </a:lnTo>
                    <a:lnTo>
                      <a:pt x="3106" y="1814"/>
                    </a:lnTo>
                    <a:lnTo>
                      <a:pt x="2353"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5" name="Google Shape;2365;p71"/>
              <p:cNvSpPr/>
              <p:nvPr/>
            </p:nvSpPr>
            <p:spPr>
              <a:xfrm>
                <a:off x="7221799" y="1515125"/>
                <a:ext cx="267042" cy="264276"/>
              </a:xfrm>
              <a:custGeom>
                <a:rect b="b" l="l" r="r" t="t"/>
                <a:pathLst>
                  <a:path extrusionOk="0" h="9839" w="9942">
                    <a:moveTo>
                      <a:pt x="4920" y="1181"/>
                    </a:moveTo>
                    <a:cubicBezTo>
                      <a:pt x="6947" y="1181"/>
                      <a:pt x="8556" y="2780"/>
                      <a:pt x="8556" y="4816"/>
                    </a:cubicBezTo>
                    <a:cubicBezTo>
                      <a:pt x="8556" y="6844"/>
                      <a:pt x="6947" y="8452"/>
                      <a:pt x="4920" y="8452"/>
                    </a:cubicBezTo>
                    <a:cubicBezTo>
                      <a:pt x="2995" y="8452"/>
                      <a:pt x="1387" y="6844"/>
                      <a:pt x="1387" y="4816"/>
                    </a:cubicBezTo>
                    <a:cubicBezTo>
                      <a:pt x="1387" y="2780"/>
                      <a:pt x="2995" y="1181"/>
                      <a:pt x="4920" y="1181"/>
                    </a:cubicBezTo>
                    <a:close/>
                    <a:moveTo>
                      <a:pt x="4920" y="0"/>
                    </a:moveTo>
                    <a:cubicBezTo>
                      <a:pt x="4706" y="0"/>
                      <a:pt x="4492" y="111"/>
                      <a:pt x="4278" y="214"/>
                    </a:cubicBezTo>
                    <a:cubicBezTo>
                      <a:pt x="3850" y="539"/>
                      <a:pt x="3525" y="539"/>
                      <a:pt x="3098" y="539"/>
                    </a:cubicBezTo>
                    <a:cubicBezTo>
                      <a:pt x="2567" y="539"/>
                      <a:pt x="2139" y="753"/>
                      <a:pt x="2028" y="1283"/>
                    </a:cubicBezTo>
                    <a:cubicBezTo>
                      <a:pt x="1926" y="1608"/>
                      <a:pt x="1601" y="1822"/>
                      <a:pt x="1284" y="1925"/>
                    </a:cubicBezTo>
                    <a:cubicBezTo>
                      <a:pt x="745" y="2139"/>
                      <a:pt x="428" y="2678"/>
                      <a:pt x="531" y="3208"/>
                    </a:cubicBezTo>
                    <a:cubicBezTo>
                      <a:pt x="642" y="3533"/>
                      <a:pt x="531" y="3850"/>
                      <a:pt x="317" y="4175"/>
                    </a:cubicBezTo>
                    <a:cubicBezTo>
                      <a:pt x="1" y="4603"/>
                      <a:pt x="1" y="5244"/>
                      <a:pt x="317" y="5672"/>
                    </a:cubicBezTo>
                    <a:cubicBezTo>
                      <a:pt x="531" y="5886"/>
                      <a:pt x="642" y="6202"/>
                      <a:pt x="531" y="6630"/>
                    </a:cubicBezTo>
                    <a:cubicBezTo>
                      <a:pt x="428" y="7169"/>
                      <a:pt x="745" y="7699"/>
                      <a:pt x="1284" y="7913"/>
                    </a:cubicBezTo>
                    <a:cubicBezTo>
                      <a:pt x="1601" y="8024"/>
                      <a:pt x="1926" y="8238"/>
                      <a:pt x="2028" y="8555"/>
                    </a:cubicBezTo>
                    <a:cubicBezTo>
                      <a:pt x="2139" y="8983"/>
                      <a:pt x="2567" y="9308"/>
                      <a:pt x="3098" y="9308"/>
                    </a:cubicBezTo>
                    <a:cubicBezTo>
                      <a:pt x="3525" y="9308"/>
                      <a:pt x="3850" y="9308"/>
                      <a:pt x="4278" y="9522"/>
                    </a:cubicBezTo>
                    <a:cubicBezTo>
                      <a:pt x="4492" y="9735"/>
                      <a:pt x="4706" y="9838"/>
                      <a:pt x="4920" y="9838"/>
                    </a:cubicBezTo>
                    <a:cubicBezTo>
                      <a:pt x="5236" y="9838"/>
                      <a:pt x="5450" y="9735"/>
                      <a:pt x="5664" y="9522"/>
                    </a:cubicBezTo>
                    <a:cubicBezTo>
                      <a:pt x="5989" y="9308"/>
                      <a:pt x="6306" y="9308"/>
                      <a:pt x="6631" y="9308"/>
                    </a:cubicBezTo>
                    <a:lnTo>
                      <a:pt x="6845" y="9308"/>
                    </a:lnTo>
                    <a:cubicBezTo>
                      <a:pt x="7375" y="9308"/>
                      <a:pt x="7803" y="8983"/>
                      <a:pt x="7914" y="8555"/>
                    </a:cubicBezTo>
                    <a:cubicBezTo>
                      <a:pt x="8017" y="8238"/>
                      <a:pt x="8342" y="8024"/>
                      <a:pt x="8658" y="7913"/>
                    </a:cubicBezTo>
                    <a:cubicBezTo>
                      <a:pt x="9197" y="7699"/>
                      <a:pt x="9514" y="7169"/>
                      <a:pt x="9411" y="6630"/>
                    </a:cubicBezTo>
                    <a:cubicBezTo>
                      <a:pt x="9300" y="6202"/>
                      <a:pt x="9411" y="5886"/>
                      <a:pt x="9625" y="5672"/>
                    </a:cubicBezTo>
                    <a:cubicBezTo>
                      <a:pt x="9942" y="5244"/>
                      <a:pt x="9942" y="4603"/>
                      <a:pt x="9625" y="4175"/>
                    </a:cubicBezTo>
                    <a:cubicBezTo>
                      <a:pt x="9411" y="3850"/>
                      <a:pt x="9300" y="3533"/>
                      <a:pt x="9411" y="3208"/>
                    </a:cubicBezTo>
                    <a:cubicBezTo>
                      <a:pt x="9514" y="2678"/>
                      <a:pt x="9197" y="2139"/>
                      <a:pt x="8658" y="1925"/>
                    </a:cubicBezTo>
                    <a:cubicBezTo>
                      <a:pt x="8342" y="1822"/>
                      <a:pt x="8017" y="1608"/>
                      <a:pt x="7914" y="1283"/>
                    </a:cubicBezTo>
                    <a:cubicBezTo>
                      <a:pt x="7803" y="753"/>
                      <a:pt x="7375" y="539"/>
                      <a:pt x="6845" y="539"/>
                    </a:cubicBezTo>
                    <a:cubicBezTo>
                      <a:pt x="6417" y="539"/>
                      <a:pt x="6092" y="539"/>
                      <a:pt x="5664" y="214"/>
                    </a:cubicBezTo>
                    <a:cubicBezTo>
                      <a:pt x="5450" y="111"/>
                      <a:pt x="5236" y="0"/>
                      <a:pt x="492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66" name="Google Shape;2366;p71"/>
              <p:cNvSpPr/>
              <p:nvPr/>
            </p:nvSpPr>
            <p:spPr>
              <a:xfrm>
                <a:off x="7264774" y="1782351"/>
                <a:ext cx="83427" cy="71716"/>
              </a:xfrm>
              <a:custGeom>
                <a:rect b="b" l="l" r="r" t="t"/>
                <a:pathLst>
                  <a:path extrusionOk="0" h="2670" w="3106">
                    <a:moveTo>
                      <a:pt x="753" y="0"/>
                    </a:moveTo>
                    <a:lnTo>
                      <a:pt x="1" y="1814"/>
                    </a:lnTo>
                    <a:lnTo>
                      <a:pt x="1395" y="1600"/>
                    </a:lnTo>
                    <a:lnTo>
                      <a:pt x="2353" y="2669"/>
                    </a:lnTo>
                    <a:lnTo>
                      <a:pt x="3106" y="642"/>
                    </a:lnTo>
                    <a:cubicBezTo>
                      <a:pt x="2781" y="531"/>
                      <a:pt x="2464" y="428"/>
                      <a:pt x="2139" y="214"/>
                    </a:cubicBezTo>
                    <a:cubicBezTo>
                      <a:pt x="1978" y="105"/>
                      <a:pt x="1899" y="78"/>
                      <a:pt x="1817" y="78"/>
                    </a:cubicBezTo>
                    <a:cubicBezTo>
                      <a:pt x="1738" y="78"/>
                      <a:pt x="1657" y="103"/>
                      <a:pt x="1498" y="103"/>
                    </a:cubicBezTo>
                    <a:cubicBezTo>
                      <a:pt x="1181" y="103"/>
                      <a:pt x="967" y="103"/>
                      <a:pt x="7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0" name="Shape 2370"/>
        <p:cNvGrpSpPr/>
        <p:nvPr/>
      </p:nvGrpSpPr>
      <p:grpSpPr>
        <a:xfrm>
          <a:off x="0" y="0"/>
          <a:ext cx="0" cy="0"/>
          <a:chOff x="0" y="0"/>
          <a:chExt cx="0" cy="0"/>
        </a:xfrm>
      </p:grpSpPr>
      <p:sp>
        <p:nvSpPr>
          <p:cNvPr id="2371" name="Google Shape;2371;p72"/>
          <p:cNvSpPr txBox="1"/>
          <p:nvPr>
            <p:ph type="title"/>
          </p:nvPr>
        </p:nvSpPr>
        <p:spPr>
          <a:xfrm>
            <a:off x="458525" y="454975"/>
            <a:ext cx="7206900" cy="4299900"/>
          </a:xfrm>
          <a:prstGeom prst="rect">
            <a:avLst/>
          </a:prstGeom>
          <a:solidFill>
            <a:srgbClr val="FFFFFF">
              <a:alpha val="62390"/>
            </a:srgbClr>
          </a:solidFill>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b="1" lang="en" sz="2400">
                <a:solidFill>
                  <a:srgbClr val="000000"/>
                </a:solidFill>
                <a:latin typeface="Arial"/>
                <a:ea typeface="Arial"/>
                <a:cs typeface="Arial"/>
                <a:sym typeface="Arial"/>
              </a:rPr>
              <a:t>steps:</a:t>
            </a:r>
            <a:endParaRPr b="1" sz="24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1)  Define all essential terms found in the propositions:</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2) Construct a viable debater's bibliography, complete to the best of your knowledge, as a resource for much needed information and other relevant data to support your contention;</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1800">
                <a:solidFill>
                  <a:srgbClr val="000000"/>
                </a:solidFill>
                <a:latin typeface="Arial"/>
                <a:ea typeface="Arial"/>
                <a:cs typeface="Arial"/>
                <a:sym typeface="Arial"/>
              </a:rPr>
              <a:t>3) Establish proper guides for the conduct of research to ensure systematic data-gathering with emphasis on major data and </a:t>
            </a:r>
            <a:r>
              <a:rPr lang="en" sz="1800">
                <a:solidFill>
                  <a:srgbClr val="000000"/>
                </a:solidFill>
                <a:latin typeface="Arial"/>
                <a:ea typeface="Arial"/>
                <a:cs typeface="Arial"/>
                <a:sym typeface="Arial"/>
              </a:rPr>
              <a:t>information</a:t>
            </a:r>
            <a:r>
              <a:rPr lang="en" sz="1800">
                <a:solidFill>
                  <a:srgbClr val="000000"/>
                </a:solidFill>
                <a:latin typeface="Arial"/>
                <a:ea typeface="Arial"/>
                <a:cs typeface="Arial"/>
                <a:sym typeface="Arial"/>
              </a:rPr>
              <a:t>.</a:t>
            </a:r>
            <a:endParaRPr sz="1800">
              <a:solidFill>
                <a:srgbClr val="000000"/>
              </a:solidFill>
              <a:latin typeface="Arial"/>
              <a:ea typeface="Arial"/>
              <a:cs typeface="Arial"/>
              <a:sym typeface="Arial"/>
            </a:endParaRPr>
          </a:p>
          <a:p>
            <a:pPr indent="0" lvl="0" marL="0" rtl="0" algn="just">
              <a:lnSpc>
                <a:spcPct val="115000"/>
              </a:lnSpc>
              <a:spcBef>
                <a:spcPts val="1200"/>
              </a:spcBef>
              <a:spcAft>
                <a:spcPts val="1200"/>
              </a:spcAft>
              <a:buNone/>
            </a:pPr>
            <a:r>
              <a:rPr lang="en" sz="1800">
                <a:solidFill>
                  <a:srgbClr val="000000"/>
                </a:solidFill>
                <a:latin typeface="Arial"/>
                <a:ea typeface="Arial"/>
                <a:cs typeface="Arial"/>
                <a:sym typeface="Arial"/>
              </a:rPr>
              <a:t>4) Adopt a systematic </a:t>
            </a:r>
            <a:r>
              <a:rPr lang="en" sz="1800">
                <a:solidFill>
                  <a:srgbClr val="000000"/>
                </a:solidFill>
                <a:latin typeface="Arial"/>
                <a:ea typeface="Arial"/>
                <a:cs typeface="Arial"/>
                <a:sym typeface="Arial"/>
              </a:rPr>
              <a:t>note taking</a:t>
            </a:r>
            <a:r>
              <a:rPr lang="en" sz="1800">
                <a:solidFill>
                  <a:srgbClr val="000000"/>
                </a:solidFill>
                <a:latin typeface="Arial"/>
                <a:ea typeface="Arial"/>
                <a:cs typeface="Arial"/>
                <a:sym typeface="Arial"/>
              </a:rPr>
              <a:t>: method use index cards for indicating the author, title of the book, facts of publication, and other relevant data</a:t>
            </a:r>
            <a:r>
              <a:rPr lang="en" sz="1800">
                <a:solidFill>
                  <a:srgbClr val="000000"/>
                </a:solidFill>
                <a:latin typeface="Arial"/>
                <a:ea typeface="Arial"/>
                <a:cs typeface="Arial"/>
                <a:sym typeface="Arial"/>
              </a:rPr>
              <a:t>;</a:t>
            </a:r>
            <a:endParaRPr/>
          </a:p>
        </p:txBody>
      </p:sp>
      <p:grpSp>
        <p:nvGrpSpPr>
          <p:cNvPr id="2372" name="Google Shape;2372;p72"/>
          <p:cNvGrpSpPr/>
          <p:nvPr/>
        </p:nvGrpSpPr>
        <p:grpSpPr>
          <a:xfrm>
            <a:off x="4222092" y="1914063"/>
            <a:ext cx="718060" cy="2367337"/>
            <a:chOff x="4222092" y="1914063"/>
            <a:chExt cx="718060" cy="2367337"/>
          </a:xfrm>
        </p:grpSpPr>
        <p:grpSp>
          <p:nvGrpSpPr>
            <p:cNvPr id="2373" name="Google Shape;2373;p72"/>
            <p:cNvGrpSpPr/>
            <p:nvPr/>
          </p:nvGrpSpPr>
          <p:grpSpPr>
            <a:xfrm>
              <a:off x="4222092" y="1914063"/>
              <a:ext cx="718060" cy="718060"/>
              <a:chOff x="3602048" y="332663"/>
              <a:chExt cx="718060" cy="718060"/>
            </a:xfrm>
          </p:grpSpPr>
          <p:grpSp>
            <p:nvGrpSpPr>
              <p:cNvPr id="2374" name="Google Shape;2374;p72"/>
              <p:cNvGrpSpPr/>
              <p:nvPr/>
            </p:nvGrpSpPr>
            <p:grpSpPr>
              <a:xfrm>
                <a:off x="3695725" y="449325"/>
                <a:ext cx="530700" cy="484800"/>
                <a:chOff x="3695725" y="449325"/>
                <a:chExt cx="530700" cy="484800"/>
              </a:xfrm>
            </p:grpSpPr>
            <p:cxnSp>
              <p:nvCxnSpPr>
                <p:cNvPr id="2375" name="Google Shape;2375;p72"/>
                <p:cNvCxnSpPr/>
                <p:nvPr/>
              </p:nvCxnSpPr>
              <p:spPr>
                <a:xfrm>
                  <a:off x="3961075" y="449325"/>
                  <a:ext cx="0" cy="484800"/>
                </a:xfrm>
                <a:prstGeom prst="straightConnector1">
                  <a:avLst/>
                </a:prstGeom>
                <a:noFill/>
                <a:ln cap="flat" cmpd="sng" w="9525">
                  <a:solidFill>
                    <a:schemeClr val="dk1"/>
                  </a:solidFill>
                  <a:prstDash val="solid"/>
                  <a:round/>
                  <a:headEnd len="med" w="med" type="none"/>
                  <a:tailEnd len="med" w="med" type="none"/>
                </a:ln>
              </p:spPr>
            </p:cxnSp>
            <p:cxnSp>
              <p:nvCxnSpPr>
                <p:cNvPr id="2376" name="Google Shape;2376;p72"/>
                <p:cNvCxnSpPr/>
                <p:nvPr/>
              </p:nvCxnSpPr>
              <p:spPr>
                <a:xfrm rot="10800000">
                  <a:off x="3695725" y="691725"/>
                  <a:ext cx="530700" cy="0"/>
                </a:xfrm>
                <a:prstGeom prst="straightConnector1">
                  <a:avLst/>
                </a:prstGeom>
                <a:noFill/>
                <a:ln cap="flat" cmpd="sng" w="9525">
                  <a:solidFill>
                    <a:schemeClr val="dk1"/>
                  </a:solidFill>
                  <a:prstDash val="solid"/>
                  <a:round/>
                  <a:headEnd len="med" w="med" type="none"/>
                  <a:tailEnd len="med" w="med" type="none"/>
                </a:ln>
              </p:spPr>
            </p:cxnSp>
          </p:grpSp>
          <p:grpSp>
            <p:nvGrpSpPr>
              <p:cNvPr id="2377" name="Google Shape;2377;p72"/>
              <p:cNvGrpSpPr/>
              <p:nvPr/>
            </p:nvGrpSpPr>
            <p:grpSpPr>
              <a:xfrm rot="2700000">
                <a:off x="3695730" y="449296"/>
                <a:ext cx="530695" cy="484795"/>
                <a:chOff x="3695725" y="449325"/>
                <a:chExt cx="530700" cy="484800"/>
              </a:xfrm>
            </p:grpSpPr>
            <p:cxnSp>
              <p:nvCxnSpPr>
                <p:cNvPr id="2378" name="Google Shape;2378;p72"/>
                <p:cNvCxnSpPr/>
                <p:nvPr/>
              </p:nvCxnSpPr>
              <p:spPr>
                <a:xfrm>
                  <a:off x="3961075" y="449325"/>
                  <a:ext cx="0" cy="484800"/>
                </a:xfrm>
                <a:prstGeom prst="straightConnector1">
                  <a:avLst/>
                </a:prstGeom>
                <a:noFill/>
                <a:ln cap="flat" cmpd="sng" w="9525">
                  <a:solidFill>
                    <a:schemeClr val="dk1"/>
                  </a:solidFill>
                  <a:prstDash val="solid"/>
                  <a:round/>
                  <a:headEnd len="med" w="med" type="none"/>
                  <a:tailEnd len="med" w="med" type="none"/>
                </a:ln>
              </p:spPr>
            </p:cxnSp>
            <p:cxnSp>
              <p:nvCxnSpPr>
                <p:cNvPr id="2379" name="Google Shape;2379;p72"/>
                <p:cNvCxnSpPr/>
                <p:nvPr/>
              </p:nvCxnSpPr>
              <p:spPr>
                <a:xfrm rot="10800000">
                  <a:off x="3695725" y="691725"/>
                  <a:ext cx="530700" cy="0"/>
                </a:xfrm>
                <a:prstGeom prst="straightConnector1">
                  <a:avLst/>
                </a:prstGeom>
                <a:noFill/>
                <a:ln cap="flat" cmpd="sng" w="9525">
                  <a:solidFill>
                    <a:schemeClr val="dk1"/>
                  </a:solidFill>
                  <a:prstDash val="solid"/>
                  <a:round/>
                  <a:headEnd len="med" w="med" type="none"/>
                  <a:tailEnd len="med" w="med" type="none"/>
                </a:ln>
              </p:spPr>
            </p:cxnSp>
          </p:grpSp>
        </p:grpSp>
        <p:cxnSp>
          <p:nvCxnSpPr>
            <p:cNvPr id="2380" name="Google Shape;2380;p72"/>
            <p:cNvCxnSpPr/>
            <p:nvPr/>
          </p:nvCxnSpPr>
          <p:spPr>
            <a:xfrm>
              <a:off x="4581122" y="2766700"/>
              <a:ext cx="0" cy="1514700"/>
            </a:xfrm>
            <a:prstGeom prst="straightConnector1">
              <a:avLst/>
            </a:prstGeom>
            <a:noFill/>
            <a:ln cap="flat" cmpd="sng" w="9525">
              <a:solidFill>
                <a:schemeClr val="dk1"/>
              </a:solidFill>
              <a:prstDash val="solid"/>
              <a:round/>
              <a:headEnd len="med" w="med" type="none"/>
              <a:tailEnd len="med" w="med" type="none"/>
            </a:ln>
          </p:spPr>
        </p:cxnSp>
      </p:grpSp>
      <p:grpSp>
        <p:nvGrpSpPr>
          <p:cNvPr id="2381" name="Google Shape;2381;p72"/>
          <p:cNvGrpSpPr/>
          <p:nvPr/>
        </p:nvGrpSpPr>
        <p:grpSpPr>
          <a:xfrm>
            <a:off x="2074513" y="4515575"/>
            <a:ext cx="1318807" cy="706617"/>
            <a:chOff x="2343621" y="1540870"/>
            <a:chExt cx="1318807" cy="1318807"/>
          </a:xfrm>
        </p:grpSpPr>
        <p:grpSp>
          <p:nvGrpSpPr>
            <p:cNvPr id="2382" name="Google Shape;2382;p72"/>
            <p:cNvGrpSpPr/>
            <p:nvPr/>
          </p:nvGrpSpPr>
          <p:grpSpPr>
            <a:xfrm>
              <a:off x="2343621" y="1540870"/>
              <a:ext cx="1318807" cy="1318807"/>
              <a:chOff x="2274125" y="1463085"/>
              <a:chExt cx="941400" cy="941400"/>
            </a:xfrm>
          </p:grpSpPr>
          <p:sp>
            <p:nvSpPr>
              <p:cNvPr id="2383" name="Google Shape;2383;p72"/>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4" name="Google Shape;2384;p72"/>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385" name="Google Shape;2385;p72"/>
              <p:cNvGrpSpPr/>
              <p:nvPr/>
            </p:nvGrpSpPr>
            <p:grpSpPr>
              <a:xfrm>
                <a:off x="2274125" y="1463085"/>
                <a:ext cx="941400" cy="941400"/>
                <a:chOff x="2274125" y="1463085"/>
                <a:chExt cx="941400" cy="941400"/>
              </a:xfrm>
            </p:grpSpPr>
            <p:sp>
              <p:nvSpPr>
                <p:cNvPr id="2386" name="Google Shape;2386;p72"/>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7" name="Google Shape;2387;p72"/>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8" name="Google Shape;2388;p72"/>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89" name="Google Shape;2389;p72"/>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390" name="Google Shape;2390;p72"/>
            <p:cNvGrpSpPr/>
            <p:nvPr/>
          </p:nvGrpSpPr>
          <p:grpSpPr>
            <a:xfrm>
              <a:off x="2758222" y="1955488"/>
              <a:ext cx="489610" cy="489572"/>
              <a:chOff x="3094277" y="1515125"/>
              <a:chExt cx="341954" cy="341928"/>
            </a:xfrm>
          </p:grpSpPr>
          <p:sp>
            <p:nvSpPr>
              <p:cNvPr id="2391" name="Google Shape;2391;p72"/>
              <p:cNvSpPr/>
              <p:nvPr/>
            </p:nvSpPr>
            <p:spPr>
              <a:xfrm>
                <a:off x="3350032" y="1788099"/>
                <a:ext cx="86194" cy="68950"/>
              </a:xfrm>
              <a:custGeom>
                <a:rect b="b" l="l" r="r" t="t"/>
                <a:pathLst>
                  <a:path extrusionOk="0" h="2567" w="3209">
                    <a:moveTo>
                      <a:pt x="744" y="0"/>
                    </a:moveTo>
                    <a:cubicBezTo>
                      <a:pt x="317" y="0"/>
                      <a:pt x="0" y="317"/>
                      <a:pt x="0" y="744"/>
                    </a:cubicBezTo>
                    <a:cubicBezTo>
                      <a:pt x="0" y="1283"/>
                      <a:pt x="530" y="1814"/>
                      <a:pt x="1600" y="2567"/>
                    </a:cubicBezTo>
                    <a:cubicBezTo>
                      <a:pt x="2669" y="1814"/>
                      <a:pt x="3208" y="1283"/>
                      <a:pt x="3208" y="744"/>
                    </a:cubicBezTo>
                    <a:cubicBezTo>
                      <a:pt x="3208" y="317"/>
                      <a:pt x="2883" y="0"/>
                      <a:pt x="2455" y="0"/>
                    </a:cubicBezTo>
                    <a:cubicBezTo>
                      <a:pt x="2241" y="0"/>
                      <a:pt x="2028" y="103"/>
                      <a:pt x="1925" y="214"/>
                    </a:cubicBezTo>
                    <a:lnTo>
                      <a:pt x="1600" y="531"/>
                    </a:lnTo>
                    <a:lnTo>
                      <a:pt x="1283" y="214"/>
                    </a:lnTo>
                    <a:cubicBezTo>
                      <a:pt x="1172" y="103"/>
                      <a:pt x="958" y="0"/>
                      <a:pt x="7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2" name="Google Shape;2392;p72"/>
              <p:cNvSpPr/>
              <p:nvPr/>
            </p:nvSpPr>
            <p:spPr>
              <a:xfrm>
                <a:off x="3338537" y="1589795"/>
                <a:ext cx="94682" cy="63202"/>
              </a:xfrm>
              <a:custGeom>
                <a:rect b="b" l="l" r="r" t="t"/>
                <a:pathLst>
                  <a:path extrusionOk="0" h="2353" w="3525">
                    <a:moveTo>
                      <a:pt x="428" y="0"/>
                    </a:moveTo>
                    <a:cubicBezTo>
                      <a:pt x="214" y="0"/>
                      <a:pt x="0" y="112"/>
                      <a:pt x="0" y="325"/>
                    </a:cubicBezTo>
                    <a:lnTo>
                      <a:pt x="0" y="428"/>
                    </a:lnTo>
                    <a:cubicBezTo>
                      <a:pt x="0" y="642"/>
                      <a:pt x="214" y="753"/>
                      <a:pt x="428" y="753"/>
                    </a:cubicBezTo>
                    <a:cubicBezTo>
                      <a:pt x="1070" y="753"/>
                      <a:pt x="1600" y="1284"/>
                      <a:pt x="1600" y="1925"/>
                    </a:cubicBezTo>
                    <a:cubicBezTo>
                      <a:pt x="1600" y="2250"/>
                      <a:pt x="1711" y="2353"/>
                      <a:pt x="2028" y="2353"/>
                    </a:cubicBezTo>
                    <a:lnTo>
                      <a:pt x="3525" y="2353"/>
                    </a:lnTo>
                    <a:cubicBezTo>
                      <a:pt x="3311" y="1497"/>
                      <a:pt x="2995" y="642"/>
                      <a:pt x="24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3" name="Google Shape;2393;p72"/>
              <p:cNvSpPr/>
              <p:nvPr/>
            </p:nvSpPr>
            <p:spPr>
              <a:xfrm>
                <a:off x="3232146" y="1739134"/>
                <a:ext cx="195353" cy="117915"/>
              </a:xfrm>
              <a:custGeom>
                <a:rect b="b" l="l" r="r" t="t"/>
                <a:pathLst>
                  <a:path extrusionOk="0" h="4390" w="7273">
                    <a:moveTo>
                      <a:pt x="3636" y="1"/>
                    </a:moveTo>
                    <a:cubicBezTo>
                      <a:pt x="3320" y="1"/>
                      <a:pt x="3208" y="112"/>
                      <a:pt x="3208" y="429"/>
                    </a:cubicBezTo>
                    <a:cubicBezTo>
                      <a:pt x="3208" y="1070"/>
                      <a:pt x="2678" y="1498"/>
                      <a:pt x="2036" y="1498"/>
                    </a:cubicBezTo>
                    <a:lnTo>
                      <a:pt x="428" y="1498"/>
                    </a:lnTo>
                    <a:cubicBezTo>
                      <a:pt x="214" y="1498"/>
                      <a:pt x="0" y="1712"/>
                      <a:pt x="0" y="1926"/>
                    </a:cubicBezTo>
                    <a:cubicBezTo>
                      <a:pt x="0" y="2251"/>
                      <a:pt x="214" y="2354"/>
                      <a:pt x="428" y="2354"/>
                    </a:cubicBezTo>
                    <a:cubicBezTo>
                      <a:pt x="1070" y="2354"/>
                      <a:pt x="1609" y="2892"/>
                      <a:pt x="1609" y="3534"/>
                    </a:cubicBezTo>
                    <a:lnTo>
                      <a:pt x="1609" y="4390"/>
                    </a:lnTo>
                    <a:cubicBezTo>
                      <a:pt x="2464" y="4278"/>
                      <a:pt x="3320" y="4065"/>
                      <a:pt x="4064" y="3637"/>
                    </a:cubicBezTo>
                    <a:cubicBezTo>
                      <a:pt x="3747" y="3320"/>
                      <a:pt x="3636" y="2892"/>
                      <a:pt x="3636" y="2567"/>
                    </a:cubicBezTo>
                    <a:cubicBezTo>
                      <a:pt x="3636" y="1712"/>
                      <a:pt x="4278" y="1070"/>
                      <a:pt x="5133" y="1070"/>
                    </a:cubicBezTo>
                    <a:cubicBezTo>
                      <a:pt x="5458" y="1070"/>
                      <a:pt x="5775" y="1182"/>
                      <a:pt x="5989" y="1395"/>
                    </a:cubicBezTo>
                    <a:cubicBezTo>
                      <a:pt x="6203" y="1182"/>
                      <a:pt x="6528" y="1070"/>
                      <a:pt x="6742" y="1070"/>
                    </a:cubicBezTo>
                    <a:cubicBezTo>
                      <a:pt x="6956" y="754"/>
                      <a:pt x="7169" y="326"/>
                      <a:pt x="727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4" name="Google Shape;2394;p72"/>
              <p:cNvSpPr/>
              <p:nvPr/>
            </p:nvSpPr>
            <p:spPr>
              <a:xfrm>
                <a:off x="3103006" y="1515125"/>
                <a:ext cx="333225" cy="341928"/>
              </a:xfrm>
              <a:custGeom>
                <a:rect b="b" l="l" r="r" t="t"/>
                <a:pathLst>
                  <a:path extrusionOk="0" h="12730" w="12406">
                    <a:moveTo>
                      <a:pt x="5989" y="0"/>
                    </a:moveTo>
                    <a:cubicBezTo>
                      <a:pt x="5134" y="0"/>
                      <a:pt x="4278" y="214"/>
                      <a:pt x="3525" y="539"/>
                    </a:cubicBezTo>
                    <a:lnTo>
                      <a:pt x="3525" y="753"/>
                    </a:lnTo>
                    <a:cubicBezTo>
                      <a:pt x="3525" y="1283"/>
                      <a:pt x="3209" y="1925"/>
                      <a:pt x="2456" y="2566"/>
                    </a:cubicBezTo>
                    <a:cubicBezTo>
                      <a:pt x="2567" y="2678"/>
                      <a:pt x="2670" y="2780"/>
                      <a:pt x="2884" y="2780"/>
                    </a:cubicBezTo>
                    <a:lnTo>
                      <a:pt x="3636" y="2780"/>
                    </a:lnTo>
                    <a:cubicBezTo>
                      <a:pt x="4278" y="2780"/>
                      <a:pt x="4808" y="3319"/>
                      <a:pt x="4808" y="3961"/>
                    </a:cubicBezTo>
                    <a:cubicBezTo>
                      <a:pt x="4808" y="4175"/>
                      <a:pt x="5022" y="4389"/>
                      <a:pt x="5236" y="4389"/>
                    </a:cubicBezTo>
                    <a:cubicBezTo>
                      <a:pt x="5878" y="4389"/>
                      <a:pt x="6417" y="4919"/>
                      <a:pt x="6417" y="5561"/>
                    </a:cubicBezTo>
                    <a:cubicBezTo>
                      <a:pt x="6417" y="6202"/>
                      <a:pt x="5878" y="6741"/>
                      <a:pt x="5236" y="6741"/>
                    </a:cubicBezTo>
                    <a:lnTo>
                      <a:pt x="3636" y="6741"/>
                    </a:lnTo>
                    <a:cubicBezTo>
                      <a:pt x="3423" y="6741"/>
                      <a:pt x="3209" y="6844"/>
                      <a:pt x="3209" y="7169"/>
                    </a:cubicBezTo>
                    <a:cubicBezTo>
                      <a:pt x="3209" y="7811"/>
                      <a:pt x="2670" y="8341"/>
                      <a:pt x="2028" y="8341"/>
                    </a:cubicBezTo>
                    <a:lnTo>
                      <a:pt x="1" y="8341"/>
                    </a:lnTo>
                    <a:cubicBezTo>
                      <a:pt x="745" y="10694"/>
                      <a:pt x="2995" y="12516"/>
                      <a:pt x="5664" y="12730"/>
                    </a:cubicBezTo>
                    <a:lnTo>
                      <a:pt x="5664" y="11874"/>
                    </a:lnTo>
                    <a:cubicBezTo>
                      <a:pt x="5664" y="11660"/>
                      <a:pt x="5450" y="11446"/>
                      <a:pt x="5236" y="11446"/>
                    </a:cubicBezTo>
                    <a:cubicBezTo>
                      <a:pt x="4595" y="11446"/>
                      <a:pt x="4064" y="10907"/>
                      <a:pt x="4064" y="10266"/>
                    </a:cubicBezTo>
                    <a:cubicBezTo>
                      <a:pt x="4064" y="9624"/>
                      <a:pt x="4595" y="9094"/>
                      <a:pt x="5236" y="9094"/>
                    </a:cubicBezTo>
                    <a:lnTo>
                      <a:pt x="6844" y="9094"/>
                    </a:lnTo>
                    <a:cubicBezTo>
                      <a:pt x="7058" y="9094"/>
                      <a:pt x="7272" y="8983"/>
                      <a:pt x="7272" y="8769"/>
                    </a:cubicBezTo>
                    <a:cubicBezTo>
                      <a:pt x="7272" y="8024"/>
                      <a:pt x="7803" y="7597"/>
                      <a:pt x="8444" y="7597"/>
                    </a:cubicBezTo>
                    <a:lnTo>
                      <a:pt x="12294" y="7597"/>
                    </a:lnTo>
                    <a:cubicBezTo>
                      <a:pt x="12294" y="7169"/>
                      <a:pt x="12405" y="6741"/>
                      <a:pt x="12405" y="6313"/>
                    </a:cubicBezTo>
                    <a:cubicBezTo>
                      <a:pt x="12405" y="6202"/>
                      <a:pt x="12405" y="6100"/>
                      <a:pt x="12294" y="5886"/>
                    </a:cubicBezTo>
                    <a:lnTo>
                      <a:pt x="10797" y="5886"/>
                    </a:lnTo>
                    <a:cubicBezTo>
                      <a:pt x="10155" y="5886"/>
                      <a:pt x="9625" y="5347"/>
                      <a:pt x="9625" y="4705"/>
                    </a:cubicBezTo>
                    <a:cubicBezTo>
                      <a:pt x="9625" y="4491"/>
                      <a:pt x="9411" y="4277"/>
                      <a:pt x="9197" y="4277"/>
                    </a:cubicBezTo>
                    <a:cubicBezTo>
                      <a:pt x="8555" y="4277"/>
                      <a:pt x="8016" y="3850"/>
                      <a:pt x="8016" y="3208"/>
                    </a:cubicBezTo>
                    <a:lnTo>
                      <a:pt x="8016" y="3105"/>
                    </a:lnTo>
                    <a:cubicBezTo>
                      <a:pt x="8016" y="2566"/>
                      <a:pt x="8555" y="2036"/>
                      <a:pt x="9197" y="2036"/>
                    </a:cubicBezTo>
                    <a:lnTo>
                      <a:pt x="10694" y="2036"/>
                    </a:lnTo>
                    <a:cubicBezTo>
                      <a:pt x="9514" y="753"/>
                      <a:pt x="7803" y="0"/>
                      <a:pt x="598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5" name="Google Shape;2395;p72"/>
              <p:cNvSpPr/>
              <p:nvPr/>
            </p:nvSpPr>
            <p:spPr>
              <a:xfrm>
                <a:off x="3094277" y="1515125"/>
                <a:ext cx="83427" cy="66183"/>
              </a:xfrm>
              <a:custGeom>
                <a:rect b="b" l="l" r="r" t="t"/>
                <a:pathLst>
                  <a:path extrusionOk="0" h="2464" w="3106">
                    <a:moveTo>
                      <a:pt x="753" y="0"/>
                    </a:moveTo>
                    <a:cubicBezTo>
                      <a:pt x="326" y="0"/>
                      <a:pt x="0" y="325"/>
                      <a:pt x="0" y="753"/>
                    </a:cubicBezTo>
                    <a:cubicBezTo>
                      <a:pt x="0" y="1181"/>
                      <a:pt x="539" y="1822"/>
                      <a:pt x="1609" y="2464"/>
                    </a:cubicBezTo>
                    <a:cubicBezTo>
                      <a:pt x="2567" y="1822"/>
                      <a:pt x="3106" y="1181"/>
                      <a:pt x="3106" y="753"/>
                    </a:cubicBezTo>
                    <a:cubicBezTo>
                      <a:pt x="3106" y="325"/>
                      <a:pt x="2781" y="0"/>
                      <a:pt x="2353" y="0"/>
                    </a:cubicBezTo>
                    <a:cubicBezTo>
                      <a:pt x="2139" y="0"/>
                      <a:pt x="2037" y="111"/>
                      <a:pt x="1823" y="214"/>
                    </a:cubicBezTo>
                    <a:lnTo>
                      <a:pt x="1609" y="539"/>
                    </a:lnTo>
                    <a:lnTo>
                      <a:pt x="1284" y="214"/>
                    </a:lnTo>
                    <a:cubicBezTo>
                      <a:pt x="1181" y="111"/>
                      <a:pt x="967" y="0"/>
                      <a:pt x="7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96" name="Google Shape;2396;p72"/>
              <p:cNvSpPr/>
              <p:nvPr/>
            </p:nvSpPr>
            <p:spPr>
              <a:xfrm>
                <a:off x="3094277" y="1595543"/>
                <a:ext cx="160865" cy="123637"/>
              </a:xfrm>
              <a:custGeom>
                <a:rect b="b" l="l" r="r" t="t"/>
                <a:pathLst>
                  <a:path extrusionOk="0" h="4603" w="5989">
                    <a:moveTo>
                      <a:pt x="967" y="0"/>
                    </a:moveTo>
                    <a:cubicBezTo>
                      <a:pt x="326" y="967"/>
                      <a:pt x="0" y="2139"/>
                      <a:pt x="0" y="3319"/>
                    </a:cubicBezTo>
                    <a:cubicBezTo>
                      <a:pt x="0" y="3747"/>
                      <a:pt x="0" y="4175"/>
                      <a:pt x="112" y="4603"/>
                    </a:cubicBezTo>
                    <a:lnTo>
                      <a:pt x="2353" y="4603"/>
                    </a:lnTo>
                    <a:cubicBezTo>
                      <a:pt x="2567" y="4603"/>
                      <a:pt x="2781" y="4389"/>
                      <a:pt x="2781" y="4175"/>
                    </a:cubicBezTo>
                    <a:cubicBezTo>
                      <a:pt x="2781" y="3533"/>
                      <a:pt x="3320" y="2994"/>
                      <a:pt x="3961" y="2994"/>
                    </a:cubicBezTo>
                    <a:lnTo>
                      <a:pt x="5561" y="2994"/>
                    </a:lnTo>
                    <a:cubicBezTo>
                      <a:pt x="5775" y="2994"/>
                      <a:pt x="5989" y="2781"/>
                      <a:pt x="5989" y="2567"/>
                    </a:cubicBezTo>
                    <a:cubicBezTo>
                      <a:pt x="5989" y="2353"/>
                      <a:pt x="5775" y="2139"/>
                      <a:pt x="5561" y="2139"/>
                    </a:cubicBezTo>
                    <a:cubicBezTo>
                      <a:pt x="4920" y="2139"/>
                      <a:pt x="4389" y="1609"/>
                      <a:pt x="4389" y="967"/>
                    </a:cubicBezTo>
                    <a:cubicBezTo>
                      <a:pt x="4389" y="753"/>
                      <a:pt x="4175" y="539"/>
                      <a:pt x="3961" y="539"/>
                    </a:cubicBezTo>
                    <a:lnTo>
                      <a:pt x="3209" y="539"/>
                    </a:lnTo>
                    <a:cubicBezTo>
                      <a:pt x="2781" y="539"/>
                      <a:pt x="2353" y="325"/>
                      <a:pt x="2139" y="0"/>
                    </a:cubicBezTo>
                    <a:cubicBezTo>
                      <a:pt x="2037" y="111"/>
                      <a:pt x="1925" y="214"/>
                      <a:pt x="1711" y="325"/>
                    </a:cubicBezTo>
                    <a:lnTo>
                      <a:pt x="1609" y="428"/>
                    </a:lnTo>
                    <a:lnTo>
                      <a:pt x="1395" y="214"/>
                    </a:lnTo>
                    <a:cubicBezTo>
                      <a:pt x="1181" y="214"/>
                      <a:pt x="1070" y="111"/>
                      <a:pt x="9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397" name="Google Shape;2397;p72"/>
          <p:cNvGrpSpPr/>
          <p:nvPr/>
        </p:nvGrpSpPr>
        <p:grpSpPr>
          <a:xfrm>
            <a:off x="5768980" y="4425796"/>
            <a:ext cx="1318807" cy="796296"/>
            <a:chOff x="5522721" y="1540870"/>
            <a:chExt cx="1318807" cy="1318807"/>
          </a:xfrm>
        </p:grpSpPr>
        <p:grpSp>
          <p:nvGrpSpPr>
            <p:cNvPr id="2398" name="Google Shape;2398;p72"/>
            <p:cNvGrpSpPr/>
            <p:nvPr/>
          </p:nvGrpSpPr>
          <p:grpSpPr>
            <a:xfrm>
              <a:off x="5522721" y="1540870"/>
              <a:ext cx="1318807" cy="1318807"/>
              <a:chOff x="2274125" y="1463085"/>
              <a:chExt cx="941400" cy="941400"/>
            </a:xfrm>
          </p:grpSpPr>
          <p:sp>
            <p:nvSpPr>
              <p:cNvPr id="2399" name="Google Shape;2399;p72"/>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0" name="Google Shape;2400;p72"/>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401" name="Google Shape;2401;p72"/>
              <p:cNvGrpSpPr/>
              <p:nvPr/>
            </p:nvGrpSpPr>
            <p:grpSpPr>
              <a:xfrm>
                <a:off x="2274125" y="1463085"/>
                <a:ext cx="941400" cy="941400"/>
                <a:chOff x="2274125" y="1463085"/>
                <a:chExt cx="941400" cy="941400"/>
              </a:xfrm>
            </p:grpSpPr>
            <p:sp>
              <p:nvSpPr>
                <p:cNvPr id="2402" name="Google Shape;2402;p72"/>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3" name="Google Shape;2403;p72"/>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4" name="Google Shape;2404;p72"/>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5" name="Google Shape;2405;p72"/>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2406" name="Google Shape;2406;p72"/>
            <p:cNvGrpSpPr/>
            <p:nvPr/>
          </p:nvGrpSpPr>
          <p:grpSpPr>
            <a:xfrm>
              <a:off x="5937204" y="1889512"/>
              <a:ext cx="489595" cy="621417"/>
              <a:chOff x="7221799" y="1515125"/>
              <a:chExt cx="267042" cy="338942"/>
            </a:xfrm>
          </p:grpSpPr>
          <p:sp>
            <p:nvSpPr>
              <p:cNvPr id="2407" name="Google Shape;2407;p72"/>
              <p:cNvSpPr/>
              <p:nvPr/>
            </p:nvSpPr>
            <p:spPr>
              <a:xfrm>
                <a:off x="7322226" y="1652968"/>
                <a:ext cx="109159" cy="68976"/>
              </a:xfrm>
              <a:custGeom>
                <a:rect b="b" l="l" r="r" t="t"/>
                <a:pathLst>
                  <a:path extrusionOk="0" h="2568" w="4064">
                    <a:moveTo>
                      <a:pt x="2892" y="1"/>
                    </a:moveTo>
                    <a:cubicBezTo>
                      <a:pt x="2567" y="1"/>
                      <a:pt x="2464" y="215"/>
                      <a:pt x="2464" y="540"/>
                    </a:cubicBezTo>
                    <a:cubicBezTo>
                      <a:pt x="2464" y="1181"/>
                      <a:pt x="1925" y="1712"/>
                      <a:pt x="1181" y="1712"/>
                    </a:cubicBezTo>
                    <a:lnTo>
                      <a:pt x="428" y="1712"/>
                    </a:lnTo>
                    <a:cubicBezTo>
                      <a:pt x="214" y="1712"/>
                      <a:pt x="0" y="1823"/>
                      <a:pt x="0" y="2140"/>
                    </a:cubicBezTo>
                    <a:lnTo>
                      <a:pt x="0" y="2251"/>
                    </a:lnTo>
                    <a:cubicBezTo>
                      <a:pt x="325" y="2465"/>
                      <a:pt x="753" y="2567"/>
                      <a:pt x="1181" y="2567"/>
                    </a:cubicBezTo>
                    <a:cubicBezTo>
                      <a:pt x="2678" y="2567"/>
                      <a:pt x="3850" y="1498"/>
                      <a:pt x="406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8" name="Google Shape;2408;p72"/>
              <p:cNvSpPr/>
              <p:nvPr/>
            </p:nvSpPr>
            <p:spPr>
              <a:xfrm>
                <a:off x="7279251" y="1566803"/>
                <a:ext cx="152135" cy="135160"/>
              </a:xfrm>
              <a:custGeom>
                <a:rect b="b" l="l" r="r" t="t"/>
                <a:pathLst>
                  <a:path extrusionOk="0" h="5032" w="5664">
                    <a:moveTo>
                      <a:pt x="2781" y="1"/>
                    </a:moveTo>
                    <a:cubicBezTo>
                      <a:pt x="2353" y="1"/>
                      <a:pt x="1925" y="112"/>
                      <a:pt x="1600" y="326"/>
                    </a:cubicBezTo>
                    <a:lnTo>
                      <a:pt x="1600" y="429"/>
                    </a:lnTo>
                    <a:cubicBezTo>
                      <a:pt x="1600" y="642"/>
                      <a:pt x="1814" y="856"/>
                      <a:pt x="2028" y="856"/>
                    </a:cubicBezTo>
                    <a:cubicBezTo>
                      <a:pt x="2670" y="856"/>
                      <a:pt x="3209" y="1395"/>
                      <a:pt x="3209" y="2037"/>
                    </a:cubicBezTo>
                    <a:cubicBezTo>
                      <a:pt x="3209" y="2679"/>
                      <a:pt x="2670" y="3209"/>
                      <a:pt x="2028" y="3209"/>
                    </a:cubicBezTo>
                    <a:lnTo>
                      <a:pt x="0" y="3209"/>
                    </a:lnTo>
                    <a:cubicBezTo>
                      <a:pt x="103" y="3962"/>
                      <a:pt x="428" y="4603"/>
                      <a:pt x="856" y="5031"/>
                    </a:cubicBezTo>
                    <a:cubicBezTo>
                      <a:pt x="1070" y="4492"/>
                      <a:pt x="1498" y="4176"/>
                      <a:pt x="2028" y="4176"/>
                    </a:cubicBezTo>
                    <a:lnTo>
                      <a:pt x="2781" y="4176"/>
                    </a:lnTo>
                    <a:cubicBezTo>
                      <a:pt x="3097" y="4176"/>
                      <a:pt x="3311" y="3962"/>
                      <a:pt x="3311" y="3748"/>
                    </a:cubicBezTo>
                    <a:cubicBezTo>
                      <a:pt x="3311" y="2995"/>
                      <a:pt x="3850" y="2465"/>
                      <a:pt x="4492" y="2465"/>
                    </a:cubicBezTo>
                    <a:lnTo>
                      <a:pt x="5664" y="2465"/>
                    </a:lnTo>
                    <a:cubicBezTo>
                      <a:pt x="5450" y="1070"/>
                      <a:pt x="4278" y="1"/>
                      <a:pt x="2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09" name="Google Shape;2409;p72"/>
              <p:cNvSpPr/>
              <p:nvPr/>
            </p:nvSpPr>
            <p:spPr>
              <a:xfrm>
                <a:off x="7279251" y="1587028"/>
                <a:ext cx="65968" cy="45984"/>
              </a:xfrm>
              <a:custGeom>
                <a:rect b="b" l="l" r="r" t="t"/>
                <a:pathLst>
                  <a:path extrusionOk="0" h="1712" w="2456">
                    <a:moveTo>
                      <a:pt x="856" y="1"/>
                    </a:moveTo>
                    <a:cubicBezTo>
                      <a:pt x="428" y="428"/>
                      <a:pt x="103" y="1070"/>
                      <a:pt x="0" y="1712"/>
                    </a:cubicBezTo>
                    <a:lnTo>
                      <a:pt x="2028" y="1712"/>
                    </a:lnTo>
                    <a:cubicBezTo>
                      <a:pt x="2242" y="1712"/>
                      <a:pt x="2456" y="1600"/>
                      <a:pt x="2456" y="1284"/>
                    </a:cubicBezTo>
                    <a:cubicBezTo>
                      <a:pt x="2456" y="1070"/>
                      <a:pt x="2242" y="856"/>
                      <a:pt x="2028" y="856"/>
                    </a:cubicBezTo>
                    <a:cubicBezTo>
                      <a:pt x="1498" y="856"/>
                      <a:pt x="1070" y="531"/>
                      <a:pt x="85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0" name="Google Shape;2410;p72"/>
              <p:cNvSpPr/>
              <p:nvPr/>
            </p:nvSpPr>
            <p:spPr>
              <a:xfrm>
                <a:off x="7362435" y="1782351"/>
                <a:ext cx="83427" cy="71716"/>
              </a:xfrm>
              <a:custGeom>
                <a:rect b="b" l="l" r="r" t="t"/>
                <a:pathLst>
                  <a:path extrusionOk="0" h="2670" w="3106">
                    <a:moveTo>
                      <a:pt x="2353" y="0"/>
                    </a:moveTo>
                    <a:cubicBezTo>
                      <a:pt x="2139" y="103"/>
                      <a:pt x="1823" y="103"/>
                      <a:pt x="1609" y="103"/>
                    </a:cubicBezTo>
                    <a:cubicBezTo>
                      <a:pt x="1449" y="103"/>
                      <a:pt x="1368" y="78"/>
                      <a:pt x="1290" y="78"/>
                    </a:cubicBezTo>
                    <a:cubicBezTo>
                      <a:pt x="1208" y="78"/>
                      <a:pt x="1129" y="105"/>
                      <a:pt x="967" y="214"/>
                    </a:cubicBezTo>
                    <a:cubicBezTo>
                      <a:pt x="642" y="428"/>
                      <a:pt x="325" y="531"/>
                      <a:pt x="0" y="642"/>
                    </a:cubicBezTo>
                    <a:lnTo>
                      <a:pt x="753" y="2669"/>
                    </a:lnTo>
                    <a:lnTo>
                      <a:pt x="1711" y="1600"/>
                    </a:lnTo>
                    <a:lnTo>
                      <a:pt x="3106" y="1814"/>
                    </a:lnTo>
                    <a:lnTo>
                      <a:pt x="3106" y="1814"/>
                    </a:lnTo>
                    <a:lnTo>
                      <a:pt x="2353"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1" name="Google Shape;2411;p72"/>
              <p:cNvSpPr/>
              <p:nvPr/>
            </p:nvSpPr>
            <p:spPr>
              <a:xfrm>
                <a:off x="7221799" y="1515125"/>
                <a:ext cx="267042" cy="264276"/>
              </a:xfrm>
              <a:custGeom>
                <a:rect b="b" l="l" r="r" t="t"/>
                <a:pathLst>
                  <a:path extrusionOk="0" h="9839" w="9942">
                    <a:moveTo>
                      <a:pt x="4920" y="1181"/>
                    </a:moveTo>
                    <a:cubicBezTo>
                      <a:pt x="6947" y="1181"/>
                      <a:pt x="8556" y="2780"/>
                      <a:pt x="8556" y="4816"/>
                    </a:cubicBezTo>
                    <a:cubicBezTo>
                      <a:pt x="8556" y="6844"/>
                      <a:pt x="6947" y="8452"/>
                      <a:pt x="4920" y="8452"/>
                    </a:cubicBezTo>
                    <a:cubicBezTo>
                      <a:pt x="2995" y="8452"/>
                      <a:pt x="1387" y="6844"/>
                      <a:pt x="1387" y="4816"/>
                    </a:cubicBezTo>
                    <a:cubicBezTo>
                      <a:pt x="1387" y="2780"/>
                      <a:pt x="2995" y="1181"/>
                      <a:pt x="4920" y="1181"/>
                    </a:cubicBezTo>
                    <a:close/>
                    <a:moveTo>
                      <a:pt x="4920" y="0"/>
                    </a:moveTo>
                    <a:cubicBezTo>
                      <a:pt x="4706" y="0"/>
                      <a:pt x="4492" y="111"/>
                      <a:pt x="4278" y="214"/>
                    </a:cubicBezTo>
                    <a:cubicBezTo>
                      <a:pt x="3850" y="539"/>
                      <a:pt x="3525" y="539"/>
                      <a:pt x="3098" y="539"/>
                    </a:cubicBezTo>
                    <a:cubicBezTo>
                      <a:pt x="2567" y="539"/>
                      <a:pt x="2139" y="753"/>
                      <a:pt x="2028" y="1283"/>
                    </a:cubicBezTo>
                    <a:cubicBezTo>
                      <a:pt x="1926" y="1608"/>
                      <a:pt x="1601" y="1822"/>
                      <a:pt x="1284" y="1925"/>
                    </a:cubicBezTo>
                    <a:cubicBezTo>
                      <a:pt x="745" y="2139"/>
                      <a:pt x="428" y="2678"/>
                      <a:pt x="531" y="3208"/>
                    </a:cubicBezTo>
                    <a:cubicBezTo>
                      <a:pt x="642" y="3533"/>
                      <a:pt x="531" y="3850"/>
                      <a:pt x="317" y="4175"/>
                    </a:cubicBezTo>
                    <a:cubicBezTo>
                      <a:pt x="1" y="4603"/>
                      <a:pt x="1" y="5244"/>
                      <a:pt x="317" y="5672"/>
                    </a:cubicBezTo>
                    <a:cubicBezTo>
                      <a:pt x="531" y="5886"/>
                      <a:pt x="642" y="6202"/>
                      <a:pt x="531" y="6630"/>
                    </a:cubicBezTo>
                    <a:cubicBezTo>
                      <a:pt x="428" y="7169"/>
                      <a:pt x="745" y="7699"/>
                      <a:pt x="1284" y="7913"/>
                    </a:cubicBezTo>
                    <a:cubicBezTo>
                      <a:pt x="1601" y="8024"/>
                      <a:pt x="1926" y="8238"/>
                      <a:pt x="2028" y="8555"/>
                    </a:cubicBezTo>
                    <a:cubicBezTo>
                      <a:pt x="2139" y="8983"/>
                      <a:pt x="2567" y="9308"/>
                      <a:pt x="3098" y="9308"/>
                    </a:cubicBezTo>
                    <a:cubicBezTo>
                      <a:pt x="3525" y="9308"/>
                      <a:pt x="3850" y="9308"/>
                      <a:pt x="4278" y="9522"/>
                    </a:cubicBezTo>
                    <a:cubicBezTo>
                      <a:pt x="4492" y="9735"/>
                      <a:pt x="4706" y="9838"/>
                      <a:pt x="4920" y="9838"/>
                    </a:cubicBezTo>
                    <a:cubicBezTo>
                      <a:pt x="5236" y="9838"/>
                      <a:pt x="5450" y="9735"/>
                      <a:pt x="5664" y="9522"/>
                    </a:cubicBezTo>
                    <a:cubicBezTo>
                      <a:pt x="5989" y="9308"/>
                      <a:pt x="6306" y="9308"/>
                      <a:pt x="6631" y="9308"/>
                    </a:cubicBezTo>
                    <a:lnTo>
                      <a:pt x="6845" y="9308"/>
                    </a:lnTo>
                    <a:cubicBezTo>
                      <a:pt x="7375" y="9308"/>
                      <a:pt x="7803" y="8983"/>
                      <a:pt x="7914" y="8555"/>
                    </a:cubicBezTo>
                    <a:cubicBezTo>
                      <a:pt x="8017" y="8238"/>
                      <a:pt x="8342" y="8024"/>
                      <a:pt x="8658" y="7913"/>
                    </a:cubicBezTo>
                    <a:cubicBezTo>
                      <a:pt x="9197" y="7699"/>
                      <a:pt x="9514" y="7169"/>
                      <a:pt x="9411" y="6630"/>
                    </a:cubicBezTo>
                    <a:cubicBezTo>
                      <a:pt x="9300" y="6202"/>
                      <a:pt x="9411" y="5886"/>
                      <a:pt x="9625" y="5672"/>
                    </a:cubicBezTo>
                    <a:cubicBezTo>
                      <a:pt x="9942" y="5244"/>
                      <a:pt x="9942" y="4603"/>
                      <a:pt x="9625" y="4175"/>
                    </a:cubicBezTo>
                    <a:cubicBezTo>
                      <a:pt x="9411" y="3850"/>
                      <a:pt x="9300" y="3533"/>
                      <a:pt x="9411" y="3208"/>
                    </a:cubicBezTo>
                    <a:cubicBezTo>
                      <a:pt x="9514" y="2678"/>
                      <a:pt x="9197" y="2139"/>
                      <a:pt x="8658" y="1925"/>
                    </a:cubicBezTo>
                    <a:cubicBezTo>
                      <a:pt x="8342" y="1822"/>
                      <a:pt x="8017" y="1608"/>
                      <a:pt x="7914" y="1283"/>
                    </a:cubicBezTo>
                    <a:cubicBezTo>
                      <a:pt x="7803" y="753"/>
                      <a:pt x="7375" y="539"/>
                      <a:pt x="6845" y="539"/>
                    </a:cubicBezTo>
                    <a:cubicBezTo>
                      <a:pt x="6417" y="539"/>
                      <a:pt x="6092" y="539"/>
                      <a:pt x="5664" y="214"/>
                    </a:cubicBezTo>
                    <a:cubicBezTo>
                      <a:pt x="5450" y="111"/>
                      <a:pt x="5236" y="0"/>
                      <a:pt x="492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2" name="Google Shape;2412;p72"/>
              <p:cNvSpPr/>
              <p:nvPr/>
            </p:nvSpPr>
            <p:spPr>
              <a:xfrm>
                <a:off x="7264774" y="1782351"/>
                <a:ext cx="83427" cy="71716"/>
              </a:xfrm>
              <a:custGeom>
                <a:rect b="b" l="l" r="r" t="t"/>
                <a:pathLst>
                  <a:path extrusionOk="0" h="2670" w="3106">
                    <a:moveTo>
                      <a:pt x="753" y="0"/>
                    </a:moveTo>
                    <a:lnTo>
                      <a:pt x="1" y="1814"/>
                    </a:lnTo>
                    <a:lnTo>
                      <a:pt x="1395" y="1600"/>
                    </a:lnTo>
                    <a:lnTo>
                      <a:pt x="2353" y="2669"/>
                    </a:lnTo>
                    <a:lnTo>
                      <a:pt x="3106" y="642"/>
                    </a:lnTo>
                    <a:cubicBezTo>
                      <a:pt x="2781" y="531"/>
                      <a:pt x="2464" y="428"/>
                      <a:pt x="2139" y="214"/>
                    </a:cubicBezTo>
                    <a:cubicBezTo>
                      <a:pt x="1978" y="105"/>
                      <a:pt x="1899" y="78"/>
                      <a:pt x="1817" y="78"/>
                    </a:cubicBezTo>
                    <a:cubicBezTo>
                      <a:pt x="1738" y="78"/>
                      <a:pt x="1657" y="103"/>
                      <a:pt x="1498" y="103"/>
                    </a:cubicBezTo>
                    <a:cubicBezTo>
                      <a:pt x="1181" y="103"/>
                      <a:pt x="967" y="103"/>
                      <a:pt x="7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2416" name="Shape 2416"/>
        <p:cNvGrpSpPr/>
        <p:nvPr/>
      </p:nvGrpSpPr>
      <p:grpSpPr>
        <a:xfrm>
          <a:off x="0" y="0"/>
          <a:ext cx="0" cy="0"/>
          <a:chOff x="0" y="0"/>
          <a:chExt cx="0" cy="0"/>
        </a:xfrm>
      </p:grpSpPr>
      <p:grpSp>
        <p:nvGrpSpPr>
          <p:cNvPr id="2417" name="Google Shape;2417;p73"/>
          <p:cNvGrpSpPr/>
          <p:nvPr/>
        </p:nvGrpSpPr>
        <p:grpSpPr>
          <a:xfrm>
            <a:off x="5156078" y="3085736"/>
            <a:ext cx="474294" cy="551291"/>
            <a:chOff x="4727025" y="1332775"/>
            <a:chExt cx="59900" cy="69625"/>
          </a:xfrm>
        </p:grpSpPr>
        <p:sp>
          <p:nvSpPr>
            <p:cNvPr id="2418" name="Google Shape;2418;p73"/>
            <p:cNvSpPr/>
            <p:nvPr/>
          </p:nvSpPr>
          <p:spPr>
            <a:xfrm>
              <a:off x="4727025" y="1332775"/>
              <a:ext cx="36450" cy="33200"/>
            </a:xfrm>
            <a:custGeom>
              <a:rect b="b" l="l" r="r" t="t"/>
              <a:pathLst>
                <a:path extrusionOk="0" h="1328" w="1458">
                  <a:moveTo>
                    <a:pt x="1047" y="1"/>
                  </a:moveTo>
                  <a:lnTo>
                    <a:pt x="1047" y="188"/>
                  </a:lnTo>
                  <a:cubicBezTo>
                    <a:pt x="484" y="289"/>
                    <a:pt x="51" y="758"/>
                    <a:pt x="1" y="1328"/>
                  </a:cubicBezTo>
                  <a:lnTo>
                    <a:pt x="477" y="1328"/>
                  </a:lnTo>
                  <a:cubicBezTo>
                    <a:pt x="527" y="1018"/>
                    <a:pt x="751" y="765"/>
                    <a:pt x="1047" y="679"/>
                  </a:cubicBezTo>
                  <a:lnTo>
                    <a:pt x="1047" y="845"/>
                  </a:lnTo>
                  <a:lnTo>
                    <a:pt x="1458" y="433"/>
                  </a:lnTo>
                  <a:lnTo>
                    <a:pt x="1047" y="1"/>
                  </a:ln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19" name="Google Shape;2419;p73"/>
            <p:cNvSpPr/>
            <p:nvPr/>
          </p:nvSpPr>
          <p:spPr>
            <a:xfrm>
              <a:off x="4750475" y="1369025"/>
              <a:ext cx="36450" cy="33375"/>
            </a:xfrm>
            <a:custGeom>
              <a:rect b="b" l="l" r="r" t="t"/>
              <a:pathLst>
                <a:path extrusionOk="0" h="1335" w="1458">
                  <a:moveTo>
                    <a:pt x="974" y="0"/>
                  </a:moveTo>
                  <a:cubicBezTo>
                    <a:pt x="931" y="311"/>
                    <a:pt x="707" y="570"/>
                    <a:pt x="404" y="657"/>
                  </a:cubicBezTo>
                  <a:lnTo>
                    <a:pt x="404" y="491"/>
                  </a:lnTo>
                  <a:lnTo>
                    <a:pt x="0" y="902"/>
                  </a:lnTo>
                  <a:lnTo>
                    <a:pt x="404" y="1335"/>
                  </a:lnTo>
                  <a:lnTo>
                    <a:pt x="404" y="1140"/>
                  </a:lnTo>
                  <a:cubicBezTo>
                    <a:pt x="967" y="1039"/>
                    <a:pt x="1400" y="577"/>
                    <a:pt x="1457"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20" name="Google Shape;2420;p73"/>
          <p:cNvGrpSpPr/>
          <p:nvPr/>
        </p:nvGrpSpPr>
        <p:grpSpPr>
          <a:xfrm>
            <a:off x="5769734" y="2314340"/>
            <a:ext cx="555653" cy="557031"/>
            <a:chOff x="4820425" y="1329900"/>
            <a:chExt cx="70175" cy="70350"/>
          </a:xfrm>
        </p:grpSpPr>
        <p:sp>
          <p:nvSpPr>
            <p:cNvPr id="2421" name="Google Shape;2421;p73"/>
            <p:cNvSpPr/>
            <p:nvPr/>
          </p:nvSpPr>
          <p:spPr>
            <a:xfrm>
              <a:off x="4862975" y="1335475"/>
              <a:ext cx="27625" cy="34650"/>
            </a:xfrm>
            <a:custGeom>
              <a:rect b="b" l="l" r="r" t="t"/>
              <a:pathLst>
                <a:path extrusionOk="0" h="1386" w="1105">
                  <a:moveTo>
                    <a:pt x="1" y="1"/>
                  </a:moveTo>
                  <a:lnTo>
                    <a:pt x="1" y="491"/>
                  </a:lnTo>
                  <a:cubicBezTo>
                    <a:pt x="217" y="585"/>
                    <a:pt x="376" y="765"/>
                    <a:pt x="441" y="989"/>
                  </a:cubicBezTo>
                  <a:lnTo>
                    <a:pt x="275" y="989"/>
                  </a:lnTo>
                  <a:lnTo>
                    <a:pt x="679" y="1386"/>
                  </a:lnTo>
                  <a:lnTo>
                    <a:pt x="1104" y="989"/>
                  </a:lnTo>
                  <a:lnTo>
                    <a:pt x="917" y="989"/>
                  </a:lnTo>
                  <a:cubicBezTo>
                    <a:pt x="830" y="513"/>
                    <a:pt x="470" y="123"/>
                    <a:pt x="1" y="1"/>
                  </a:cubicBez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2" name="Google Shape;2422;p73"/>
            <p:cNvSpPr/>
            <p:nvPr/>
          </p:nvSpPr>
          <p:spPr>
            <a:xfrm>
              <a:off x="4820425" y="1360000"/>
              <a:ext cx="27625" cy="34650"/>
            </a:xfrm>
            <a:custGeom>
              <a:rect b="b" l="l" r="r" t="t"/>
              <a:pathLst>
                <a:path extrusionOk="0" h="1386" w="1105">
                  <a:moveTo>
                    <a:pt x="426" y="1"/>
                  </a:moveTo>
                  <a:lnTo>
                    <a:pt x="1" y="397"/>
                  </a:lnTo>
                  <a:lnTo>
                    <a:pt x="188" y="397"/>
                  </a:lnTo>
                  <a:cubicBezTo>
                    <a:pt x="275" y="873"/>
                    <a:pt x="628" y="1263"/>
                    <a:pt x="1097" y="1386"/>
                  </a:cubicBezTo>
                  <a:lnTo>
                    <a:pt x="1104" y="895"/>
                  </a:lnTo>
                  <a:cubicBezTo>
                    <a:pt x="888" y="801"/>
                    <a:pt x="729" y="621"/>
                    <a:pt x="664" y="397"/>
                  </a:cubicBezTo>
                  <a:lnTo>
                    <a:pt x="830" y="397"/>
                  </a:lnTo>
                  <a:lnTo>
                    <a:pt x="426" y="1"/>
                  </a:ln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3" name="Google Shape;2423;p73"/>
            <p:cNvSpPr/>
            <p:nvPr/>
          </p:nvSpPr>
          <p:spPr>
            <a:xfrm>
              <a:off x="4850375" y="1372800"/>
              <a:ext cx="34625" cy="27450"/>
            </a:xfrm>
            <a:custGeom>
              <a:rect b="b" l="l" r="r" t="t"/>
              <a:pathLst>
                <a:path extrusionOk="0" h="1098" w="1385">
                  <a:moveTo>
                    <a:pt x="894" y="1"/>
                  </a:moveTo>
                  <a:cubicBezTo>
                    <a:pt x="801" y="210"/>
                    <a:pt x="620" y="369"/>
                    <a:pt x="397" y="434"/>
                  </a:cubicBezTo>
                  <a:lnTo>
                    <a:pt x="397" y="275"/>
                  </a:lnTo>
                  <a:lnTo>
                    <a:pt x="0" y="672"/>
                  </a:lnTo>
                  <a:lnTo>
                    <a:pt x="397" y="1097"/>
                  </a:lnTo>
                  <a:lnTo>
                    <a:pt x="397" y="910"/>
                  </a:lnTo>
                  <a:cubicBezTo>
                    <a:pt x="873" y="823"/>
                    <a:pt x="1262" y="470"/>
                    <a:pt x="1385" y="1"/>
                  </a:cubicBez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4" name="Google Shape;2424;p73"/>
            <p:cNvSpPr/>
            <p:nvPr/>
          </p:nvSpPr>
          <p:spPr>
            <a:xfrm>
              <a:off x="4825850" y="1329900"/>
              <a:ext cx="34625" cy="27975"/>
            </a:xfrm>
            <a:custGeom>
              <a:rect b="b" l="l" r="r" t="t"/>
              <a:pathLst>
                <a:path extrusionOk="0" h="1119" w="1385">
                  <a:moveTo>
                    <a:pt x="988" y="0"/>
                  </a:moveTo>
                  <a:lnTo>
                    <a:pt x="988" y="188"/>
                  </a:lnTo>
                  <a:cubicBezTo>
                    <a:pt x="505" y="274"/>
                    <a:pt x="123" y="635"/>
                    <a:pt x="0" y="1118"/>
                  </a:cubicBezTo>
                  <a:lnTo>
                    <a:pt x="491" y="1118"/>
                  </a:lnTo>
                  <a:cubicBezTo>
                    <a:pt x="584" y="895"/>
                    <a:pt x="765" y="729"/>
                    <a:pt x="995" y="664"/>
                  </a:cubicBezTo>
                  <a:lnTo>
                    <a:pt x="995" y="830"/>
                  </a:lnTo>
                  <a:lnTo>
                    <a:pt x="1385" y="426"/>
                  </a:lnTo>
                  <a:lnTo>
                    <a:pt x="988"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25" name="Google Shape;2425;p73"/>
          <p:cNvGrpSpPr/>
          <p:nvPr/>
        </p:nvGrpSpPr>
        <p:grpSpPr>
          <a:xfrm>
            <a:off x="6396103" y="2318845"/>
            <a:ext cx="582574" cy="533871"/>
            <a:chOff x="4903200" y="1331525"/>
            <a:chExt cx="73575" cy="67425"/>
          </a:xfrm>
        </p:grpSpPr>
        <p:sp>
          <p:nvSpPr>
            <p:cNvPr id="2426" name="Google Shape;2426;p73"/>
            <p:cNvSpPr/>
            <p:nvPr/>
          </p:nvSpPr>
          <p:spPr>
            <a:xfrm>
              <a:off x="4903200" y="1331525"/>
              <a:ext cx="73575" cy="67425"/>
            </a:xfrm>
            <a:custGeom>
              <a:rect b="b" l="l" r="r" t="t"/>
              <a:pathLst>
                <a:path extrusionOk="0" h="2697" w="2943">
                  <a:moveTo>
                    <a:pt x="1652" y="0"/>
                  </a:moveTo>
                  <a:lnTo>
                    <a:pt x="1652" y="173"/>
                  </a:lnTo>
                  <a:cubicBezTo>
                    <a:pt x="534" y="195"/>
                    <a:pt x="0" y="1551"/>
                    <a:pt x="794" y="2330"/>
                  </a:cubicBezTo>
                  <a:cubicBezTo>
                    <a:pt x="1051" y="2583"/>
                    <a:pt x="1366" y="2696"/>
                    <a:pt x="1674" y="2696"/>
                  </a:cubicBezTo>
                  <a:cubicBezTo>
                    <a:pt x="2323" y="2696"/>
                    <a:pt x="2943" y="2194"/>
                    <a:pt x="2943" y="1435"/>
                  </a:cubicBezTo>
                  <a:lnTo>
                    <a:pt x="2503" y="1435"/>
                  </a:lnTo>
                  <a:cubicBezTo>
                    <a:pt x="2503" y="1928"/>
                    <a:pt x="2093" y="2259"/>
                    <a:pt x="1668" y="2259"/>
                  </a:cubicBezTo>
                  <a:cubicBezTo>
                    <a:pt x="1470" y="2259"/>
                    <a:pt x="1269" y="2187"/>
                    <a:pt x="1104" y="2027"/>
                  </a:cubicBezTo>
                  <a:cubicBezTo>
                    <a:pt x="577" y="1515"/>
                    <a:pt x="923" y="628"/>
                    <a:pt x="1652" y="613"/>
                  </a:cubicBezTo>
                  <a:lnTo>
                    <a:pt x="1652" y="765"/>
                  </a:lnTo>
                  <a:lnTo>
                    <a:pt x="2020" y="390"/>
                  </a:lnTo>
                  <a:lnTo>
                    <a:pt x="1652" y="0"/>
                  </a:ln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27" name="Google Shape;2427;p73"/>
            <p:cNvSpPr/>
            <p:nvPr/>
          </p:nvSpPr>
          <p:spPr>
            <a:xfrm>
              <a:off x="4930250" y="1353150"/>
              <a:ext cx="29775" cy="32475"/>
            </a:xfrm>
            <a:custGeom>
              <a:rect b="b" l="l" r="r" t="t"/>
              <a:pathLst>
                <a:path extrusionOk="0" h="1299" w="1191">
                  <a:moveTo>
                    <a:pt x="592" y="1"/>
                  </a:moveTo>
                  <a:cubicBezTo>
                    <a:pt x="274" y="1"/>
                    <a:pt x="15" y="246"/>
                    <a:pt x="0" y="570"/>
                  </a:cubicBezTo>
                  <a:lnTo>
                    <a:pt x="447" y="570"/>
                  </a:lnTo>
                  <a:cubicBezTo>
                    <a:pt x="447" y="479"/>
                    <a:pt x="519" y="416"/>
                    <a:pt x="597" y="416"/>
                  </a:cubicBezTo>
                  <a:cubicBezTo>
                    <a:pt x="624" y="416"/>
                    <a:pt x="652" y="424"/>
                    <a:pt x="678" y="441"/>
                  </a:cubicBezTo>
                  <a:cubicBezTo>
                    <a:pt x="779" y="506"/>
                    <a:pt x="765" y="657"/>
                    <a:pt x="656" y="707"/>
                  </a:cubicBezTo>
                  <a:lnTo>
                    <a:pt x="656" y="534"/>
                  </a:lnTo>
                  <a:lnTo>
                    <a:pt x="289" y="902"/>
                  </a:lnTo>
                  <a:lnTo>
                    <a:pt x="656" y="1299"/>
                  </a:lnTo>
                  <a:lnTo>
                    <a:pt x="656" y="1155"/>
                  </a:lnTo>
                  <a:cubicBezTo>
                    <a:pt x="959" y="1126"/>
                    <a:pt x="1190" y="873"/>
                    <a:pt x="1190" y="570"/>
                  </a:cubicBezTo>
                  <a:cubicBezTo>
                    <a:pt x="1176" y="246"/>
                    <a:pt x="916" y="1"/>
                    <a:pt x="592"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28" name="Google Shape;2428;p73"/>
          <p:cNvGrpSpPr/>
          <p:nvPr/>
        </p:nvGrpSpPr>
        <p:grpSpPr>
          <a:xfrm>
            <a:off x="5755581" y="3078709"/>
            <a:ext cx="583960" cy="565345"/>
            <a:chOff x="4815575" y="1416800"/>
            <a:chExt cx="73750" cy="71400"/>
          </a:xfrm>
        </p:grpSpPr>
        <p:sp>
          <p:nvSpPr>
            <p:cNvPr id="2429" name="Google Shape;2429;p73"/>
            <p:cNvSpPr/>
            <p:nvPr/>
          </p:nvSpPr>
          <p:spPr>
            <a:xfrm>
              <a:off x="4815575" y="1416800"/>
              <a:ext cx="43100" cy="52150"/>
            </a:xfrm>
            <a:custGeom>
              <a:rect b="b" l="l" r="r" t="t"/>
              <a:pathLst>
                <a:path extrusionOk="0" h="2086" w="1724">
                  <a:moveTo>
                    <a:pt x="1327" y="1"/>
                  </a:moveTo>
                  <a:lnTo>
                    <a:pt x="1327" y="181"/>
                  </a:lnTo>
                  <a:cubicBezTo>
                    <a:pt x="469" y="361"/>
                    <a:pt x="0" y="1299"/>
                    <a:pt x="375" y="2085"/>
                  </a:cubicBezTo>
                  <a:lnTo>
                    <a:pt x="772" y="1818"/>
                  </a:lnTo>
                  <a:cubicBezTo>
                    <a:pt x="729" y="1717"/>
                    <a:pt x="707" y="1609"/>
                    <a:pt x="707" y="1501"/>
                  </a:cubicBezTo>
                  <a:cubicBezTo>
                    <a:pt x="714" y="1111"/>
                    <a:pt x="959" y="772"/>
                    <a:pt x="1327" y="657"/>
                  </a:cubicBezTo>
                  <a:lnTo>
                    <a:pt x="1327" y="823"/>
                  </a:lnTo>
                  <a:lnTo>
                    <a:pt x="1724" y="426"/>
                  </a:lnTo>
                  <a:lnTo>
                    <a:pt x="1327" y="1"/>
                  </a:ln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0" name="Google Shape;2430;p73"/>
            <p:cNvSpPr/>
            <p:nvPr/>
          </p:nvSpPr>
          <p:spPr>
            <a:xfrm>
              <a:off x="4861725" y="1421125"/>
              <a:ext cx="27600" cy="51250"/>
            </a:xfrm>
            <a:custGeom>
              <a:rect b="b" l="l" r="r" t="t"/>
              <a:pathLst>
                <a:path extrusionOk="0" h="2050" w="1104">
                  <a:moveTo>
                    <a:pt x="0" y="1"/>
                  </a:moveTo>
                  <a:lnTo>
                    <a:pt x="0" y="477"/>
                  </a:lnTo>
                  <a:cubicBezTo>
                    <a:pt x="375" y="592"/>
                    <a:pt x="635" y="938"/>
                    <a:pt x="635" y="1328"/>
                  </a:cubicBezTo>
                  <a:cubicBezTo>
                    <a:pt x="635" y="1429"/>
                    <a:pt x="621" y="1530"/>
                    <a:pt x="585" y="1624"/>
                  </a:cubicBezTo>
                  <a:lnTo>
                    <a:pt x="404" y="1494"/>
                  </a:lnTo>
                  <a:lnTo>
                    <a:pt x="513" y="2049"/>
                  </a:lnTo>
                  <a:lnTo>
                    <a:pt x="1089" y="1963"/>
                  </a:lnTo>
                  <a:lnTo>
                    <a:pt x="981" y="1883"/>
                  </a:lnTo>
                  <a:cubicBezTo>
                    <a:pt x="1061" y="1710"/>
                    <a:pt x="1104" y="1523"/>
                    <a:pt x="1104" y="1328"/>
                  </a:cubicBezTo>
                  <a:cubicBezTo>
                    <a:pt x="1104" y="679"/>
                    <a:pt x="635" y="123"/>
                    <a:pt x="0"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1" name="Google Shape;2431;p73"/>
            <p:cNvSpPr/>
            <p:nvPr/>
          </p:nvSpPr>
          <p:spPr>
            <a:xfrm>
              <a:off x="4829450" y="1467825"/>
              <a:ext cx="49250" cy="20375"/>
            </a:xfrm>
            <a:custGeom>
              <a:rect b="b" l="l" r="r" t="t"/>
              <a:pathLst>
                <a:path extrusionOk="0" h="815" w="1970">
                  <a:moveTo>
                    <a:pt x="109" y="1"/>
                  </a:moveTo>
                  <a:lnTo>
                    <a:pt x="0" y="556"/>
                  </a:lnTo>
                  <a:lnTo>
                    <a:pt x="137" y="462"/>
                  </a:lnTo>
                  <a:cubicBezTo>
                    <a:pt x="394" y="698"/>
                    <a:pt x="720" y="815"/>
                    <a:pt x="1045" y="815"/>
                  </a:cubicBezTo>
                  <a:cubicBezTo>
                    <a:pt x="1378" y="815"/>
                    <a:pt x="1710" y="692"/>
                    <a:pt x="1969" y="448"/>
                  </a:cubicBezTo>
                  <a:lnTo>
                    <a:pt x="1969" y="441"/>
                  </a:lnTo>
                  <a:lnTo>
                    <a:pt x="1573" y="174"/>
                  </a:lnTo>
                  <a:cubicBezTo>
                    <a:pt x="1418" y="292"/>
                    <a:pt x="1232" y="352"/>
                    <a:pt x="1046" y="352"/>
                  </a:cubicBezTo>
                  <a:cubicBezTo>
                    <a:pt x="868" y="352"/>
                    <a:pt x="689" y="297"/>
                    <a:pt x="534" y="188"/>
                  </a:cubicBezTo>
                  <a:lnTo>
                    <a:pt x="678" y="95"/>
                  </a:lnTo>
                  <a:lnTo>
                    <a:pt x="109" y="1"/>
                  </a:ln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32" name="Google Shape;2432;p73"/>
          <p:cNvGrpSpPr/>
          <p:nvPr/>
        </p:nvGrpSpPr>
        <p:grpSpPr>
          <a:xfrm>
            <a:off x="6390362" y="3108896"/>
            <a:ext cx="589898" cy="504970"/>
            <a:chOff x="4902475" y="1418875"/>
            <a:chExt cx="74500" cy="63775"/>
          </a:xfrm>
        </p:grpSpPr>
        <p:sp>
          <p:nvSpPr>
            <p:cNvPr id="2433" name="Google Shape;2433;p73"/>
            <p:cNvSpPr/>
            <p:nvPr/>
          </p:nvSpPr>
          <p:spPr>
            <a:xfrm>
              <a:off x="4902475" y="1418875"/>
              <a:ext cx="74500" cy="63775"/>
            </a:xfrm>
            <a:custGeom>
              <a:rect b="b" l="l" r="r" t="t"/>
              <a:pathLst>
                <a:path extrusionOk="0" h="2551" w="2980">
                  <a:moveTo>
                    <a:pt x="1703" y="444"/>
                  </a:moveTo>
                  <a:cubicBezTo>
                    <a:pt x="2164" y="444"/>
                    <a:pt x="2539" y="819"/>
                    <a:pt x="2539" y="1281"/>
                  </a:cubicBezTo>
                  <a:cubicBezTo>
                    <a:pt x="2539" y="1784"/>
                    <a:pt x="2126" y="2118"/>
                    <a:pt x="1695" y="2118"/>
                  </a:cubicBezTo>
                  <a:cubicBezTo>
                    <a:pt x="1490" y="2118"/>
                    <a:pt x="1281" y="2042"/>
                    <a:pt x="1111" y="1872"/>
                  </a:cubicBezTo>
                  <a:cubicBezTo>
                    <a:pt x="585" y="1346"/>
                    <a:pt x="960" y="444"/>
                    <a:pt x="1703" y="444"/>
                  </a:cubicBezTo>
                  <a:close/>
                  <a:moveTo>
                    <a:pt x="1697" y="0"/>
                  </a:moveTo>
                  <a:cubicBezTo>
                    <a:pt x="1383" y="0"/>
                    <a:pt x="1063" y="118"/>
                    <a:pt x="801" y="379"/>
                  </a:cubicBezTo>
                  <a:cubicBezTo>
                    <a:pt x="0" y="1180"/>
                    <a:pt x="570" y="2550"/>
                    <a:pt x="1703" y="2550"/>
                  </a:cubicBezTo>
                  <a:cubicBezTo>
                    <a:pt x="2409" y="2550"/>
                    <a:pt x="2979" y="1980"/>
                    <a:pt x="2979" y="1281"/>
                  </a:cubicBezTo>
                  <a:cubicBezTo>
                    <a:pt x="2979" y="510"/>
                    <a:pt x="2353" y="0"/>
                    <a:pt x="1697" y="0"/>
                  </a:cubicBez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4" name="Google Shape;2434;p73"/>
            <p:cNvSpPr/>
            <p:nvPr/>
          </p:nvSpPr>
          <p:spPr>
            <a:xfrm>
              <a:off x="4916350" y="1418975"/>
              <a:ext cx="59725" cy="63675"/>
            </a:xfrm>
            <a:custGeom>
              <a:rect b="b" l="l" r="r" t="t"/>
              <a:pathLst>
                <a:path extrusionOk="0" h="2547" w="2389">
                  <a:moveTo>
                    <a:pt x="1148" y="0"/>
                  </a:moveTo>
                  <a:cubicBezTo>
                    <a:pt x="765" y="0"/>
                    <a:pt x="397" y="173"/>
                    <a:pt x="159" y="476"/>
                  </a:cubicBezTo>
                  <a:lnTo>
                    <a:pt x="1" y="354"/>
                  </a:lnTo>
                  <a:lnTo>
                    <a:pt x="116" y="967"/>
                  </a:lnTo>
                  <a:lnTo>
                    <a:pt x="700" y="909"/>
                  </a:lnTo>
                  <a:lnTo>
                    <a:pt x="498" y="750"/>
                  </a:lnTo>
                  <a:cubicBezTo>
                    <a:pt x="669" y="541"/>
                    <a:pt x="910" y="441"/>
                    <a:pt x="1149" y="441"/>
                  </a:cubicBezTo>
                  <a:cubicBezTo>
                    <a:pt x="1454" y="441"/>
                    <a:pt x="1755" y="605"/>
                    <a:pt x="1905" y="916"/>
                  </a:cubicBezTo>
                  <a:cubicBezTo>
                    <a:pt x="2165" y="1472"/>
                    <a:pt x="1768" y="2106"/>
                    <a:pt x="1148" y="2106"/>
                  </a:cubicBezTo>
                  <a:lnTo>
                    <a:pt x="1148" y="2546"/>
                  </a:lnTo>
                  <a:cubicBezTo>
                    <a:pt x="1840" y="2532"/>
                    <a:pt x="2388" y="1962"/>
                    <a:pt x="2388" y="1277"/>
                  </a:cubicBezTo>
                  <a:cubicBezTo>
                    <a:pt x="2388" y="584"/>
                    <a:pt x="1840" y="22"/>
                    <a:pt x="1148" y="0"/>
                  </a:cubicBez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35" name="Google Shape;2435;p73"/>
          <p:cNvGrpSpPr/>
          <p:nvPr/>
        </p:nvGrpSpPr>
        <p:grpSpPr>
          <a:xfrm>
            <a:off x="5765577" y="3826000"/>
            <a:ext cx="563967" cy="567127"/>
            <a:chOff x="4818100" y="1507675"/>
            <a:chExt cx="71225" cy="71625"/>
          </a:xfrm>
        </p:grpSpPr>
        <p:sp>
          <p:nvSpPr>
            <p:cNvPr id="2436" name="Google Shape;2436;p73"/>
            <p:cNvSpPr/>
            <p:nvPr/>
          </p:nvSpPr>
          <p:spPr>
            <a:xfrm>
              <a:off x="4818100" y="1507675"/>
              <a:ext cx="46000" cy="56300"/>
            </a:xfrm>
            <a:custGeom>
              <a:rect b="b" l="l" r="r" t="t"/>
              <a:pathLst>
                <a:path extrusionOk="0" h="2252" w="1840">
                  <a:moveTo>
                    <a:pt x="1457" y="1"/>
                  </a:moveTo>
                  <a:lnTo>
                    <a:pt x="1457" y="159"/>
                  </a:lnTo>
                  <a:cubicBezTo>
                    <a:pt x="606" y="188"/>
                    <a:pt x="0" y="989"/>
                    <a:pt x="195" y="1818"/>
                  </a:cubicBezTo>
                  <a:cubicBezTo>
                    <a:pt x="188" y="1818"/>
                    <a:pt x="188" y="1825"/>
                    <a:pt x="188" y="1833"/>
                  </a:cubicBezTo>
                  <a:lnTo>
                    <a:pt x="195" y="1869"/>
                  </a:lnTo>
                  <a:cubicBezTo>
                    <a:pt x="195" y="1876"/>
                    <a:pt x="202" y="1883"/>
                    <a:pt x="202" y="1898"/>
                  </a:cubicBezTo>
                  <a:cubicBezTo>
                    <a:pt x="202" y="1905"/>
                    <a:pt x="209" y="1912"/>
                    <a:pt x="209" y="1919"/>
                  </a:cubicBezTo>
                  <a:cubicBezTo>
                    <a:pt x="209" y="1934"/>
                    <a:pt x="216" y="1948"/>
                    <a:pt x="224" y="1955"/>
                  </a:cubicBezTo>
                  <a:lnTo>
                    <a:pt x="231" y="1977"/>
                  </a:lnTo>
                  <a:cubicBezTo>
                    <a:pt x="245" y="2013"/>
                    <a:pt x="260" y="2056"/>
                    <a:pt x="274" y="2092"/>
                  </a:cubicBezTo>
                  <a:lnTo>
                    <a:pt x="281" y="2100"/>
                  </a:lnTo>
                  <a:cubicBezTo>
                    <a:pt x="289" y="2114"/>
                    <a:pt x="296" y="2128"/>
                    <a:pt x="303" y="2143"/>
                  </a:cubicBezTo>
                  <a:lnTo>
                    <a:pt x="317" y="2157"/>
                  </a:lnTo>
                  <a:cubicBezTo>
                    <a:pt x="317" y="2172"/>
                    <a:pt x="325" y="2186"/>
                    <a:pt x="332" y="2201"/>
                  </a:cubicBezTo>
                  <a:lnTo>
                    <a:pt x="346" y="2215"/>
                  </a:lnTo>
                  <a:cubicBezTo>
                    <a:pt x="353" y="2229"/>
                    <a:pt x="361" y="2237"/>
                    <a:pt x="368" y="2251"/>
                  </a:cubicBezTo>
                  <a:lnTo>
                    <a:pt x="743" y="1970"/>
                  </a:lnTo>
                  <a:lnTo>
                    <a:pt x="721" y="1934"/>
                  </a:lnTo>
                  <a:lnTo>
                    <a:pt x="700" y="1898"/>
                  </a:lnTo>
                  <a:lnTo>
                    <a:pt x="692" y="1883"/>
                  </a:lnTo>
                  <a:cubicBezTo>
                    <a:pt x="685" y="1862"/>
                    <a:pt x="678" y="1847"/>
                    <a:pt x="671" y="1825"/>
                  </a:cubicBezTo>
                  <a:cubicBezTo>
                    <a:pt x="671" y="1818"/>
                    <a:pt x="664" y="1811"/>
                    <a:pt x="664" y="1804"/>
                  </a:cubicBezTo>
                  <a:cubicBezTo>
                    <a:pt x="664" y="1797"/>
                    <a:pt x="656" y="1782"/>
                    <a:pt x="649" y="1775"/>
                  </a:cubicBezTo>
                  <a:lnTo>
                    <a:pt x="642" y="1732"/>
                  </a:lnTo>
                  <a:lnTo>
                    <a:pt x="635" y="1703"/>
                  </a:lnTo>
                  <a:lnTo>
                    <a:pt x="628" y="1667"/>
                  </a:lnTo>
                  <a:lnTo>
                    <a:pt x="628" y="1645"/>
                  </a:lnTo>
                  <a:cubicBezTo>
                    <a:pt x="628" y="1638"/>
                    <a:pt x="620" y="1609"/>
                    <a:pt x="620" y="1587"/>
                  </a:cubicBezTo>
                  <a:lnTo>
                    <a:pt x="620" y="1573"/>
                  </a:lnTo>
                  <a:lnTo>
                    <a:pt x="620" y="1508"/>
                  </a:lnTo>
                  <a:cubicBezTo>
                    <a:pt x="620" y="1039"/>
                    <a:pt x="988" y="650"/>
                    <a:pt x="1457" y="628"/>
                  </a:cubicBezTo>
                  <a:lnTo>
                    <a:pt x="1457" y="809"/>
                  </a:lnTo>
                  <a:lnTo>
                    <a:pt x="1839" y="419"/>
                  </a:lnTo>
                  <a:lnTo>
                    <a:pt x="1457" y="1"/>
                  </a:ln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7" name="Google Shape;2437;p73"/>
            <p:cNvSpPr/>
            <p:nvPr/>
          </p:nvSpPr>
          <p:spPr>
            <a:xfrm>
              <a:off x="4869825" y="1519575"/>
              <a:ext cx="19500" cy="23825"/>
            </a:xfrm>
            <a:custGeom>
              <a:rect b="b" l="l" r="r" t="t"/>
              <a:pathLst>
                <a:path extrusionOk="0" h="953" w="780">
                  <a:moveTo>
                    <a:pt x="304" y="1"/>
                  </a:moveTo>
                  <a:lnTo>
                    <a:pt x="1" y="354"/>
                  </a:lnTo>
                  <a:cubicBezTo>
                    <a:pt x="181" y="506"/>
                    <a:pt x="289" y="722"/>
                    <a:pt x="311" y="953"/>
                  </a:cubicBezTo>
                  <a:lnTo>
                    <a:pt x="780" y="953"/>
                  </a:lnTo>
                  <a:cubicBezTo>
                    <a:pt x="751" y="585"/>
                    <a:pt x="585" y="239"/>
                    <a:pt x="304" y="1"/>
                  </a:cubicBez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8" name="Google Shape;2438;p73"/>
            <p:cNvSpPr/>
            <p:nvPr/>
          </p:nvSpPr>
          <p:spPr>
            <a:xfrm>
              <a:off x="4857575" y="1547700"/>
              <a:ext cx="31575" cy="31600"/>
            </a:xfrm>
            <a:custGeom>
              <a:rect b="b" l="l" r="r" t="t"/>
              <a:pathLst>
                <a:path extrusionOk="0" h="1264" w="1263">
                  <a:moveTo>
                    <a:pt x="801" y="1"/>
                  </a:moveTo>
                  <a:cubicBezTo>
                    <a:pt x="758" y="419"/>
                    <a:pt x="426" y="751"/>
                    <a:pt x="1" y="794"/>
                  </a:cubicBezTo>
                  <a:lnTo>
                    <a:pt x="1" y="1263"/>
                  </a:lnTo>
                  <a:cubicBezTo>
                    <a:pt x="679" y="1213"/>
                    <a:pt x="1219" y="679"/>
                    <a:pt x="1263" y="1"/>
                  </a:cubicBez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39" name="Google Shape;2439;p73"/>
            <p:cNvSpPr/>
            <p:nvPr/>
          </p:nvSpPr>
          <p:spPr>
            <a:xfrm>
              <a:off x="4829800" y="1560150"/>
              <a:ext cx="23650" cy="18950"/>
            </a:xfrm>
            <a:custGeom>
              <a:rect b="b" l="l" r="r" t="t"/>
              <a:pathLst>
                <a:path extrusionOk="0" h="758" w="946">
                  <a:moveTo>
                    <a:pt x="376" y="1"/>
                  </a:moveTo>
                  <a:lnTo>
                    <a:pt x="1" y="282"/>
                  </a:lnTo>
                  <a:cubicBezTo>
                    <a:pt x="239" y="563"/>
                    <a:pt x="578" y="736"/>
                    <a:pt x="946" y="758"/>
                  </a:cubicBezTo>
                  <a:lnTo>
                    <a:pt x="946" y="289"/>
                  </a:lnTo>
                  <a:cubicBezTo>
                    <a:pt x="722" y="267"/>
                    <a:pt x="520" y="166"/>
                    <a:pt x="376"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40" name="Google Shape;2440;p73"/>
          <p:cNvGrpSpPr/>
          <p:nvPr/>
        </p:nvGrpSpPr>
        <p:grpSpPr>
          <a:xfrm>
            <a:off x="5079075" y="3829461"/>
            <a:ext cx="628301" cy="588505"/>
            <a:chOff x="4721450" y="1509475"/>
            <a:chExt cx="79350" cy="74325"/>
          </a:xfrm>
        </p:grpSpPr>
        <p:sp>
          <p:nvSpPr>
            <p:cNvPr id="2441" name="Google Shape;2441;p73"/>
            <p:cNvSpPr/>
            <p:nvPr/>
          </p:nvSpPr>
          <p:spPr>
            <a:xfrm>
              <a:off x="4729025" y="1509475"/>
              <a:ext cx="27050" cy="26725"/>
            </a:xfrm>
            <a:custGeom>
              <a:rect b="b" l="l" r="r" t="t"/>
              <a:pathLst>
                <a:path extrusionOk="0" h="1069" w="1082">
                  <a:moveTo>
                    <a:pt x="440" y="1"/>
                  </a:moveTo>
                  <a:lnTo>
                    <a:pt x="570" y="224"/>
                  </a:lnTo>
                  <a:cubicBezTo>
                    <a:pt x="296" y="405"/>
                    <a:pt x="94" y="672"/>
                    <a:pt x="0" y="989"/>
                  </a:cubicBezTo>
                  <a:lnTo>
                    <a:pt x="188" y="809"/>
                  </a:lnTo>
                  <a:lnTo>
                    <a:pt x="462" y="1068"/>
                  </a:lnTo>
                  <a:cubicBezTo>
                    <a:pt x="527" y="888"/>
                    <a:pt x="649" y="737"/>
                    <a:pt x="808" y="628"/>
                  </a:cubicBezTo>
                  <a:lnTo>
                    <a:pt x="923" y="823"/>
                  </a:lnTo>
                  <a:lnTo>
                    <a:pt x="1082" y="188"/>
                  </a:lnTo>
                  <a:lnTo>
                    <a:pt x="440" y="1"/>
                  </a:ln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2" name="Google Shape;2442;p73"/>
            <p:cNvSpPr/>
            <p:nvPr/>
          </p:nvSpPr>
          <p:spPr>
            <a:xfrm>
              <a:off x="4721450" y="1533275"/>
              <a:ext cx="32300" cy="42600"/>
            </a:xfrm>
            <a:custGeom>
              <a:rect b="b" l="l" r="r" t="t"/>
              <a:pathLst>
                <a:path extrusionOk="0" h="1704" w="1292">
                  <a:moveTo>
                    <a:pt x="491" y="1"/>
                  </a:moveTo>
                  <a:lnTo>
                    <a:pt x="0" y="455"/>
                  </a:lnTo>
                  <a:lnTo>
                    <a:pt x="238" y="455"/>
                  </a:lnTo>
                  <a:cubicBezTo>
                    <a:pt x="253" y="1025"/>
                    <a:pt x="635" y="1530"/>
                    <a:pt x="1183" y="1703"/>
                  </a:cubicBezTo>
                  <a:lnTo>
                    <a:pt x="1024" y="1530"/>
                  </a:lnTo>
                  <a:lnTo>
                    <a:pt x="1291" y="1256"/>
                  </a:lnTo>
                  <a:cubicBezTo>
                    <a:pt x="952" y="1133"/>
                    <a:pt x="721" y="816"/>
                    <a:pt x="707" y="455"/>
                  </a:cubicBezTo>
                  <a:lnTo>
                    <a:pt x="945" y="455"/>
                  </a:lnTo>
                  <a:lnTo>
                    <a:pt x="491" y="1"/>
                  </a:ln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3" name="Google Shape;2443;p73"/>
            <p:cNvSpPr/>
            <p:nvPr/>
          </p:nvSpPr>
          <p:spPr>
            <a:xfrm>
              <a:off x="4750650" y="1551675"/>
              <a:ext cx="42950" cy="32125"/>
            </a:xfrm>
            <a:custGeom>
              <a:rect b="b" l="l" r="r" t="t"/>
              <a:pathLst>
                <a:path extrusionOk="0" h="1285" w="1718">
                  <a:moveTo>
                    <a:pt x="1256" y="1"/>
                  </a:moveTo>
                  <a:cubicBezTo>
                    <a:pt x="1126" y="332"/>
                    <a:pt x="808" y="556"/>
                    <a:pt x="448" y="570"/>
                  </a:cubicBezTo>
                  <a:lnTo>
                    <a:pt x="448" y="340"/>
                  </a:lnTo>
                  <a:lnTo>
                    <a:pt x="1" y="794"/>
                  </a:lnTo>
                  <a:lnTo>
                    <a:pt x="448" y="1284"/>
                  </a:lnTo>
                  <a:lnTo>
                    <a:pt x="448" y="1032"/>
                  </a:lnTo>
                  <a:cubicBezTo>
                    <a:pt x="1039" y="1025"/>
                    <a:pt x="1551" y="635"/>
                    <a:pt x="1717" y="73"/>
                  </a:cubicBezTo>
                  <a:lnTo>
                    <a:pt x="1717" y="73"/>
                  </a:lnTo>
                  <a:lnTo>
                    <a:pt x="1515" y="260"/>
                  </a:lnTo>
                  <a:lnTo>
                    <a:pt x="1256"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4" name="Google Shape;2444;p73"/>
            <p:cNvSpPr/>
            <p:nvPr/>
          </p:nvSpPr>
          <p:spPr>
            <a:xfrm>
              <a:off x="4761300" y="1510025"/>
              <a:ext cx="39500" cy="44375"/>
            </a:xfrm>
            <a:custGeom>
              <a:rect b="b" l="l" r="r" t="t"/>
              <a:pathLst>
                <a:path extrusionOk="0" h="1775" w="1580">
                  <a:moveTo>
                    <a:pt x="13" y="0"/>
                  </a:moveTo>
                  <a:cubicBezTo>
                    <a:pt x="9" y="0"/>
                    <a:pt x="5" y="0"/>
                    <a:pt x="0" y="0"/>
                  </a:cubicBezTo>
                  <a:lnTo>
                    <a:pt x="0" y="462"/>
                  </a:lnTo>
                  <a:cubicBezTo>
                    <a:pt x="476" y="462"/>
                    <a:pt x="873" y="844"/>
                    <a:pt x="880" y="1328"/>
                  </a:cubicBezTo>
                  <a:lnTo>
                    <a:pt x="635" y="1328"/>
                  </a:lnTo>
                  <a:lnTo>
                    <a:pt x="1089" y="1775"/>
                  </a:lnTo>
                  <a:lnTo>
                    <a:pt x="1580" y="1328"/>
                  </a:lnTo>
                  <a:lnTo>
                    <a:pt x="1349" y="1328"/>
                  </a:lnTo>
                  <a:cubicBezTo>
                    <a:pt x="1335" y="589"/>
                    <a:pt x="743" y="0"/>
                    <a:pt x="13" y="0"/>
                  </a:cubicBez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45" name="Google Shape;2445;p73"/>
          <p:cNvGrpSpPr/>
          <p:nvPr/>
        </p:nvGrpSpPr>
        <p:grpSpPr>
          <a:xfrm>
            <a:off x="6424608" y="3814027"/>
            <a:ext cx="557038" cy="562772"/>
            <a:chOff x="4906800" y="1507500"/>
            <a:chExt cx="70350" cy="71075"/>
          </a:xfrm>
        </p:grpSpPr>
        <p:sp>
          <p:nvSpPr>
            <p:cNvPr id="2446" name="Google Shape;2446;p73"/>
            <p:cNvSpPr/>
            <p:nvPr/>
          </p:nvSpPr>
          <p:spPr>
            <a:xfrm>
              <a:off x="4916000" y="1507500"/>
              <a:ext cx="30850" cy="24000"/>
            </a:xfrm>
            <a:custGeom>
              <a:rect b="b" l="l" r="r" t="t"/>
              <a:pathLst>
                <a:path extrusionOk="0" h="960" w="1234">
                  <a:moveTo>
                    <a:pt x="837" y="1"/>
                  </a:moveTo>
                  <a:lnTo>
                    <a:pt x="837" y="202"/>
                  </a:lnTo>
                  <a:cubicBezTo>
                    <a:pt x="484" y="282"/>
                    <a:pt x="181" y="498"/>
                    <a:pt x="0" y="808"/>
                  </a:cubicBezTo>
                  <a:lnTo>
                    <a:pt x="455" y="960"/>
                  </a:lnTo>
                  <a:cubicBezTo>
                    <a:pt x="556" y="837"/>
                    <a:pt x="686" y="736"/>
                    <a:pt x="837" y="686"/>
                  </a:cubicBezTo>
                  <a:lnTo>
                    <a:pt x="837" y="823"/>
                  </a:lnTo>
                  <a:lnTo>
                    <a:pt x="1234" y="426"/>
                  </a:lnTo>
                  <a:lnTo>
                    <a:pt x="837" y="1"/>
                  </a:lnTo>
                  <a:close/>
                </a:path>
              </a:pathLst>
            </a:custGeom>
            <a:noFill/>
            <a:ln cap="flat" cmpd="sng" w="9525">
              <a:solidFill>
                <a:srgbClr val="BAC8D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7" name="Google Shape;2447;p73"/>
            <p:cNvSpPr/>
            <p:nvPr/>
          </p:nvSpPr>
          <p:spPr>
            <a:xfrm>
              <a:off x="4906800" y="1533825"/>
              <a:ext cx="19675" cy="32475"/>
            </a:xfrm>
            <a:custGeom>
              <a:rect b="b" l="l" r="r" t="t"/>
              <a:pathLst>
                <a:path extrusionOk="0" h="1299" w="787">
                  <a:moveTo>
                    <a:pt x="527" y="1"/>
                  </a:moveTo>
                  <a:lnTo>
                    <a:pt x="1" y="246"/>
                  </a:lnTo>
                  <a:lnTo>
                    <a:pt x="181" y="303"/>
                  </a:lnTo>
                  <a:cubicBezTo>
                    <a:pt x="181" y="347"/>
                    <a:pt x="174" y="390"/>
                    <a:pt x="174" y="433"/>
                  </a:cubicBezTo>
                  <a:cubicBezTo>
                    <a:pt x="174" y="751"/>
                    <a:pt x="289" y="1061"/>
                    <a:pt x="498" y="1299"/>
                  </a:cubicBezTo>
                  <a:lnTo>
                    <a:pt x="787" y="909"/>
                  </a:lnTo>
                  <a:cubicBezTo>
                    <a:pt x="693" y="772"/>
                    <a:pt x="650" y="614"/>
                    <a:pt x="642" y="455"/>
                  </a:cubicBezTo>
                  <a:lnTo>
                    <a:pt x="642" y="455"/>
                  </a:lnTo>
                  <a:lnTo>
                    <a:pt x="787" y="498"/>
                  </a:lnTo>
                  <a:lnTo>
                    <a:pt x="527" y="1"/>
                  </a:ln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8" name="Google Shape;2448;p73"/>
            <p:cNvSpPr/>
            <p:nvPr/>
          </p:nvSpPr>
          <p:spPr>
            <a:xfrm>
              <a:off x="4926625" y="1561950"/>
              <a:ext cx="30675" cy="16625"/>
            </a:xfrm>
            <a:custGeom>
              <a:rect b="b" l="l" r="r" t="t"/>
              <a:pathLst>
                <a:path extrusionOk="0" h="665" w="1227">
                  <a:moveTo>
                    <a:pt x="556" y="1"/>
                  </a:moveTo>
                  <a:lnTo>
                    <a:pt x="1" y="87"/>
                  </a:lnTo>
                  <a:lnTo>
                    <a:pt x="66" y="664"/>
                  </a:lnTo>
                  <a:lnTo>
                    <a:pt x="181" y="513"/>
                  </a:lnTo>
                  <a:cubicBezTo>
                    <a:pt x="347" y="585"/>
                    <a:pt x="526" y="621"/>
                    <a:pt x="704" y="621"/>
                  </a:cubicBezTo>
                  <a:cubicBezTo>
                    <a:pt x="883" y="621"/>
                    <a:pt x="1061" y="585"/>
                    <a:pt x="1227" y="513"/>
                  </a:cubicBezTo>
                  <a:lnTo>
                    <a:pt x="946" y="123"/>
                  </a:lnTo>
                  <a:cubicBezTo>
                    <a:pt x="866" y="149"/>
                    <a:pt x="785" y="161"/>
                    <a:pt x="704" y="161"/>
                  </a:cubicBezTo>
                  <a:cubicBezTo>
                    <a:pt x="623" y="161"/>
                    <a:pt x="542" y="149"/>
                    <a:pt x="462" y="123"/>
                  </a:cubicBezTo>
                  <a:lnTo>
                    <a:pt x="556"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49" name="Google Shape;2449;p73"/>
            <p:cNvSpPr/>
            <p:nvPr/>
          </p:nvSpPr>
          <p:spPr>
            <a:xfrm>
              <a:off x="4957475" y="1541400"/>
              <a:ext cx="19675" cy="27800"/>
            </a:xfrm>
            <a:custGeom>
              <a:rect b="b" l="l" r="r" t="t"/>
              <a:pathLst>
                <a:path extrusionOk="0" h="1112" w="787">
                  <a:moveTo>
                    <a:pt x="779" y="0"/>
                  </a:moveTo>
                  <a:lnTo>
                    <a:pt x="318" y="145"/>
                  </a:lnTo>
                  <a:cubicBezTo>
                    <a:pt x="318" y="303"/>
                    <a:pt x="274" y="455"/>
                    <a:pt x="188" y="592"/>
                  </a:cubicBezTo>
                  <a:lnTo>
                    <a:pt x="80" y="448"/>
                  </a:lnTo>
                  <a:lnTo>
                    <a:pt x="0" y="1003"/>
                  </a:lnTo>
                  <a:lnTo>
                    <a:pt x="570" y="1111"/>
                  </a:lnTo>
                  <a:lnTo>
                    <a:pt x="469" y="981"/>
                  </a:lnTo>
                  <a:cubicBezTo>
                    <a:pt x="671" y="743"/>
                    <a:pt x="786" y="440"/>
                    <a:pt x="786" y="130"/>
                  </a:cubicBezTo>
                  <a:cubicBezTo>
                    <a:pt x="786" y="87"/>
                    <a:pt x="786" y="44"/>
                    <a:pt x="779" y="0"/>
                  </a:cubicBez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0" name="Google Shape;2450;p73"/>
            <p:cNvSpPr/>
            <p:nvPr/>
          </p:nvSpPr>
          <p:spPr>
            <a:xfrm>
              <a:off x="4951325" y="1512550"/>
              <a:ext cx="24925" cy="26350"/>
            </a:xfrm>
            <a:custGeom>
              <a:rect b="b" l="l" r="r" t="t"/>
              <a:pathLst>
                <a:path extrusionOk="0" h="1054" w="997">
                  <a:moveTo>
                    <a:pt x="1" y="0"/>
                  </a:moveTo>
                  <a:lnTo>
                    <a:pt x="1" y="476"/>
                  </a:lnTo>
                  <a:cubicBezTo>
                    <a:pt x="145" y="534"/>
                    <a:pt x="282" y="628"/>
                    <a:pt x="376" y="751"/>
                  </a:cubicBezTo>
                  <a:lnTo>
                    <a:pt x="210" y="801"/>
                  </a:lnTo>
                  <a:lnTo>
                    <a:pt x="715" y="1053"/>
                  </a:lnTo>
                  <a:lnTo>
                    <a:pt x="996" y="549"/>
                  </a:lnTo>
                  <a:lnTo>
                    <a:pt x="996" y="549"/>
                  </a:lnTo>
                  <a:lnTo>
                    <a:pt x="838" y="599"/>
                  </a:lnTo>
                  <a:cubicBezTo>
                    <a:pt x="650" y="296"/>
                    <a:pt x="347" y="73"/>
                    <a:pt x="1" y="0"/>
                  </a:cubicBez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51" name="Google Shape;2451;p73"/>
          <p:cNvGrpSpPr/>
          <p:nvPr/>
        </p:nvGrpSpPr>
        <p:grpSpPr>
          <a:xfrm>
            <a:off x="4462216" y="2340963"/>
            <a:ext cx="517934" cy="517934"/>
            <a:chOff x="3736598" y="2170606"/>
            <a:chExt cx="404889" cy="404889"/>
          </a:xfrm>
        </p:grpSpPr>
        <p:sp>
          <p:nvSpPr>
            <p:cNvPr id="2452" name="Google Shape;2452;p73"/>
            <p:cNvSpPr/>
            <p:nvPr/>
          </p:nvSpPr>
          <p:spPr>
            <a:xfrm>
              <a:off x="3950281" y="2170846"/>
              <a:ext cx="191206" cy="231947"/>
            </a:xfrm>
            <a:custGeom>
              <a:rect b="b" l="l" r="r" t="t"/>
              <a:pathLst>
                <a:path extrusionOk="0" h="10652" w="8781">
                  <a:moveTo>
                    <a:pt x="23" y="1"/>
                  </a:moveTo>
                  <a:lnTo>
                    <a:pt x="1435" y="2583"/>
                  </a:lnTo>
                  <a:lnTo>
                    <a:pt x="0" y="5246"/>
                  </a:lnTo>
                  <a:cubicBezTo>
                    <a:pt x="1997" y="5498"/>
                    <a:pt x="3512" y="7186"/>
                    <a:pt x="3547" y="9217"/>
                  </a:cubicBezTo>
                  <a:lnTo>
                    <a:pt x="6187" y="10652"/>
                  </a:lnTo>
                  <a:lnTo>
                    <a:pt x="8780" y="9217"/>
                  </a:lnTo>
                  <a:cubicBezTo>
                    <a:pt x="8746" y="4305"/>
                    <a:pt x="4913" y="276"/>
                    <a:pt x="23" y="1"/>
                  </a:cubicBezTo>
                  <a:close/>
                </a:path>
              </a:pathLst>
            </a:custGeom>
            <a:noFill/>
            <a:ln cap="flat" cmpd="sng" w="9525">
              <a:solidFill>
                <a:srgbClr val="F8FAF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3" name="Google Shape;2453;p73"/>
            <p:cNvSpPr/>
            <p:nvPr/>
          </p:nvSpPr>
          <p:spPr>
            <a:xfrm>
              <a:off x="3737099" y="2170606"/>
              <a:ext cx="231947" cy="191446"/>
            </a:xfrm>
            <a:custGeom>
              <a:rect b="b" l="l" r="r" t="t"/>
              <a:pathLst>
                <a:path extrusionOk="0" h="8792" w="10652">
                  <a:moveTo>
                    <a:pt x="9216" y="0"/>
                  </a:moveTo>
                  <a:cubicBezTo>
                    <a:pt x="4304" y="35"/>
                    <a:pt x="276" y="3868"/>
                    <a:pt x="0" y="8769"/>
                  </a:cubicBezTo>
                  <a:lnTo>
                    <a:pt x="2583" y="7346"/>
                  </a:lnTo>
                  <a:lnTo>
                    <a:pt x="5245" y="8792"/>
                  </a:lnTo>
                  <a:cubicBezTo>
                    <a:pt x="5498" y="6783"/>
                    <a:pt x="7185" y="5268"/>
                    <a:pt x="9216" y="5234"/>
                  </a:cubicBezTo>
                  <a:lnTo>
                    <a:pt x="10651" y="2594"/>
                  </a:lnTo>
                  <a:lnTo>
                    <a:pt x="9216" y="0"/>
                  </a:ln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4" name="Google Shape;2454;p73"/>
            <p:cNvSpPr/>
            <p:nvPr/>
          </p:nvSpPr>
          <p:spPr>
            <a:xfrm>
              <a:off x="3909539" y="2384027"/>
              <a:ext cx="231686" cy="191468"/>
            </a:xfrm>
            <a:custGeom>
              <a:rect b="b" l="l" r="r" t="t"/>
              <a:pathLst>
                <a:path extrusionOk="0" h="8793" w="10640">
                  <a:moveTo>
                    <a:pt x="5395" y="1"/>
                  </a:moveTo>
                  <a:cubicBezTo>
                    <a:pt x="5142" y="1998"/>
                    <a:pt x="3455" y="3513"/>
                    <a:pt x="1435" y="3559"/>
                  </a:cubicBezTo>
                  <a:lnTo>
                    <a:pt x="0" y="6187"/>
                  </a:lnTo>
                  <a:lnTo>
                    <a:pt x="1424" y="8792"/>
                  </a:lnTo>
                  <a:cubicBezTo>
                    <a:pt x="6324" y="8758"/>
                    <a:pt x="10364" y="4913"/>
                    <a:pt x="10640" y="24"/>
                  </a:cubicBezTo>
                  <a:lnTo>
                    <a:pt x="10640" y="24"/>
                  </a:lnTo>
                  <a:lnTo>
                    <a:pt x="8058" y="1436"/>
                  </a:lnTo>
                  <a:lnTo>
                    <a:pt x="5395" y="1"/>
                  </a:lnTo>
                  <a:close/>
                </a:path>
              </a:pathLst>
            </a:custGeom>
            <a:noFill/>
            <a:ln cap="flat" cmpd="sng" w="9525">
              <a:solidFill>
                <a:srgbClr val="BAC8D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5" name="Google Shape;2455;p73"/>
            <p:cNvSpPr/>
            <p:nvPr/>
          </p:nvSpPr>
          <p:spPr>
            <a:xfrm>
              <a:off x="3736598" y="2343307"/>
              <a:ext cx="191707" cy="231686"/>
            </a:xfrm>
            <a:custGeom>
              <a:rect b="b" l="l" r="r" t="t"/>
              <a:pathLst>
                <a:path extrusionOk="0" h="10640" w="8804">
                  <a:moveTo>
                    <a:pt x="2606" y="0"/>
                  </a:moveTo>
                  <a:lnTo>
                    <a:pt x="0" y="1435"/>
                  </a:lnTo>
                  <a:cubicBezTo>
                    <a:pt x="46" y="6335"/>
                    <a:pt x="3880" y="10364"/>
                    <a:pt x="8769" y="10639"/>
                  </a:cubicBezTo>
                  <a:lnTo>
                    <a:pt x="7357" y="8057"/>
                  </a:lnTo>
                  <a:lnTo>
                    <a:pt x="8803" y="5394"/>
                  </a:lnTo>
                  <a:cubicBezTo>
                    <a:pt x="6795" y="5142"/>
                    <a:pt x="5280" y="3455"/>
                    <a:pt x="5245" y="1435"/>
                  </a:cubicBezTo>
                  <a:lnTo>
                    <a:pt x="2606" y="0"/>
                  </a:ln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56" name="Google Shape;2456;p73"/>
          <p:cNvGrpSpPr/>
          <p:nvPr/>
        </p:nvGrpSpPr>
        <p:grpSpPr>
          <a:xfrm>
            <a:off x="3729277" y="2341061"/>
            <a:ext cx="586986" cy="517740"/>
            <a:chOff x="3161917" y="2170682"/>
            <a:chExt cx="458870" cy="404737"/>
          </a:xfrm>
        </p:grpSpPr>
        <p:sp>
          <p:nvSpPr>
            <p:cNvPr id="2457" name="Google Shape;2457;p73"/>
            <p:cNvSpPr/>
            <p:nvPr/>
          </p:nvSpPr>
          <p:spPr>
            <a:xfrm>
              <a:off x="3161917" y="2170682"/>
              <a:ext cx="277174" cy="291676"/>
            </a:xfrm>
            <a:custGeom>
              <a:rect b="b" l="l" r="r" t="t"/>
              <a:pathLst>
                <a:path extrusionOk="0" h="13395" w="12729">
                  <a:moveTo>
                    <a:pt x="11294" y="0"/>
                  </a:moveTo>
                  <a:cubicBezTo>
                    <a:pt x="4442" y="46"/>
                    <a:pt x="0" y="7242"/>
                    <a:pt x="3019" y="13394"/>
                  </a:cubicBezTo>
                  <a:lnTo>
                    <a:pt x="4522" y="10915"/>
                  </a:lnTo>
                  <a:lnTo>
                    <a:pt x="7598" y="10835"/>
                  </a:lnTo>
                  <a:cubicBezTo>
                    <a:pt x="6531" y="8195"/>
                    <a:pt x="8436" y="5291"/>
                    <a:pt x="11294" y="5234"/>
                  </a:cubicBezTo>
                  <a:lnTo>
                    <a:pt x="12729" y="2606"/>
                  </a:lnTo>
                  <a:lnTo>
                    <a:pt x="11294" y="0"/>
                  </a:ln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8" name="Google Shape;2458;p73"/>
            <p:cNvSpPr/>
            <p:nvPr/>
          </p:nvSpPr>
          <p:spPr>
            <a:xfrm>
              <a:off x="3420326" y="2170922"/>
              <a:ext cx="200461" cy="302934"/>
            </a:xfrm>
            <a:custGeom>
              <a:rect b="b" l="l" r="r" t="t"/>
              <a:pathLst>
                <a:path extrusionOk="0" h="13912" w="9206">
                  <a:moveTo>
                    <a:pt x="24" y="1"/>
                  </a:moveTo>
                  <a:lnTo>
                    <a:pt x="1447" y="2583"/>
                  </a:lnTo>
                  <a:lnTo>
                    <a:pt x="1" y="5246"/>
                  </a:lnTo>
                  <a:cubicBezTo>
                    <a:pt x="2893" y="5602"/>
                    <a:pt x="4488" y="8815"/>
                    <a:pt x="3008" y="11329"/>
                  </a:cubicBezTo>
                  <a:lnTo>
                    <a:pt x="4557" y="13854"/>
                  </a:lnTo>
                  <a:lnTo>
                    <a:pt x="7564" y="13911"/>
                  </a:lnTo>
                  <a:cubicBezTo>
                    <a:pt x="9171" y="11122"/>
                    <a:pt x="9206" y="7691"/>
                    <a:pt x="7679" y="4856"/>
                  </a:cubicBezTo>
                  <a:cubicBezTo>
                    <a:pt x="6141" y="2021"/>
                    <a:pt x="3237" y="184"/>
                    <a:pt x="24" y="1"/>
                  </a:cubicBezTo>
                  <a:close/>
                </a:path>
              </a:pathLst>
            </a:custGeom>
            <a:noFill/>
            <a:ln cap="flat" cmpd="sng" w="9525">
              <a:solidFill>
                <a:srgbClr val="F8FAF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59" name="Google Shape;2459;p73"/>
            <p:cNvSpPr/>
            <p:nvPr/>
          </p:nvSpPr>
          <p:spPr>
            <a:xfrm>
              <a:off x="3233645" y="2417594"/>
              <a:ext cx="344393" cy="157825"/>
            </a:xfrm>
            <a:custGeom>
              <a:rect b="b" l="l" r="r" t="t"/>
              <a:pathLst>
                <a:path extrusionOk="0" h="7248" w="15816">
                  <a:moveTo>
                    <a:pt x="4557" y="1"/>
                  </a:moveTo>
                  <a:lnTo>
                    <a:pt x="1515" y="81"/>
                  </a:lnTo>
                  <a:lnTo>
                    <a:pt x="0" y="2583"/>
                  </a:lnTo>
                  <a:cubicBezTo>
                    <a:pt x="1607" y="5372"/>
                    <a:pt x="4545" y="7140"/>
                    <a:pt x="7770" y="7243"/>
                  </a:cubicBezTo>
                  <a:cubicBezTo>
                    <a:pt x="7870" y="7246"/>
                    <a:pt x="7970" y="7248"/>
                    <a:pt x="8070" y="7248"/>
                  </a:cubicBezTo>
                  <a:cubicBezTo>
                    <a:pt x="11183" y="7248"/>
                    <a:pt x="14092" y="5691"/>
                    <a:pt x="15816" y="3088"/>
                  </a:cubicBezTo>
                  <a:lnTo>
                    <a:pt x="12832" y="3019"/>
                  </a:lnTo>
                  <a:lnTo>
                    <a:pt x="11260" y="471"/>
                  </a:lnTo>
                  <a:cubicBezTo>
                    <a:pt x="10437" y="1506"/>
                    <a:pt x="9252" y="2011"/>
                    <a:pt x="8072" y="2011"/>
                  </a:cubicBezTo>
                  <a:cubicBezTo>
                    <a:pt x="6699" y="2011"/>
                    <a:pt x="5334" y="1328"/>
                    <a:pt x="4557"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60" name="Google Shape;2460;p73"/>
          <p:cNvGrpSpPr/>
          <p:nvPr/>
        </p:nvGrpSpPr>
        <p:grpSpPr>
          <a:xfrm>
            <a:off x="3752299" y="3102400"/>
            <a:ext cx="540943" cy="517963"/>
            <a:chOff x="3179914" y="2889488"/>
            <a:chExt cx="422876" cy="404911"/>
          </a:xfrm>
        </p:grpSpPr>
        <p:sp>
          <p:nvSpPr>
            <p:cNvPr id="2461" name="Google Shape;2461;p73"/>
            <p:cNvSpPr/>
            <p:nvPr/>
          </p:nvSpPr>
          <p:spPr>
            <a:xfrm>
              <a:off x="3402328" y="2889749"/>
              <a:ext cx="163726" cy="157477"/>
            </a:xfrm>
            <a:custGeom>
              <a:rect b="b" l="l" r="r" t="t"/>
              <a:pathLst>
                <a:path extrusionOk="0" h="7232" w="7519">
                  <a:moveTo>
                    <a:pt x="24" y="0"/>
                  </a:moveTo>
                  <a:lnTo>
                    <a:pt x="1447" y="2583"/>
                  </a:lnTo>
                  <a:lnTo>
                    <a:pt x="1" y="5257"/>
                  </a:lnTo>
                  <a:cubicBezTo>
                    <a:pt x="1252" y="5418"/>
                    <a:pt x="2365" y="6141"/>
                    <a:pt x="2996" y="7231"/>
                  </a:cubicBezTo>
                  <a:lnTo>
                    <a:pt x="5958" y="7151"/>
                  </a:lnTo>
                  <a:lnTo>
                    <a:pt x="7518" y="4580"/>
                  </a:lnTo>
                  <a:cubicBezTo>
                    <a:pt x="5946" y="1894"/>
                    <a:pt x="3134" y="184"/>
                    <a:pt x="24" y="0"/>
                  </a:cubicBez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2" name="Google Shape;2462;p73"/>
            <p:cNvSpPr/>
            <p:nvPr/>
          </p:nvSpPr>
          <p:spPr>
            <a:xfrm>
              <a:off x="3467807" y="3000956"/>
              <a:ext cx="134983" cy="191707"/>
            </a:xfrm>
            <a:custGeom>
              <a:rect b="b" l="l" r="r" t="t"/>
              <a:pathLst>
                <a:path extrusionOk="0" h="8804" w="6199">
                  <a:moveTo>
                    <a:pt x="4798" y="1"/>
                  </a:moveTo>
                  <a:lnTo>
                    <a:pt x="3249" y="2549"/>
                  </a:lnTo>
                  <a:lnTo>
                    <a:pt x="242" y="2629"/>
                  </a:lnTo>
                  <a:cubicBezTo>
                    <a:pt x="724" y="3800"/>
                    <a:pt x="644" y="5131"/>
                    <a:pt x="1" y="6221"/>
                  </a:cubicBezTo>
                  <a:lnTo>
                    <a:pt x="1550" y="8746"/>
                  </a:lnTo>
                  <a:lnTo>
                    <a:pt x="4557" y="8804"/>
                  </a:lnTo>
                  <a:cubicBezTo>
                    <a:pt x="6107" y="6095"/>
                    <a:pt x="6199" y="2790"/>
                    <a:pt x="4798" y="1"/>
                  </a:cubicBez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3" name="Google Shape;2463;p73"/>
            <p:cNvSpPr/>
            <p:nvPr/>
          </p:nvSpPr>
          <p:spPr>
            <a:xfrm>
              <a:off x="3222637" y="2889488"/>
              <a:ext cx="198457" cy="149224"/>
            </a:xfrm>
            <a:custGeom>
              <a:rect b="b" l="l" r="r" t="t"/>
              <a:pathLst>
                <a:path extrusionOk="0" h="6853" w="9114">
                  <a:moveTo>
                    <a:pt x="7690" y="1"/>
                  </a:moveTo>
                  <a:cubicBezTo>
                    <a:pt x="4592" y="24"/>
                    <a:pt x="1711" y="1585"/>
                    <a:pt x="1" y="4156"/>
                  </a:cubicBezTo>
                  <a:lnTo>
                    <a:pt x="2904" y="4225"/>
                  </a:lnTo>
                  <a:lnTo>
                    <a:pt x="4511" y="6853"/>
                  </a:lnTo>
                  <a:cubicBezTo>
                    <a:pt x="5257" y="5854"/>
                    <a:pt x="6428" y="5258"/>
                    <a:pt x="7679" y="5235"/>
                  </a:cubicBezTo>
                  <a:lnTo>
                    <a:pt x="9114" y="2606"/>
                  </a:lnTo>
                  <a:lnTo>
                    <a:pt x="7690" y="1"/>
                  </a:lnTo>
                  <a:close/>
                </a:path>
              </a:pathLst>
            </a:custGeom>
            <a:noFill/>
            <a:ln cap="flat" cmpd="sng" w="9525">
              <a:solidFill>
                <a:srgbClr val="F8FAF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4" name="Google Shape;2464;p73"/>
            <p:cNvSpPr/>
            <p:nvPr/>
          </p:nvSpPr>
          <p:spPr>
            <a:xfrm>
              <a:off x="3179914" y="2991462"/>
              <a:ext cx="133960" cy="190205"/>
            </a:xfrm>
            <a:custGeom>
              <a:rect b="b" l="l" r="r" t="t"/>
              <a:pathLst>
                <a:path extrusionOk="0" h="8735" w="6152">
                  <a:moveTo>
                    <a:pt x="1641" y="1"/>
                  </a:moveTo>
                  <a:cubicBezTo>
                    <a:pt x="103" y="2686"/>
                    <a:pt x="0" y="5957"/>
                    <a:pt x="1366" y="8735"/>
                  </a:cubicBezTo>
                  <a:lnTo>
                    <a:pt x="2869" y="6244"/>
                  </a:lnTo>
                  <a:lnTo>
                    <a:pt x="5957" y="6164"/>
                  </a:lnTo>
                  <a:cubicBezTo>
                    <a:pt x="5486" y="5016"/>
                    <a:pt x="5555" y="3731"/>
                    <a:pt x="6152" y="2640"/>
                  </a:cubicBezTo>
                  <a:lnTo>
                    <a:pt x="4568" y="58"/>
                  </a:lnTo>
                  <a:lnTo>
                    <a:pt x="1641" y="1"/>
                  </a:ln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5" name="Google Shape;2465;p73"/>
            <p:cNvSpPr/>
            <p:nvPr/>
          </p:nvSpPr>
          <p:spPr>
            <a:xfrm>
              <a:off x="3215887" y="3136661"/>
              <a:ext cx="162725" cy="157477"/>
            </a:xfrm>
            <a:custGeom>
              <a:rect b="b" l="l" r="r" t="t"/>
              <a:pathLst>
                <a:path extrusionOk="0" h="7232" w="7473">
                  <a:moveTo>
                    <a:pt x="4546" y="1"/>
                  </a:moveTo>
                  <a:lnTo>
                    <a:pt x="1516" y="81"/>
                  </a:lnTo>
                  <a:lnTo>
                    <a:pt x="1" y="2583"/>
                  </a:lnTo>
                  <a:cubicBezTo>
                    <a:pt x="1550" y="5280"/>
                    <a:pt x="4339" y="7025"/>
                    <a:pt x="7438" y="7232"/>
                  </a:cubicBezTo>
                  <a:lnTo>
                    <a:pt x="6026" y="4649"/>
                  </a:lnTo>
                  <a:lnTo>
                    <a:pt x="7472" y="1964"/>
                  </a:lnTo>
                  <a:cubicBezTo>
                    <a:pt x="6256" y="1791"/>
                    <a:pt x="5177" y="1068"/>
                    <a:pt x="4546" y="1"/>
                  </a:cubicBez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6" name="Google Shape;2466;p73"/>
            <p:cNvSpPr/>
            <p:nvPr/>
          </p:nvSpPr>
          <p:spPr>
            <a:xfrm>
              <a:off x="3359605" y="3146677"/>
              <a:ext cx="200439" cy="147722"/>
            </a:xfrm>
            <a:custGeom>
              <a:rect b="b" l="l" r="r" t="t"/>
              <a:pathLst>
                <a:path extrusionOk="0" h="6784" w="9205">
                  <a:moveTo>
                    <a:pt x="4649" y="0"/>
                  </a:moveTo>
                  <a:cubicBezTo>
                    <a:pt x="3880" y="976"/>
                    <a:pt x="2697" y="1549"/>
                    <a:pt x="1446" y="1549"/>
                  </a:cubicBezTo>
                  <a:lnTo>
                    <a:pt x="1435" y="1549"/>
                  </a:lnTo>
                  <a:lnTo>
                    <a:pt x="0" y="4189"/>
                  </a:lnTo>
                  <a:lnTo>
                    <a:pt x="1435" y="6783"/>
                  </a:lnTo>
                  <a:lnTo>
                    <a:pt x="1446" y="6783"/>
                  </a:lnTo>
                  <a:cubicBezTo>
                    <a:pt x="1458" y="6783"/>
                    <a:pt x="1469" y="6783"/>
                    <a:pt x="1481" y="6783"/>
                  </a:cubicBezTo>
                  <a:cubicBezTo>
                    <a:pt x="4589" y="6783"/>
                    <a:pt x="7490" y="5224"/>
                    <a:pt x="9205" y="2628"/>
                  </a:cubicBezTo>
                  <a:lnTo>
                    <a:pt x="6221" y="2559"/>
                  </a:lnTo>
                  <a:lnTo>
                    <a:pt x="4649"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67" name="Google Shape;2467;p73"/>
          <p:cNvGrpSpPr/>
          <p:nvPr/>
        </p:nvGrpSpPr>
        <p:grpSpPr>
          <a:xfrm>
            <a:off x="4453093" y="3102358"/>
            <a:ext cx="536180" cy="518047"/>
            <a:chOff x="3729467" y="2889422"/>
            <a:chExt cx="419153" cy="404977"/>
          </a:xfrm>
        </p:grpSpPr>
        <p:sp>
          <p:nvSpPr>
            <p:cNvPr id="2468" name="Google Shape;2468;p73"/>
            <p:cNvSpPr/>
            <p:nvPr/>
          </p:nvSpPr>
          <p:spPr>
            <a:xfrm>
              <a:off x="4014137" y="2974913"/>
              <a:ext cx="134482" cy="178707"/>
            </a:xfrm>
            <a:custGeom>
              <a:rect b="b" l="l" r="r" t="t"/>
              <a:pathLst>
                <a:path extrusionOk="0" h="8207" w="6176">
                  <a:moveTo>
                    <a:pt x="4121" y="0"/>
                  </a:moveTo>
                  <a:lnTo>
                    <a:pt x="2973" y="2732"/>
                  </a:lnTo>
                  <a:lnTo>
                    <a:pt x="0" y="3260"/>
                  </a:lnTo>
                  <a:cubicBezTo>
                    <a:pt x="391" y="3891"/>
                    <a:pt x="586" y="4625"/>
                    <a:pt x="586" y="5372"/>
                  </a:cubicBezTo>
                  <a:cubicBezTo>
                    <a:pt x="586" y="5658"/>
                    <a:pt x="563" y="5945"/>
                    <a:pt x="494" y="6232"/>
                  </a:cubicBezTo>
                  <a:lnTo>
                    <a:pt x="2743" y="8206"/>
                  </a:lnTo>
                  <a:lnTo>
                    <a:pt x="5613" y="7392"/>
                  </a:lnTo>
                  <a:cubicBezTo>
                    <a:pt x="6175" y="4832"/>
                    <a:pt x="5636" y="2146"/>
                    <a:pt x="4121" y="0"/>
                  </a:cubicBezTo>
                  <a:close/>
                </a:path>
              </a:pathLst>
            </a:custGeom>
            <a:no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69" name="Google Shape;2469;p73"/>
            <p:cNvSpPr/>
            <p:nvPr/>
          </p:nvSpPr>
          <p:spPr>
            <a:xfrm>
              <a:off x="3741225" y="3095375"/>
              <a:ext cx="148963" cy="173460"/>
            </a:xfrm>
            <a:custGeom>
              <a:rect b="b" l="l" r="r" t="t"/>
              <a:pathLst>
                <a:path extrusionOk="0" h="7966" w="6841">
                  <a:moveTo>
                    <a:pt x="2215" y="0"/>
                  </a:moveTo>
                  <a:lnTo>
                    <a:pt x="0" y="1963"/>
                  </a:lnTo>
                  <a:cubicBezTo>
                    <a:pt x="597" y="4511"/>
                    <a:pt x="2250" y="6691"/>
                    <a:pt x="4534" y="7965"/>
                  </a:cubicBezTo>
                  <a:lnTo>
                    <a:pt x="4373" y="5027"/>
                  </a:lnTo>
                  <a:lnTo>
                    <a:pt x="6841" y="3248"/>
                  </a:lnTo>
                  <a:cubicBezTo>
                    <a:pt x="5980" y="2686"/>
                    <a:pt x="5360" y="1814"/>
                    <a:pt x="5108" y="804"/>
                  </a:cubicBezTo>
                  <a:lnTo>
                    <a:pt x="2215" y="0"/>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0" name="Google Shape;2470;p73"/>
            <p:cNvSpPr/>
            <p:nvPr/>
          </p:nvSpPr>
          <p:spPr>
            <a:xfrm>
              <a:off x="3949660" y="2889684"/>
              <a:ext cx="146219" cy="145980"/>
            </a:xfrm>
            <a:custGeom>
              <a:rect b="b" l="l" r="r" t="t"/>
              <a:pathLst>
                <a:path extrusionOk="0" h="6704" w="6715">
                  <a:moveTo>
                    <a:pt x="12" y="0"/>
                  </a:moveTo>
                  <a:lnTo>
                    <a:pt x="1435" y="2583"/>
                  </a:lnTo>
                  <a:lnTo>
                    <a:pt x="0" y="5257"/>
                  </a:lnTo>
                  <a:cubicBezTo>
                    <a:pt x="1022" y="5383"/>
                    <a:pt x="1963" y="5900"/>
                    <a:pt x="2629" y="6703"/>
                  </a:cubicBezTo>
                  <a:lnTo>
                    <a:pt x="5567" y="6187"/>
                  </a:lnTo>
                  <a:lnTo>
                    <a:pt x="6714" y="3432"/>
                  </a:lnTo>
                  <a:cubicBezTo>
                    <a:pt x="5062" y="1401"/>
                    <a:pt x="2629" y="150"/>
                    <a:pt x="12"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1" name="Google Shape;2471;p73"/>
            <p:cNvSpPr/>
            <p:nvPr/>
          </p:nvSpPr>
          <p:spPr>
            <a:xfrm>
              <a:off x="3847947" y="3172089"/>
              <a:ext cx="167210" cy="122310"/>
            </a:xfrm>
            <a:custGeom>
              <a:rect b="b" l="l" r="r" t="t"/>
              <a:pathLst>
                <a:path extrusionOk="0" h="5617" w="7679">
                  <a:moveTo>
                    <a:pt x="2433" y="1"/>
                  </a:moveTo>
                  <a:lnTo>
                    <a:pt x="0" y="1757"/>
                  </a:lnTo>
                  <a:lnTo>
                    <a:pt x="149" y="4718"/>
                  </a:lnTo>
                  <a:cubicBezTo>
                    <a:pt x="1415" y="5317"/>
                    <a:pt x="2781" y="5616"/>
                    <a:pt x="4148" y="5616"/>
                  </a:cubicBezTo>
                  <a:cubicBezTo>
                    <a:pt x="5347" y="5616"/>
                    <a:pt x="6546" y="5386"/>
                    <a:pt x="7678" y="4924"/>
                  </a:cubicBezTo>
                  <a:lnTo>
                    <a:pt x="5280" y="3203"/>
                  </a:lnTo>
                  <a:lnTo>
                    <a:pt x="5417" y="173"/>
                  </a:lnTo>
                  <a:lnTo>
                    <a:pt x="5417" y="173"/>
                  </a:lnTo>
                  <a:cubicBezTo>
                    <a:pt x="5016" y="311"/>
                    <a:pt x="4591" y="379"/>
                    <a:pt x="4155" y="379"/>
                  </a:cubicBezTo>
                  <a:cubicBezTo>
                    <a:pt x="3558" y="379"/>
                    <a:pt x="2973" y="253"/>
                    <a:pt x="2433" y="1"/>
                  </a:cubicBezTo>
                  <a:close/>
                </a:path>
              </a:pathLst>
            </a:custGeom>
            <a:noFill/>
            <a:ln cap="flat" cmpd="sng" w="9525">
              <a:solidFill>
                <a:srgbClr val="F8FAFB"/>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2" name="Google Shape;2472;p73"/>
            <p:cNvSpPr/>
            <p:nvPr/>
          </p:nvSpPr>
          <p:spPr>
            <a:xfrm>
              <a:off x="3974658" y="3122616"/>
              <a:ext cx="158457" cy="151206"/>
            </a:xfrm>
            <a:custGeom>
              <a:rect b="b" l="l" r="r" t="t"/>
              <a:pathLst>
                <a:path extrusionOk="0" h="6944" w="7277">
                  <a:moveTo>
                    <a:pt x="2158" y="0"/>
                  </a:moveTo>
                  <a:cubicBezTo>
                    <a:pt x="1790" y="964"/>
                    <a:pt x="1079" y="1768"/>
                    <a:pt x="149" y="2227"/>
                  </a:cubicBezTo>
                  <a:lnTo>
                    <a:pt x="0" y="5222"/>
                  </a:lnTo>
                  <a:lnTo>
                    <a:pt x="2422" y="6944"/>
                  </a:lnTo>
                  <a:cubicBezTo>
                    <a:pt x="4775" y="5785"/>
                    <a:pt x="6542" y="3696"/>
                    <a:pt x="7277" y="1171"/>
                  </a:cubicBezTo>
                  <a:lnTo>
                    <a:pt x="7277" y="1171"/>
                  </a:lnTo>
                  <a:lnTo>
                    <a:pt x="4430" y="1986"/>
                  </a:lnTo>
                  <a:lnTo>
                    <a:pt x="2158" y="0"/>
                  </a:lnTo>
                  <a:close/>
                </a:path>
              </a:pathLst>
            </a:cu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3" name="Google Shape;2473;p73"/>
            <p:cNvSpPr/>
            <p:nvPr/>
          </p:nvSpPr>
          <p:spPr>
            <a:xfrm>
              <a:off x="3729467" y="2966660"/>
              <a:ext cx="138990" cy="158718"/>
            </a:xfrm>
            <a:custGeom>
              <a:rect b="b" l="l" r="r" t="t"/>
              <a:pathLst>
                <a:path extrusionOk="0" h="7289" w="6383">
                  <a:moveTo>
                    <a:pt x="2296" y="0"/>
                  </a:moveTo>
                  <a:cubicBezTo>
                    <a:pt x="678" y="2055"/>
                    <a:pt x="1" y="4706"/>
                    <a:pt x="425" y="7288"/>
                  </a:cubicBezTo>
                  <a:lnTo>
                    <a:pt x="2618" y="5337"/>
                  </a:lnTo>
                  <a:lnTo>
                    <a:pt x="5556" y="6152"/>
                  </a:lnTo>
                  <a:cubicBezTo>
                    <a:pt x="5544" y="6026"/>
                    <a:pt x="5533" y="5888"/>
                    <a:pt x="5533" y="5751"/>
                  </a:cubicBezTo>
                  <a:cubicBezTo>
                    <a:pt x="5533" y="4855"/>
                    <a:pt x="5831" y="3983"/>
                    <a:pt x="6382" y="3271"/>
                  </a:cubicBezTo>
                  <a:lnTo>
                    <a:pt x="5211" y="505"/>
                  </a:lnTo>
                  <a:lnTo>
                    <a:pt x="2296" y="0"/>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4" name="Google Shape;2474;p73"/>
            <p:cNvSpPr/>
            <p:nvPr/>
          </p:nvSpPr>
          <p:spPr>
            <a:xfrm>
              <a:off x="3787716" y="2889422"/>
              <a:ext cx="180449" cy="139229"/>
            </a:xfrm>
            <a:custGeom>
              <a:rect b="b" l="l" r="r" t="t"/>
              <a:pathLst>
                <a:path extrusionOk="0" h="6394" w="8287">
                  <a:moveTo>
                    <a:pt x="6863" y="1"/>
                  </a:moveTo>
                  <a:cubicBezTo>
                    <a:pt x="4235" y="12"/>
                    <a:pt x="1756" y="1137"/>
                    <a:pt x="0" y="3088"/>
                  </a:cubicBezTo>
                  <a:lnTo>
                    <a:pt x="2904" y="3593"/>
                  </a:lnTo>
                  <a:lnTo>
                    <a:pt x="4086" y="6394"/>
                  </a:lnTo>
                  <a:cubicBezTo>
                    <a:pt x="4820" y="5671"/>
                    <a:pt x="5819" y="5258"/>
                    <a:pt x="6852" y="5235"/>
                  </a:cubicBezTo>
                  <a:lnTo>
                    <a:pt x="8287" y="2606"/>
                  </a:lnTo>
                  <a:lnTo>
                    <a:pt x="6863" y="1"/>
                  </a:lnTo>
                  <a:close/>
                </a:path>
              </a:pathLst>
            </a:custGeom>
            <a:noFill/>
            <a:ln cap="flat" cmpd="sng" w="9525">
              <a:solidFill>
                <a:srgbClr val="A5B7C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75" name="Google Shape;2475;p73"/>
          <p:cNvGrpSpPr/>
          <p:nvPr/>
        </p:nvGrpSpPr>
        <p:grpSpPr>
          <a:xfrm>
            <a:off x="1990126" y="3445787"/>
            <a:ext cx="965351" cy="134611"/>
            <a:chOff x="4411970" y="2962952"/>
            <a:chExt cx="706544" cy="104212"/>
          </a:xfrm>
        </p:grpSpPr>
        <p:sp>
          <p:nvSpPr>
            <p:cNvPr id="2476" name="Google Shape;2476;p73"/>
            <p:cNvSpPr/>
            <p:nvPr/>
          </p:nvSpPr>
          <p:spPr>
            <a:xfrm>
              <a:off x="4583864" y="2962952"/>
              <a:ext cx="534651" cy="104077"/>
            </a:xfrm>
            <a:custGeom>
              <a:rect b="b" l="l" r="r" t="t"/>
              <a:pathLst>
                <a:path extrusionOk="0" h="2305" w="11841">
                  <a:moveTo>
                    <a:pt x="1155" y="0"/>
                  </a:moveTo>
                  <a:lnTo>
                    <a:pt x="0" y="2304"/>
                  </a:lnTo>
                  <a:lnTo>
                    <a:pt x="11410" y="2304"/>
                  </a:lnTo>
                  <a:lnTo>
                    <a:pt x="11840" y="1153"/>
                  </a:lnTo>
                  <a:lnTo>
                    <a:pt x="11410" y="0"/>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7" name="Google Shape;2477;p73"/>
            <p:cNvSpPr/>
            <p:nvPr/>
          </p:nvSpPr>
          <p:spPr>
            <a:xfrm>
              <a:off x="4411970" y="2963088"/>
              <a:ext cx="124124" cy="104077"/>
            </a:xfrm>
            <a:custGeom>
              <a:rect b="b" l="l" r="r" t="t"/>
              <a:pathLst>
                <a:path extrusionOk="0" h="2305" w="2749">
                  <a:moveTo>
                    <a:pt x="2749" y="0"/>
                  </a:moveTo>
                  <a:lnTo>
                    <a:pt x="177" y="2"/>
                  </a:lnTo>
                  <a:cubicBezTo>
                    <a:pt x="79" y="2"/>
                    <a:pt x="1" y="79"/>
                    <a:pt x="1" y="176"/>
                  </a:cubicBezTo>
                  <a:lnTo>
                    <a:pt x="1" y="2130"/>
                  </a:lnTo>
                  <a:cubicBezTo>
                    <a:pt x="1" y="2226"/>
                    <a:pt x="79" y="2305"/>
                    <a:pt x="177" y="2305"/>
                  </a:cubicBezTo>
                  <a:lnTo>
                    <a:pt x="1522" y="2305"/>
                  </a:lnTo>
                  <a:lnTo>
                    <a:pt x="2749" y="0"/>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8" name="Google Shape;2478;p73"/>
            <p:cNvSpPr/>
            <p:nvPr/>
          </p:nvSpPr>
          <p:spPr>
            <a:xfrm>
              <a:off x="4496946" y="2963133"/>
              <a:ext cx="79920" cy="104031"/>
            </a:xfrm>
            <a:custGeom>
              <a:rect b="b" l="l" r="r" t="t"/>
              <a:pathLst>
                <a:path extrusionOk="0" h="2304" w="1770">
                  <a:moveTo>
                    <a:pt x="1227" y="1"/>
                  </a:moveTo>
                  <a:lnTo>
                    <a:pt x="0" y="2304"/>
                  </a:lnTo>
                  <a:lnTo>
                    <a:pt x="542" y="2304"/>
                  </a:lnTo>
                  <a:lnTo>
                    <a:pt x="1770" y="1"/>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79" name="Google Shape;2479;p73"/>
            <p:cNvSpPr/>
            <p:nvPr/>
          </p:nvSpPr>
          <p:spPr>
            <a:xfrm>
              <a:off x="4537628" y="2963133"/>
              <a:ext cx="79965" cy="104031"/>
            </a:xfrm>
            <a:custGeom>
              <a:rect b="b" l="l" r="r" t="t"/>
              <a:pathLst>
                <a:path extrusionOk="0" h="2304" w="1771">
                  <a:moveTo>
                    <a:pt x="1229" y="1"/>
                  </a:moveTo>
                  <a:lnTo>
                    <a:pt x="1" y="2304"/>
                  </a:lnTo>
                  <a:lnTo>
                    <a:pt x="544" y="2304"/>
                  </a:lnTo>
                  <a:lnTo>
                    <a:pt x="1770" y="1"/>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80" name="Google Shape;2480;p73"/>
          <p:cNvGrpSpPr/>
          <p:nvPr/>
        </p:nvGrpSpPr>
        <p:grpSpPr>
          <a:xfrm>
            <a:off x="1990126" y="3041077"/>
            <a:ext cx="960158" cy="289172"/>
            <a:chOff x="4411970" y="2726085"/>
            <a:chExt cx="643107" cy="193659"/>
          </a:xfrm>
        </p:grpSpPr>
        <p:sp>
          <p:nvSpPr>
            <p:cNvPr id="2481" name="Google Shape;2481;p73"/>
            <p:cNvSpPr/>
            <p:nvPr/>
          </p:nvSpPr>
          <p:spPr>
            <a:xfrm>
              <a:off x="4411970" y="2726085"/>
              <a:ext cx="118796" cy="193659"/>
            </a:xfrm>
            <a:custGeom>
              <a:rect b="b" l="l" r="r" t="t"/>
              <a:pathLst>
                <a:path extrusionOk="0" h="4289" w="2631">
                  <a:moveTo>
                    <a:pt x="450" y="0"/>
                  </a:moveTo>
                  <a:cubicBezTo>
                    <a:pt x="357" y="0"/>
                    <a:pt x="264" y="35"/>
                    <a:pt x="193" y="106"/>
                  </a:cubicBezTo>
                  <a:lnTo>
                    <a:pt x="1" y="298"/>
                  </a:lnTo>
                  <a:lnTo>
                    <a:pt x="1591" y="1886"/>
                  </a:lnTo>
                  <a:cubicBezTo>
                    <a:pt x="1732" y="2029"/>
                    <a:pt x="1732" y="2258"/>
                    <a:pt x="1591" y="2401"/>
                  </a:cubicBezTo>
                  <a:lnTo>
                    <a:pt x="1" y="3991"/>
                  </a:lnTo>
                  <a:lnTo>
                    <a:pt x="193" y="4183"/>
                  </a:lnTo>
                  <a:cubicBezTo>
                    <a:pt x="264" y="4253"/>
                    <a:pt x="357" y="4288"/>
                    <a:pt x="450" y="4288"/>
                  </a:cubicBezTo>
                  <a:cubicBezTo>
                    <a:pt x="543" y="4288"/>
                    <a:pt x="636" y="4253"/>
                    <a:pt x="707" y="4183"/>
                  </a:cubicBezTo>
                  <a:lnTo>
                    <a:pt x="2488" y="2401"/>
                  </a:lnTo>
                  <a:cubicBezTo>
                    <a:pt x="2630" y="2260"/>
                    <a:pt x="2630" y="2029"/>
                    <a:pt x="2488" y="1888"/>
                  </a:cubicBezTo>
                  <a:lnTo>
                    <a:pt x="707" y="106"/>
                  </a:lnTo>
                  <a:cubicBezTo>
                    <a:pt x="636" y="35"/>
                    <a:pt x="543" y="0"/>
                    <a:pt x="450" y="0"/>
                  </a:cubicBez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2" name="Google Shape;2482;p73"/>
            <p:cNvSpPr/>
            <p:nvPr/>
          </p:nvSpPr>
          <p:spPr>
            <a:xfrm>
              <a:off x="4426058" y="2791601"/>
              <a:ext cx="36167" cy="62627"/>
            </a:xfrm>
            <a:custGeom>
              <a:rect b="b" l="l" r="r" t="t"/>
              <a:pathLst>
                <a:path extrusionOk="0" h="1387" w="801">
                  <a:moveTo>
                    <a:pt x="176" y="0"/>
                  </a:moveTo>
                  <a:cubicBezTo>
                    <a:pt x="87" y="0"/>
                    <a:pt x="1" y="69"/>
                    <a:pt x="1" y="173"/>
                  </a:cubicBezTo>
                  <a:lnTo>
                    <a:pt x="1" y="1214"/>
                  </a:lnTo>
                  <a:cubicBezTo>
                    <a:pt x="1" y="1318"/>
                    <a:pt x="87" y="1386"/>
                    <a:pt x="176" y="1386"/>
                  </a:cubicBezTo>
                  <a:cubicBezTo>
                    <a:pt x="218" y="1386"/>
                    <a:pt x="262" y="1371"/>
                    <a:pt x="297" y="1335"/>
                  </a:cubicBezTo>
                  <a:lnTo>
                    <a:pt x="627" y="1006"/>
                  </a:lnTo>
                  <a:cubicBezTo>
                    <a:pt x="800" y="834"/>
                    <a:pt x="800" y="554"/>
                    <a:pt x="627" y="381"/>
                  </a:cubicBezTo>
                  <a:lnTo>
                    <a:pt x="297" y="51"/>
                  </a:lnTo>
                  <a:cubicBezTo>
                    <a:pt x="262" y="16"/>
                    <a:pt x="218" y="0"/>
                    <a:pt x="176" y="0"/>
                  </a:cubicBez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3" name="Google Shape;2483;p73"/>
            <p:cNvSpPr/>
            <p:nvPr/>
          </p:nvSpPr>
          <p:spPr>
            <a:xfrm>
              <a:off x="4456806" y="2743875"/>
              <a:ext cx="598271" cy="157989"/>
            </a:xfrm>
            <a:custGeom>
              <a:rect b="b" l="l" r="r" t="t"/>
              <a:pathLst>
                <a:path extrusionOk="0" h="3499" w="13250">
                  <a:moveTo>
                    <a:pt x="1" y="0"/>
                  </a:moveTo>
                  <a:lnTo>
                    <a:pt x="1495" y="1494"/>
                  </a:lnTo>
                  <a:cubicBezTo>
                    <a:pt x="1635" y="1635"/>
                    <a:pt x="1635" y="1866"/>
                    <a:pt x="1495" y="2007"/>
                  </a:cubicBezTo>
                  <a:lnTo>
                    <a:pt x="2" y="3499"/>
                  </a:lnTo>
                  <a:lnTo>
                    <a:pt x="11527" y="3499"/>
                  </a:lnTo>
                  <a:lnTo>
                    <a:pt x="13250" y="1750"/>
                  </a:lnTo>
                  <a:lnTo>
                    <a:pt x="11527" y="0"/>
                  </a:lnTo>
                  <a:close/>
                </a:path>
              </a:pathLst>
            </a:custGeom>
            <a:noFill/>
            <a:ln cap="flat" cmpd="sng" w="9525">
              <a:solidFill>
                <a:srgbClr val="A5B7C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84" name="Google Shape;2484;p73"/>
          <p:cNvGrpSpPr/>
          <p:nvPr/>
        </p:nvGrpSpPr>
        <p:grpSpPr>
          <a:xfrm>
            <a:off x="998624" y="3295400"/>
            <a:ext cx="811503" cy="252584"/>
            <a:chOff x="4411970" y="4340222"/>
            <a:chExt cx="779467" cy="242683"/>
          </a:xfrm>
        </p:grpSpPr>
        <p:sp>
          <p:nvSpPr>
            <p:cNvPr id="2485" name="Google Shape;2485;p73"/>
            <p:cNvSpPr/>
            <p:nvPr/>
          </p:nvSpPr>
          <p:spPr>
            <a:xfrm>
              <a:off x="4411970" y="4340222"/>
              <a:ext cx="121370" cy="121370"/>
            </a:xfrm>
            <a:custGeom>
              <a:rect b="b" l="l" r="r" t="t"/>
              <a:pathLst>
                <a:path extrusionOk="0" h="2688" w="2688">
                  <a:moveTo>
                    <a:pt x="2688" y="1"/>
                  </a:moveTo>
                  <a:cubicBezTo>
                    <a:pt x="1205" y="1"/>
                    <a:pt x="1" y="1203"/>
                    <a:pt x="1" y="2688"/>
                  </a:cubicBezTo>
                  <a:lnTo>
                    <a:pt x="379" y="2688"/>
                  </a:lnTo>
                  <a:cubicBezTo>
                    <a:pt x="379" y="1411"/>
                    <a:pt x="1413" y="379"/>
                    <a:pt x="2688" y="379"/>
                  </a:cubicBezTo>
                  <a:lnTo>
                    <a:pt x="2688" y="1"/>
                  </a:lnTo>
                  <a:close/>
                </a:path>
              </a:pathLst>
            </a:custGeom>
            <a:noFill/>
            <a:ln cap="flat" cmpd="sng" w="9525">
              <a:solidFill>
                <a:srgbClr val="7994A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6" name="Google Shape;2486;p73"/>
            <p:cNvSpPr/>
            <p:nvPr/>
          </p:nvSpPr>
          <p:spPr>
            <a:xfrm>
              <a:off x="4457032" y="4385284"/>
              <a:ext cx="152661" cy="152615"/>
            </a:xfrm>
            <a:custGeom>
              <a:rect b="b" l="l" r="r" t="t"/>
              <a:pathLst>
                <a:path extrusionOk="0" h="3380" w="3381">
                  <a:moveTo>
                    <a:pt x="1690" y="0"/>
                  </a:moveTo>
                  <a:cubicBezTo>
                    <a:pt x="756" y="0"/>
                    <a:pt x="0" y="756"/>
                    <a:pt x="0" y="1690"/>
                  </a:cubicBezTo>
                  <a:cubicBezTo>
                    <a:pt x="0" y="2623"/>
                    <a:pt x="756" y="3379"/>
                    <a:pt x="1690" y="3379"/>
                  </a:cubicBezTo>
                  <a:cubicBezTo>
                    <a:pt x="2623" y="3379"/>
                    <a:pt x="3381" y="2623"/>
                    <a:pt x="3381" y="1690"/>
                  </a:cubicBezTo>
                  <a:cubicBezTo>
                    <a:pt x="3381" y="756"/>
                    <a:pt x="2623" y="0"/>
                    <a:pt x="1690" y="0"/>
                  </a:cubicBezTo>
                  <a:close/>
                </a:path>
              </a:pathLst>
            </a:custGeom>
            <a:noFill/>
            <a:ln cap="flat" cmpd="sng" w="9525">
              <a:solidFill>
                <a:srgbClr val="A5B7C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87" name="Google Shape;2487;p73"/>
            <p:cNvSpPr/>
            <p:nvPr/>
          </p:nvSpPr>
          <p:spPr>
            <a:xfrm>
              <a:off x="4533392" y="4383749"/>
              <a:ext cx="658046" cy="199155"/>
            </a:xfrm>
            <a:custGeom>
              <a:rect b="b" l="l" r="r" t="t"/>
              <a:pathLst>
                <a:path extrusionOk="0" h="4997" w="16511">
                  <a:moveTo>
                    <a:pt x="4619" y="1"/>
                  </a:moveTo>
                  <a:cubicBezTo>
                    <a:pt x="3342" y="1"/>
                    <a:pt x="2309" y="1035"/>
                    <a:pt x="2309" y="2310"/>
                  </a:cubicBezTo>
                  <a:cubicBezTo>
                    <a:pt x="2309" y="3586"/>
                    <a:pt x="1275" y="4619"/>
                    <a:pt x="0" y="4619"/>
                  </a:cubicBezTo>
                  <a:lnTo>
                    <a:pt x="0" y="4997"/>
                  </a:lnTo>
                  <a:cubicBezTo>
                    <a:pt x="482" y="4997"/>
                    <a:pt x="958" y="4867"/>
                    <a:pt x="1373" y="4619"/>
                  </a:cubicBezTo>
                  <a:lnTo>
                    <a:pt x="14185" y="4619"/>
                  </a:lnTo>
                  <a:cubicBezTo>
                    <a:pt x="15472" y="4619"/>
                    <a:pt x="16510" y="3567"/>
                    <a:pt x="16494" y="2279"/>
                  </a:cubicBezTo>
                  <a:cubicBezTo>
                    <a:pt x="16478" y="1006"/>
                    <a:pt x="15399" y="1"/>
                    <a:pt x="14126" y="1"/>
                  </a:cubicBezTo>
                  <a:close/>
                </a:path>
              </a:pathLst>
            </a:custGeom>
            <a:noFill/>
            <a:ln cap="flat" cmpd="sng" w="9525">
              <a:solidFill>
                <a:srgbClr val="7994A9"/>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88" name="Google Shape;2488;p73"/>
          <p:cNvGrpSpPr/>
          <p:nvPr/>
        </p:nvGrpSpPr>
        <p:grpSpPr>
          <a:xfrm>
            <a:off x="1990126" y="2709308"/>
            <a:ext cx="965160" cy="216230"/>
            <a:chOff x="4411970" y="2468674"/>
            <a:chExt cx="747317" cy="167425"/>
          </a:xfrm>
        </p:grpSpPr>
        <p:sp>
          <p:nvSpPr>
            <p:cNvPr id="2489" name="Google Shape;2489;p73"/>
            <p:cNvSpPr/>
            <p:nvPr/>
          </p:nvSpPr>
          <p:spPr>
            <a:xfrm>
              <a:off x="4411970" y="2468674"/>
              <a:ext cx="216235" cy="167425"/>
            </a:xfrm>
            <a:custGeom>
              <a:rect b="b" l="l" r="r" t="t"/>
              <a:pathLst>
                <a:path extrusionOk="0" h="3708" w="4789">
                  <a:moveTo>
                    <a:pt x="1" y="0"/>
                  </a:moveTo>
                  <a:lnTo>
                    <a:pt x="1" y="3707"/>
                  </a:lnTo>
                  <a:lnTo>
                    <a:pt x="3381" y="3707"/>
                  </a:lnTo>
                  <a:lnTo>
                    <a:pt x="4789" y="1853"/>
                  </a:lnTo>
                  <a:lnTo>
                    <a:pt x="3381" y="0"/>
                  </a:lnTo>
                  <a:close/>
                </a:path>
              </a:pathLst>
            </a:custGeom>
            <a:noFill/>
            <a:ln cap="flat" cmpd="sng" w="9525">
              <a:solidFill>
                <a:srgbClr val="A5B7C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0" name="Google Shape;2490;p73"/>
            <p:cNvSpPr/>
            <p:nvPr/>
          </p:nvSpPr>
          <p:spPr>
            <a:xfrm>
              <a:off x="4564629" y="2468674"/>
              <a:ext cx="594658" cy="167425"/>
            </a:xfrm>
            <a:custGeom>
              <a:rect b="b" l="l" r="r" t="t"/>
              <a:pathLst>
                <a:path extrusionOk="0" h="3708" w="13170">
                  <a:moveTo>
                    <a:pt x="0" y="0"/>
                  </a:moveTo>
                  <a:lnTo>
                    <a:pt x="1408" y="1853"/>
                  </a:lnTo>
                  <a:lnTo>
                    <a:pt x="0" y="3707"/>
                  </a:lnTo>
                  <a:lnTo>
                    <a:pt x="13169" y="3707"/>
                  </a:lnTo>
                  <a:lnTo>
                    <a:pt x="13169" y="0"/>
                  </a:lnTo>
                  <a:close/>
                </a:path>
              </a:pathLst>
            </a:cu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491" name="Google Shape;2491;p73"/>
          <p:cNvSpPr/>
          <p:nvPr/>
        </p:nvSpPr>
        <p:spPr>
          <a:xfrm>
            <a:off x="996874" y="3014089"/>
            <a:ext cx="810618" cy="192983"/>
          </a:xfrm>
          <a:custGeom>
            <a:rect b="b" l="l" r="r" t="t"/>
            <a:pathLst>
              <a:path extrusionOk="0" h="4270" w="17936">
                <a:moveTo>
                  <a:pt x="2303" y="1110"/>
                </a:moveTo>
                <a:cubicBezTo>
                  <a:pt x="2883" y="1110"/>
                  <a:pt x="3355" y="1569"/>
                  <a:pt x="3355" y="2135"/>
                </a:cubicBezTo>
                <a:cubicBezTo>
                  <a:pt x="3353" y="2716"/>
                  <a:pt x="2883" y="3187"/>
                  <a:pt x="2303" y="3187"/>
                </a:cubicBezTo>
                <a:cubicBezTo>
                  <a:pt x="1722" y="3187"/>
                  <a:pt x="1251" y="2716"/>
                  <a:pt x="1251" y="2135"/>
                </a:cubicBezTo>
                <a:cubicBezTo>
                  <a:pt x="1251" y="1569"/>
                  <a:pt x="1722" y="1110"/>
                  <a:pt x="2303" y="1110"/>
                </a:cubicBezTo>
                <a:close/>
                <a:moveTo>
                  <a:pt x="2304" y="0"/>
                </a:moveTo>
                <a:cubicBezTo>
                  <a:pt x="1748" y="0"/>
                  <a:pt x="1201" y="218"/>
                  <a:pt x="793" y="626"/>
                </a:cubicBezTo>
                <a:cubicBezTo>
                  <a:pt x="183" y="1236"/>
                  <a:pt x="0" y="2154"/>
                  <a:pt x="330" y="2951"/>
                </a:cubicBezTo>
                <a:cubicBezTo>
                  <a:pt x="662" y="3749"/>
                  <a:pt x="1438" y="4269"/>
                  <a:pt x="2303" y="4269"/>
                </a:cubicBezTo>
                <a:cubicBezTo>
                  <a:pt x="3481" y="4269"/>
                  <a:pt x="4436" y="3313"/>
                  <a:pt x="4436" y="2135"/>
                </a:cubicBezTo>
                <a:lnTo>
                  <a:pt x="4436" y="3254"/>
                </a:lnTo>
                <a:cubicBezTo>
                  <a:pt x="4436" y="3814"/>
                  <a:pt x="4891" y="4269"/>
                  <a:pt x="5451" y="4269"/>
                </a:cubicBezTo>
                <a:lnTo>
                  <a:pt x="17600" y="4269"/>
                </a:lnTo>
                <a:cubicBezTo>
                  <a:pt x="17785" y="4269"/>
                  <a:pt x="17935" y="4119"/>
                  <a:pt x="17935" y="3936"/>
                </a:cubicBezTo>
                <a:lnTo>
                  <a:pt x="17935" y="333"/>
                </a:lnTo>
                <a:cubicBezTo>
                  <a:pt x="17934" y="149"/>
                  <a:pt x="17785" y="0"/>
                  <a:pt x="17602" y="0"/>
                </a:cubicBezTo>
                <a:lnTo>
                  <a:pt x="5451" y="0"/>
                </a:lnTo>
                <a:cubicBezTo>
                  <a:pt x="4891" y="0"/>
                  <a:pt x="4437" y="453"/>
                  <a:pt x="4437" y="1014"/>
                </a:cubicBezTo>
                <a:lnTo>
                  <a:pt x="4437" y="2133"/>
                </a:lnTo>
                <a:cubicBezTo>
                  <a:pt x="4436" y="1270"/>
                  <a:pt x="3915" y="492"/>
                  <a:pt x="3118" y="162"/>
                </a:cubicBezTo>
                <a:cubicBezTo>
                  <a:pt x="2855" y="53"/>
                  <a:pt x="2578" y="0"/>
                  <a:pt x="2304" y="0"/>
                </a:cubicBezTo>
                <a:close/>
              </a:path>
            </a:pathLst>
          </a:custGeom>
          <a:noFill/>
          <a:ln cap="flat" cmpd="sng" w="9525">
            <a:solidFill>
              <a:srgbClr val="445D7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492" name="Google Shape;2492;p73"/>
          <p:cNvGrpSpPr/>
          <p:nvPr/>
        </p:nvGrpSpPr>
        <p:grpSpPr>
          <a:xfrm>
            <a:off x="997692" y="2334687"/>
            <a:ext cx="1959041" cy="208784"/>
            <a:chOff x="6336019" y="3733725"/>
            <a:chExt cx="2566206" cy="351310"/>
          </a:xfrm>
        </p:grpSpPr>
        <p:sp>
          <p:nvSpPr>
            <p:cNvPr id="2493" name="Google Shape;2493;p73"/>
            <p:cNvSpPr/>
            <p:nvPr/>
          </p:nvSpPr>
          <p:spPr>
            <a:xfrm>
              <a:off x="6336019" y="3733735"/>
              <a:ext cx="1881300" cy="351300"/>
            </a:xfrm>
            <a:prstGeom prst="homePlate">
              <a:avLst>
                <a:gd fmla="val 50000" name="adj"/>
              </a:avLst>
            </a:pr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4" name="Google Shape;2494;p73"/>
            <p:cNvSpPr/>
            <p:nvPr/>
          </p:nvSpPr>
          <p:spPr>
            <a:xfrm>
              <a:off x="8098525" y="3733725"/>
              <a:ext cx="346500" cy="351300"/>
            </a:xfrm>
            <a:prstGeom prst="chevron">
              <a:avLst>
                <a:gd fmla="val 50000" name="adj"/>
              </a:avLst>
            </a:pr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5" name="Google Shape;2495;p73"/>
            <p:cNvSpPr/>
            <p:nvPr/>
          </p:nvSpPr>
          <p:spPr>
            <a:xfrm>
              <a:off x="8327125" y="3733725"/>
              <a:ext cx="346500" cy="351300"/>
            </a:xfrm>
            <a:prstGeom prst="chevron">
              <a:avLst>
                <a:gd fmla="val 50000" name="adj"/>
              </a:avLst>
            </a:pr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6" name="Google Shape;2496;p73"/>
            <p:cNvSpPr/>
            <p:nvPr/>
          </p:nvSpPr>
          <p:spPr>
            <a:xfrm>
              <a:off x="8555725" y="3733725"/>
              <a:ext cx="346500" cy="351300"/>
            </a:xfrm>
            <a:prstGeom prst="chevron">
              <a:avLst>
                <a:gd fmla="val 50000" name="adj"/>
              </a:avLst>
            </a:pr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497" name="Google Shape;2497;p73"/>
          <p:cNvGrpSpPr/>
          <p:nvPr/>
        </p:nvGrpSpPr>
        <p:grpSpPr>
          <a:xfrm>
            <a:off x="1990126" y="3950602"/>
            <a:ext cx="946551" cy="153200"/>
            <a:chOff x="4404545" y="3301592"/>
            <a:chExt cx="782403" cy="129272"/>
          </a:xfrm>
        </p:grpSpPr>
        <p:sp>
          <p:nvSpPr>
            <p:cNvPr id="2498" name="Google Shape;2498;p73"/>
            <p:cNvSpPr/>
            <p:nvPr/>
          </p:nvSpPr>
          <p:spPr>
            <a:xfrm>
              <a:off x="4404545" y="3301592"/>
              <a:ext cx="782403" cy="129272"/>
            </a:xfrm>
            <a:custGeom>
              <a:rect b="b" l="l" r="r" t="t"/>
              <a:pathLst>
                <a:path extrusionOk="0" h="2863" w="17328">
                  <a:moveTo>
                    <a:pt x="1432" y="1"/>
                  </a:moveTo>
                  <a:cubicBezTo>
                    <a:pt x="641" y="1"/>
                    <a:pt x="1" y="641"/>
                    <a:pt x="2" y="1431"/>
                  </a:cubicBezTo>
                  <a:cubicBezTo>
                    <a:pt x="1" y="2222"/>
                    <a:pt x="641" y="2861"/>
                    <a:pt x="1432" y="2862"/>
                  </a:cubicBezTo>
                  <a:lnTo>
                    <a:pt x="15897" y="2862"/>
                  </a:lnTo>
                  <a:cubicBezTo>
                    <a:pt x="16687" y="2861"/>
                    <a:pt x="17327" y="2222"/>
                    <a:pt x="17327" y="1431"/>
                  </a:cubicBezTo>
                  <a:cubicBezTo>
                    <a:pt x="17327" y="641"/>
                    <a:pt x="16687" y="1"/>
                    <a:pt x="15897" y="1"/>
                  </a:cubicBez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9" name="Google Shape;2499;p73"/>
            <p:cNvSpPr/>
            <p:nvPr/>
          </p:nvSpPr>
          <p:spPr>
            <a:xfrm>
              <a:off x="4420869" y="3318308"/>
              <a:ext cx="92621" cy="95856"/>
            </a:xfrm>
            <a:custGeom>
              <a:rect b="b" l="l" r="r" t="t"/>
              <a:pathLst>
                <a:path extrusionOk="0" h="2563" w="2664">
                  <a:moveTo>
                    <a:pt x="1382" y="1"/>
                  </a:moveTo>
                  <a:cubicBezTo>
                    <a:pt x="864" y="1"/>
                    <a:pt x="398" y="313"/>
                    <a:pt x="199" y="792"/>
                  </a:cubicBezTo>
                  <a:cubicBezTo>
                    <a:pt x="0" y="1270"/>
                    <a:pt x="109" y="1821"/>
                    <a:pt x="476" y="2188"/>
                  </a:cubicBezTo>
                  <a:cubicBezTo>
                    <a:pt x="721" y="2433"/>
                    <a:pt x="1048" y="2563"/>
                    <a:pt x="1381" y="2563"/>
                  </a:cubicBezTo>
                  <a:cubicBezTo>
                    <a:pt x="1547" y="2563"/>
                    <a:pt x="1713" y="2531"/>
                    <a:pt x="1872" y="2465"/>
                  </a:cubicBezTo>
                  <a:cubicBezTo>
                    <a:pt x="2351" y="2268"/>
                    <a:pt x="2663" y="1800"/>
                    <a:pt x="2663" y="1282"/>
                  </a:cubicBezTo>
                  <a:cubicBezTo>
                    <a:pt x="2663" y="574"/>
                    <a:pt x="2090" y="1"/>
                    <a:pt x="1382"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00" name="Google Shape;2500;p73"/>
          <p:cNvGrpSpPr/>
          <p:nvPr/>
        </p:nvGrpSpPr>
        <p:grpSpPr>
          <a:xfrm>
            <a:off x="1990126" y="3695937"/>
            <a:ext cx="962257" cy="139127"/>
            <a:chOff x="4411970" y="3131459"/>
            <a:chExt cx="710520" cy="117397"/>
          </a:xfrm>
        </p:grpSpPr>
        <p:sp>
          <p:nvSpPr>
            <p:cNvPr id="2501" name="Google Shape;2501;p73"/>
            <p:cNvSpPr/>
            <p:nvPr/>
          </p:nvSpPr>
          <p:spPr>
            <a:xfrm>
              <a:off x="4411970" y="3131459"/>
              <a:ext cx="710520" cy="117397"/>
            </a:xfrm>
            <a:custGeom>
              <a:rect b="b" l="l" r="r" t="t"/>
              <a:pathLst>
                <a:path extrusionOk="0" h="2600" w="15736">
                  <a:moveTo>
                    <a:pt x="201" y="1"/>
                  </a:moveTo>
                  <a:cubicBezTo>
                    <a:pt x="90" y="1"/>
                    <a:pt x="1" y="90"/>
                    <a:pt x="1" y="201"/>
                  </a:cubicBezTo>
                  <a:lnTo>
                    <a:pt x="1" y="2400"/>
                  </a:lnTo>
                  <a:cubicBezTo>
                    <a:pt x="1" y="2510"/>
                    <a:pt x="90" y="2600"/>
                    <a:pt x="201" y="2600"/>
                  </a:cubicBezTo>
                  <a:lnTo>
                    <a:pt x="15537" y="2600"/>
                  </a:lnTo>
                  <a:cubicBezTo>
                    <a:pt x="15646" y="2600"/>
                    <a:pt x="15735" y="2510"/>
                    <a:pt x="15735" y="2400"/>
                  </a:cubicBezTo>
                  <a:lnTo>
                    <a:pt x="15735" y="201"/>
                  </a:lnTo>
                  <a:cubicBezTo>
                    <a:pt x="15735" y="90"/>
                    <a:pt x="15646" y="1"/>
                    <a:pt x="15537" y="1"/>
                  </a:cubicBezTo>
                  <a:close/>
                </a:path>
              </a:pathLst>
            </a:cu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2" name="Google Shape;2502;p73"/>
            <p:cNvSpPr/>
            <p:nvPr/>
          </p:nvSpPr>
          <p:spPr>
            <a:xfrm>
              <a:off x="4411970" y="3131459"/>
              <a:ext cx="168012" cy="117397"/>
            </a:xfrm>
            <a:custGeom>
              <a:rect b="b" l="l" r="r" t="t"/>
              <a:pathLst>
                <a:path extrusionOk="0" h="2600" w="3721">
                  <a:moveTo>
                    <a:pt x="201" y="1"/>
                  </a:moveTo>
                  <a:cubicBezTo>
                    <a:pt x="90" y="1"/>
                    <a:pt x="1" y="90"/>
                    <a:pt x="1" y="201"/>
                  </a:cubicBezTo>
                  <a:lnTo>
                    <a:pt x="1" y="2400"/>
                  </a:lnTo>
                  <a:cubicBezTo>
                    <a:pt x="1" y="2510"/>
                    <a:pt x="90" y="2600"/>
                    <a:pt x="201" y="2600"/>
                  </a:cubicBezTo>
                  <a:lnTo>
                    <a:pt x="3721" y="2600"/>
                  </a:lnTo>
                  <a:lnTo>
                    <a:pt x="2925" y="1693"/>
                  </a:lnTo>
                  <a:lnTo>
                    <a:pt x="2925" y="1"/>
                  </a:lnTo>
                  <a:close/>
                </a:path>
              </a:pathLst>
            </a:custGeom>
            <a:noFill/>
            <a:ln cap="flat" cmpd="sng" w="9525">
              <a:solidFill>
                <a:srgbClr val="A5B7C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descr="Timeline background shape" id="2503" name="Google Shape;2503;p73"/>
          <p:cNvSpPr/>
          <p:nvPr/>
        </p:nvSpPr>
        <p:spPr>
          <a:xfrm>
            <a:off x="1990126" y="4219341"/>
            <a:ext cx="960300" cy="153000"/>
          </a:xfrm>
          <a:prstGeom prst="homePlate">
            <a:avLst>
              <a:gd fmla="val 50000" name="adj"/>
            </a:avLst>
          </a:pr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04" name="Google Shape;2504;p73"/>
          <p:cNvGrpSpPr/>
          <p:nvPr/>
        </p:nvGrpSpPr>
        <p:grpSpPr>
          <a:xfrm>
            <a:off x="990271" y="3621603"/>
            <a:ext cx="823838" cy="458988"/>
            <a:chOff x="4411970" y="1801825"/>
            <a:chExt cx="734586" cy="409262"/>
          </a:xfrm>
        </p:grpSpPr>
        <p:sp>
          <p:nvSpPr>
            <p:cNvPr id="2505" name="Google Shape;2505;p73"/>
            <p:cNvSpPr/>
            <p:nvPr/>
          </p:nvSpPr>
          <p:spPr>
            <a:xfrm>
              <a:off x="4411970" y="1801825"/>
              <a:ext cx="734586" cy="409262"/>
            </a:xfrm>
            <a:custGeom>
              <a:rect b="b" l="l" r="r" t="t"/>
              <a:pathLst>
                <a:path extrusionOk="0" h="9064" w="16269">
                  <a:moveTo>
                    <a:pt x="428" y="0"/>
                  </a:moveTo>
                  <a:cubicBezTo>
                    <a:pt x="193" y="0"/>
                    <a:pt x="2" y="191"/>
                    <a:pt x="2" y="428"/>
                  </a:cubicBezTo>
                  <a:lnTo>
                    <a:pt x="2" y="6900"/>
                  </a:lnTo>
                  <a:cubicBezTo>
                    <a:pt x="1" y="7136"/>
                    <a:pt x="193" y="7328"/>
                    <a:pt x="428" y="7328"/>
                  </a:cubicBezTo>
                  <a:lnTo>
                    <a:pt x="12834" y="7328"/>
                  </a:lnTo>
                  <a:lnTo>
                    <a:pt x="13836" y="9064"/>
                  </a:lnTo>
                  <a:lnTo>
                    <a:pt x="14839" y="7328"/>
                  </a:lnTo>
                  <a:lnTo>
                    <a:pt x="15839" y="7328"/>
                  </a:lnTo>
                  <a:cubicBezTo>
                    <a:pt x="16076" y="7328"/>
                    <a:pt x="16269" y="7137"/>
                    <a:pt x="16269" y="6900"/>
                  </a:cubicBezTo>
                  <a:lnTo>
                    <a:pt x="16269" y="428"/>
                  </a:lnTo>
                  <a:cubicBezTo>
                    <a:pt x="16267" y="191"/>
                    <a:pt x="16076" y="0"/>
                    <a:pt x="15839" y="0"/>
                  </a:cubicBezTo>
                  <a:close/>
                </a:path>
              </a:pathLst>
            </a:custGeom>
            <a:noFill/>
            <a:ln cap="flat" cmpd="sng" w="9525">
              <a:solidFill>
                <a:srgbClr val="B3C3CE"/>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6" name="Google Shape;2506;p73"/>
            <p:cNvSpPr/>
            <p:nvPr/>
          </p:nvSpPr>
          <p:spPr>
            <a:xfrm>
              <a:off x="4411970" y="1801825"/>
              <a:ext cx="184087" cy="330923"/>
            </a:xfrm>
            <a:custGeom>
              <a:rect b="b" l="l" r="r" t="t"/>
              <a:pathLst>
                <a:path extrusionOk="0" h="7329" w="4077">
                  <a:moveTo>
                    <a:pt x="428" y="0"/>
                  </a:moveTo>
                  <a:cubicBezTo>
                    <a:pt x="193" y="0"/>
                    <a:pt x="2" y="191"/>
                    <a:pt x="2" y="428"/>
                  </a:cubicBezTo>
                  <a:lnTo>
                    <a:pt x="2" y="6900"/>
                  </a:lnTo>
                  <a:cubicBezTo>
                    <a:pt x="1" y="7136"/>
                    <a:pt x="193" y="7328"/>
                    <a:pt x="428" y="7328"/>
                  </a:cubicBezTo>
                  <a:lnTo>
                    <a:pt x="4076" y="7328"/>
                  </a:lnTo>
                  <a:lnTo>
                    <a:pt x="4076" y="0"/>
                  </a:lnTo>
                  <a:close/>
                </a:path>
              </a:pathLst>
            </a:cu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07" name="Google Shape;2507;p73"/>
          <p:cNvGrpSpPr/>
          <p:nvPr/>
        </p:nvGrpSpPr>
        <p:grpSpPr>
          <a:xfrm>
            <a:off x="3095243" y="2339173"/>
            <a:ext cx="521514" cy="521514"/>
            <a:chOff x="5681300" y="2527788"/>
            <a:chExt cx="805800" cy="805800"/>
          </a:xfrm>
        </p:grpSpPr>
        <p:sp>
          <p:nvSpPr>
            <p:cNvPr id="2508" name="Google Shape;2508;p73"/>
            <p:cNvSpPr/>
            <p:nvPr/>
          </p:nvSpPr>
          <p:spPr>
            <a:xfrm>
              <a:off x="5681300" y="2527788"/>
              <a:ext cx="805800" cy="805800"/>
            </a:xfrm>
            <a:prstGeom prst="ellipse">
              <a:avLst/>
            </a:prstGeom>
            <a:noFill/>
            <a:ln cap="flat" cmpd="sng" w="9525">
              <a:solidFill>
                <a:srgbClr val="374957"/>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09" name="Google Shape;2509;p73"/>
            <p:cNvSpPr/>
            <p:nvPr/>
          </p:nvSpPr>
          <p:spPr>
            <a:xfrm>
              <a:off x="5681300" y="2527788"/>
              <a:ext cx="805800" cy="805800"/>
            </a:xfrm>
            <a:prstGeom prst="pie">
              <a:avLst>
                <a:gd fmla="val 0" name="adj1"/>
                <a:gd fmla="val 16200000" name="adj2"/>
              </a:avLst>
            </a:prstGeom>
            <a:solidFill>
              <a:srgbClr val="667E9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10" name="Google Shape;2510;p73"/>
          <p:cNvGrpSpPr/>
          <p:nvPr/>
        </p:nvGrpSpPr>
        <p:grpSpPr>
          <a:xfrm>
            <a:off x="3089483" y="3094865"/>
            <a:ext cx="533033" cy="533033"/>
            <a:chOff x="4049800" y="640400"/>
            <a:chExt cx="858900" cy="858900"/>
          </a:xfrm>
        </p:grpSpPr>
        <p:sp>
          <p:nvSpPr>
            <p:cNvPr id="2511" name="Google Shape;2511;p73"/>
            <p:cNvSpPr/>
            <p:nvPr/>
          </p:nvSpPr>
          <p:spPr>
            <a:xfrm>
              <a:off x="4049800" y="640400"/>
              <a:ext cx="858900" cy="858900"/>
            </a:xfrm>
            <a:prstGeom prst="donut">
              <a:avLst>
                <a:gd fmla="val 25000" name="adj"/>
              </a:avLst>
            </a:pr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2" name="Google Shape;2512;p73"/>
            <p:cNvSpPr/>
            <p:nvPr/>
          </p:nvSpPr>
          <p:spPr>
            <a:xfrm>
              <a:off x="4049800" y="640400"/>
              <a:ext cx="858900" cy="858900"/>
            </a:xfrm>
            <a:prstGeom prst="blockArc">
              <a:avLst>
                <a:gd fmla="val 7914150" name="adj1"/>
                <a:gd fmla="val 0" name="adj2"/>
                <a:gd fmla="val 25000" name="adj3"/>
              </a:avLst>
            </a:prstGeom>
            <a:solidFill>
              <a:srgbClr val="667E92"/>
            </a:solid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13" name="Google Shape;2513;p73"/>
          <p:cNvGrpSpPr/>
          <p:nvPr/>
        </p:nvGrpSpPr>
        <p:grpSpPr>
          <a:xfrm>
            <a:off x="3014966" y="3772543"/>
            <a:ext cx="682068" cy="682068"/>
            <a:chOff x="5080188" y="927900"/>
            <a:chExt cx="961200" cy="961200"/>
          </a:xfrm>
        </p:grpSpPr>
        <p:sp>
          <p:nvSpPr>
            <p:cNvPr id="2514" name="Google Shape;2514;p73"/>
            <p:cNvSpPr/>
            <p:nvPr/>
          </p:nvSpPr>
          <p:spPr>
            <a:xfrm>
              <a:off x="5201900" y="1050116"/>
              <a:ext cx="716700" cy="716700"/>
            </a:xfrm>
            <a:prstGeom prst="donut">
              <a:avLst>
                <a:gd fmla="val 4716" name="adj"/>
              </a:avLst>
            </a:pr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5" name="Google Shape;2515;p73"/>
            <p:cNvSpPr/>
            <p:nvPr/>
          </p:nvSpPr>
          <p:spPr>
            <a:xfrm>
              <a:off x="5269594" y="1117818"/>
              <a:ext cx="581100" cy="581100"/>
            </a:xfrm>
            <a:prstGeom prst="donut">
              <a:avLst>
                <a:gd fmla="val 5814" name="adj"/>
              </a:avLst>
            </a:pr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6" name="Google Shape;2516;p73"/>
            <p:cNvSpPr/>
            <p:nvPr/>
          </p:nvSpPr>
          <p:spPr>
            <a:xfrm>
              <a:off x="5339279" y="1187526"/>
              <a:ext cx="441900" cy="441600"/>
            </a:xfrm>
            <a:prstGeom prst="donut">
              <a:avLst>
                <a:gd fmla="val 7648" name="adj"/>
              </a:avLst>
            </a:pr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7" name="Google Shape;2517;p73"/>
            <p:cNvSpPr/>
            <p:nvPr/>
          </p:nvSpPr>
          <p:spPr>
            <a:xfrm>
              <a:off x="5414892" y="1263155"/>
              <a:ext cx="290700" cy="290700"/>
            </a:xfrm>
            <a:prstGeom prst="donut">
              <a:avLst>
                <a:gd fmla="val 10182" name="adj"/>
              </a:avLst>
            </a:pr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8" name="Google Shape;2518;p73"/>
            <p:cNvSpPr/>
            <p:nvPr/>
          </p:nvSpPr>
          <p:spPr>
            <a:xfrm rot="-3809958">
              <a:off x="5202435" y="1050148"/>
              <a:ext cx="716705" cy="716705"/>
            </a:xfrm>
            <a:prstGeom prst="blockArc">
              <a:avLst>
                <a:gd fmla="val 5266439" name="adj1"/>
                <a:gd fmla="val 19995741" name="adj2"/>
                <a:gd fmla="val 4692" name="adj3"/>
              </a:avLst>
            </a:prstGeom>
            <a:solidFill>
              <a:srgbClr val="E3E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19" name="Google Shape;2519;p73"/>
            <p:cNvSpPr/>
            <p:nvPr/>
          </p:nvSpPr>
          <p:spPr>
            <a:xfrm rot="-3906059">
              <a:off x="5269616" y="1117617"/>
              <a:ext cx="581445" cy="581445"/>
            </a:xfrm>
            <a:prstGeom prst="blockArc">
              <a:avLst>
                <a:gd fmla="val 3085776" name="adj1"/>
                <a:gd fmla="val 20100839" name="adj2"/>
                <a:gd fmla="val 5564" name="adj3"/>
              </a:avLst>
            </a:prstGeom>
            <a:solidFill>
              <a:srgbClr val="E3E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0" name="Google Shape;2520;p73"/>
            <p:cNvSpPr/>
            <p:nvPr/>
          </p:nvSpPr>
          <p:spPr>
            <a:xfrm rot="-4222340">
              <a:off x="5339825" y="1187386"/>
              <a:ext cx="442087" cy="442087"/>
            </a:xfrm>
            <a:prstGeom prst="blockArc">
              <a:avLst>
                <a:gd fmla="val 8884448" name="adj1"/>
                <a:gd fmla="val 20414899" name="adj2"/>
                <a:gd fmla="val 7688" name="adj3"/>
              </a:avLst>
            </a:prstGeom>
            <a:solidFill>
              <a:srgbClr val="E3E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1" name="Google Shape;2521;p73"/>
            <p:cNvSpPr/>
            <p:nvPr/>
          </p:nvSpPr>
          <p:spPr>
            <a:xfrm rot="-4538880">
              <a:off x="5414922" y="1262925"/>
              <a:ext cx="290465" cy="290465"/>
            </a:xfrm>
            <a:prstGeom prst="blockArc">
              <a:avLst>
                <a:gd fmla="val 6490304" name="adj1"/>
                <a:gd fmla="val 20700625" name="adj2"/>
                <a:gd fmla="val 10156" name="adj3"/>
              </a:avLst>
            </a:prstGeom>
            <a:solidFill>
              <a:srgbClr val="E3E9ED"/>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22" name="Google Shape;2522;p73"/>
          <p:cNvGrpSpPr/>
          <p:nvPr/>
        </p:nvGrpSpPr>
        <p:grpSpPr>
          <a:xfrm>
            <a:off x="4478465" y="3869234"/>
            <a:ext cx="505650" cy="504006"/>
            <a:chOff x="6039282" y="1042577"/>
            <a:chExt cx="734315" cy="731929"/>
          </a:xfrm>
        </p:grpSpPr>
        <p:sp>
          <p:nvSpPr>
            <p:cNvPr id="2523" name="Google Shape;2523;p73"/>
            <p:cNvSpPr/>
            <p:nvPr/>
          </p:nvSpPr>
          <p:spPr>
            <a:xfrm>
              <a:off x="6045348" y="1300071"/>
              <a:ext cx="131951" cy="65352"/>
            </a:xfrm>
            <a:custGeom>
              <a:rect b="b" l="l" r="r" t="t"/>
              <a:pathLst>
                <a:path extrusionOk="0" h="701" w="1414">
                  <a:moveTo>
                    <a:pt x="108" y="0"/>
                  </a:moveTo>
                  <a:lnTo>
                    <a:pt x="51" y="224"/>
                  </a:lnTo>
                  <a:cubicBezTo>
                    <a:pt x="29" y="303"/>
                    <a:pt x="7" y="375"/>
                    <a:pt x="0" y="455"/>
                  </a:cubicBezTo>
                  <a:lnTo>
                    <a:pt x="1342" y="700"/>
                  </a:lnTo>
                  <a:cubicBezTo>
                    <a:pt x="1349" y="650"/>
                    <a:pt x="1363" y="599"/>
                    <a:pt x="1378" y="549"/>
                  </a:cubicBezTo>
                  <a:lnTo>
                    <a:pt x="1414" y="397"/>
                  </a:lnTo>
                  <a:lnTo>
                    <a:pt x="108" y="0"/>
                  </a:ln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4" name="Google Shape;2524;p73"/>
            <p:cNvSpPr/>
            <p:nvPr/>
          </p:nvSpPr>
          <p:spPr>
            <a:xfrm>
              <a:off x="6080342" y="1201250"/>
              <a:ext cx="127938" cy="96863"/>
            </a:xfrm>
            <a:custGeom>
              <a:rect b="b" l="l" r="r" t="t"/>
              <a:pathLst>
                <a:path extrusionOk="0" h="1039" w="1371">
                  <a:moveTo>
                    <a:pt x="245" y="0"/>
                  </a:moveTo>
                  <a:cubicBezTo>
                    <a:pt x="159" y="137"/>
                    <a:pt x="72" y="267"/>
                    <a:pt x="0" y="404"/>
                  </a:cubicBezTo>
                  <a:lnTo>
                    <a:pt x="1219" y="1039"/>
                  </a:lnTo>
                  <a:cubicBezTo>
                    <a:pt x="1262" y="945"/>
                    <a:pt x="1320" y="866"/>
                    <a:pt x="1371" y="772"/>
                  </a:cubicBezTo>
                  <a:lnTo>
                    <a:pt x="245" y="0"/>
                  </a:ln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5" name="Google Shape;2525;p73"/>
            <p:cNvSpPr/>
            <p:nvPr/>
          </p:nvSpPr>
          <p:spPr>
            <a:xfrm>
              <a:off x="6144918" y="1121167"/>
              <a:ext cx="112541" cy="119145"/>
            </a:xfrm>
            <a:custGeom>
              <a:rect b="b" l="l" r="r" t="t"/>
              <a:pathLst>
                <a:path extrusionOk="0" h="1278" w="1206">
                  <a:moveTo>
                    <a:pt x="347" y="1"/>
                  </a:moveTo>
                  <a:cubicBezTo>
                    <a:pt x="224" y="95"/>
                    <a:pt x="116" y="210"/>
                    <a:pt x="1" y="318"/>
                  </a:cubicBezTo>
                  <a:lnTo>
                    <a:pt x="974" y="1278"/>
                  </a:lnTo>
                  <a:cubicBezTo>
                    <a:pt x="1046" y="1205"/>
                    <a:pt x="1126" y="1133"/>
                    <a:pt x="1205" y="1068"/>
                  </a:cubicBezTo>
                  <a:lnTo>
                    <a:pt x="347" y="1"/>
                  </a:ln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6" name="Google Shape;2526;p73"/>
            <p:cNvSpPr/>
            <p:nvPr/>
          </p:nvSpPr>
          <p:spPr>
            <a:xfrm>
              <a:off x="6232449" y="1066723"/>
              <a:ext cx="86879" cy="130518"/>
            </a:xfrm>
            <a:custGeom>
              <a:rect b="b" l="l" r="r" t="t"/>
              <a:pathLst>
                <a:path extrusionOk="0" h="1400" w="931">
                  <a:moveTo>
                    <a:pt x="426" y="1"/>
                  </a:moveTo>
                  <a:cubicBezTo>
                    <a:pt x="354" y="22"/>
                    <a:pt x="282" y="58"/>
                    <a:pt x="209" y="94"/>
                  </a:cubicBezTo>
                  <a:lnTo>
                    <a:pt x="0" y="195"/>
                  </a:lnTo>
                  <a:lnTo>
                    <a:pt x="649" y="1400"/>
                  </a:lnTo>
                  <a:lnTo>
                    <a:pt x="786" y="1335"/>
                  </a:lnTo>
                  <a:cubicBezTo>
                    <a:pt x="830" y="1306"/>
                    <a:pt x="880" y="1285"/>
                    <a:pt x="931" y="1270"/>
                  </a:cubicBezTo>
                  <a:lnTo>
                    <a:pt x="426" y="1"/>
                  </a:ln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7" name="Google Shape;2527;p73"/>
            <p:cNvSpPr/>
            <p:nvPr/>
          </p:nvSpPr>
          <p:spPr>
            <a:xfrm>
              <a:off x="6335379" y="1042577"/>
              <a:ext cx="53284" cy="130518"/>
            </a:xfrm>
            <a:custGeom>
              <a:rect b="b" l="l" r="r" t="t"/>
              <a:pathLst>
                <a:path extrusionOk="0" h="1400" w="571">
                  <a:moveTo>
                    <a:pt x="470" y="0"/>
                  </a:moveTo>
                  <a:cubicBezTo>
                    <a:pt x="390" y="0"/>
                    <a:pt x="311" y="7"/>
                    <a:pt x="239" y="22"/>
                  </a:cubicBezTo>
                  <a:lnTo>
                    <a:pt x="1" y="58"/>
                  </a:lnTo>
                  <a:lnTo>
                    <a:pt x="268" y="1399"/>
                  </a:lnTo>
                  <a:lnTo>
                    <a:pt x="419" y="1378"/>
                  </a:lnTo>
                  <a:cubicBezTo>
                    <a:pt x="470" y="1370"/>
                    <a:pt x="520" y="1363"/>
                    <a:pt x="571" y="1363"/>
                  </a:cubicBezTo>
                  <a:lnTo>
                    <a:pt x="470" y="0"/>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8" name="Google Shape;2528;p73"/>
            <p:cNvSpPr/>
            <p:nvPr/>
          </p:nvSpPr>
          <p:spPr>
            <a:xfrm>
              <a:off x="6431682" y="1043229"/>
              <a:ext cx="56550" cy="131824"/>
            </a:xfrm>
            <a:custGeom>
              <a:rect b="b" l="l" r="r" t="t"/>
              <a:pathLst>
                <a:path extrusionOk="0" h="1414" w="606">
                  <a:moveTo>
                    <a:pt x="144" y="0"/>
                  </a:moveTo>
                  <a:lnTo>
                    <a:pt x="0" y="1356"/>
                  </a:lnTo>
                  <a:cubicBezTo>
                    <a:pt x="101" y="1378"/>
                    <a:pt x="202" y="1385"/>
                    <a:pt x="303" y="1414"/>
                  </a:cubicBezTo>
                  <a:lnTo>
                    <a:pt x="606" y="80"/>
                  </a:lnTo>
                  <a:cubicBezTo>
                    <a:pt x="454" y="36"/>
                    <a:pt x="296" y="22"/>
                    <a:pt x="144" y="0"/>
                  </a:cubicBez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29" name="Google Shape;2529;p73"/>
            <p:cNvSpPr/>
            <p:nvPr/>
          </p:nvSpPr>
          <p:spPr>
            <a:xfrm>
              <a:off x="6500924" y="1070731"/>
              <a:ext cx="89678" cy="130612"/>
            </a:xfrm>
            <a:custGeom>
              <a:rect b="b" l="l" r="r" t="t"/>
              <a:pathLst>
                <a:path extrusionOk="0" h="1401" w="961">
                  <a:moveTo>
                    <a:pt x="542" y="1"/>
                  </a:moveTo>
                  <a:lnTo>
                    <a:pt x="1" y="1256"/>
                  </a:lnTo>
                  <a:lnTo>
                    <a:pt x="138" y="1321"/>
                  </a:lnTo>
                  <a:cubicBezTo>
                    <a:pt x="181" y="1343"/>
                    <a:pt x="232" y="1371"/>
                    <a:pt x="275" y="1400"/>
                  </a:cubicBezTo>
                  <a:lnTo>
                    <a:pt x="960" y="210"/>
                  </a:lnTo>
                  <a:cubicBezTo>
                    <a:pt x="895" y="174"/>
                    <a:pt x="823" y="131"/>
                    <a:pt x="751" y="102"/>
                  </a:cubicBezTo>
                  <a:lnTo>
                    <a:pt x="542" y="1"/>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0" name="Google Shape;2530;p73"/>
            <p:cNvSpPr/>
            <p:nvPr/>
          </p:nvSpPr>
          <p:spPr>
            <a:xfrm>
              <a:off x="6561580" y="1127973"/>
              <a:ext cx="114501" cy="117746"/>
            </a:xfrm>
            <a:custGeom>
              <a:rect b="b" l="l" r="r" t="t"/>
              <a:pathLst>
                <a:path extrusionOk="0" h="1263" w="1227">
                  <a:moveTo>
                    <a:pt x="887" y="0"/>
                  </a:moveTo>
                  <a:lnTo>
                    <a:pt x="0" y="1046"/>
                  </a:lnTo>
                  <a:cubicBezTo>
                    <a:pt x="79" y="1111"/>
                    <a:pt x="152" y="1183"/>
                    <a:pt x="224" y="1262"/>
                  </a:cubicBezTo>
                  <a:lnTo>
                    <a:pt x="1226" y="332"/>
                  </a:lnTo>
                  <a:cubicBezTo>
                    <a:pt x="1118" y="209"/>
                    <a:pt x="1003" y="101"/>
                    <a:pt x="887" y="0"/>
                  </a:cubicBez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1" name="Google Shape;2531;p73"/>
            <p:cNvSpPr/>
            <p:nvPr/>
          </p:nvSpPr>
          <p:spPr>
            <a:xfrm>
              <a:off x="6636887" y="1310792"/>
              <a:ext cx="132697" cy="61996"/>
            </a:xfrm>
            <a:custGeom>
              <a:rect b="b" l="l" r="r" t="t"/>
              <a:pathLst>
                <a:path extrusionOk="0" h="665" w="1422">
                  <a:moveTo>
                    <a:pt x="1321" y="1"/>
                  </a:moveTo>
                  <a:lnTo>
                    <a:pt x="1" y="361"/>
                  </a:lnTo>
                  <a:lnTo>
                    <a:pt x="44" y="506"/>
                  </a:lnTo>
                  <a:cubicBezTo>
                    <a:pt x="51" y="556"/>
                    <a:pt x="59" y="614"/>
                    <a:pt x="66" y="664"/>
                  </a:cubicBezTo>
                  <a:lnTo>
                    <a:pt x="1422" y="462"/>
                  </a:lnTo>
                  <a:cubicBezTo>
                    <a:pt x="1407" y="383"/>
                    <a:pt x="1400" y="304"/>
                    <a:pt x="1378" y="232"/>
                  </a:cubicBezTo>
                  <a:lnTo>
                    <a:pt x="1321" y="1"/>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2" name="Google Shape;2532;p73"/>
            <p:cNvSpPr/>
            <p:nvPr/>
          </p:nvSpPr>
          <p:spPr>
            <a:xfrm>
              <a:off x="6642953" y="1415020"/>
              <a:ext cx="130645" cy="47826"/>
            </a:xfrm>
            <a:custGeom>
              <a:rect b="b" l="l" r="r" t="t"/>
              <a:pathLst>
                <a:path extrusionOk="0" h="513" w="1400">
                  <a:moveTo>
                    <a:pt x="30" y="1"/>
                  </a:moveTo>
                  <a:cubicBezTo>
                    <a:pt x="30" y="109"/>
                    <a:pt x="15" y="210"/>
                    <a:pt x="1" y="311"/>
                  </a:cubicBezTo>
                  <a:lnTo>
                    <a:pt x="1357" y="513"/>
                  </a:lnTo>
                  <a:cubicBezTo>
                    <a:pt x="1378" y="354"/>
                    <a:pt x="1393" y="203"/>
                    <a:pt x="1400" y="44"/>
                  </a:cubicBezTo>
                  <a:lnTo>
                    <a:pt x="30" y="1"/>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3" name="Google Shape;2533;p73"/>
            <p:cNvSpPr/>
            <p:nvPr/>
          </p:nvSpPr>
          <p:spPr>
            <a:xfrm>
              <a:off x="6622143" y="1485687"/>
              <a:ext cx="131951" cy="81388"/>
            </a:xfrm>
            <a:custGeom>
              <a:rect b="b" l="l" r="r" t="t"/>
              <a:pathLst>
                <a:path extrusionOk="0" h="873" w="1414">
                  <a:moveTo>
                    <a:pt x="123" y="0"/>
                  </a:moveTo>
                  <a:lnTo>
                    <a:pt x="65" y="144"/>
                  </a:lnTo>
                  <a:cubicBezTo>
                    <a:pt x="51" y="195"/>
                    <a:pt x="22" y="238"/>
                    <a:pt x="0" y="281"/>
                  </a:cubicBezTo>
                  <a:lnTo>
                    <a:pt x="1234" y="873"/>
                  </a:lnTo>
                  <a:cubicBezTo>
                    <a:pt x="1270" y="801"/>
                    <a:pt x="1306" y="736"/>
                    <a:pt x="1335" y="664"/>
                  </a:cubicBezTo>
                  <a:lnTo>
                    <a:pt x="1414" y="440"/>
                  </a:lnTo>
                  <a:lnTo>
                    <a:pt x="123" y="0"/>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4" name="Google Shape;2534;p73"/>
            <p:cNvSpPr/>
            <p:nvPr/>
          </p:nvSpPr>
          <p:spPr>
            <a:xfrm>
              <a:off x="6582390" y="1548895"/>
              <a:ext cx="121219" cy="108983"/>
            </a:xfrm>
            <a:custGeom>
              <a:rect b="b" l="l" r="r" t="t"/>
              <a:pathLst>
                <a:path extrusionOk="0" h="1169" w="1299">
                  <a:moveTo>
                    <a:pt x="195" y="0"/>
                  </a:moveTo>
                  <a:lnTo>
                    <a:pt x="102" y="123"/>
                  </a:lnTo>
                  <a:lnTo>
                    <a:pt x="1" y="238"/>
                  </a:lnTo>
                  <a:lnTo>
                    <a:pt x="1003" y="1168"/>
                  </a:lnTo>
                  <a:lnTo>
                    <a:pt x="1155" y="988"/>
                  </a:lnTo>
                  <a:lnTo>
                    <a:pt x="1299" y="801"/>
                  </a:lnTo>
                  <a:lnTo>
                    <a:pt x="195" y="0"/>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5" name="Google Shape;2535;p73"/>
            <p:cNvSpPr/>
            <p:nvPr/>
          </p:nvSpPr>
          <p:spPr>
            <a:xfrm>
              <a:off x="6526586" y="1599238"/>
              <a:ext cx="100316" cy="126510"/>
            </a:xfrm>
            <a:custGeom>
              <a:rect b="b" l="l" r="r" t="t"/>
              <a:pathLst>
                <a:path extrusionOk="0" h="1357" w="1075">
                  <a:moveTo>
                    <a:pt x="252" y="1"/>
                  </a:moveTo>
                  <a:cubicBezTo>
                    <a:pt x="209" y="37"/>
                    <a:pt x="173" y="66"/>
                    <a:pt x="130" y="95"/>
                  </a:cubicBezTo>
                  <a:lnTo>
                    <a:pt x="0" y="174"/>
                  </a:lnTo>
                  <a:lnTo>
                    <a:pt x="685" y="1357"/>
                  </a:lnTo>
                  <a:lnTo>
                    <a:pt x="880" y="1234"/>
                  </a:lnTo>
                  <a:cubicBezTo>
                    <a:pt x="952" y="1191"/>
                    <a:pt x="1010" y="1141"/>
                    <a:pt x="1075" y="1097"/>
                  </a:cubicBezTo>
                  <a:lnTo>
                    <a:pt x="252" y="1"/>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6" name="Google Shape;2536;p73"/>
            <p:cNvSpPr/>
            <p:nvPr/>
          </p:nvSpPr>
          <p:spPr>
            <a:xfrm>
              <a:off x="6459957" y="1632893"/>
              <a:ext cx="70735" cy="132570"/>
            </a:xfrm>
            <a:custGeom>
              <a:rect b="b" l="l" r="r" t="t"/>
              <a:pathLst>
                <a:path extrusionOk="0" h="1422" w="758">
                  <a:moveTo>
                    <a:pt x="296" y="1"/>
                  </a:moveTo>
                  <a:cubicBezTo>
                    <a:pt x="195" y="37"/>
                    <a:pt x="101" y="73"/>
                    <a:pt x="0" y="94"/>
                  </a:cubicBezTo>
                  <a:lnTo>
                    <a:pt x="303" y="1421"/>
                  </a:lnTo>
                  <a:cubicBezTo>
                    <a:pt x="454" y="1393"/>
                    <a:pt x="606" y="1342"/>
                    <a:pt x="757" y="1292"/>
                  </a:cubicBezTo>
                  <a:lnTo>
                    <a:pt x="296" y="1"/>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7" name="Google Shape;2537;p73"/>
            <p:cNvSpPr/>
            <p:nvPr/>
          </p:nvSpPr>
          <p:spPr>
            <a:xfrm>
              <a:off x="6379145" y="1646318"/>
              <a:ext cx="43859" cy="128188"/>
            </a:xfrm>
            <a:custGeom>
              <a:rect b="b" l="l" r="r" t="t"/>
              <a:pathLst>
                <a:path extrusionOk="0" h="1375" w="470">
                  <a:moveTo>
                    <a:pt x="102" y="1"/>
                  </a:moveTo>
                  <a:lnTo>
                    <a:pt x="1" y="1364"/>
                  </a:lnTo>
                  <a:cubicBezTo>
                    <a:pt x="113" y="1369"/>
                    <a:pt x="221" y="1374"/>
                    <a:pt x="331" y="1374"/>
                  </a:cubicBezTo>
                  <a:cubicBezTo>
                    <a:pt x="377" y="1374"/>
                    <a:pt x="423" y="1373"/>
                    <a:pt x="469" y="1371"/>
                  </a:cubicBezTo>
                  <a:lnTo>
                    <a:pt x="412" y="1"/>
                  </a:lnTo>
                  <a:cubicBezTo>
                    <a:pt x="361" y="4"/>
                    <a:pt x="309" y="6"/>
                    <a:pt x="257" y="6"/>
                  </a:cubicBezTo>
                  <a:cubicBezTo>
                    <a:pt x="204" y="6"/>
                    <a:pt x="152" y="4"/>
                    <a:pt x="102" y="1"/>
                  </a:cubicBez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8" name="Google Shape;2538;p73"/>
            <p:cNvSpPr/>
            <p:nvPr/>
          </p:nvSpPr>
          <p:spPr>
            <a:xfrm>
              <a:off x="6272109" y="1630842"/>
              <a:ext cx="74187" cy="131917"/>
            </a:xfrm>
            <a:custGeom>
              <a:rect b="b" l="l" r="r" t="t"/>
              <a:pathLst>
                <a:path extrusionOk="0" h="1415" w="795">
                  <a:moveTo>
                    <a:pt x="506" y="1"/>
                  </a:moveTo>
                  <a:lnTo>
                    <a:pt x="1" y="1270"/>
                  </a:lnTo>
                  <a:cubicBezTo>
                    <a:pt x="145" y="1328"/>
                    <a:pt x="296" y="1379"/>
                    <a:pt x="448" y="1415"/>
                  </a:cubicBezTo>
                  <a:lnTo>
                    <a:pt x="794" y="95"/>
                  </a:lnTo>
                  <a:cubicBezTo>
                    <a:pt x="693" y="66"/>
                    <a:pt x="599" y="37"/>
                    <a:pt x="506" y="1"/>
                  </a:cubicBez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39" name="Google Shape;2539;p73"/>
            <p:cNvSpPr/>
            <p:nvPr/>
          </p:nvSpPr>
          <p:spPr>
            <a:xfrm>
              <a:off x="6177205" y="1595229"/>
              <a:ext cx="103769" cy="125205"/>
            </a:xfrm>
            <a:custGeom>
              <a:rect b="b" l="l" r="r" t="t"/>
              <a:pathLst>
                <a:path extrusionOk="0" h="1343" w="1112">
                  <a:moveTo>
                    <a:pt x="859" y="1"/>
                  </a:moveTo>
                  <a:lnTo>
                    <a:pt x="1" y="1068"/>
                  </a:lnTo>
                  <a:cubicBezTo>
                    <a:pt x="123" y="1169"/>
                    <a:pt x="253" y="1256"/>
                    <a:pt x="390" y="1342"/>
                  </a:cubicBezTo>
                  <a:lnTo>
                    <a:pt x="1112" y="174"/>
                  </a:lnTo>
                  <a:cubicBezTo>
                    <a:pt x="1018" y="123"/>
                    <a:pt x="938" y="66"/>
                    <a:pt x="859" y="1"/>
                  </a:cubicBez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0" name="Google Shape;2540;p73"/>
            <p:cNvSpPr/>
            <p:nvPr/>
          </p:nvSpPr>
          <p:spPr>
            <a:xfrm>
              <a:off x="6103205" y="1542835"/>
              <a:ext cx="123272" cy="106932"/>
            </a:xfrm>
            <a:custGeom>
              <a:rect b="b" l="l" r="r" t="t"/>
              <a:pathLst>
                <a:path extrusionOk="0" h="1147" w="1321">
                  <a:moveTo>
                    <a:pt x="1126" y="0"/>
                  </a:moveTo>
                  <a:lnTo>
                    <a:pt x="0" y="772"/>
                  </a:lnTo>
                  <a:lnTo>
                    <a:pt x="137" y="959"/>
                  </a:lnTo>
                  <a:lnTo>
                    <a:pt x="210" y="1053"/>
                  </a:lnTo>
                  <a:lnTo>
                    <a:pt x="289" y="1147"/>
                  </a:lnTo>
                  <a:lnTo>
                    <a:pt x="1320" y="245"/>
                  </a:lnTo>
                  <a:lnTo>
                    <a:pt x="1263" y="188"/>
                  </a:lnTo>
                  <a:lnTo>
                    <a:pt x="1219" y="123"/>
                  </a:lnTo>
                  <a:lnTo>
                    <a:pt x="1126" y="0"/>
                  </a:ln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1" name="Google Shape;2541;p73"/>
            <p:cNvSpPr/>
            <p:nvPr/>
          </p:nvSpPr>
          <p:spPr>
            <a:xfrm>
              <a:off x="6055426" y="1478881"/>
              <a:ext cx="131951" cy="78777"/>
            </a:xfrm>
            <a:custGeom>
              <a:rect b="b" l="l" r="r" t="t"/>
              <a:pathLst>
                <a:path extrusionOk="0" h="845" w="1414">
                  <a:moveTo>
                    <a:pt x="1306" y="1"/>
                  </a:moveTo>
                  <a:lnTo>
                    <a:pt x="0" y="405"/>
                  </a:lnTo>
                  <a:cubicBezTo>
                    <a:pt x="51" y="549"/>
                    <a:pt x="101" y="701"/>
                    <a:pt x="166" y="845"/>
                  </a:cubicBezTo>
                  <a:lnTo>
                    <a:pt x="1414" y="282"/>
                  </a:lnTo>
                  <a:cubicBezTo>
                    <a:pt x="1371" y="196"/>
                    <a:pt x="1342" y="95"/>
                    <a:pt x="1306" y="1"/>
                  </a:cubicBez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2" name="Google Shape;2542;p73"/>
            <p:cNvSpPr/>
            <p:nvPr/>
          </p:nvSpPr>
          <p:spPr>
            <a:xfrm>
              <a:off x="6039282" y="1408308"/>
              <a:ext cx="129338" cy="43817"/>
            </a:xfrm>
            <a:custGeom>
              <a:rect b="b" l="l" r="r" t="t"/>
              <a:pathLst>
                <a:path extrusionOk="0" h="470" w="1386">
                  <a:moveTo>
                    <a:pt x="0" y="1"/>
                  </a:moveTo>
                  <a:cubicBezTo>
                    <a:pt x="7" y="152"/>
                    <a:pt x="7" y="311"/>
                    <a:pt x="29" y="469"/>
                  </a:cubicBezTo>
                  <a:lnTo>
                    <a:pt x="1385" y="304"/>
                  </a:lnTo>
                  <a:cubicBezTo>
                    <a:pt x="1371" y="203"/>
                    <a:pt x="1378" y="102"/>
                    <a:pt x="1363" y="1"/>
                  </a:cubicBezTo>
                  <a:close/>
                </a:path>
              </a:pathLst>
            </a:custGeom>
            <a:solidFill>
              <a:srgbClr val="5F7D95"/>
            </a:solidFill>
            <a:ln cap="flat" cmpd="sng" w="9525">
              <a:solidFill>
                <a:srgbClr val="5F7D95"/>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3" name="Google Shape;2543;p73"/>
            <p:cNvSpPr/>
            <p:nvPr/>
          </p:nvSpPr>
          <p:spPr>
            <a:xfrm>
              <a:off x="6608612" y="1210666"/>
              <a:ext cx="128685" cy="93507"/>
            </a:xfrm>
            <a:custGeom>
              <a:rect b="b" l="l" r="r" t="t"/>
              <a:pathLst>
                <a:path extrusionOk="0" h="1003" w="1379">
                  <a:moveTo>
                    <a:pt x="1155" y="0"/>
                  </a:moveTo>
                  <a:lnTo>
                    <a:pt x="1" y="736"/>
                  </a:lnTo>
                  <a:lnTo>
                    <a:pt x="80" y="866"/>
                  </a:lnTo>
                  <a:cubicBezTo>
                    <a:pt x="102" y="909"/>
                    <a:pt x="131" y="959"/>
                    <a:pt x="145" y="1003"/>
                  </a:cubicBezTo>
                  <a:lnTo>
                    <a:pt x="1379" y="411"/>
                  </a:lnTo>
                  <a:cubicBezTo>
                    <a:pt x="1342" y="339"/>
                    <a:pt x="1314" y="267"/>
                    <a:pt x="1278" y="202"/>
                  </a:cubicBezTo>
                  <a:lnTo>
                    <a:pt x="1155" y="0"/>
                  </a:ln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44" name="Google Shape;2544;p73"/>
          <p:cNvGrpSpPr/>
          <p:nvPr/>
        </p:nvGrpSpPr>
        <p:grpSpPr>
          <a:xfrm>
            <a:off x="5091067" y="2298862"/>
            <a:ext cx="567744" cy="602136"/>
            <a:chOff x="1825800" y="1651625"/>
            <a:chExt cx="539989" cy="571775"/>
          </a:xfrm>
        </p:grpSpPr>
        <p:sp>
          <p:nvSpPr>
            <p:cNvPr id="2545" name="Google Shape;2545;p73"/>
            <p:cNvSpPr/>
            <p:nvPr/>
          </p:nvSpPr>
          <p:spPr>
            <a:xfrm>
              <a:off x="2093189" y="1651625"/>
              <a:ext cx="272600" cy="287950"/>
            </a:xfrm>
            <a:custGeom>
              <a:rect b="b" l="l" r="r" t="t"/>
              <a:pathLst>
                <a:path extrusionOk="0" h="11518" w="10904">
                  <a:moveTo>
                    <a:pt x="2" y="1"/>
                  </a:moveTo>
                  <a:lnTo>
                    <a:pt x="0" y="11518"/>
                  </a:lnTo>
                  <a:lnTo>
                    <a:pt x="10904" y="11518"/>
                  </a:lnTo>
                  <a:cubicBezTo>
                    <a:pt x="10391" y="5596"/>
                    <a:pt x="5836" y="826"/>
                    <a:pt x="2" y="1"/>
                  </a:cubicBezTo>
                  <a:close/>
                </a:path>
              </a:pathLst>
            </a:cu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6" name="Google Shape;2546;p73"/>
            <p:cNvSpPr/>
            <p:nvPr/>
          </p:nvSpPr>
          <p:spPr>
            <a:xfrm>
              <a:off x="1825800" y="1967150"/>
              <a:ext cx="231900" cy="233575"/>
            </a:xfrm>
            <a:custGeom>
              <a:rect b="b" l="l" r="r" t="t"/>
              <a:pathLst>
                <a:path extrusionOk="0" h="9343" w="9276">
                  <a:moveTo>
                    <a:pt x="0" y="1"/>
                  </a:moveTo>
                  <a:cubicBezTo>
                    <a:pt x="465" y="4930"/>
                    <a:pt x="4350" y="8842"/>
                    <a:pt x="9275" y="9343"/>
                  </a:cubicBezTo>
                  <a:lnTo>
                    <a:pt x="9275" y="1"/>
                  </a:lnTo>
                  <a:close/>
                </a:path>
              </a:pathLst>
            </a:custGeom>
            <a:noFill/>
            <a:ln cap="flat" cmpd="sng" w="9525">
              <a:solidFill>
                <a:srgbClr val="445D73"/>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7" name="Google Shape;2547;p73"/>
            <p:cNvSpPr/>
            <p:nvPr/>
          </p:nvSpPr>
          <p:spPr>
            <a:xfrm>
              <a:off x="2093189" y="1967150"/>
              <a:ext cx="244350" cy="256250"/>
            </a:xfrm>
            <a:custGeom>
              <a:rect b="b" l="l" r="r" t="t"/>
              <a:pathLst>
                <a:path extrusionOk="0" h="10250" w="9774">
                  <a:moveTo>
                    <a:pt x="0" y="1"/>
                  </a:moveTo>
                  <a:lnTo>
                    <a:pt x="0" y="10249"/>
                  </a:lnTo>
                  <a:cubicBezTo>
                    <a:pt x="5200" y="9514"/>
                    <a:pt x="9280" y="5280"/>
                    <a:pt x="9773" y="1"/>
                  </a:cubicBezTo>
                  <a:close/>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48" name="Google Shape;2548;p73"/>
            <p:cNvSpPr/>
            <p:nvPr/>
          </p:nvSpPr>
          <p:spPr>
            <a:xfrm>
              <a:off x="1851375" y="1730300"/>
              <a:ext cx="206325" cy="209275"/>
            </a:xfrm>
            <a:custGeom>
              <a:rect b="b" l="l" r="r" t="t"/>
              <a:pathLst>
                <a:path extrusionOk="0" h="8371" w="8253">
                  <a:moveTo>
                    <a:pt x="8252" y="1"/>
                  </a:moveTo>
                  <a:cubicBezTo>
                    <a:pt x="3865" y="441"/>
                    <a:pt x="383" y="3959"/>
                    <a:pt x="1" y="8371"/>
                  </a:cubicBezTo>
                  <a:lnTo>
                    <a:pt x="8252" y="8371"/>
                  </a:lnTo>
                  <a:lnTo>
                    <a:pt x="8252" y="1"/>
                  </a:lnTo>
                  <a:close/>
                </a:path>
              </a:pathLst>
            </a:custGeom>
            <a:noFill/>
            <a:ln cap="flat" cmpd="sng" w="9525">
              <a:solidFill>
                <a:srgbClr val="869FB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49" name="Google Shape;2549;p73"/>
          <p:cNvGrpSpPr/>
          <p:nvPr/>
        </p:nvGrpSpPr>
        <p:grpSpPr>
          <a:xfrm>
            <a:off x="3765995" y="3855579"/>
            <a:ext cx="508123" cy="507955"/>
            <a:chOff x="1897577" y="2802432"/>
            <a:chExt cx="492176" cy="492014"/>
          </a:xfrm>
        </p:grpSpPr>
        <p:sp>
          <p:nvSpPr>
            <p:cNvPr id="2550" name="Google Shape;2550;p73"/>
            <p:cNvSpPr/>
            <p:nvPr/>
          </p:nvSpPr>
          <p:spPr>
            <a:xfrm>
              <a:off x="2067309" y="2802432"/>
              <a:ext cx="152163" cy="136326"/>
            </a:xfrm>
            <a:custGeom>
              <a:rect b="b" l="l" r="r" t="t"/>
              <a:pathLst>
                <a:path extrusionOk="0" h="8453" w="9435">
                  <a:moveTo>
                    <a:pt x="4727" y="1"/>
                  </a:moveTo>
                  <a:cubicBezTo>
                    <a:pt x="3131" y="1"/>
                    <a:pt x="1537" y="250"/>
                    <a:pt x="0" y="751"/>
                  </a:cubicBezTo>
                  <a:lnTo>
                    <a:pt x="2502" y="8452"/>
                  </a:lnTo>
                  <a:cubicBezTo>
                    <a:pt x="3225" y="8211"/>
                    <a:pt x="3983" y="8097"/>
                    <a:pt x="4740" y="8097"/>
                  </a:cubicBezTo>
                  <a:cubicBezTo>
                    <a:pt x="5486" y="8097"/>
                    <a:pt x="6221" y="8211"/>
                    <a:pt x="6932" y="8441"/>
                  </a:cubicBezTo>
                  <a:lnTo>
                    <a:pt x="9434" y="740"/>
                  </a:lnTo>
                  <a:cubicBezTo>
                    <a:pt x="7901" y="248"/>
                    <a:pt x="6313" y="1"/>
                    <a:pt x="4727" y="1"/>
                  </a:cubicBez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1" name="Google Shape;2551;p73"/>
            <p:cNvSpPr/>
            <p:nvPr/>
          </p:nvSpPr>
          <p:spPr>
            <a:xfrm>
              <a:off x="2179099" y="2814350"/>
              <a:ext cx="163452" cy="166049"/>
            </a:xfrm>
            <a:custGeom>
              <a:rect b="b" l="l" r="r" t="t"/>
              <a:pathLst>
                <a:path extrusionOk="0" h="10296" w="10135">
                  <a:moveTo>
                    <a:pt x="2491" y="1"/>
                  </a:moveTo>
                  <a:lnTo>
                    <a:pt x="0" y="7702"/>
                  </a:lnTo>
                  <a:cubicBezTo>
                    <a:pt x="1435" y="8161"/>
                    <a:pt x="2686" y="9079"/>
                    <a:pt x="3581" y="10296"/>
                  </a:cubicBezTo>
                  <a:lnTo>
                    <a:pt x="10135" y="5533"/>
                  </a:lnTo>
                  <a:cubicBezTo>
                    <a:pt x="8230" y="2927"/>
                    <a:pt x="5555" y="988"/>
                    <a:pt x="2491"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2" name="Google Shape;2552;p73"/>
            <p:cNvSpPr/>
            <p:nvPr/>
          </p:nvSpPr>
          <p:spPr>
            <a:xfrm>
              <a:off x="2236848" y="3048492"/>
              <a:ext cx="152905" cy="144760"/>
            </a:xfrm>
            <a:custGeom>
              <a:rect b="b" l="l" r="r" t="t"/>
              <a:pathLst>
                <a:path extrusionOk="0" h="8976" w="9481">
                  <a:moveTo>
                    <a:pt x="1377" y="0"/>
                  </a:moveTo>
                  <a:cubicBezTo>
                    <a:pt x="1377" y="1515"/>
                    <a:pt x="895" y="2996"/>
                    <a:pt x="0" y="4212"/>
                  </a:cubicBezTo>
                  <a:lnTo>
                    <a:pt x="6554" y="8976"/>
                  </a:lnTo>
                  <a:cubicBezTo>
                    <a:pt x="8459" y="6370"/>
                    <a:pt x="9480" y="3225"/>
                    <a:pt x="9480"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3" name="Google Shape;2553;p73"/>
            <p:cNvSpPr/>
            <p:nvPr/>
          </p:nvSpPr>
          <p:spPr>
            <a:xfrm>
              <a:off x="1944586" y="2814543"/>
              <a:ext cx="163097" cy="166226"/>
            </a:xfrm>
            <a:custGeom>
              <a:rect b="b" l="l" r="r" t="t"/>
              <a:pathLst>
                <a:path extrusionOk="0" h="10307" w="10113">
                  <a:moveTo>
                    <a:pt x="7610" y="0"/>
                  </a:moveTo>
                  <a:cubicBezTo>
                    <a:pt x="4557" y="999"/>
                    <a:pt x="1883" y="2938"/>
                    <a:pt x="1" y="5544"/>
                  </a:cubicBezTo>
                  <a:lnTo>
                    <a:pt x="6554" y="10307"/>
                  </a:lnTo>
                  <a:cubicBezTo>
                    <a:pt x="7438" y="9090"/>
                    <a:pt x="8677" y="8172"/>
                    <a:pt x="10112" y="7701"/>
                  </a:cubicBezTo>
                  <a:lnTo>
                    <a:pt x="7610"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4" name="Google Shape;2554;p73"/>
            <p:cNvSpPr/>
            <p:nvPr/>
          </p:nvSpPr>
          <p:spPr>
            <a:xfrm>
              <a:off x="2236848" y="2903562"/>
              <a:ext cx="152905" cy="144954"/>
            </a:xfrm>
            <a:custGeom>
              <a:rect b="b" l="l" r="r" t="t"/>
              <a:pathLst>
                <a:path extrusionOk="0" h="8988" w="9481">
                  <a:moveTo>
                    <a:pt x="6554" y="1"/>
                  </a:moveTo>
                  <a:lnTo>
                    <a:pt x="0" y="4764"/>
                  </a:lnTo>
                  <a:cubicBezTo>
                    <a:pt x="895" y="5992"/>
                    <a:pt x="1377" y="7472"/>
                    <a:pt x="1377" y="8987"/>
                  </a:cubicBezTo>
                  <a:lnTo>
                    <a:pt x="9469" y="8987"/>
                  </a:lnTo>
                  <a:cubicBezTo>
                    <a:pt x="9480" y="5751"/>
                    <a:pt x="8459" y="2606"/>
                    <a:pt x="6554" y="1"/>
                  </a:cubicBez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5" name="Google Shape;2555;p73"/>
            <p:cNvSpPr/>
            <p:nvPr/>
          </p:nvSpPr>
          <p:spPr>
            <a:xfrm>
              <a:off x="2179099" y="3116417"/>
              <a:ext cx="163452" cy="166242"/>
            </a:xfrm>
            <a:custGeom>
              <a:rect b="b" l="l" r="r" t="t"/>
              <a:pathLst>
                <a:path extrusionOk="0" h="10308" w="10135">
                  <a:moveTo>
                    <a:pt x="3581" y="0"/>
                  </a:moveTo>
                  <a:cubicBezTo>
                    <a:pt x="2686" y="1229"/>
                    <a:pt x="1435" y="2135"/>
                    <a:pt x="0" y="2594"/>
                  </a:cubicBezTo>
                  <a:lnTo>
                    <a:pt x="2502" y="10307"/>
                  </a:lnTo>
                  <a:cubicBezTo>
                    <a:pt x="5567" y="9309"/>
                    <a:pt x="8241" y="7369"/>
                    <a:pt x="10135" y="4764"/>
                  </a:cubicBezTo>
                  <a:lnTo>
                    <a:pt x="3581" y="0"/>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6" name="Google Shape;2556;p73"/>
            <p:cNvSpPr/>
            <p:nvPr/>
          </p:nvSpPr>
          <p:spPr>
            <a:xfrm>
              <a:off x="1897577" y="2903933"/>
              <a:ext cx="152727" cy="144583"/>
            </a:xfrm>
            <a:custGeom>
              <a:rect b="b" l="l" r="r" t="t"/>
              <a:pathLst>
                <a:path extrusionOk="0" h="8965" w="9470">
                  <a:moveTo>
                    <a:pt x="2916" y="1"/>
                  </a:moveTo>
                  <a:cubicBezTo>
                    <a:pt x="1022" y="2606"/>
                    <a:pt x="0" y="5739"/>
                    <a:pt x="12" y="8964"/>
                  </a:cubicBezTo>
                  <a:lnTo>
                    <a:pt x="8103" y="8964"/>
                  </a:lnTo>
                  <a:cubicBezTo>
                    <a:pt x="8103" y="7449"/>
                    <a:pt x="8574" y="5980"/>
                    <a:pt x="9469" y="4764"/>
                  </a:cubicBezTo>
                  <a:lnTo>
                    <a:pt x="2916" y="1"/>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7" name="Google Shape;2557;p73"/>
            <p:cNvSpPr/>
            <p:nvPr/>
          </p:nvSpPr>
          <p:spPr>
            <a:xfrm>
              <a:off x="2067309" y="3158056"/>
              <a:ext cx="152163" cy="136390"/>
            </a:xfrm>
            <a:custGeom>
              <a:rect b="b" l="l" r="r" t="t"/>
              <a:pathLst>
                <a:path extrusionOk="0" h="8457" w="9435">
                  <a:moveTo>
                    <a:pt x="2502" y="1"/>
                  </a:moveTo>
                  <a:lnTo>
                    <a:pt x="0" y="7702"/>
                  </a:lnTo>
                  <a:cubicBezTo>
                    <a:pt x="1541" y="8204"/>
                    <a:pt x="3140" y="8457"/>
                    <a:pt x="4740" y="8457"/>
                  </a:cubicBezTo>
                  <a:cubicBezTo>
                    <a:pt x="6322" y="8457"/>
                    <a:pt x="7905" y="8210"/>
                    <a:pt x="9434" y="7714"/>
                  </a:cubicBezTo>
                  <a:lnTo>
                    <a:pt x="6932" y="12"/>
                  </a:lnTo>
                  <a:cubicBezTo>
                    <a:pt x="6221" y="242"/>
                    <a:pt x="5475" y="357"/>
                    <a:pt x="4740" y="357"/>
                  </a:cubicBezTo>
                  <a:cubicBezTo>
                    <a:pt x="3983" y="357"/>
                    <a:pt x="3225" y="242"/>
                    <a:pt x="2502"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8" name="Google Shape;2558;p73"/>
            <p:cNvSpPr/>
            <p:nvPr/>
          </p:nvSpPr>
          <p:spPr>
            <a:xfrm>
              <a:off x="1944586" y="3116046"/>
              <a:ext cx="163097" cy="166242"/>
            </a:xfrm>
            <a:custGeom>
              <a:rect b="b" l="l" r="r" t="t"/>
              <a:pathLst>
                <a:path extrusionOk="0" h="10308" w="10113">
                  <a:moveTo>
                    <a:pt x="6554" y="1"/>
                  </a:moveTo>
                  <a:lnTo>
                    <a:pt x="1" y="4764"/>
                  </a:lnTo>
                  <a:cubicBezTo>
                    <a:pt x="1883" y="7369"/>
                    <a:pt x="4557" y="9309"/>
                    <a:pt x="7610" y="10307"/>
                  </a:cubicBezTo>
                  <a:lnTo>
                    <a:pt x="10112" y="2606"/>
                  </a:lnTo>
                  <a:cubicBezTo>
                    <a:pt x="8677" y="2135"/>
                    <a:pt x="7438" y="1229"/>
                    <a:pt x="6554" y="1"/>
                  </a:cubicBez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59" name="Google Shape;2559;p73"/>
            <p:cNvSpPr/>
            <p:nvPr/>
          </p:nvSpPr>
          <p:spPr>
            <a:xfrm>
              <a:off x="1897577" y="3048492"/>
              <a:ext cx="152727" cy="144390"/>
            </a:xfrm>
            <a:custGeom>
              <a:rect b="b" l="l" r="r" t="t"/>
              <a:pathLst>
                <a:path extrusionOk="0" h="8953" w="9470">
                  <a:moveTo>
                    <a:pt x="12" y="0"/>
                  </a:moveTo>
                  <a:cubicBezTo>
                    <a:pt x="0" y="3214"/>
                    <a:pt x="1022" y="6347"/>
                    <a:pt x="2916" y="8953"/>
                  </a:cubicBezTo>
                  <a:lnTo>
                    <a:pt x="9469" y="4190"/>
                  </a:lnTo>
                  <a:cubicBezTo>
                    <a:pt x="8574" y="2973"/>
                    <a:pt x="8103" y="1504"/>
                    <a:pt x="8103"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0" name="Google Shape;2560;p73"/>
            <p:cNvSpPr/>
            <p:nvPr/>
          </p:nvSpPr>
          <p:spPr>
            <a:xfrm>
              <a:off x="2143379" y="3048492"/>
              <a:ext cx="16" cy="16"/>
            </a:xfrm>
            <a:custGeom>
              <a:rect b="b" l="l" r="r" t="t"/>
              <a:pathLst>
                <a:path extrusionOk="0" fill="none" h="1" w="1">
                  <a:moveTo>
                    <a:pt x="0" y="0"/>
                  </a:moveTo>
                  <a:lnTo>
                    <a:pt x="0" y="0"/>
                  </a:lnTo>
                  <a:close/>
                </a:path>
              </a:pathLst>
            </a:custGeom>
            <a:noFill/>
            <a:ln cap="rnd"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1" name="Google Shape;2561;p73"/>
            <p:cNvSpPr/>
            <p:nvPr/>
          </p:nvSpPr>
          <p:spPr>
            <a:xfrm>
              <a:off x="2143379" y="3048492"/>
              <a:ext cx="16" cy="16"/>
            </a:xfrm>
            <a:custGeom>
              <a:rect b="b" l="l" r="r" t="t"/>
              <a:pathLst>
                <a:path extrusionOk="0" fill="none" h="1" w="1">
                  <a:moveTo>
                    <a:pt x="0" y="0"/>
                  </a:moveTo>
                  <a:lnTo>
                    <a:pt x="0" y="0"/>
                  </a:lnTo>
                  <a:close/>
                </a:path>
              </a:pathLst>
            </a:custGeom>
            <a:noFill/>
            <a:ln cap="flat" cmpd="sng" w="9525">
              <a:solidFill>
                <a:srgbClr val="00000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62" name="Google Shape;2562;p73"/>
          <p:cNvGrpSpPr/>
          <p:nvPr/>
        </p:nvGrpSpPr>
        <p:grpSpPr>
          <a:xfrm>
            <a:off x="997525" y="4169123"/>
            <a:ext cx="809227" cy="200842"/>
            <a:chOff x="2013045" y="4813233"/>
            <a:chExt cx="921986" cy="228854"/>
          </a:xfrm>
        </p:grpSpPr>
        <p:sp>
          <p:nvSpPr>
            <p:cNvPr id="2563" name="Google Shape;2563;p73"/>
            <p:cNvSpPr/>
            <p:nvPr/>
          </p:nvSpPr>
          <p:spPr>
            <a:xfrm>
              <a:off x="2013045" y="4867370"/>
              <a:ext cx="921986" cy="174718"/>
            </a:xfrm>
            <a:custGeom>
              <a:rect b="b" l="l" r="r" t="t"/>
              <a:pathLst>
                <a:path extrusionOk="0" fill="none" h="26303" w="138801">
                  <a:moveTo>
                    <a:pt x="0" y="18153"/>
                  </a:moveTo>
                  <a:lnTo>
                    <a:pt x="0" y="26303"/>
                  </a:lnTo>
                  <a:lnTo>
                    <a:pt x="138800" y="26303"/>
                  </a:lnTo>
                  <a:lnTo>
                    <a:pt x="138800" y="0"/>
                  </a:lnTo>
                  <a:lnTo>
                    <a:pt x="38405" y="0"/>
                  </a:lnTo>
                </a:path>
              </a:pathLst>
            </a:custGeom>
            <a:noFill/>
            <a:ln cap="flat" cmpd="sng" w="9525">
              <a:solidFill>
                <a:srgbClr val="CFD9E0"/>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4" name="Google Shape;2564;p73"/>
            <p:cNvSpPr/>
            <p:nvPr/>
          </p:nvSpPr>
          <p:spPr>
            <a:xfrm>
              <a:off x="2013045" y="4813233"/>
              <a:ext cx="316628" cy="174718"/>
            </a:xfrm>
            <a:custGeom>
              <a:rect b="b" l="l" r="r" t="t"/>
              <a:pathLst>
                <a:path extrusionOk="0" fill="none" h="26303" w="47667">
                  <a:moveTo>
                    <a:pt x="0" y="0"/>
                  </a:moveTo>
                  <a:lnTo>
                    <a:pt x="0" y="26303"/>
                  </a:lnTo>
                  <a:lnTo>
                    <a:pt x="47666" y="26303"/>
                  </a:lnTo>
                  <a:lnTo>
                    <a:pt x="34453" y="0"/>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65" name="Google Shape;2565;p73"/>
          <p:cNvGrpSpPr/>
          <p:nvPr/>
        </p:nvGrpSpPr>
        <p:grpSpPr>
          <a:xfrm>
            <a:off x="1005985" y="2656004"/>
            <a:ext cx="792421" cy="269941"/>
            <a:chOff x="1046767" y="4756633"/>
            <a:chExt cx="859646" cy="292841"/>
          </a:xfrm>
        </p:grpSpPr>
        <p:sp>
          <p:nvSpPr>
            <p:cNvPr id="2566" name="Google Shape;2566;p73"/>
            <p:cNvSpPr/>
            <p:nvPr/>
          </p:nvSpPr>
          <p:spPr>
            <a:xfrm>
              <a:off x="1046767" y="4811593"/>
              <a:ext cx="859646" cy="237881"/>
            </a:xfrm>
            <a:custGeom>
              <a:rect b="b" l="l" r="r" t="t"/>
              <a:pathLst>
                <a:path extrusionOk="0" fill="none" h="35812" w="129416">
                  <a:moveTo>
                    <a:pt x="31737" y="0"/>
                  </a:moveTo>
                  <a:cubicBezTo>
                    <a:pt x="33960" y="8644"/>
                    <a:pt x="27539" y="17041"/>
                    <a:pt x="18524" y="17041"/>
                  </a:cubicBezTo>
                  <a:cubicBezTo>
                    <a:pt x="9633" y="17041"/>
                    <a:pt x="3088" y="8644"/>
                    <a:pt x="5434" y="0"/>
                  </a:cubicBezTo>
                  <a:lnTo>
                    <a:pt x="2594" y="0"/>
                  </a:lnTo>
                  <a:cubicBezTo>
                    <a:pt x="1236" y="0"/>
                    <a:pt x="1" y="1112"/>
                    <a:pt x="1" y="2594"/>
                  </a:cubicBezTo>
                  <a:lnTo>
                    <a:pt x="1" y="35811"/>
                  </a:lnTo>
                  <a:lnTo>
                    <a:pt x="126823" y="35811"/>
                  </a:lnTo>
                  <a:cubicBezTo>
                    <a:pt x="128304" y="35811"/>
                    <a:pt x="129416" y="34576"/>
                    <a:pt x="129416" y="33218"/>
                  </a:cubicBezTo>
                  <a:lnTo>
                    <a:pt x="129416" y="0"/>
                  </a:lnTo>
                  <a:close/>
                </a:path>
              </a:pathLst>
            </a:custGeom>
            <a:noFill/>
            <a:ln cap="flat" cmpd="sng" w="9525">
              <a:solidFill>
                <a:srgbClr val="667E9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7" name="Google Shape;2567;p73"/>
            <p:cNvSpPr/>
            <p:nvPr/>
          </p:nvSpPr>
          <p:spPr>
            <a:xfrm>
              <a:off x="1046767" y="4983846"/>
              <a:ext cx="65628" cy="65628"/>
            </a:xfrm>
            <a:custGeom>
              <a:rect b="b" l="l" r="r" t="t"/>
              <a:pathLst>
                <a:path extrusionOk="0" fill="none" h="9880" w="9880">
                  <a:moveTo>
                    <a:pt x="1" y="0"/>
                  </a:moveTo>
                  <a:lnTo>
                    <a:pt x="1" y="9879"/>
                  </a:lnTo>
                  <a:lnTo>
                    <a:pt x="9880" y="9879"/>
                  </a:lnTo>
                  <a:close/>
                </a:path>
              </a:pathLst>
            </a:custGeom>
            <a:noFill/>
            <a:ln cap="flat" cmpd="sng" w="9525">
              <a:solidFill>
                <a:srgbClr val="E3E9ED"/>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68" name="Google Shape;2568;p73"/>
            <p:cNvSpPr/>
            <p:nvPr/>
          </p:nvSpPr>
          <p:spPr>
            <a:xfrm>
              <a:off x="1067279" y="4756633"/>
              <a:ext cx="179640" cy="179646"/>
            </a:xfrm>
            <a:custGeom>
              <a:rect b="b" l="l" r="r" t="t"/>
              <a:pathLst>
                <a:path extrusionOk="0" fill="none" h="27045" w="27044">
                  <a:moveTo>
                    <a:pt x="15560" y="1"/>
                  </a:moveTo>
                  <a:cubicBezTo>
                    <a:pt x="5187" y="1"/>
                    <a:pt x="0" y="12473"/>
                    <a:pt x="7286" y="19759"/>
                  </a:cubicBezTo>
                  <a:cubicBezTo>
                    <a:pt x="14572" y="27044"/>
                    <a:pt x="27044" y="21858"/>
                    <a:pt x="27044" y="11609"/>
                  </a:cubicBezTo>
                  <a:cubicBezTo>
                    <a:pt x="27044" y="5187"/>
                    <a:pt x="21857" y="1"/>
                    <a:pt x="15560" y="1"/>
                  </a:cubicBezTo>
                  <a:close/>
                </a:path>
              </a:pathLst>
            </a:custGeom>
            <a:noFill/>
            <a:ln cap="flat" cmpd="sng" w="9525">
              <a:solidFill>
                <a:srgbClr val="A5B7C5"/>
              </a:solidFill>
              <a:prstDash val="solid"/>
              <a:miter lim="123487"/>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569" name="Google Shape;2569;p73"/>
          <p:cNvSpPr/>
          <p:nvPr/>
        </p:nvSpPr>
        <p:spPr>
          <a:xfrm>
            <a:off x="7439738" y="2350672"/>
            <a:ext cx="185410" cy="94006"/>
          </a:xfrm>
          <a:custGeom>
            <a:rect b="b" l="l" r="r" t="t"/>
            <a:pathLst>
              <a:path extrusionOk="0" h="1544" w="3045">
                <a:moveTo>
                  <a:pt x="1645" y="0"/>
                </a:moveTo>
                <a:lnTo>
                  <a:pt x="2143" y="505"/>
                </a:lnTo>
                <a:lnTo>
                  <a:pt x="0" y="505"/>
                </a:lnTo>
                <a:lnTo>
                  <a:pt x="0" y="1046"/>
                </a:lnTo>
                <a:lnTo>
                  <a:pt x="2143" y="1046"/>
                </a:lnTo>
                <a:lnTo>
                  <a:pt x="1645" y="1544"/>
                </a:lnTo>
                <a:lnTo>
                  <a:pt x="2272" y="1544"/>
                </a:lnTo>
                <a:lnTo>
                  <a:pt x="3044" y="772"/>
                </a:lnTo>
                <a:lnTo>
                  <a:pt x="2272"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0" name="Google Shape;2570;p73"/>
          <p:cNvSpPr/>
          <p:nvPr/>
        </p:nvSpPr>
        <p:spPr>
          <a:xfrm>
            <a:off x="7139193" y="2333075"/>
            <a:ext cx="171771" cy="129198"/>
          </a:xfrm>
          <a:custGeom>
            <a:rect b="b" l="l" r="r" t="t"/>
            <a:pathLst>
              <a:path extrusionOk="0" h="2122" w="2821">
                <a:moveTo>
                  <a:pt x="1761" y="1"/>
                </a:moveTo>
                <a:lnTo>
                  <a:pt x="1400" y="361"/>
                </a:lnTo>
                <a:lnTo>
                  <a:pt x="1847" y="808"/>
                </a:lnTo>
                <a:lnTo>
                  <a:pt x="1" y="808"/>
                </a:lnTo>
                <a:lnTo>
                  <a:pt x="1" y="1321"/>
                </a:lnTo>
                <a:lnTo>
                  <a:pt x="1847" y="1321"/>
                </a:lnTo>
                <a:lnTo>
                  <a:pt x="1400" y="1768"/>
                </a:lnTo>
                <a:lnTo>
                  <a:pt x="1761" y="2121"/>
                </a:lnTo>
                <a:lnTo>
                  <a:pt x="2821" y="1061"/>
                </a:lnTo>
                <a:lnTo>
                  <a:pt x="1761"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1" name="Google Shape;2571;p73"/>
          <p:cNvSpPr/>
          <p:nvPr/>
        </p:nvSpPr>
        <p:spPr>
          <a:xfrm>
            <a:off x="7761482" y="2339529"/>
            <a:ext cx="167813" cy="116777"/>
          </a:xfrm>
          <a:custGeom>
            <a:rect b="b" l="l" r="r" t="t"/>
            <a:pathLst>
              <a:path extrusionOk="0" h="1918" w="2756">
                <a:moveTo>
                  <a:pt x="1757" y="0"/>
                </a:moveTo>
                <a:cubicBezTo>
                  <a:pt x="1693" y="0"/>
                  <a:pt x="1630" y="25"/>
                  <a:pt x="1580" y="75"/>
                </a:cubicBezTo>
                <a:cubicBezTo>
                  <a:pt x="1479" y="176"/>
                  <a:pt x="1479" y="335"/>
                  <a:pt x="1580" y="436"/>
                </a:cubicBezTo>
                <a:lnTo>
                  <a:pt x="1768" y="623"/>
                </a:lnTo>
                <a:cubicBezTo>
                  <a:pt x="1797" y="652"/>
                  <a:pt x="1775" y="702"/>
                  <a:pt x="1739" y="702"/>
                </a:cubicBezTo>
                <a:lnTo>
                  <a:pt x="253" y="702"/>
                </a:lnTo>
                <a:cubicBezTo>
                  <a:pt x="116" y="702"/>
                  <a:pt x="1" y="818"/>
                  <a:pt x="1" y="962"/>
                </a:cubicBezTo>
                <a:cubicBezTo>
                  <a:pt x="1" y="1099"/>
                  <a:pt x="116" y="1215"/>
                  <a:pt x="253" y="1215"/>
                </a:cubicBezTo>
                <a:lnTo>
                  <a:pt x="1739" y="1215"/>
                </a:lnTo>
                <a:cubicBezTo>
                  <a:pt x="1775" y="1215"/>
                  <a:pt x="1797" y="1265"/>
                  <a:pt x="1768" y="1294"/>
                </a:cubicBezTo>
                <a:lnTo>
                  <a:pt x="1580" y="1481"/>
                </a:lnTo>
                <a:cubicBezTo>
                  <a:pt x="1479" y="1582"/>
                  <a:pt x="1479" y="1741"/>
                  <a:pt x="1580" y="1842"/>
                </a:cubicBezTo>
                <a:cubicBezTo>
                  <a:pt x="1631" y="1892"/>
                  <a:pt x="1696" y="1918"/>
                  <a:pt x="1760" y="1918"/>
                </a:cubicBezTo>
                <a:cubicBezTo>
                  <a:pt x="1825" y="1918"/>
                  <a:pt x="1890" y="1892"/>
                  <a:pt x="1941" y="1842"/>
                </a:cubicBezTo>
                <a:lnTo>
                  <a:pt x="2676" y="1106"/>
                </a:lnTo>
                <a:cubicBezTo>
                  <a:pt x="2756" y="1027"/>
                  <a:pt x="2756" y="897"/>
                  <a:pt x="2676" y="811"/>
                </a:cubicBezTo>
                <a:lnTo>
                  <a:pt x="1941" y="82"/>
                </a:lnTo>
                <a:cubicBezTo>
                  <a:pt x="1889" y="27"/>
                  <a:pt x="1823" y="0"/>
                  <a:pt x="1757"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2" name="Google Shape;2572;p73"/>
          <p:cNvSpPr/>
          <p:nvPr/>
        </p:nvSpPr>
        <p:spPr>
          <a:xfrm>
            <a:off x="8056187" y="2333075"/>
            <a:ext cx="163855" cy="129198"/>
          </a:xfrm>
          <a:custGeom>
            <a:rect b="b" l="l" r="r" t="t"/>
            <a:pathLst>
              <a:path extrusionOk="0" h="2122" w="2691">
                <a:moveTo>
                  <a:pt x="1630" y="1"/>
                </a:moveTo>
                <a:lnTo>
                  <a:pt x="1630" y="722"/>
                </a:lnTo>
                <a:lnTo>
                  <a:pt x="1630" y="808"/>
                </a:lnTo>
                <a:lnTo>
                  <a:pt x="0" y="808"/>
                </a:lnTo>
                <a:lnTo>
                  <a:pt x="0" y="1321"/>
                </a:lnTo>
                <a:lnTo>
                  <a:pt x="1630" y="1321"/>
                </a:lnTo>
                <a:lnTo>
                  <a:pt x="1630" y="1407"/>
                </a:lnTo>
                <a:lnTo>
                  <a:pt x="1630" y="2121"/>
                </a:lnTo>
                <a:lnTo>
                  <a:pt x="2691" y="1061"/>
                </a:lnTo>
                <a:lnTo>
                  <a:pt x="1630"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573" name="Google Shape;2573;p73"/>
          <p:cNvGrpSpPr/>
          <p:nvPr/>
        </p:nvGrpSpPr>
        <p:grpSpPr>
          <a:xfrm>
            <a:off x="7141841" y="2550562"/>
            <a:ext cx="166473" cy="141497"/>
            <a:chOff x="4660325" y="1866850"/>
            <a:chExt cx="68350" cy="58100"/>
          </a:xfrm>
        </p:grpSpPr>
        <p:sp>
          <p:nvSpPr>
            <p:cNvPr id="2574" name="Google Shape;2574;p73"/>
            <p:cNvSpPr/>
            <p:nvPr/>
          </p:nvSpPr>
          <p:spPr>
            <a:xfrm>
              <a:off x="4660325" y="1866850"/>
              <a:ext cx="37700" cy="58100"/>
            </a:xfrm>
            <a:custGeom>
              <a:rect b="b" l="l" r="r" t="t"/>
              <a:pathLst>
                <a:path extrusionOk="0" h="2324" w="1508">
                  <a:moveTo>
                    <a:pt x="346" y="1"/>
                  </a:moveTo>
                  <a:lnTo>
                    <a:pt x="0" y="354"/>
                  </a:lnTo>
                  <a:lnTo>
                    <a:pt x="815" y="1162"/>
                  </a:lnTo>
                  <a:lnTo>
                    <a:pt x="0" y="1977"/>
                  </a:lnTo>
                  <a:lnTo>
                    <a:pt x="346" y="2323"/>
                  </a:lnTo>
                  <a:lnTo>
                    <a:pt x="1508" y="1162"/>
                  </a:lnTo>
                  <a:lnTo>
                    <a:pt x="346"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5" name="Google Shape;2575;p73"/>
            <p:cNvSpPr/>
            <p:nvPr/>
          </p:nvSpPr>
          <p:spPr>
            <a:xfrm>
              <a:off x="4690975" y="1866850"/>
              <a:ext cx="37700" cy="58100"/>
            </a:xfrm>
            <a:custGeom>
              <a:rect b="b" l="l" r="r" t="t"/>
              <a:pathLst>
                <a:path extrusionOk="0" h="2324" w="1508">
                  <a:moveTo>
                    <a:pt x="346" y="1"/>
                  </a:moveTo>
                  <a:lnTo>
                    <a:pt x="0" y="354"/>
                  </a:lnTo>
                  <a:lnTo>
                    <a:pt x="808" y="1162"/>
                  </a:lnTo>
                  <a:lnTo>
                    <a:pt x="0" y="1977"/>
                  </a:lnTo>
                  <a:lnTo>
                    <a:pt x="346" y="2323"/>
                  </a:lnTo>
                  <a:lnTo>
                    <a:pt x="1508" y="1162"/>
                  </a:lnTo>
                  <a:lnTo>
                    <a:pt x="346"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76" name="Google Shape;2576;p73"/>
          <p:cNvGrpSpPr/>
          <p:nvPr/>
        </p:nvGrpSpPr>
        <p:grpSpPr>
          <a:xfrm>
            <a:off x="7451186" y="2576286"/>
            <a:ext cx="162515" cy="90049"/>
            <a:chOff x="4791775" y="1877500"/>
            <a:chExt cx="66725" cy="36975"/>
          </a:xfrm>
        </p:grpSpPr>
        <p:sp>
          <p:nvSpPr>
            <p:cNvPr id="2577" name="Google Shape;2577;p73"/>
            <p:cNvSpPr/>
            <p:nvPr/>
          </p:nvSpPr>
          <p:spPr>
            <a:xfrm>
              <a:off x="4791775" y="1877500"/>
              <a:ext cx="36075" cy="36975"/>
            </a:xfrm>
            <a:custGeom>
              <a:rect b="b" l="l" r="r" t="t"/>
              <a:pathLst>
                <a:path extrusionOk="0" h="1479" w="1443">
                  <a:moveTo>
                    <a:pt x="0" y="0"/>
                  </a:moveTo>
                  <a:lnTo>
                    <a:pt x="743" y="736"/>
                  </a:lnTo>
                  <a:lnTo>
                    <a:pt x="0" y="1479"/>
                  </a:lnTo>
                  <a:lnTo>
                    <a:pt x="700" y="1479"/>
                  </a:lnTo>
                  <a:lnTo>
                    <a:pt x="1442" y="736"/>
                  </a:lnTo>
                  <a:lnTo>
                    <a:pt x="700"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78" name="Google Shape;2578;p73"/>
            <p:cNvSpPr/>
            <p:nvPr/>
          </p:nvSpPr>
          <p:spPr>
            <a:xfrm>
              <a:off x="4822425" y="1877500"/>
              <a:ext cx="36075" cy="36975"/>
            </a:xfrm>
            <a:custGeom>
              <a:rect b="b" l="l" r="r" t="t"/>
              <a:pathLst>
                <a:path extrusionOk="0" h="1479" w="1443">
                  <a:moveTo>
                    <a:pt x="0" y="0"/>
                  </a:moveTo>
                  <a:lnTo>
                    <a:pt x="743" y="736"/>
                  </a:lnTo>
                  <a:lnTo>
                    <a:pt x="0" y="1479"/>
                  </a:lnTo>
                  <a:lnTo>
                    <a:pt x="700" y="1479"/>
                  </a:lnTo>
                  <a:lnTo>
                    <a:pt x="1443" y="736"/>
                  </a:lnTo>
                  <a:lnTo>
                    <a:pt x="700"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79" name="Google Shape;2579;p73"/>
          <p:cNvGrpSpPr/>
          <p:nvPr/>
        </p:nvGrpSpPr>
        <p:grpSpPr>
          <a:xfrm>
            <a:off x="7772899" y="2576286"/>
            <a:ext cx="144979" cy="90049"/>
            <a:chOff x="4923925" y="1877500"/>
            <a:chExt cx="59525" cy="36975"/>
          </a:xfrm>
        </p:grpSpPr>
        <p:sp>
          <p:nvSpPr>
            <p:cNvPr id="2580" name="Google Shape;2580;p73"/>
            <p:cNvSpPr/>
            <p:nvPr/>
          </p:nvSpPr>
          <p:spPr>
            <a:xfrm>
              <a:off x="4923925" y="1877500"/>
              <a:ext cx="28875" cy="36975"/>
            </a:xfrm>
            <a:custGeom>
              <a:rect b="b" l="l" r="r" t="t"/>
              <a:pathLst>
                <a:path extrusionOk="0" h="1479" w="1155">
                  <a:moveTo>
                    <a:pt x="332" y="0"/>
                  </a:moveTo>
                  <a:cubicBezTo>
                    <a:pt x="116" y="0"/>
                    <a:pt x="1" y="260"/>
                    <a:pt x="159" y="419"/>
                  </a:cubicBezTo>
                  <a:lnTo>
                    <a:pt x="433" y="700"/>
                  </a:lnTo>
                  <a:cubicBezTo>
                    <a:pt x="455" y="722"/>
                    <a:pt x="455" y="758"/>
                    <a:pt x="433" y="779"/>
                  </a:cubicBezTo>
                  <a:lnTo>
                    <a:pt x="159" y="1053"/>
                  </a:lnTo>
                  <a:cubicBezTo>
                    <a:pt x="1" y="1212"/>
                    <a:pt x="116" y="1479"/>
                    <a:pt x="332" y="1479"/>
                  </a:cubicBezTo>
                  <a:cubicBezTo>
                    <a:pt x="397" y="1479"/>
                    <a:pt x="462" y="1450"/>
                    <a:pt x="506" y="1407"/>
                  </a:cubicBezTo>
                  <a:lnTo>
                    <a:pt x="1133" y="779"/>
                  </a:lnTo>
                  <a:cubicBezTo>
                    <a:pt x="1155" y="758"/>
                    <a:pt x="1155" y="722"/>
                    <a:pt x="1133" y="700"/>
                  </a:cubicBezTo>
                  <a:lnTo>
                    <a:pt x="506" y="73"/>
                  </a:lnTo>
                  <a:cubicBezTo>
                    <a:pt x="462" y="22"/>
                    <a:pt x="397" y="0"/>
                    <a:pt x="332"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1" name="Google Shape;2581;p73"/>
            <p:cNvSpPr/>
            <p:nvPr/>
          </p:nvSpPr>
          <p:spPr>
            <a:xfrm>
              <a:off x="4954575" y="1877500"/>
              <a:ext cx="28875" cy="36975"/>
            </a:xfrm>
            <a:custGeom>
              <a:rect b="b" l="l" r="r" t="t"/>
              <a:pathLst>
                <a:path extrusionOk="0" h="1479" w="1155">
                  <a:moveTo>
                    <a:pt x="333" y="0"/>
                  </a:moveTo>
                  <a:cubicBezTo>
                    <a:pt x="116" y="0"/>
                    <a:pt x="1" y="260"/>
                    <a:pt x="159" y="419"/>
                  </a:cubicBezTo>
                  <a:lnTo>
                    <a:pt x="434" y="700"/>
                  </a:lnTo>
                  <a:cubicBezTo>
                    <a:pt x="455" y="722"/>
                    <a:pt x="455" y="758"/>
                    <a:pt x="434" y="779"/>
                  </a:cubicBezTo>
                  <a:lnTo>
                    <a:pt x="159" y="1053"/>
                  </a:lnTo>
                  <a:cubicBezTo>
                    <a:pt x="1" y="1212"/>
                    <a:pt x="116" y="1479"/>
                    <a:pt x="333" y="1479"/>
                  </a:cubicBezTo>
                  <a:cubicBezTo>
                    <a:pt x="397" y="1479"/>
                    <a:pt x="462" y="1450"/>
                    <a:pt x="506" y="1407"/>
                  </a:cubicBezTo>
                  <a:lnTo>
                    <a:pt x="1133" y="779"/>
                  </a:lnTo>
                  <a:cubicBezTo>
                    <a:pt x="1155" y="758"/>
                    <a:pt x="1155" y="722"/>
                    <a:pt x="1133" y="700"/>
                  </a:cubicBezTo>
                  <a:lnTo>
                    <a:pt x="506" y="73"/>
                  </a:lnTo>
                  <a:cubicBezTo>
                    <a:pt x="462" y="22"/>
                    <a:pt x="397" y="0"/>
                    <a:pt x="333"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82" name="Google Shape;2582;p73"/>
          <p:cNvGrpSpPr/>
          <p:nvPr/>
        </p:nvGrpSpPr>
        <p:grpSpPr>
          <a:xfrm>
            <a:off x="8067390" y="2558477"/>
            <a:ext cx="141447" cy="125667"/>
            <a:chOff x="5058450" y="1870100"/>
            <a:chExt cx="58075" cy="51600"/>
          </a:xfrm>
        </p:grpSpPr>
        <p:sp>
          <p:nvSpPr>
            <p:cNvPr id="2583" name="Google Shape;2583;p73"/>
            <p:cNvSpPr/>
            <p:nvPr/>
          </p:nvSpPr>
          <p:spPr>
            <a:xfrm>
              <a:off x="5058450" y="1870100"/>
              <a:ext cx="25800" cy="51600"/>
            </a:xfrm>
            <a:custGeom>
              <a:rect b="b" l="l" r="r" t="t"/>
              <a:pathLst>
                <a:path extrusionOk="0" h="2064" w="1032">
                  <a:moveTo>
                    <a:pt x="0" y="1"/>
                  </a:moveTo>
                  <a:lnTo>
                    <a:pt x="0" y="621"/>
                  </a:lnTo>
                  <a:lnTo>
                    <a:pt x="0" y="1443"/>
                  </a:lnTo>
                  <a:lnTo>
                    <a:pt x="0" y="2063"/>
                  </a:lnTo>
                  <a:lnTo>
                    <a:pt x="1032" y="1032"/>
                  </a:lnTo>
                  <a:lnTo>
                    <a:pt x="0"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4" name="Google Shape;2584;p73"/>
            <p:cNvSpPr/>
            <p:nvPr/>
          </p:nvSpPr>
          <p:spPr>
            <a:xfrm>
              <a:off x="5090725" y="1870100"/>
              <a:ext cx="25800" cy="51600"/>
            </a:xfrm>
            <a:custGeom>
              <a:rect b="b" l="l" r="r" t="t"/>
              <a:pathLst>
                <a:path extrusionOk="0" h="2064" w="1032">
                  <a:moveTo>
                    <a:pt x="0" y="1"/>
                  </a:moveTo>
                  <a:lnTo>
                    <a:pt x="0" y="621"/>
                  </a:lnTo>
                  <a:lnTo>
                    <a:pt x="0" y="1443"/>
                  </a:lnTo>
                  <a:lnTo>
                    <a:pt x="0" y="2063"/>
                  </a:lnTo>
                  <a:lnTo>
                    <a:pt x="1032" y="1032"/>
                  </a:lnTo>
                  <a:lnTo>
                    <a:pt x="0"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85" name="Google Shape;2585;p73"/>
          <p:cNvGrpSpPr/>
          <p:nvPr/>
        </p:nvGrpSpPr>
        <p:grpSpPr>
          <a:xfrm>
            <a:off x="7481905" y="2980885"/>
            <a:ext cx="101077" cy="107645"/>
            <a:chOff x="4811425" y="2065025"/>
            <a:chExt cx="41500" cy="44200"/>
          </a:xfrm>
        </p:grpSpPr>
        <p:sp>
          <p:nvSpPr>
            <p:cNvPr id="2586" name="Google Shape;2586;p73"/>
            <p:cNvSpPr/>
            <p:nvPr/>
          </p:nvSpPr>
          <p:spPr>
            <a:xfrm>
              <a:off x="4825300" y="2065025"/>
              <a:ext cx="27625" cy="44200"/>
            </a:xfrm>
            <a:custGeom>
              <a:rect b="b" l="l" r="r" t="t"/>
              <a:pathLst>
                <a:path extrusionOk="0" h="1768" w="1105">
                  <a:moveTo>
                    <a:pt x="217" y="0"/>
                  </a:moveTo>
                  <a:lnTo>
                    <a:pt x="1" y="224"/>
                  </a:lnTo>
                  <a:lnTo>
                    <a:pt x="657" y="880"/>
                  </a:lnTo>
                  <a:lnTo>
                    <a:pt x="1" y="1544"/>
                  </a:lnTo>
                  <a:lnTo>
                    <a:pt x="217" y="1767"/>
                  </a:lnTo>
                  <a:lnTo>
                    <a:pt x="1104" y="880"/>
                  </a:lnTo>
                  <a:lnTo>
                    <a:pt x="217"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87" name="Google Shape;2587;p73"/>
            <p:cNvSpPr/>
            <p:nvPr/>
          </p:nvSpPr>
          <p:spPr>
            <a:xfrm>
              <a:off x="4811425" y="2072950"/>
              <a:ext cx="19850" cy="28350"/>
            </a:xfrm>
            <a:custGeom>
              <a:rect b="b" l="l" r="r" t="t"/>
              <a:pathLst>
                <a:path extrusionOk="0" h="1134" w="794">
                  <a:moveTo>
                    <a:pt x="224" y="1"/>
                  </a:moveTo>
                  <a:lnTo>
                    <a:pt x="0" y="224"/>
                  </a:lnTo>
                  <a:lnTo>
                    <a:pt x="346" y="563"/>
                  </a:lnTo>
                  <a:lnTo>
                    <a:pt x="0" y="909"/>
                  </a:lnTo>
                  <a:lnTo>
                    <a:pt x="224" y="1133"/>
                  </a:lnTo>
                  <a:lnTo>
                    <a:pt x="794" y="563"/>
                  </a:lnTo>
                  <a:lnTo>
                    <a:pt x="224"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88" name="Google Shape;2588;p73"/>
          <p:cNvGrpSpPr/>
          <p:nvPr/>
        </p:nvGrpSpPr>
        <p:grpSpPr>
          <a:xfrm>
            <a:off x="7774342" y="2981098"/>
            <a:ext cx="120867" cy="107218"/>
            <a:chOff x="4929875" y="2065025"/>
            <a:chExt cx="49625" cy="44025"/>
          </a:xfrm>
        </p:grpSpPr>
        <p:sp>
          <p:nvSpPr>
            <p:cNvPr id="2589" name="Google Shape;2589;p73"/>
            <p:cNvSpPr/>
            <p:nvPr/>
          </p:nvSpPr>
          <p:spPr>
            <a:xfrm>
              <a:off x="4950075" y="2065025"/>
              <a:ext cx="29425" cy="44025"/>
            </a:xfrm>
            <a:custGeom>
              <a:rect b="b" l="l" r="r" t="t"/>
              <a:pathLst>
                <a:path extrusionOk="0" h="1761" w="1177">
                  <a:moveTo>
                    <a:pt x="1" y="0"/>
                  </a:moveTo>
                  <a:lnTo>
                    <a:pt x="729" y="880"/>
                  </a:lnTo>
                  <a:lnTo>
                    <a:pt x="1" y="1760"/>
                  </a:lnTo>
                  <a:lnTo>
                    <a:pt x="1176" y="880"/>
                  </a:lnTo>
                  <a:lnTo>
                    <a:pt x="1"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0" name="Google Shape;2590;p73"/>
            <p:cNvSpPr/>
            <p:nvPr/>
          </p:nvSpPr>
          <p:spPr>
            <a:xfrm>
              <a:off x="4929875" y="2065025"/>
              <a:ext cx="29425" cy="44025"/>
            </a:xfrm>
            <a:custGeom>
              <a:rect b="b" l="l" r="r" t="t"/>
              <a:pathLst>
                <a:path extrusionOk="0" h="1761" w="1177">
                  <a:moveTo>
                    <a:pt x="1" y="0"/>
                  </a:moveTo>
                  <a:lnTo>
                    <a:pt x="736" y="880"/>
                  </a:lnTo>
                  <a:lnTo>
                    <a:pt x="1" y="1760"/>
                  </a:lnTo>
                  <a:lnTo>
                    <a:pt x="1" y="1760"/>
                  </a:lnTo>
                  <a:lnTo>
                    <a:pt x="1176" y="880"/>
                  </a:lnTo>
                  <a:lnTo>
                    <a:pt x="1"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91" name="Google Shape;2591;p73"/>
          <p:cNvGrpSpPr/>
          <p:nvPr/>
        </p:nvGrpSpPr>
        <p:grpSpPr>
          <a:xfrm>
            <a:off x="8103011" y="2984112"/>
            <a:ext cx="70206" cy="101191"/>
            <a:chOff x="5083925" y="2066350"/>
            <a:chExt cx="28825" cy="41550"/>
          </a:xfrm>
        </p:grpSpPr>
        <p:sp>
          <p:nvSpPr>
            <p:cNvPr id="2592" name="Google Shape;2592;p73"/>
            <p:cNvSpPr/>
            <p:nvPr/>
          </p:nvSpPr>
          <p:spPr>
            <a:xfrm>
              <a:off x="5084050" y="2066350"/>
              <a:ext cx="28700" cy="41550"/>
            </a:xfrm>
            <a:custGeom>
              <a:rect b="b" l="l" r="r" t="t"/>
              <a:pathLst>
                <a:path extrusionOk="0" h="1662" w="1148">
                  <a:moveTo>
                    <a:pt x="52" y="1"/>
                  </a:moveTo>
                  <a:cubicBezTo>
                    <a:pt x="27" y="1"/>
                    <a:pt x="0" y="24"/>
                    <a:pt x="0" y="56"/>
                  </a:cubicBezTo>
                  <a:lnTo>
                    <a:pt x="0" y="200"/>
                  </a:lnTo>
                  <a:cubicBezTo>
                    <a:pt x="0" y="243"/>
                    <a:pt x="22" y="279"/>
                    <a:pt x="51" y="308"/>
                  </a:cubicBezTo>
                  <a:lnTo>
                    <a:pt x="700" y="791"/>
                  </a:lnTo>
                  <a:cubicBezTo>
                    <a:pt x="729" y="813"/>
                    <a:pt x="729" y="849"/>
                    <a:pt x="700" y="871"/>
                  </a:cubicBezTo>
                  <a:lnTo>
                    <a:pt x="51" y="1354"/>
                  </a:lnTo>
                  <a:cubicBezTo>
                    <a:pt x="22" y="1383"/>
                    <a:pt x="0" y="1419"/>
                    <a:pt x="0" y="1462"/>
                  </a:cubicBezTo>
                  <a:lnTo>
                    <a:pt x="0" y="1613"/>
                  </a:lnTo>
                  <a:cubicBezTo>
                    <a:pt x="0" y="1639"/>
                    <a:pt x="26" y="1661"/>
                    <a:pt x="51" y="1661"/>
                  </a:cubicBezTo>
                  <a:cubicBezTo>
                    <a:pt x="61" y="1661"/>
                    <a:pt x="71" y="1658"/>
                    <a:pt x="80" y="1649"/>
                  </a:cubicBezTo>
                  <a:lnTo>
                    <a:pt x="1111" y="878"/>
                  </a:lnTo>
                  <a:cubicBezTo>
                    <a:pt x="1147" y="856"/>
                    <a:pt x="1147" y="806"/>
                    <a:pt x="1111" y="784"/>
                  </a:cubicBezTo>
                  <a:lnTo>
                    <a:pt x="80" y="12"/>
                  </a:lnTo>
                  <a:cubicBezTo>
                    <a:pt x="72" y="4"/>
                    <a:pt x="62" y="1"/>
                    <a:pt x="5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3" name="Google Shape;2593;p73"/>
            <p:cNvSpPr/>
            <p:nvPr/>
          </p:nvSpPr>
          <p:spPr>
            <a:xfrm>
              <a:off x="5083925" y="2081325"/>
              <a:ext cx="8800" cy="11600"/>
            </a:xfrm>
            <a:custGeom>
              <a:rect b="b" l="l" r="r" t="t"/>
              <a:pathLst>
                <a:path extrusionOk="0" h="464" w="352">
                  <a:moveTo>
                    <a:pt x="53" y="0"/>
                  </a:moveTo>
                  <a:cubicBezTo>
                    <a:pt x="25" y="0"/>
                    <a:pt x="0" y="24"/>
                    <a:pt x="5" y="55"/>
                  </a:cubicBezTo>
                  <a:lnTo>
                    <a:pt x="5" y="416"/>
                  </a:lnTo>
                  <a:cubicBezTo>
                    <a:pt x="5" y="442"/>
                    <a:pt x="31" y="464"/>
                    <a:pt x="56" y="464"/>
                  </a:cubicBezTo>
                  <a:cubicBezTo>
                    <a:pt x="66" y="464"/>
                    <a:pt x="76" y="460"/>
                    <a:pt x="85" y="452"/>
                  </a:cubicBezTo>
                  <a:lnTo>
                    <a:pt x="323" y="279"/>
                  </a:lnTo>
                  <a:cubicBezTo>
                    <a:pt x="352" y="257"/>
                    <a:pt x="352" y="207"/>
                    <a:pt x="323" y="185"/>
                  </a:cubicBezTo>
                  <a:lnTo>
                    <a:pt x="85" y="12"/>
                  </a:lnTo>
                  <a:cubicBezTo>
                    <a:pt x="75" y="4"/>
                    <a:pt x="63" y="0"/>
                    <a:pt x="5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94" name="Google Shape;2594;p73"/>
          <p:cNvGrpSpPr/>
          <p:nvPr/>
        </p:nvGrpSpPr>
        <p:grpSpPr>
          <a:xfrm>
            <a:off x="7134565" y="2999759"/>
            <a:ext cx="181026" cy="69896"/>
            <a:chOff x="4659775" y="2072775"/>
            <a:chExt cx="74325" cy="28700"/>
          </a:xfrm>
        </p:grpSpPr>
        <p:sp>
          <p:nvSpPr>
            <p:cNvPr id="2595" name="Google Shape;2595;p73"/>
            <p:cNvSpPr/>
            <p:nvPr/>
          </p:nvSpPr>
          <p:spPr>
            <a:xfrm>
              <a:off x="4659775" y="2072775"/>
              <a:ext cx="38075" cy="28700"/>
            </a:xfrm>
            <a:custGeom>
              <a:rect b="b" l="l" r="r" t="t"/>
              <a:pathLst>
                <a:path extrusionOk="0" h="1148" w="1523">
                  <a:moveTo>
                    <a:pt x="1" y="0"/>
                  </a:moveTo>
                  <a:lnTo>
                    <a:pt x="578" y="570"/>
                  </a:lnTo>
                  <a:lnTo>
                    <a:pt x="1" y="1147"/>
                  </a:lnTo>
                  <a:lnTo>
                    <a:pt x="945" y="1147"/>
                  </a:lnTo>
                  <a:lnTo>
                    <a:pt x="1522" y="570"/>
                  </a:lnTo>
                  <a:lnTo>
                    <a:pt x="945"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6" name="Google Shape;2596;p73"/>
            <p:cNvSpPr/>
            <p:nvPr/>
          </p:nvSpPr>
          <p:spPr>
            <a:xfrm>
              <a:off x="4691875" y="2072775"/>
              <a:ext cx="24550" cy="28700"/>
            </a:xfrm>
            <a:custGeom>
              <a:rect b="b" l="l" r="r" t="t"/>
              <a:pathLst>
                <a:path extrusionOk="0" h="1148" w="982">
                  <a:moveTo>
                    <a:pt x="0" y="0"/>
                  </a:moveTo>
                  <a:lnTo>
                    <a:pt x="570" y="570"/>
                  </a:lnTo>
                  <a:lnTo>
                    <a:pt x="0" y="1147"/>
                  </a:lnTo>
                  <a:lnTo>
                    <a:pt x="411" y="1147"/>
                  </a:lnTo>
                  <a:lnTo>
                    <a:pt x="981" y="570"/>
                  </a:lnTo>
                  <a:lnTo>
                    <a:pt x="411"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597" name="Google Shape;2597;p73"/>
            <p:cNvSpPr/>
            <p:nvPr/>
          </p:nvSpPr>
          <p:spPr>
            <a:xfrm>
              <a:off x="4709350" y="2072775"/>
              <a:ext cx="24750" cy="28700"/>
            </a:xfrm>
            <a:custGeom>
              <a:rect b="b" l="l" r="r" t="t"/>
              <a:pathLst>
                <a:path extrusionOk="0" h="1148" w="990">
                  <a:moveTo>
                    <a:pt x="1" y="0"/>
                  </a:moveTo>
                  <a:lnTo>
                    <a:pt x="578" y="570"/>
                  </a:lnTo>
                  <a:lnTo>
                    <a:pt x="1" y="1147"/>
                  </a:lnTo>
                  <a:lnTo>
                    <a:pt x="412" y="1147"/>
                  </a:lnTo>
                  <a:lnTo>
                    <a:pt x="989" y="570"/>
                  </a:lnTo>
                  <a:lnTo>
                    <a:pt x="412"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598" name="Google Shape;2598;p73"/>
          <p:cNvGrpSpPr/>
          <p:nvPr/>
        </p:nvGrpSpPr>
        <p:grpSpPr>
          <a:xfrm>
            <a:off x="8054421" y="2790324"/>
            <a:ext cx="167387" cy="89197"/>
            <a:chOff x="4662475" y="1976500"/>
            <a:chExt cx="68725" cy="36625"/>
          </a:xfrm>
        </p:grpSpPr>
        <p:sp>
          <p:nvSpPr>
            <p:cNvPr id="2599" name="Google Shape;2599;p73"/>
            <p:cNvSpPr/>
            <p:nvPr/>
          </p:nvSpPr>
          <p:spPr>
            <a:xfrm>
              <a:off x="4690800" y="1976500"/>
              <a:ext cx="40400" cy="36625"/>
            </a:xfrm>
            <a:custGeom>
              <a:rect b="b" l="l" r="r" t="t"/>
              <a:pathLst>
                <a:path extrusionOk="0" h="1465" w="1616">
                  <a:moveTo>
                    <a:pt x="887" y="0"/>
                  </a:moveTo>
                  <a:lnTo>
                    <a:pt x="692" y="188"/>
                  </a:lnTo>
                  <a:lnTo>
                    <a:pt x="1104" y="599"/>
                  </a:lnTo>
                  <a:lnTo>
                    <a:pt x="0" y="599"/>
                  </a:lnTo>
                  <a:lnTo>
                    <a:pt x="0" y="866"/>
                  </a:lnTo>
                  <a:lnTo>
                    <a:pt x="1104" y="866"/>
                  </a:lnTo>
                  <a:lnTo>
                    <a:pt x="692" y="1269"/>
                  </a:lnTo>
                  <a:lnTo>
                    <a:pt x="887" y="1464"/>
                  </a:lnTo>
                  <a:lnTo>
                    <a:pt x="1616" y="729"/>
                  </a:lnTo>
                  <a:lnTo>
                    <a:pt x="887"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0" name="Google Shape;2600;p73"/>
            <p:cNvSpPr/>
            <p:nvPr/>
          </p:nvSpPr>
          <p:spPr>
            <a:xfrm>
              <a:off x="4674375" y="1991450"/>
              <a:ext cx="10675" cy="6700"/>
            </a:xfrm>
            <a:custGeom>
              <a:rect b="b" l="l" r="r" t="t"/>
              <a:pathLst>
                <a:path extrusionOk="0" h="268" w="427">
                  <a:moveTo>
                    <a:pt x="1" y="1"/>
                  </a:moveTo>
                  <a:lnTo>
                    <a:pt x="1" y="268"/>
                  </a:lnTo>
                  <a:lnTo>
                    <a:pt x="426" y="268"/>
                  </a:lnTo>
                  <a:lnTo>
                    <a:pt x="426"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1" name="Google Shape;2601;p73"/>
            <p:cNvSpPr/>
            <p:nvPr/>
          </p:nvSpPr>
          <p:spPr>
            <a:xfrm>
              <a:off x="4662475" y="1991450"/>
              <a:ext cx="5625" cy="6700"/>
            </a:xfrm>
            <a:custGeom>
              <a:rect b="b" l="l" r="r" t="t"/>
              <a:pathLst>
                <a:path extrusionOk="0" h="268" w="225">
                  <a:moveTo>
                    <a:pt x="1" y="1"/>
                  </a:moveTo>
                  <a:lnTo>
                    <a:pt x="1" y="268"/>
                  </a:lnTo>
                  <a:lnTo>
                    <a:pt x="224" y="268"/>
                  </a:lnTo>
                  <a:lnTo>
                    <a:pt x="224"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02" name="Google Shape;2602;p73"/>
          <p:cNvGrpSpPr/>
          <p:nvPr/>
        </p:nvGrpSpPr>
        <p:grpSpPr>
          <a:xfrm>
            <a:off x="7751326" y="2793764"/>
            <a:ext cx="166899" cy="82317"/>
            <a:chOff x="4920150" y="1977875"/>
            <a:chExt cx="68525" cy="33800"/>
          </a:xfrm>
        </p:grpSpPr>
        <p:sp>
          <p:nvSpPr>
            <p:cNvPr id="2603" name="Google Shape;2603;p73"/>
            <p:cNvSpPr/>
            <p:nvPr/>
          </p:nvSpPr>
          <p:spPr>
            <a:xfrm>
              <a:off x="4949175" y="1977875"/>
              <a:ext cx="39500" cy="33800"/>
            </a:xfrm>
            <a:custGeom>
              <a:rect b="b" l="l" r="r" t="t"/>
              <a:pathLst>
                <a:path extrusionOk="0" h="1352" w="1580">
                  <a:moveTo>
                    <a:pt x="891" y="1"/>
                  </a:moveTo>
                  <a:cubicBezTo>
                    <a:pt x="859" y="1"/>
                    <a:pt x="828" y="12"/>
                    <a:pt x="801" y="32"/>
                  </a:cubicBezTo>
                  <a:cubicBezTo>
                    <a:pt x="743" y="89"/>
                    <a:pt x="743" y="176"/>
                    <a:pt x="801" y="226"/>
                  </a:cubicBezTo>
                  <a:lnTo>
                    <a:pt x="1039" y="472"/>
                  </a:lnTo>
                  <a:cubicBezTo>
                    <a:pt x="1068" y="493"/>
                    <a:pt x="1046" y="544"/>
                    <a:pt x="1010" y="544"/>
                  </a:cubicBezTo>
                  <a:lnTo>
                    <a:pt x="152" y="544"/>
                  </a:lnTo>
                  <a:cubicBezTo>
                    <a:pt x="147" y="543"/>
                    <a:pt x="143" y="543"/>
                    <a:pt x="139" y="543"/>
                  </a:cubicBezTo>
                  <a:cubicBezTo>
                    <a:pt x="66" y="543"/>
                    <a:pt x="14" y="598"/>
                    <a:pt x="8" y="666"/>
                  </a:cubicBezTo>
                  <a:cubicBezTo>
                    <a:pt x="0" y="746"/>
                    <a:pt x="65" y="811"/>
                    <a:pt x="145" y="811"/>
                  </a:cubicBezTo>
                  <a:lnTo>
                    <a:pt x="1010" y="811"/>
                  </a:lnTo>
                  <a:cubicBezTo>
                    <a:pt x="1046" y="811"/>
                    <a:pt x="1068" y="854"/>
                    <a:pt x="1039" y="883"/>
                  </a:cubicBezTo>
                  <a:lnTo>
                    <a:pt x="808" y="1113"/>
                  </a:lnTo>
                  <a:cubicBezTo>
                    <a:pt x="758" y="1164"/>
                    <a:pt x="751" y="1251"/>
                    <a:pt x="794" y="1308"/>
                  </a:cubicBezTo>
                  <a:cubicBezTo>
                    <a:pt x="823" y="1337"/>
                    <a:pt x="859" y="1351"/>
                    <a:pt x="895" y="1351"/>
                  </a:cubicBezTo>
                  <a:cubicBezTo>
                    <a:pt x="931" y="1351"/>
                    <a:pt x="967" y="1337"/>
                    <a:pt x="996" y="1308"/>
                  </a:cubicBezTo>
                  <a:lnTo>
                    <a:pt x="1522" y="774"/>
                  </a:lnTo>
                  <a:cubicBezTo>
                    <a:pt x="1580" y="717"/>
                    <a:pt x="1573" y="630"/>
                    <a:pt x="1522" y="573"/>
                  </a:cubicBezTo>
                  <a:lnTo>
                    <a:pt x="996" y="46"/>
                  </a:lnTo>
                  <a:cubicBezTo>
                    <a:pt x="965" y="15"/>
                    <a:pt x="928" y="1"/>
                    <a:pt x="89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4" name="Google Shape;2604;p73"/>
            <p:cNvSpPr/>
            <p:nvPr/>
          </p:nvSpPr>
          <p:spPr>
            <a:xfrm>
              <a:off x="4931875" y="1991450"/>
              <a:ext cx="12825" cy="6700"/>
            </a:xfrm>
            <a:custGeom>
              <a:rect b="b" l="l" r="r" t="t"/>
              <a:pathLst>
                <a:path extrusionOk="0" h="268" w="513">
                  <a:moveTo>
                    <a:pt x="180" y="1"/>
                  </a:moveTo>
                  <a:cubicBezTo>
                    <a:pt x="0" y="1"/>
                    <a:pt x="0" y="268"/>
                    <a:pt x="180" y="268"/>
                  </a:cubicBezTo>
                  <a:lnTo>
                    <a:pt x="332" y="268"/>
                  </a:lnTo>
                  <a:cubicBezTo>
                    <a:pt x="512" y="268"/>
                    <a:pt x="512" y="1"/>
                    <a:pt x="33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5" name="Google Shape;2605;p73"/>
            <p:cNvSpPr/>
            <p:nvPr/>
          </p:nvSpPr>
          <p:spPr>
            <a:xfrm>
              <a:off x="4920150" y="1991450"/>
              <a:ext cx="9225" cy="6700"/>
            </a:xfrm>
            <a:custGeom>
              <a:rect b="b" l="l" r="r" t="t"/>
              <a:pathLst>
                <a:path extrusionOk="0" h="268" w="369">
                  <a:moveTo>
                    <a:pt x="181" y="1"/>
                  </a:moveTo>
                  <a:cubicBezTo>
                    <a:pt x="0" y="1"/>
                    <a:pt x="0" y="268"/>
                    <a:pt x="181" y="268"/>
                  </a:cubicBezTo>
                  <a:lnTo>
                    <a:pt x="195" y="268"/>
                  </a:lnTo>
                  <a:cubicBezTo>
                    <a:pt x="368" y="268"/>
                    <a:pt x="368" y="1"/>
                    <a:pt x="195"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06" name="Google Shape;2606;p73"/>
          <p:cNvGrpSpPr/>
          <p:nvPr/>
        </p:nvGrpSpPr>
        <p:grpSpPr>
          <a:xfrm>
            <a:off x="7162483" y="3197682"/>
            <a:ext cx="125190" cy="127859"/>
            <a:chOff x="4676550" y="2160575"/>
            <a:chExt cx="51400" cy="52500"/>
          </a:xfrm>
        </p:grpSpPr>
        <p:sp>
          <p:nvSpPr>
            <p:cNvPr id="2607" name="Google Shape;2607;p73"/>
            <p:cNvSpPr/>
            <p:nvPr/>
          </p:nvSpPr>
          <p:spPr>
            <a:xfrm>
              <a:off x="4676550" y="2160575"/>
              <a:ext cx="27775" cy="52500"/>
            </a:xfrm>
            <a:custGeom>
              <a:rect b="b" l="l" r="r" t="t"/>
              <a:pathLst>
                <a:path extrusionOk="0" h="2100" w="1111">
                  <a:moveTo>
                    <a:pt x="0" y="1"/>
                  </a:moveTo>
                  <a:lnTo>
                    <a:pt x="823" y="1047"/>
                  </a:lnTo>
                  <a:lnTo>
                    <a:pt x="0" y="2100"/>
                  </a:lnTo>
                  <a:lnTo>
                    <a:pt x="289" y="2100"/>
                  </a:lnTo>
                  <a:lnTo>
                    <a:pt x="1111" y="1047"/>
                  </a:lnTo>
                  <a:lnTo>
                    <a:pt x="289"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8" name="Google Shape;2608;p73"/>
            <p:cNvSpPr/>
            <p:nvPr/>
          </p:nvSpPr>
          <p:spPr>
            <a:xfrm>
              <a:off x="4688275" y="2160575"/>
              <a:ext cx="27975" cy="52500"/>
            </a:xfrm>
            <a:custGeom>
              <a:rect b="b" l="l" r="r" t="t"/>
              <a:pathLst>
                <a:path extrusionOk="0" h="2100" w="1119">
                  <a:moveTo>
                    <a:pt x="0" y="1"/>
                  </a:moveTo>
                  <a:lnTo>
                    <a:pt x="822" y="1047"/>
                  </a:lnTo>
                  <a:lnTo>
                    <a:pt x="0" y="2100"/>
                  </a:lnTo>
                  <a:lnTo>
                    <a:pt x="296" y="2100"/>
                  </a:lnTo>
                  <a:lnTo>
                    <a:pt x="1118" y="1047"/>
                  </a:lnTo>
                  <a:lnTo>
                    <a:pt x="296"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09" name="Google Shape;2609;p73"/>
            <p:cNvSpPr/>
            <p:nvPr/>
          </p:nvSpPr>
          <p:spPr>
            <a:xfrm>
              <a:off x="4700175" y="2160575"/>
              <a:ext cx="27775" cy="52500"/>
            </a:xfrm>
            <a:custGeom>
              <a:rect b="b" l="l" r="r" t="t"/>
              <a:pathLst>
                <a:path extrusionOk="0" h="2100" w="1111">
                  <a:moveTo>
                    <a:pt x="0" y="1"/>
                  </a:moveTo>
                  <a:lnTo>
                    <a:pt x="822" y="1047"/>
                  </a:lnTo>
                  <a:lnTo>
                    <a:pt x="0" y="2100"/>
                  </a:lnTo>
                  <a:lnTo>
                    <a:pt x="289" y="2100"/>
                  </a:lnTo>
                  <a:lnTo>
                    <a:pt x="1111" y="1047"/>
                  </a:lnTo>
                  <a:lnTo>
                    <a:pt x="289"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10" name="Google Shape;2610;p73"/>
          <p:cNvGrpSpPr/>
          <p:nvPr/>
        </p:nvGrpSpPr>
        <p:grpSpPr>
          <a:xfrm>
            <a:off x="7459741" y="3204714"/>
            <a:ext cx="145405" cy="113794"/>
            <a:chOff x="4768325" y="2163475"/>
            <a:chExt cx="59700" cy="46725"/>
          </a:xfrm>
        </p:grpSpPr>
        <p:sp>
          <p:nvSpPr>
            <p:cNvPr id="2611" name="Google Shape;2611;p73"/>
            <p:cNvSpPr/>
            <p:nvPr/>
          </p:nvSpPr>
          <p:spPr>
            <a:xfrm>
              <a:off x="4768325" y="2163475"/>
              <a:ext cx="35375" cy="46725"/>
            </a:xfrm>
            <a:custGeom>
              <a:rect b="b" l="l" r="r" t="t"/>
              <a:pathLst>
                <a:path extrusionOk="0" h="1869" w="1415">
                  <a:moveTo>
                    <a:pt x="0" y="0"/>
                  </a:moveTo>
                  <a:lnTo>
                    <a:pt x="895" y="931"/>
                  </a:lnTo>
                  <a:lnTo>
                    <a:pt x="0" y="1868"/>
                  </a:lnTo>
                  <a:lnTo>
                    <a:pt x="520" y="1868"/>
                  </a:lnTo>
                  <a:lnTo>
                    <a:pt x="1414" y="931"/>
                  </a:lnTo>
                  <a:lnTo>
                    <a:pt x="520"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2" name="Google Shape;2612;p73"/>
            <p:cNvSpPr/>
            <p:nvPr/>
          </p:nvSpPr>
          <p:spPr>
            <a:xfrm>
              <a:off x="4792475" y="2163475"/>
              <a:ext cx="35550" cy="46725"/>
            </a:xfrm>
            <a:custGeom>
              <a:rect b="b" l="l" r="r" t="t"/>
              <a:pathLst>
                <a:path extrusionOk="0" h="1869" w="1422">
                  <a:moveTo>
                    <a:pt x="1" y="0"/>
                  </a:moveTo>
                  <a:lnTo>
                    <a:pt x="895" y="931"/>
                  </a:lnTo>
                  <a:lnTo>
                    <a:pt x="1" y="1868"/>
                  </a:lnTo>
                  <a:lnTo>
                    <a:pt x="527" y="1868"/>
                  </a:lnTo>
                  <a:lnTo>
                    <a:pt x="1422" y="931"/>
                  </a:lnTo>
                  <a:lnTo>
                    <a:pt x="527"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13" name="Google Shape;2613;p73"/>
          <p:cNvSpPr/>
          <p:nvPr/>
        </p:nvSpPr>
        <p:spPr>
          <a:xfrm>
            <a:off x="7791696" y="3196221"/>
            <a:ext cx="86159" cy="130781"/>
          </a:xfrm>
          <a:custGeom>
            <a:rect b="b" l="l" r="r" t="t"/>
            <a:pathLst>
              <a:path extrusionOk="0" h="2148" w="1415">
                <a:moveTo>
                  <a:pt x="308" y="0"/>
                </a:moveTo>
                <a:cubicBezTo>
                  <a:pt x="152" y="0"/>
                  <a:pt x="1" y="123"/>
                  <a:pt x="1" y="308"/>
                </a:cubicBezTo>
                <a:lnTo>
                  <a:pt x="8" y="1844"/>
                </a:lnTo>
                <a:cubicBezTo>
                  <a:pt x="8" y="2026"/>
                  <a:pt x="158" y="2148"/>
                  <a:pt x="316" y="2148"/>
                </a:cubicBezTo>
                <a:cubicBezTo>
                  <a:pt x="390" y="2148"/>
                  <a:pt x="465" y="2121"/>
                  <a:pt x="527" y="2061"/>
                </a:cubicBezTo>
                <a:lnTo>
                  <a:pt x="1292" y="1296"/>
                </a:lnTo>
                <a:cubicBezTo>
                  <a:pt x="1414" y="1181"/>
                  <a:pt x="1414" y="986"/>
                  <a:pt x="1292" y="864"/>
                </a:cubicBezTo>
                <a:lnTo>
                  <a:pt x="520" y="92"/>
                </a:lnTo>
                <a:cubicBezTo>
                  <a:pt x="459" y="29"/>
                  <a:pt x="383" y="0"/>
                  <a:pt x="308"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4" name="Google Shape;2614;p73"/>
          <p:cNvSpPr/>
          <p:nvPr/>
        </p:nvSpPr>
        <p:spPr>
          <a:xfrm>
            <a:off x="8064072" y="4203306"/>
            <a:ext cx="148084" cy="162989"/>
          </a:xfrm>
          <a:custGeom>
            <a:rect b="b" l="l" r="r" t="t"/>
            <a:pathLst>
              <a:path extrusionOk="0" h="2677" w="2432">
                <a:moveTo>
                  <a:pt x="801" y="1"/>
                </a:moveTo>
                <a:lnTo>
                  <a:pt x="1205" y="751"/>
                </a:lnTo>
                <a:lnTo>
                  <a:pt x="1" y="751"/>
                </a:lnTo>
                <a:lnTo>
                  <a:pt x="1" y="1927"/>
                </a:lnTo>
                <a:lnTo>
                  <a:pt x="1205" y="1927"/>
                </a:lnTo>
                <a:lnTo>
                  <a:pt x="801" y="2677"/>
                </a:lnTo>
                <a:lnTo>
                  <a:pt x="2431" y="1335"/>
                </a:lnTo>
                <a:lnTo>
                  <a:pt x="801"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5" name="Google Shape;2615;p73"/>
          <p:cNvSpPr/>
          <p:nvPr/>
        </p:nvSpPr>
        <p:spPr>
          <a:xfrm>
            <a:off x="7165528" y="3431527"/>
            <a:ext cx="119101" cy="163415"/>
          </a:xfrm>
          <a:custGeom>
            <a:rect b="b" l="l" r="r" t="t"/>
            <a:pathLst>
              <a:path extrusionOk="0" h="2684" w="1956">
                <a:moveTo>
                  <a:pt x="1" y="0"/>
                </a:moveTo>
                <a:lnTo>
                  <a:pt x="787" y="1342"/>
                </a:lnTo>
                <a:lnTo>
                  <a:pt x="1" y="2683"/>
                </a:lnTo>
                <a:lnTo>
                  <a:pt x="1955" y="1342"/>
                </a:lnTo>
                <a:lnTo>
                  <a:pt x="1"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6" name="Google Shape;2616;p73"/>
          <p:cNvSpPr/>
          <p:nvPr/>
        </p:nvSpPr>
        <p:spPr>
          <a:xfrm>
            <a:off x="7133499" y="4219136"/>
            <a:ext cx="183157" cy="131329"/>
          </a:xfrm>
          <a:custGeom>
            <a:rect b="b" l="l" r="r" t="t"/>
            <a:pathLst>
              <a:path extrusionOk="0" h="2157" w="3008">
                <a:moveTo>
                  <a:pt x="0" y="0"/>
                </a:moveTo>
                <a:lnTo>
                  <a:pt x="729" y="1075"/>
                </a:lnTo>
                <a:lnTo>
                  <a:pt x="0" y="2157"/>
                </a:lnTo>
                <a:lnTo>
                  <a:pt x="0" y="2157"/>
                </a:lnTo>
                <a:lnTo>
                  <a:pt x="3008" y="1075"/>
                </a:lnTo>
                <a:lnTo>
                  <a:pt x="0" y="0"/>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7" name="Google Shape;2617;p73"/>
          <p:cNvSpPr/>
          <p:nvPr/>
        </p:nvSpPr>
        <p:spPr>
          <a:xfrm>
            <a:off x="7150823" y="3700780"/>
            <a:ext cx="148511" cy="112515"/>
          </a:xfrm>
          <a:custGeom>
            <a:rect b="b" l="l" r="r" t="t"/>
            <a:pathLst>
              <a:path extrusionOk="0" h="1848" w="2439">
                <a:moveTo>
                  <a:pt x="1580" y="1"/>
                </a:moveTo>
                <a:lnTo>
                  <a:pt x="1371" y="203"/>
                </a:lnTo>
                <a:lnTo>
                  <a:pt x="1919" y="780"/>
                </a:lnTo>
                <a:lnTo>
                  <a:pt x="1" y="780"/>
                </a:lnTo>
                <a:lnTo>
                  <a:pt x="1" y="1068"/>
                </a:lnTo>
                <a:lnTo>
                  <a:pt x="1919" y="1068"/>
                </a:lnTo>
                <a:lnTo>
                  <a:pt x="1371" y="1645"/>
                </a:lnTo>
                <a:lnTo>
                  <a:pt x="1580" y="1847"/>
                </a:lnTo>
                <a:lnTo>
                  <a:pt x="2439" y="924"/>
                </a:lnTo>
                <a:lnTo>
                  <a:pt x="1580" y="1"/>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8" name="Google Shape;2618;p73"/>
          <p:cNvSpPr/>
          <p:nvPr/>
        </p:nvSpPr>
        <p:spPr>
          <a:xfrm>
            <a:off x="7784572" y="3682697"/>
            <a:ext cx="100408" cy="148681"/>
          </a:xfrm>
          <a:custGeom>
            <a:rect b="b" l="l" r="r" t="t"/>
            <a:pathLst>
              <a:path extrusionOk="0" h="2442" w="1649">
                <a:moveTo>
                  <a:pt x="501" y="1"/>
                </a:moveTo>
                <a:cubicBezTo>
                  <a:pt x="238" y="1"/>
                  <a:pt x="1" y="336"/>
                  <a:pt x="250" y="590"/>
                </a:cubicBezTo>
                <a:lnTo>
                  <a:pt x="841" y="1232"/>
                </a:lnTo>
                <a:lnTo>
                  <a:pt x="250" y="1874"/>
                </a:lnTo>
                <a:cubicBezTo>
                  <a:pt x="36" y="2126"/>
                  <a:pt x="260" y="2441"/>
                  <a:pt x="516" y="2441"/>
                </a:cubicBezTo>
                <a:cubicBezTo>
                  <a:pt x="596" y="2441"/>
                  <a:pt x="680" y="2410"/>
                  <a:pt x="754" y="2336"/>
                </a:cubicBezTo>
                <a:lnTo>
                  <a:pt x="1555" y="1463"/>
                </a:lnTo>
                <a:cubicBezTo>
                  <a:pt x="1613" y="1405"/>
                  <a:pt x="1641" y="1326"/>
                  <a:pt x="1649" y="1246"/>
                </a:cubicBezTo>
                <a:cubicBezTo>
                  <a:pt x="1649" y="1239"/>
                  <a:pt x="1649" y="1239"/>
                  <a:pt x="1649" y="1232"/>
                </a:cubicBezTo>
                <a:cubicBezTo>
                  <a:pt x="1649" y="1225"/>
                  <a:pt x="1649" y="1225"/>
                  <a:pt x="1649" y="1218"/>
                </a:cubicBezTo>
                <a:cubicBezTo>
                  <a:pt x="1641" y="1138"/>
                  <a:pt x="1613" y="1059"/>
                  <a:pt x="1555" y="1001"/>
                </a:cubicBezTo>
                <a:lnTo>
                  <a:pt x="754" y="129"/>
                </a:lnTo>
                <a:cubicBezTo>
                  <a:pt x="679" y="38"/>
                  <a:pt x="588" y="1"/>
                  <a:pt x="501"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619" name="Google Shape;2619;p73"/>
          <p:cNvGrpSpPr/>
          <p:nvPr/>
        </p:nvGrpSpPr>
        <p:grpSpPr>
          <a:xfrm>
            <a:off x="7476059" y="3459808"/>
            <a:ext cx="112768" cy="106853"/>
            <a:chOff x="4768575" y="2253950"/>
            <a:chExt cx="46300" cy="43875"/>
          </a:xfrm>
        </p:grpSpPr>
        <p:sp>
          <p:nvSpPr>
            <p:cNvPr id="2620" name="Google Shape;2620;p73"/>
            <p:cNvSpPr/>
            <p:nvPr/>
          </p:nvSpPr>
          <p:spPr>
            <a:xfrm>
              <a:off x="4785700" y="2253950"/>
              <a:ext cx="29175" cy="43875"/>
            </a:xfrm>
            <a:custGeom>
              <a:rect b="b" l="l" r="r" t="t"/>
              <a:pathLst>
                <a:path extrusionOk="0" h="1755" w="1167">
                  <a:moveTo>
                    <a:pt x="262" y="1"/>
                  </a:moveTo>
                  <a:cubicBezTo>
                    <a:pt x="150" y="1"/>
                    <a:pt x="49" y="149"/>
                    <a:pt x="164" y="247"/>
                  </a:cubicBezTo>
                  <a:lnTo>
                    <a:pt x="770" y="853"/>
                  </a:lnTo>
                  <a:lnTo>
                    <a:pt x="106" y="1517"/>
                  </a:lnTo>
                  <a:cubicBezTo>
                    <a:pt x="1" y="1616"/>
                    <a:pt x="95" y="1754"/>
                    <a:pt x="204" y="1754"/>
                  </a:cubicBezTo>
                  <a:cubicBezTo>
                    <a:pt x="236" y="1754"/>
                    <a:pt x="271" y="1742"/>
                    <a:pt x="301" y="1711"/>
                  </a:cubicBezTo>
                  <a:lnTo>
                    <a:pt x="1166" y="853"/>
                  </a:lnTo>
                  <a:lnTo>
                    <a:pt x="366" y="52"/>
                  </a:lnTo>
                  <a:cubicBezTo>
                    <a:pt x="334" y="16"/>
                    <a:pt x="297" y="1"/>
                    <a:pt x="26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1" name="Google Shape;2621;p73"/>
            <p:cNvSpPr/>
            <p:nvPr/>
          </p:nvSpPr>
          <p:spPr>
            <a:xfrm>
              <a:off x="4768575" y="2253950"/>
              <a:ext cx="29175" cy="43875"/>
            </a:xfrm>
            <a:custGeom>
              <a:rect b="b" l="l" r="r" t="t"/>
              <a:pathLst>
                <a:path extrusionOk="0" h="1755" w="1167">
                  <a:moveTo>
                    <a:pt x="261" y="1"/>
                  </a:moveTo>
                  <a:cubicBezTo>
                    <a:pt x="150" y="1"/>
                    <a:pt x="50" y="149"/>
                    <a:pt x="171" y="247"/>
                  </a:cubicBezTo>
                  <a:lnTo>
                    <a:pt x="769" y="853"/>
                  </a:lnTo>
                  <a:lnTo>
                    <a:pt x="106" y="1517"/>
                  </a:lnTo>
                  <a:cubicBezTo>
                    <a:pt x="1" y="1616"/>
                    <a:pt x="95" y="1754"/>
                    <a:pt x="203" y="1754"/>
                  </a:cubicBezTo>
                  <a:cubicBezTo>
                    <a:pt x="236" y="1754"/>
                    <a:pt x="270" y="1742"/>
                    <a:pt x="301" y="1711"/>
                  </a:cubicBezTo>
                  <a:lnTo>
                    <a:pt x="1166" y="853"/>
                  </a:lnTo>
                  <a:lnTo>
                    <a:pt x="365" y="52"/>
                  </a:lnTo>
                  <a:cubicBezTo>
                    <a:pt x="334" y="16"/>
                    <a:pt x="297" y="1"/>
                    <a:pt x="26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22" name="Google Shape;2622;p73"/>
          <p:cNvGrpSpPr/>
          <p:nvPr/>
        </p:nvGrpSpPr>
        <p:grpSpPr>
          <a:xfrm>
            <a:off x="7775682" y="3948834"/>
            <a:ext cx="118187" cy="146246"/>
            <a:chOff x="4960900" y="2433225"/>
            <a:chExt cx="48525" cy="60050"/>
          </a:xfrm>
        </p:grpSpPr>
        <p:sp>
          <p:nvSpPr>
            <p:cNvPr id="2623" name="Google Shape;2623;p73"/>
            <p:cNvSpPr/>
            <p:nvPr/>
          </p:nvSpPr>
          <p:spPr>
            <a:xfrm>
              <a:off x="4974225" y="2433225"/>
              <a:ext cx="35200" cy="60050"/>
            </a:xfrm>
            <a:custGeom>
              <a:rect b="b" l="l" r="r" t="t"/>
              <a:pathLst>
                <a:path extrusionOk="0" h="2402" w="1408">
                  <a:moveTo>
                    <a:pt x="102" y="0"/>
                  </a:moveTo>
                  <a:lnTo>
                    <a:pt x="95" y="7"/>
                  </a:lnTo>
                  <a:lnTo>
                    <a:pt x="1112" y="1154"/>
                  </a:lnTo>
                  <a:lnTo>
                    <a:pt x="1" y="2402"/>
                  </a:lnTo>
                  <a:lnTo>
                    <a:pt x="297" y="2402"/>
                  </a:lnTo>
                  <a:lnTo>
                    <a:pt x="1407" y="1154"/>
                  </a:lnTo>
                  <a:lnTo>
                    <a:pt x="383"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4" name="Google Shape;2624;p73"/>
            <p:cNvSpPr/>
            <p:nvPr/>
          </p:nvSpPr>
          <p:spPr>
            <a:xfrm>
              <a:off x="4960900" y="2433225"/>
              <a:ext cx="35175" cy="60050"/>
            </a:xfrm>
            <a:custGeom>
              <a:rect b="b" l="l" r="r" t="t"/>
              <a:pathLst>
                <a:path extrusionOk="0" h="2402" w="1407">
                  <a:moveTo>
                    <a:pt x="108" y="0"/>
                  </a:moveTo>
                  <a:lnTo>
                    <a:pt x="94" y="7"/>
                  </a:lnTo>
                  <a:lnTo>
                    <a:pt x="1111" y="1154"/>
                  </a:lnTo>
                  <a:lnTo>
                    <a:pt x="0" y="2402"/>
                  </a:lnTo>
                  <a:lnTo>
                    <a:pt x="296" y="2402"/>
                  </a:lnTo>
                  <a:lnTo>
                    <a:pt x="1407" y="1154"/>
                  </a:lnTo>
                  <a:lnTo>
                    <a:pt x="390" y="0"/>
                  </a:ln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25" name="Google Shape;2625;p73"/>
          <p:cNvGrpSpPr/>
          <p:nvPr/>
        </p:nvGrpSpPr>
        <p:grpSpPr>
          <a:xfrm>
            <a:off x="7464247" y="4212895"/>
            <a:ext cx="136394" cy="143810"/>
            <a:chOff x="4854075" y="2527625"/>
            <a:chExt cx="56000" cy="59050"/>
          </a:xfrm>
        </p:grpSpPr>
        <p:sp>
          <p:nvSpPr>
            <p:cNvPr id="2626" name="Google Shape;2626;p73"/>
            <p:cNvSpPr/>
            <p:nvPr/>
          </p:nvSpPr>
          <p:spPr>
            <a:xfrm>
              <a:off x="4872325" y="2527625"/>
              <a:ext cx="37750" cy="59050"/>
            </a:xfrm>
            <a:custGeom>
              <a:rect b="b" l="l" r="r" t="t"/>
              <a:pathLst>
                <a:path extrusionOk="0" h="2362" w="1510">
                  <a:moveTo>
                    <a:pt x="305" y="1"/>
                  </a:moveTo>
                  <a:cubicBezTo>
                    <a:pt x="141" y="1"/>
                    <a:pt x="1" y="210"/>
                    <a:pt x="146" y="371"/>
                  </a:cubicBezTo>
                  <a:lnTo>
                    <a:pt x="961" y="1179"/>
                  </a:lnTo>
                  <a:lnTo>
                    <a:pt x="146" y="1994"/>
                  </a:lnTo>
                  <a:cubicBezTo>
                    <a:pt x="0" y="2151"/>
                    <a:pt x="143" y="2361"/>
                    <a:pt x="308" y="2361"/>
                  </a:cubicBezTo>
                  <a:cubicBezTo>
                    <a:pt x="355" y="2361"/>
                    <a:pt x="404" y="2344"/>
                    <a:pt x="449" y="2304"/>
                  </a:cubicBezTo>
                  <a:lnTo>
                    <a:pt x="1423" y="1338"/>
                  </a:lnTo>
                  <a:cubicBezTo>
                    <a:pt x="1509" y="1244"/>
                    <a:pt x="1509" y="1107"/>
                    <a:pt x="1423" y="1013"/>
                  </a:cubicBezTo>
                  <a:lnTo>
                    <a:pt x="1423" y="1020"/>
                  </a:lnTo>
                  <a:lnTo>
                    <a:pt x="449" y="61"/>
                  </a:lnTo>
                  <a:cubicBezTo>
                    <a:pt x="403" y="19"/>
                    <a:pt x="353" y="1"/>
                    <a:pt x="305"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7" name="Google Shape;2627;p73"/>
            <p:cNvSpPr/>
            <p:nvPr/>
          </p:nvSpPr>
          <p:spPr>
            <a:xfrm>
              <a:off x="4854075" y="2539100"/>
              <a:ext cx="26075" cy="35875"/>
            </a:xfrm>
            <a:custGeom>
              <a:rect b="b" l="l" r="r" t="t"/>
              <a:pathLst>
                <a:path extrusionOk="0" h="1435" w="1043">
                  <a:moveTo>
                    <a:pt x="326" y="1"/>
                  </a:moveTo>
                  <a:cubicBezTo>
                    <a:pt x="152" y="1"/>
                    <a:pt x="1" y="234"/>
                    <a:pt x="177" y="388"/>
                  </a:cubicBezTo>
                  <a:lnTo>
                    <a:pt x="516" y="720"/>
                  </a:lnTo>
                  <a:lnTo>
                    <a:pt x="177" y="1059"/>
                  </a:lnTo>
                  <a:cubicBezTo>
                    <a:pt x="21" y="1215"/>
                    <a:pt x="165" y="1435"/>
                    <a:pt x="336" y="1435"/>
                  </a:cubicBezTo>
                  <a:cubicBezTo>
                    <a:pt x="386" y="1435"/>
                    <a:pt x="439" y="1415"/>
                    <a:pt x="487" y="1369"/>
                  </a:cubicBezTo>
                  <a:lnTo>
                    <a:pt x="977" y="886"/>
                  </a:lnTo>
                  <a:cubicBezTo>
                    <a:pt x="1020" y="843"/>
                    <a:pt x="1042" y="785"/>
                    <a:pt x="1042" y="720"/>
                  </a:cubicBezTo>
                  <a:cubicBezTo>
                    <a:pt x="1042" y="662"/>
                    <a:pt x="1013" y="605"/>
                    <a:pt x="977" y="561"/>
                  </a:cubicBezTo>
                  <a:lnTo>
                    <a:pt x="487" y="78"/>
                  </a:lnTo>
                  <a:cubicBezTo>
                    <a:pt x="437" y="23"/>
                    <a:pt x="380" y="1"/>
                    <a:pt x="326" y="1"/>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628" name="Google Shape;2628;p73"/>
          <p:cNvSpPr/>
          <p:nvPr/>
        </p:nvSpPr>
        <p:spPr>
          <a:xfrm>
            <a:off x="7479500" y="3955623"/>
            <a:ext cx="105888" cy="132668"/>
          </a:xfrm>
          <a:custGeom>
            <a:rect b="b" l="l" r="r" t="t"/>
            <a:pathLst>
              <a:path extrusionOk="0" h="2179" w="1739">
                <a:moveTo>
                  <a:pt x="1" y="1"/>
                </a:moveTo>
                <a:lnTo>
                  <a:pt x="1" y="2179"/>
                </a:lnTo>
                <a:lnTo>
                  <a:pt x="758" y="2179"/>
                </a:lnTo>
                <a:lnTo>
                  <a:pt x="1739" y="1090"/>
                </a:lnTo>
                <a:lnTo>
                  <a:pt x="758"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29" name="Google Shape;2629;p73"/>
          <p:cNvSpPr/>
          <p:nvPr/>
        </p:nvSpPr>
        <p:spPr>
          <a:xfrm>
            <a:off x="8058166" y="3195277"/>
            <a:ext cx="159897" cy="132668"/>
          </a:xfrm>
          <a:custGeom>
            <a:rect b="b" l="l" r="r" t="t"/>
            <a:pathLst>
              <a:path extrusionOk="0" h="2179" w="2626">
                <a:moveTo>
                  <a:pt x="0" y="1"/>
                </a:moveTo>
                <a:lnTo>
                  <a:pt x="887" y="1090"/>
                </a:lnTo>
                <a:lnTo>
                  <a:pt x="0" y="2179"/>
                </a:lnTo>
                <a:lnTo>
                  <a:pt x="1644" y="2179"/>
                </a:lnTo>
                <a:lnTo>
                  <a:pt x="2625" y="1090"/>
                </a:lnTo>
                <a:lnTo>
                  <a:pt x="1644"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0" name="Google Shape;2630;p73"/>
          <p:cNvSpPr/>
          <p:nvPr/>
        </p:nvSpPr>
        <p:spPr>
          <a:xfrm>
            <a:off x="7157429" y="3955623"/>
            <a:ext cx="135298" cy="132668"/>
          </a:xfrm>
          <a:custGeom>
            <a:rect b="b" l="l" r="r" t="t"/>
            <a:pathLst>
              <a:path extrusionOk="0" h="2179" w="2222">
                <a:moveTo>
                  <a:pt x="477" y="1"/>
                </a:moveTo>
                <a:lnTo>
                  <a:pt x="895" y="513"/>
                </a:lnTo>
                <a:lnTo>
                  <a:pt x="1" y="513"/>
                </a:lnTo>
                <a:lnTo>
                  <a:pt x="1" y="1659"/>
                </a:lnTo>
                <a:lnTo>
                  <a:pt x="895" y="1659"/>
                </a:lnTo>
                <a:lnTo>
                  <a:pt x="477" y="2179"/>
                </a:lnTo>
                <a:lnTo>
                  <a:pt x="1234" y="2179"/>
                </a:lnTo>
                <a:lnTo>
                  <a:pt x="2222" y="1090"/>
                </a:lnTo>
                <a:lnTo>
                  <a:pt x="1234"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631" name="Google Shape;2631;p73"/>
          <p:cNvGrpSpPr/>
          <p:nvPr/>
        </p:nvGrpSpPr>
        <p:grpSpPr>
          <a:xfrm>
            <a:off x="8088458" y="3676639"/>
            <a:ext cx="99312" cy="160797"/>
            <a:chOff x="5059700" y="2334775"/>
            <a:chExt cx="40775" cy="66025"/>
          </a:xfrm>
        </p:grpSpPr>
        <p:sp>
          <p:nvSpPr>
            <p:cNvPr id="2632" name="Google Shape;2632;p73"/>
            <p:cNvSpPr/>
            <p:nvPr/>
          </p:nvSpPr>
          <p:spPr>
            <a:xfrm>
              <a:off x="5059700" y="2334775"/>
              <a:ext cx="12475" cy="10525"/>
            </a:xfrm>
            <a:custGeom>
              <a:rect b="b" l="l" r="r" t="t"/>
              <a:pathLst>
                <a:path extrusionOk="0" h="421" w="499">
                  <a:moveTo>
                    <a:pt x="282" y="0"/>
                  </a:moveTo>
                  <a:cubicBezTo>
                    <a:pt x="94" y="0"/>
                    <a:pt x="1" y="224"/>
                    <a:pt x="138" y="361"/>
                  </a:cubicBezTo>
                  <a:cubicBezTo>
                    <a:pt x="179" y="402"/>
                    <a:pt x="230" y="421"/>
                    <a:pt x="281" y="421"/>
                  </a:cubicBezTo>
                  <a:cubicBezTo>
                    <a:pt x="388" y="421"/>
                    <a:pt x="491" y="337"/>
                    <a:pt x="491" y="209"/>
                  </a:cubicBezTo>
                  <a:cubicBezTo>
                    <a:pt x="498" y="94"/>
                    <a:pt x="397" y="0"/>
                    <a:pt x="282"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3" name="Google Shape;2633;p73"/>
            <p:cNvSpPr/>
            <p:nvPr/>
          </p:nvSpPr>
          <p:spPr>
            <a:xfrm>
              <a:off x="5059700" y="2348650"/>
              <a:ext cx="12475" cy="10550"/>
            </a:xfrm>
            <a:custGeom>
              <a:rect b="b" l="l" r="r" t="t"/>
              <a:pathLst>
                <a:path extrusionOk="0" h="422" w="499">
                  <a:moveTo>
                    <a:pt x="282" y="1"/>
                  </a:moveTo>
                  <a:cubicBezTo>
                    <a:pt x="94" y="1"/>
                    <a:pt x="1" y="224"/>
                    <a:pt x="138" y="361"/>
                  </a:cubicBezTo>
                  <a:cubicBezTo>
                    <a:pt x="179" y="403"/>
                    <a:pt x="230" y="421"/>
                    <a:pt x="281" y="421"/>
                  </a:cubicBezTo>
                  <a:cubicBezTo>
                    <a:pt x="388" y="421"/>
                    <a:pt x="491" y="337"/>
                    <a:pt x="491" y="210"/>
                  </a:cubicBezTo>
                  <a:cubicBezTo>
                    <a:pt x="498" y="94"/>
                    <a:pt x="397" y="1"/>
                    <a:pt x="28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4" name="Google Shape;2634;p73"/>
            <p:cNvSpPr/>
            <p:nvPr/>
          </p:nvSpPr>
          <p:spPr>
            <a:xfrm>
              <a:off x="5059700" y="2362525"/>
              <a:ext cx="12475" cy="10550"/>
            </a:xfrm>
            <a:custGeom>
              <a:rect b="b" l="l" r="r" t="t"/>
              <a:pathLst>
                <a:path extrusionOk="0" h="422" w="499">
                  <a:moveTo>
                    <a:pt x="282" y="1"/>
                  </a:moveTo>
                  <a:cubicBezTo>
                    <a:pt x="94" y="1"/>
                    <a:pt x="1" y="224"/>
                    <a:pt x="138" y="361"/>
                  </a:cubicBezTo>
                  <a:cubicBezTo>
                    <a:pt x="179" y="403"/>
                    <a:pt x="230" y="422"/>
                    <a:pt x="281" y="422"/>
                  </a:cubicBezTo>
                  <a:cubicBezTo>
                    <a:pt x="388" y="422"/>
                    <a:pt x="491" y="338"/>
                    <a:pt x="491" y="210"/>
                  </a:cubicBezTo>
                  <a:cubicBezTo>
                    <a:pt x="498" y="95"/>
                    <a:pt x="397" y="1"/>
                    <a:pt x="28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5" name="Google Shape;2635;p73"/>
            <p:cNvSpPr/>
            <p:nvPr/>
          </p:nvSpPr>
          <p:spPr>
            <a:xfrm>
              <a:off x="5059700" y="2376400"/>
              <a:ext cx="12475" cy="10500"/>
            </a:xfrm>
            <a:custGeom>
              <a:rect b="b" l="l" r="r" t="t"/>
              <a:pathLst>
                <a:path extrusionOk="0" h="420" w="499">
                  <a:moveTo>
                    <a:pt x="294" y="1"/>
                  </a:moveTo>
                  <a:cubicBezTo>
                    <a:pt x="290" y="1"/>
                    <a:pt x="286" y="1"/>
                    <a:pt x="282" y="1"/>
                  </a:cubicBezTo>
                  <a:cubicBezTo>
                    <a:pt x="94" y="1"/>
                    <a:pt x="1" y="225"/>
                    <a:pt x="138" y="355"/>
                  </a:cubicBezTo>
                  <a:cubicBezTo>
                    <a:pt x="180" y="400"/>
                    <a:pt x="233" y="420"/>
                    <a:pt x="285" y="420"/>
                  </a:cubicBezTo>
                  <a:cubicBezTo>
                    <a:pt x="390" y="420"/>
                    <a:pt x="491" y="336"/>
                    <a:pt x="491" y="210"/>
                  </a:cubicBezTo>
                  <a:cubicBezTo>
                    <a:pt x="498" y="99"/>
                    <a:pt x="404" y="1"/>
                    <a:pt x="294"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6" name="Google Shape;2636;p73"/>
            <p:cNvSpPr/>
            <p:nvPr/>
          </p:nvSpPr>
          <p:spPr>
            <a:xfrm>
              <a:off x="5059700" y="2390125"/>
              <a:ext cx="12475" cy="10675"/>
            </a:xfrm>
            <a:custGeom>
              <a:rect b="b" l="l" r="r" t="t"/>
              <a:pathLst>
                <a:path extrusionOk="0" h="427" w="499">
                  <a:moveTo>
                    <a:pt x="282" y="0"/>
                  </a:moveTo>
                  <a:cubicBezTo>
                    <a:pt x="94" y="0"/>
                    <a:pt x="1" y="231"/>
                    <a:pt x="138" y="361"/>
                  </a:cubicBezTo>
                  <a:cubicBezTo>
                    <a:pt x="180" y="406"/>
                    <a:pt x="233" y="426"/>
                    <a:pt x="285" y="426"/>
                  </a:cubicBezTo>
                  <a:cubicBezTo>
                    <a:pt x="390" y="426"/>
                    <a:pt x="491" y="343"/>
                    <a:pt x="491" y="217"/>
                  </a:cubicBezTo>
                  <a:cubicBezTo>
                    <a:pt x="498" y="94"/>
                    <a:pt x="397" y="0"/>
                    <a:pt x="282"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7" name="Google Shape;2637;p73"/>
            <p:cNvSpPr/>
            <p:nvPr/>
          </p:nvSpPr>
          <p:spPr>
            <a:xfrm>
              <a:off x="5073950" y="2348650"/>
              <a:ext cx="12275" cy="10550"/>
            </a:xfrm>
            <a:custGeom>
              <a:rect b="b" l="l" r="r" t="t"/>
              <a:pathLst>
                <a:path extrusionOk="0" h="422" w="491">
                  <a:moveTo>
                    <a:pt x="282" y="1"/>
                  </a:moveTo>
                  <a:cubicBezTo>
                    <a:pt x="94" y="1"/>
                    <a:pt x="0" y="224"/>
                    <a:pt x="130" y="361"/>
                  </a:cubicBezTo>
                  <a:cubicBezTo>
                    <a:pt x="174" y="403"/>
                    <a:pt x="227" y="421"/>
                    <a:pt x="278" y="421"/>
                  </a:cubicBezTo>
                  <a:cubicBezTo>
                    <a:pt x="387" y="421"/>
                    <a:pt x="491" y="337"/>
                    <a:pt x="491" y="210"/>
                  </a:cubicBezTo>
                  <a:cubicBezTo>
                    <a:pt x="491" y="94"/>
                    <a:pt x="397" y="1"/>
                    <a:pt x="28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8" name="Google Shape;2638;p73"/>
            <p:cNvSpPr/>
            <p:nvPr/>
          </p:nvSpPr>
          <p:spPr>
            <a:xfrm>
              <a:off x="5073950" y="2362525"/>
              <a:ext cx="12275" cy="10550"/>
            </a:xfrm>
            <a:custGeom>
              <a:rect b="b" l="l" r="r" t="t"/>
              <a:pathLst>
                <a:path extrusionOk="0" h="422" w="491">
                  <a:moveTo>
                    <a:pt x="282" y="1"/>
                  </a:moveTo>
                  <a:cubicBezTo>
                    <a:pt x="94" y="1"/>
                    <a:pt x="0" y="224"/>
                    <a:pt x="130" y="361"/>
                  </a:cubicBezTo>
                  <a:cubicBezTo>
                    <a:pt x="174" y="403"/>
                    <a:pt x="227" y="422"/>
                    <a:pt x="278" y="422"/>
                  </a:cubicBezTo>
                  <a:cubicBezTo>
                    <a:pt x="387" y="422"/>
                    <a:pt x="491" y="338"/>
                    <a:pt x="491" y="210"/>
                  </a:cubicBezTo>
                  <a:cubicBezTo>
                    <a:pt x="491" y="95"/>
                    <a:pt x="397" y="1"/>
                    <a:pt x="282"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39" name="Google Shape;2639;p73"/>
            <p:cNvSpPr/>
            <p:nvPr/>
          </p:nvSpPr>
          <p:spPr>
            <a:xfrm>
              <a:off x="5074000" y="2376400"/>
              <a:ext cx="12225" cy="10500"/>
            </a:xfrm>
            <a:custGeom>
              <a:rect b="b" l="l" r="r" t="t"/>
              <a:pathLst>
                <a:path extrusionOk="0" h="420" w="489">
                  <a:moveTo>
                    <a:pt x="291" y="1"/>
                  </a:moveTo>
                  <a:cubicBezTo>
                    <a:pt x="287" y="1"/>
                    <a:pt x="284" y="1"/>
                    <a:pt x="280" y="1"/>
                  </a:cubicBezTo>
                  <a:cubicBezTo>
                    <a:pt x="277" y="1"/>
                    <a:pt x="274" y="1"/>
                    <a:pt x="271" y="1"/>
                  </a:cubicBezTo>
                  <a:cubicBezTo>
                    <a:pt x="89" y="1"/>
                    <a:pt x="0" y="227"/>
                    <a:pt x="128" y="355"/>
                  </a:cubicBezTo>
                  <a:cubicBezTo>
                    <a:pt x="173" y="400"/>
                    <a:pt x="228" y="420"/>
                    <a:pt x="281" y="420"/>
                  </a:cubicBezTo>
                  <a:cubicBezTo>
                    <a:pt x="388" y="420"/>
                    <a:pt x="489" y="336"/>
                    <a:pt x="489" y="210"/>
                  </a:cubicBezTo>
                  <a:cubicBezTo>
                    <a:pt x="489" y="99"/>
                    <a:pt x="401" y="1"/>
                    <a:pt x="29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0" name="Google Shape;2640;p73"/>
            <p:cNvSpPr/>
            <p:nvPr/>
          </p:nvSpPr>
          <p:spPr>
            <a:xfrm>
              <a:off x="5088000" y="2362525"/>
              <a:ext cx="12475" cy="10550"/>
            </a:xfrm>
            <a:custGeom>
              <a:rect b="b" l="l" r="r" t="t"/>
              <a:pathLst>
                <a:path extrusionOk="0" h="422" w="499">
                  <a:moveTo>
                    <a:pt x="289" y="1"/>
                  </a:moveTo>
                  <a:cubicBezTo>
                    <a:pt x="102" y="1"/>
                    <a:pt x="1" y="224"/>
                    <a:pt x="138" y="361"/>
                  </a:cubicBezTo>
                  <a:cubicBezTo>
                    <a:pt x="180" y="403"/>
                    <a:pt x="231" y="422"/>
                    <a:pt x="283" y="422"/>
                  </a:cubicBezTo>
                  <a:cubicBezTo>
                    <a:pt x="392" y="422"/>
                    <a:pt x="499" y="338"/>
                    <a:pt x="499" y="210"/>
                  </a:cubicBezTo>
                  <a:cubicBezTo>
                    <a:pt x="499" y="95"/>
                    <a:pt x="405" y="1"/>
                    <a:pt x="28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41" name="Google Shape;2641;p73"/>
          <p:cNvGrpSpPr/>
          <p:nvPr/>
        </p:nvGrpSpPr>
        <p:grpSpPr>
          <a:xfrm>
            <a:off x="8045622" y="3941771"/>
            <a:ext cx="184984" cy="160371"/>
            <a:chOff x="5037700" y="2430325"/>
            <a:chExt cx="75950" cy="65850"/>
          </a:xfrm>
        </p:grpSpPr>
        <p:sp>
          <p:nvSpPr>
            <p:cNvPr id="2642" name="Google Shape;2642;p73"/>
            <p:cNvSpPr/>
            <p:nvPr/>
          </p:nvSpPr>
          <p:spPr>
            <a:xfrm>
              <a:off x="5059700" y="2430325"/>
              <a:ext cx="53950" cy="65850"/>
            </a:xfrm>
            <a:custGeom>
              <a:rect b="b" l="l" r="r" t="t"/>
              <a:pathLst>
                <a:path extrusionOk="0" h="2634" w="2158">
                  <a:moveTo>
                    <a:pt x="1" y="1"/>
                  </a:moveTo>
                  <a:lnTo>
                    <a:pt x="866" y="1321"/>
                  </a:lnTo>
                  <a:lnTo>
                    <a:pt x="1" y="2633"/>
                  </a:lnTo>
                  <a:lnTo>
                    <a:pt x="1292" y="2633"/>
                  </a:lnTo>
                  <a:lnTo>
                    <a:pt x="2157" y="1321"/>
                  </a:lnTo>
                  <a:lnTo>
                    <a:pt x="1292"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3" name="Google Shape;2643;p73"/>
            <p:cNvSpPr/>
            <p:nvPr/>
          </p:nvSpPr>
          <p:spPr>
            <a:xfrm>
              <a:off x="5037700" y="2430325"/>
              <a:ext cx="34100" cy="65850"/>
            </a:xfrm>
            <a:custGeom>
              <a:rect b="b" l="l" r="r" t="t"/>
              <a:pathLst>
                <a:path extrusionOk="0" h="2634" w="1364">
                  <a:moveTo>
                    <a:pt x="1" y="1"/>
                  </a:moveTo>
                  <a:lnTo>
                    <a:pt x="866" y="1321"/>
                  </a:lnTo>
                  <a:lnTo>
                    <a:pt x="1" y="2633"/>
                  </a:lnTo>
                  <a:lnTo>
                    <a:pt x="498" y="2633"/>
                  </a:lnTo>
                  <a:lnTo>
                    <a:pt x="1364" y="1321"/>
                  </a:lnTo>
                  <a:lnTo>
                    <a:pt x="498" y="1"/>
                  </a:ln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44" name="Google Shape;2644;p73"/>
          <p:cNvGrpSpPr/>
          <p:nvPr/>
        </p:nvGrpSpPr>
        <p:grpSpPr>
          <a:xfrm>
            <a:off x="7465128" y="3708223"/>
            <a:ext cx="173014" cy="97629"/>
            <a:chOff x="4756975" y="2341800"/>
            <a:chExt cx="91975" cy="51925"/>
          </a:xfrm>
        </p:grpSpPr>
        <p:sp>
          <p:nvSpPr>
            <p:cNvPr id="2645" name="Google Shape;2645;p73"/>
            <p:cNvSpPr/>
            <p:nvPr/>
          </p:nvSpPr>
          <p:spPr>
            <a:xfrm>
              <a:off x="4756975" y="2341800"/>
              <a:ext cx="10650" cy="9150"/>
            </a:xfrm>
            <a:custGeom>
              <a:rect b="b" l="l" r="r" t="t"/>
              <a:pathLst>
                <a:path extrusionOk="0" h="366" w="426">
                  <a:moveTo>
                    <a:pt x="245" y="0"/>
                  </a:moveTo>
                  <a:cubicBezTo>
                    <a:pt x="79" y="0"/>
                    <a:pt x="0" y="195"/>
                    <a:pt x="115" y="311"/>
                  </a:cubicBezTo>
                  <a:cubicBezTo>
                    <a:pt x="153" y="348"/>
                    <a:pt x="199" y="365"/>
                    <a:pt x="244" y="365"/>
                  </a:cubicBezTo>
                  <a:cubicBezTo>
                    <a:pt x="337" y="365"/>
                    <a:pt x="426" y="293"/>
                    <a:pt x="426" y="181"/>
                  </a:cubicBezTo>
                  <a:cubicBezTo>
                    <a:pt x="426" y="80"/>
                    <a:pt x="346" y="0"/>
                    <a:pt x="245"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6" name="Google Shape;2646;p73"/>
            <p:cNvSpPr/>
            <p:nvPr/>
          </p:nvSpPr>
          <p:spPr>
            <a:xfrm>
              <a:off x="4777350" y="2341800"/>
              <a:ext cx="10650" cy="9150"/>
            </a:xfrm>
            <a:custGeom>
              <a:rect b="b" l="l" r="r" t="t"/>
              <a:pathLst>
                <a:path extrusionOk="0" h="366" w="426">
                  <a:moveTo>
                    <a:pt x="245" y="0"/>
                  </a:moveTo>
                  <a:cubicBezTo>
                    <a:pt x="79" y="0"/>
                    <a:pt x="0" y="195"/>
                    <a:pt x="115" y="311"/>
                  </a:cubicBezTo>
                  <a:cubicBezTo>
                    <a:pt x="153" y="348"/>
                    <a:pt x="199" y="365"/>
                    <a:pt x="244" y="365"/>
                  </a:cubicBezTo>
                  <a:cubicBezTo>
                    <a:pt x="337" y="365"/>
                    <a:pt x="426" y="293"/>
                    <a:pt x="426" y="181"/>
                  </a:cubicBezTo>
                  <a:cubicBezTo>
                    <a:pt x="426" y="80"/>
                    <a:pt x="339" y="0"/>
                    <a:pt x="245"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7" name="Google Shape;2647;p73"/>
            <p:cNvSpPr/>
            <p:nvPr/>
          </p:nvSpPr>
          <p:spPr>
            <a:xfrm>
              <a:off x="4797725" y="2341800"/>
              <a:ext cx="10475" cy="9150"/>
            </a:xfrm>
            <a:custGeom>
              <a:rect b="b" l="l" r="r" t="t"/>
              <a:pathLst>
                <a:path extrusionOk="0" h="366" w="419">
                  <a:moveTo>
                    <a:pt x="238" y="0"/>
                  </a:moveTo>
                  <a:cubicBezTo>
                    <a:pt x="79" y="0"/>
                    <a:pt x="0" y="195"/>
                    <a:pt x="115" y="311"/>
                  </a:cubicBezTo>
                  <a:cubicBezTo>
                    <a:pt x="151" y="348"/>
                    <a:pt x="195" y="365"/>
                    <a:pt x="239" y="365"/>
                  </a:cubicBezTo>
                  <a:cubicBezTo>
                    <a:pt x="330" y="365"/>
                    <a:pt x="418" y="293"/>
                    <a:pt x="418" y="181"/>
                  </a:cubicBezTo>
                  <a:cubicBezTo>
                    <a:pt x="418" y="80"/>
                    <a:pt x="339" y="0"/>
                    <a:pt x="238"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8" name="Google Shape;2648;p73"/>
            <p:cNvSpPr/>
            <p:nvPr/>
          </p:nvSpPr>
          <p:spPr>
            <a:xfrm>
              <a:off x="4818100" y="2341800"/>
              <a:ext cx="10475" cy="9150"/>
            </a:xfrm>
            <a:custGeom>
              <a:rect b="b" l="l" r="r" t="t"/>
              <a:pathLst>
                <a:path extrusionOk="0" h="366" w="419">
                  <a:moveTo>
                    <a:pt x="238" y="0"/>
                  </a:moveTo>
                  <a:cubicBezTo>
                    <a:pt x="79" y="0"/>
                    <a:pt x="0" y="195"/>
                    <a:pt x="115" y="311"/>
                  </a:cubicBezTo>
                  <a:cubicBezTo>
                    <a:pt x="151" y="348"/>
                    <a:pt x="195" y="365"/>
                    <a:pt x="239" y="365"/>
                  </a:cubicBezTo>
                  <a:cubicBezTo>
                    <a:pt x="330" y="365"/>
                    <a:pt x="418" y="293"/>
                    <a:pt x="418" y="181"/>
                  </a:cubicBezTo>
                  <a:cubicBezTo>
                    <a:pt x="418" y="80"/>
                    <a:pt x="339" y="0"/>
                    <a:pt x="238"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49" name="Google Shape;2649;p73"/>
            <p:cNvSpPr/>
            <p:nvPr/>
          </p:nvSpPr>
          <p:spPr>
            <a:xfrm>
              <a:off x="4768675" y="2352625"/>
              <a:ext cx="8875" cy="9025"/>
            </a:xfrm>
            <a:custGeom>
              <a:rect b="b" l="l" r="r" t="t"/>
              <a:pathLst>
                <a:path extrusionOk="0" h="361" w="355">
                  <a:moveTo>
                    <a:pt x="174" y="0"/>
                  </a:moveTo>
                  <a:cubicBezTo>
                    <a:pt x="80" y="0"/>
                    <a:pt x="1" y="87"/>
                    <a:pt x="1" y="181"/>
                  </a:cubicBezTo>
                  <a:cubicBezTo>
                    <a:pt x="1" y="281"/>
                    <a:pt x="80" y="361"/>
                    <a:pt x="174" y="361"/>
                  </a:cubicBezTo>
                  <a:cubicBezTo>
                    <a:pt x="275" y="361"/>
                    <a:pt x="354" y="281"/>
                    <a:pt x="354" y="181"/>
                  </a:cubicBezTo>
                  <a:cubicBezTo>
                    <a:pt x="354" y="87"/>
                    <a:pt x="275" y="0"/>
                    <a:pt x="174"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0" name="Google Shape;2650;p73"/>
            <p:cNvSpPr/>
            <p:nvPr/>
          </p:nvSpPr>
          <p:spPr>
            <a:xfrm>
              <a:off x="4787425" y="2352625"/>
              <a:ext cx="10500" cy="9125"/>
            </a:xfrm>
            <a:custGeom>
              <a:rect b="b" l="l" r="r" t="t"/>
              <a:pathLst>
                <a:path extrusionOk="0" h="365" w="420">
                  <a:moveTo>
                    <a:pt x="239" y="0"/>
                  </a:moveTo>
                  <a:cubicBezTo>
                    <a:pt x="80" y="0"/>
                    <a:pt x="1" y="195"/>
                    <a:pt x="116" y="310"/>
                  </a:cubicBezTo>
                  <a:cubicBezTo>
                    <a:pt x="152" y="348"/>
                    <a:pt x="196" y="365"/>
                    <a:pt x="240" y="365"/>
                  </a:cubicBezTo>
                  <a:cubicBezTo>
                    <a:pt x="331" y="365"/>
                    <a:pt x="419" y="292"/>
                    <a:pt x="419" y="181"/>
                  </a:cubicBezTo>
                  <a:cubicBezTo>
                    <a:pt x="419" y="87"/>
                    <a:pt x="340" y="0"/>
                    <a:pt x="239"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1" name="Google Shape;2651;p73"/>
            <p:cNvSpPr/>
            <p:nvPr/>
          </p:nvSpPr>
          <p:spPr>
            <a:xfrm>
              <a:off x="4809250" y="2352625"/>
              <a:ext cx="9050" cy="9025"/>
            </a:xfrm>
            <a:custGeom>
              <a:rect b="b" l="l" r="r" t="t"/>
              <a:pathLst>
                <a:path extrusionOk="0" h="361" w="362">
                  <a:moveTo>
                    <a:pt x="181" y="0"/>
                  </a:moveTo>
                  <a:cubicBezTo>
                    <a:pt x="80" y="0"/>
                    <a:pt x="1" y="87"/>
                    <a:pt x="1" y="181"/>
                  </a:cubicBezTo>
                  <a:cubicBezTo>
                    <a:pt x="1" y="281"/>
                    <a:pt x="80" y="361"/>
                    <a:pt x="181" y="361"/>
                  </a:cubicBezTo>
                  <a:cubicBezTo>
                    <a:pt x="282" y="361"/>
                    <a:pt x="361" y="281"/>
                    <a:pt x="361" y="181"/>
                  </a:cubicBezTo>
                  <a:cubicBezTo>
                    <a:pt x="361" y="87"/>
                    <a:pt x="282" y="0"/>
                    <a:pt x="18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2" name="Google Shape;2652;p73"/>
            <p:cNvSpPr/>
            <p:nvPr/>
          </p:nvSpPr>
          <p:spPr>
            <a:xfrm>
              <a:off x="4829625" y="2352625"/>
              <a:ext cx="9050" cy="9025"/>
            </a:xfrm>
            <a:custGeom>
              <a:rect b="b" l="l" r="r" t="t"/>
              <a:pathLst>
                <a:path extrusionOk="0" h="361" w="362">
                  <a:moveTo>
                    <a:pt x="181" y="0"/>
                  </a:moveTo>
                  <a:cubicBezTo>
                    <a:pt x="80" y="0"/>
                    <a:pt x="1" y="87"/>
                    <a:pt x="1" y="181"/>
                  </a:cubicBezTo>
                  <a:cubicBezTo>
                    <a:pt x="1" y="281"/>
                    <a:pt x="80" y="361"/>
                    <a:pt x="181" y="361"/>
                  </a:cubicBezTo>
                  <a:cubicBezTo>
                    <a:pt x="282" y="361"/>
                    <a:pt x="361" y="281"/>
                    <a:pt x="361" y="181"/>
                  </a:cubicBezTo>
                  <a:cubicBezTo>
                    <a:pt x="361" y="87"/>
                    <a:pt x="282" y="0"/>
                    <a:pt x="18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3" name="Google Shape;2653;p73"/>
            <p:cNvSpPr/>
            <p:nvPr/>
          </p:nvSpPr>
          <p:spPr>
            <a:xfrm>
              <a:off x="4777350" y="2363250"/>
              <a:ext cx="10650" cy="9025"/>
            </a:xfrm>
            <a:custGeom>
              <a:rect b="b" l="l" r="r" t="t"/>
              <a:pathLst>
                <a:path extrusionOk="0" h="361" w="426">
                  <a:moveTo>
                    <a:pt x="245" y="1"/>
                  </a:moveTo>
                  <a:cubicBezTo>
                    <a:pt x="79" y="1"/>
                    <a:pt x="0" y="195"/>
                    <a:pt x="115" y="311"/>
                  </a:cubicBezTo>
                  <a:cubicBezTo>
                    <a:pt x="152" y="345"/>
                    <a:pt x="197" y="361"/>
                    <a:pt x="241" y="361"/>
                  </a:cubicBezTo>
                  <a:cubicBezTo>
                    <a:pt x="335" y="361"/>
                    <a:pt x="426" y="289"/>
                    <a:pt x="426" y="181"/>
                  </a:cubicBezTo>
                  <a:cubicBezTo>
                    <a:pt x="426" y="80"/>
                    <a:pt x="339" y="1"/>
                    <a:pt x="245"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4" name="Google Shape;2654;p73"/>
            <p:cNvSpPr/>
            <p:nvPr/>
          </p:nvSpPr>
          <p:spPr>
            <a:xfrm>
              <a:off x="4797725" y="2363250"/>
              <a:ext cx="10475" cy="9025"/>
            </a:xfrm>
            <a:custGeom>
              <a:rect b="b" l="l" r="r" t="t"/>
              <a:pathLst>
                <a:path extrusionOk="0" h="361" w="419">
                  <a:moveTo>
                    <a:pt x="238" y="1"/>
                  </a:moveTo>
                  <a:cubicBezTo>
                    <a:pt x="79" y="1"/>
                    <a:pt x="0" y="195"/>
                    <a:pt x="115" y="311"/>
                  </a:cubicBezTo>
                  <a:cubicBezTo>
                    <a:pt x="150" y="345"/>
                    <a:pt x="193" y="361"/>
                    <a:pt x="236" y="361"/>
                  </a:cubicBezTo>
                  <a:cubicBezTo>
                    <a:pt x="328" y="361"/>
                    <a:pt x="418" y="289"/>
                    <a:pt x="418" y="181"/>
                  </a:cubicBezTo>
                  <a:cubicBezTo>
                    <a:pt x="418" y="80"/>
                    <a:pt x="339" y="1"/>
                    <a:pt x="238"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5" name="Google Shape;2655;p73"/>
            <p:cNvSpPr/>
            <p:nvPr/>
          </p:nvSpPr>
          <p:spPr>
            <a:xfrm>
              <a:off x="4818100" y="2363250"/>
              <a:ext cx="10475" cy="9025"/>
            </a:xfrm>
            <a:custGeom>
              <a:rect b="b" l="l" r="r" t="t"/>
              <a:pathLst>
                <a:path extrusionOk="0" h="361" w="419">
                  <a:moveTo>
                    <a:pt x="238" y="1"/>
                  </a:moveTo>
                  <a:cubicBezTo>
                    <a:pt x="79" y="1"/>
                    <a:pt x="0" y="195"/>
                    <a:pt x="115" y="311"/>
                  </a:cubicBezTo>
                  <a:cubicBezTo>
                    <a:pt x="150" y="345"/>
                    <a:pt x="193" y="361"/>
                    <a:pt x="236" y="361"/>
                  </a:cubicBezTo>
                  <a:cubicBezTo>
                    <a:pt x="328" y="361"/>
                    <a:pt x="418" y="289"/>
                    <a:pt x="418" y="181"/>
                  </a:cubicBezTo>
                  <a:cubicBezTo>
                    <a:pt x="418" y="80"/>
                    <a:pt x="339" y="1"/>
                    <a:pt x="238"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6" name="Google Shape;2656;p73"/>
            <p:cNvSpPr/>
            <p:nvPr/>
          </p:nvSpPr>
          <p:spPr>
            <a:xfrm>
              <a:off x="4838475" y="2363250"/>
              <a:ext cx="10475" cy="9025"/>
            </a:xfrm>
            <a:custGeom>
              <a:rect b="b" l="l" r="r" t="t"/>
              <a:pathLst>
                <a:path extrusionOk="0" h="361" w="419">
                  <a:moveTo>
                    <a:pt x="238" y="1"/>
                  </a:moveTo>
                  <a:cubicBezTo>
                    <a:pt x="79" y="1"/>
                    <a:pt x="0" y="195"/>
                    <a:pt x="108" y="311"/>
                  </a:cubicBezTo>
                  <a:cubicBezTo>
                    <a:pt x="145" y="345"/>
                    <a:pt x="190" y="361"/>
                    <a:pt x="233" y="361"/>
                  </a:cubicBezTo>
                  <a:cubicBezTo>
                    <a:pt x="328" y="361"/>
                    <a:pt x="418" y="289"/>
                    <a:pt x="418" y="181"/>
                  </a:cubicBezTo>
                  <a:cubicBezTo>
                    <a:pt x="418" y="80"/>
                    <a:pt x="339" y="1"/>
                    <a:pt x="238"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7" name="Google Shape;2657;p73"/>
            <p:cNvSpPr/>
            <p:nvPr/>
          </p:nvSpPr>
          <p:spPr>
            <a:xfrm>
              <a:off x="4768675" y="2374075"/>
              <a:ext cx="8875" cy="9050"/>
            </a:xfrm>
            <a:custGeom>
              <a:rect b="b" l="l" r="r" t="t"/>
              <a:pathLst>
                <a:path extrusionOk="0" h="362" w="355">
                  <a:moveTo>
                    <a:pt x="174" y="0"/>
                  </a:moveTo>
                  <a:cubicBezTo>
                    <a:pt x="80" y="0"/>
                    <a:pt x="1" y="80"/>
                    <a:pt x="1" y="181"/>
                  </a:cubicBezTo>
                  <a:cubicBezTo>
                    <a:pt x="1" y="282"/>
                    <a:pt x="80" y="361"/>
                    <a:pt x="174" y="361"/>
                  </a:cubicBezTo>
                  <a:cubicBezTo>
                    <a:pt x="275" y="361"/>
                    <a:pt x="354" y="282"/>
                    <a:pt x="354" y="181"/>
                  </a:cubicBezTo>
                  <a:cubicBezTo>
                    <a:pt x="354" y="80"/>
                    <a:pt x="275" y="0"/>
                    <a:pt x="174"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8" name="Google Shape;2658;p73"/>
            <p:cNvSpPr/>
            <p:nvPr/>
          </p:nvSpPr>
          <p:spPr>
            <a:xfrm>
              <a:off x="4787425" y="2374075"/>
              <a:ext cx="10500" cy="9150"/>
            </a:xfrm>
            <a:custGeom>
              <a:rect b="b" l="l" r="r" t="t"/>
              <a:pathLst>
                <a:path extrusionOk="0" h="366" w="420">
                  <a:moveTo>
                    <a:pt x="239" y="0"/>
                  </a:moveTo>
                  <a:cubicBezTo>
                    <a:pt x="80" y="0"/>
                    <a:pt x="1" y="195"/>
                    <a:pt x="116" y="311"/>
                  </a:cubicBezTo>
                  <a:cubicBezTo>
                    <a:pt x="152" y="348"/>
                    <a:pt x="196" y="365"/>
                    <a:pt x="240" y="365"/>
                  </a:cubicBezTo>
                  <a:cubicBezTo>
                    <a:pt x="331" y="365"/>
                    <a:pt x="419" y="293"/>
                    <a:pt x="419" y="181"/>
                  </a:cubicBezTo>
                  <a:cubicBezTo>
                    <a:pt x="419" y="80"/>
                    <a:pt x="340" y="0"/>
                    <a:pt x="239"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59" name="Google Shape;2659;p73"/>
            <p:cNvSpPr/>
            <p:nvPr/>
          </p:nvSpPr>
          <p:spPr>
            <a:xfrm>
              <a:off x="4809250" y="2374075"/>
              <a:ext cx="9050" cy="9050"/>
            </a:xfrm>
            <a:custGeom>
              <a:rect b="b" l="l" r="r" t="t"/>
              <a:pathLst>
                <a:path extrusionOk="0" h="362" w="362">
                  <a:moveTo>
                    <a:pt x="181" y="0"/>
                  </a:moveTo>
                  <a:cubicBezTo>
                    <a:pt x="80" y="0"/>
                    <a:pt x="1" y="80"/>
                    <a:pt x="1" y="181"/>
                  </a:cubicBezTo>
                  <a:cubicBezTo>
                    <a:pt x="1" y="282"/>
                    <a:pt x="80" y="361"/>
                    <a:pt x="181" y="361"/>
                  </a:cubicBezTo>
                  <a:cubicBezTo>
                    <a:pt x="282" y="361"/>
                    <a:pt x="361" y="282"/>
                    <a:pt x="361" y="181"/>
                  </a:cubicBezTo>
                  <a:cubicBezTo>
                    <a:pt x="361" y="80"/>
                    <a:pt x="282" y="0"/>
                    <a:pt x="18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0" name="Google Shape;2660;p73"/>
            <p:cNvSpPr/>
            <p:nvPr/>
          </p:nvSpPr>
          <p:spPr>
            <a:xfrm>
              <a:off x="4829625" y="2374075"/>
              <a:ext cx="9050" cy="9050"/>
            </a:xfrm>
            <a:custGeom>
              <a:rect b="b" l="l" r="r" t="t"/>
              <a:pathLst>
                <a:path extrusionOk="0" h="362" w="362">
                  <a:moveTo>
                    <a:pt x="181" y="0"/>
                  </a:moveTo>
                  <a:cubicBezTo>
                    <a:pt x="80" y="0"/>
                    <a:pt x="1" y="80"/>
                    <a:pt x="1" y="181"/>
                  </a:cubicBezTo>
                  <a:cubicBezTo>
                    <a:pt x="1" y="282"/>
                    <a:pt x="80" y="361"/>
                    <a:pt x="181" y="361"/>
                  </a:cubicBezTo>
                  <a:cubicBezTo>
                    <a:pt x="282" y="361"/>
                    <a:pt x="361" y="282"/>
                    <a:pt x="361" y="181"/>
                  </a:cubicBezTo>
                  <a:cubicBezTo>
                    <a:pt x="361" y="80"/>
                    <a:pt x="282" y="0"/>
                    <a:pt x="18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1" name="Google Shape;2661;p73"/>
            <p:cNvSpPr/>
            <p:nvPr/>
          </p:nvSpPr>
          <p:spPr>
            <a:xfrm>
              <a:off x="4756975" y="2384725"/>
              <a:ext cx="10650" cy="9000"/>
            </a:xfrm>
            <a:custGeom>
              <a:rect b="b" l="l" r="r" t="t"/>
              <a:pathLst>
                <a:path extrusionOk="0" h="360" w="426">
                  <a:moveTo>
                    <a:pt x="245" y="0"/>
                  </a:moveTo>
                  <a:cubicBezTo>
                    <a:pt x="79" y="0"/>
                    <a:pt x="0" y="195"/>
                    <a:pt x="115" y="310"/>
                  </a:cubicBezTo>
                  <a:cubicBezTo>
                    <a:pt x="152" y="344"/>
                    <a:pt x="197" y="360"/>
                    <a:pt x="241" y="360"/>
                  </a:cubicBezTo>
                  <a:cubicBezTo>
                    <a:pt x="335" y="360"/>
                    <a:pt x="426" y="289"/>
                    <a:pt x="426" y="180"/>
                  </a:cubicBezTo>
                  <a:cubicBezTo>
                    <a:pt x="426" y="79"/>
                    <a:pt x="346" y="0"/>
                    <a:pt x="245"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2" name="Google Shape;2662;p73"/>
            <p:cNvSpPr/>
            <p:nvPr/>
          </p:nvSpPr>
          <p:spPr>
            <a:xfrm>
              <a:off x="4777350" y="2384725"/>
              <a:ext cx="10650" cy="9000"/>
            </a:xfrm>
            <a:custGeom>
              <a:rect b="b" l="l" r="r" t="t"/>
              <a:pathLst>
                <a:path extrusionOk="0" h="360" w="426">
                  <a:moveTo>
                    <a:pt x="245" y="0"/>
                  </a:moveTo>
                  <a:cubicBezTo>
                    <a:pt x="79" y="0"/>
                    <a:pt x="0" y="195"/>
                    <a:pt x="115" y="310"/>
                  </a:cubicBezTo>
                  <a:cubicBezTo>
                    <a:pt x="152" y="344"/>
                    <a:pt x="197" y="360"/>
                    <a:pt x="241" y="360"/>
                  </a:cubicBezTo>
                  <a:cubicBezTo>
                    <a:pt x="335" y="360"/>
                    <a:pt x="426" y="289"/>
                    <a:pt x="426" y="180"/>
                  </a:cubicBezTo>
                  <a:cubicBezTo>
                    <a:pt x="426" y="79"/>
                    <a:pt x="339" y="0"/>
                    <a:pt x="245"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3" name="Google Shape;2663;p73"/>
            <p:cNvSpPr/>
            <p:nvPr/>
          </p:nvSpPr>
          <p:spPr>
            <a:xfrm>
              <a:off x="4797725" y="2384725"/>
              <a:ext cx="10475" cy="9000"/>
            </a:xfrm>
            <a:custGeom>
              <a:rect b="b" l="l" r="r" t="t"/>
              <a:pathLst>
                <a:path extrusionOk="0" h="360" w="419">
                  <a:moveTo>
                    <a:pt x="238" y="0"/>
                  </a:moveTo>
                  <a:cubicBezTo>
                    <a:pt x="79" y="0"/>
                    <a:pt x="0" y="195"/>
                    <a:pt x="115" y="310"/>
                  </a:cubicBezTo>
                  <a:cubicBezTo>
                    <a:pt x="150" y="344"/>
                    <a:pt x="193" y="360"/>
                    <a:pt x="236" y="360"/>
                  </a:cubicBezTo>
                  <a:cubicBezTo>
                    <a:pt x="328" y="360"/>
                    <a:pt x="418" y="289"/>
                    <a:pt x="418" y="180"/>
                  </a:cubicBezTo>
                  <a:cubicBezTo>
                    <a:pt x="418" y="79"/>
                    <a:pt x="339" y="0"/>
                    <a:pt x="238"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4" name="Google Shape;2664;p73"/>
            <p:cNvSpPr/>
            <p:nvPr/>
          </p:nvSpPr>
          <p:spPr>
            <a:xfrm>
              <a:off x="4818100" y="2384725"/>
              <a:ext cx="10475" cy="9000"/>
            </a:xfrm>
            <a:custGeom>
              <a:rect b="b" l="l" r="r" t="t"/>
              <a:pathLst>
                <a:path extrusionOk="0" h="360" w="419">
                  <a:moveTo>
                    <a:pt x="238" y="0"/>
                  </a:moveTo>
                  <a:cubicBezTo>
                    <a:pt x="79" y="0"/>
                    <a:pt x="0" y="195"/>
                    <a:pt x="115" y="310"/>
                  </a:cubicBezTo>
                  <a:cubicBezTo>
                    <a:pt x="150" y="344"/>
                    <a:pt x="193" y="360"/>
                    <a:pt x="236" y="360"/>
                  </a:cubicBezTo>
                  <a:cubicBezTo>
                    <a:pt x="328" y="360"/>
                    <a:pt x="418" y="289"/>
                    <a:pt x="418" y="180"/>
                  </a:cubicBezTo>
                  <a:cubicBezTo>
                    <a:pt x="418" y="79"/>
                    <a:pt x="339" y="0"/>
                    <a:pt x="238"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665" name="Google Shape;2665;p73"/>
          <p:cNvGrpSpPr/>
          <p:nvPr/>
        </p:nvGrpSpPr>
        <p:grpSpPr>
          <a:xfrm>
            <a:off x="7732065" y="4196920"/>
            <a:ext cx="212497" cy="175761"/>
            <a:chOff x="4943575" y="2516350"/>
            <a:chExt cx="98675" cy="81700"/>
          </a:xfrm>
        </p:grpSpPr>
        <p:sp>
          <p:nvSpPr>
            <p:cNvPr id="2666" name="Google Shape;2666;p73"/>
            <p:cNvSpPr/>
            <p:nvPr/>
          </p:nvSpPr>
          <p:spPr>
            <a:xfrm>
              <a:off x="5036450" y="2554750"/>
              <a:ext cx="5800" cy="4825"/>
            </a:xfrm>
            <a:custGeom>
              <a:rect b="b" l="l" r="r" t="t"/>
              <a:pathLst>
                <a:path extrusionOk="0" h="193" w="232">
                  <a:moveTo>
                    <a:pt x="130" y="0"/>
                  </a:moveTo>
                  <a:cubicBezTo>
                    <a:pt x="51" y="0"/>
                    <a:pt x="0" y="101"/>
                    <a:pt x="65" y="166"/>
                  </a:cubicBezTo>
                  <a:cubicBezTo>
                    <a:pt x="83" y="184"/>
                    <a:pt x="106" y="192"/>
                    <a:pt x="129" y="192"/>
                  </a:cubicBezTo>
                  <a:cubicBezTo>
                    <a:pt x="179" y="192"/>
                    <a:pt x="229" y="153"/>
                    <a:pt x="224" y="94"/>
                  </a:cubicBezTo>
                  <a:cubicBezTo>
                    <a:pt x="231" y="44"/>
                    <a:pt x="188"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7" name="Google Shape;2667;p73"/>
            <p:cNvSpPr/>
            <p:nvPr/>
          </p:nvSpPr>
          <p:spPr>
            <a:xfrm>
              <a:off x="5028150" y="2547175"/>
              <a:ext cx="5625" cy="4725"/>
            </a:xfrm>
            <a:custGeom>
              <a:rect b="b" l="l" r="r" t="t"/>
              <a:pathLst>
                <a:path extrusionOk="0" h="189" w="225">
                  <a:moveTo>
                    <a:pt x="123" y="0"/>
                  </a:moveTo>
                  <a:cubicBezTo>
                    <a:pt x="37" y="0"/>
                    <a:pt x="0" y="101"/>
                    <a:pt x="58" y="159"/>
                  </a:cubicBezTo>
                  <a:cubicBezTo>
                    <a:pt x="79" y="180"/>
                    <a:pt x="103" y="189"/>
                    <a:pt x="126" y="189"/>
                  </a:cubicBezTo>
                  <a:cubicBezTo>
                    <a:pt x="177" y="189"/>
                    <a:pt x="224" y="146"/>
                    <a:pt x="224" y="87"/>
                  </a:cubicBezTo>
                  <a:cubicBezTo>
                    <a:pt x="217" y="36"/>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8" name="Google Shape;2668;p73"/>
            <p:cNvSpPr/>
            <p:nvPr/>
          </p:nvSpPr>
          <p:spPr>
            <a:xfrm>
              <a:off x="5028150" y="2554750"/>
              <a:ext cx="5625" cy="4825"/>
            </a:xfrm>
            <a:custGeom>
              <a:rect b="b" l="l" r="r" t="t"/>
              <a:pathLst>
                <a:path extrusionOk="0" h="193" w="225">
                  <a:moveTo>
                    <a:pt x="123" y="0"/>
                  </a:moveTo>
                  <a:cubicBezTo>
                    <a:pt x="44" y="0"/>
                    <a:pt x="0" y="101"/>
                    <a:pt x="58" y="166"/>
                  </a:cubicBezTo>
                  <a:cubicBezTo>
                    <a:pt x="76" y="184"/>
                    <a:pt x="99" y="192"/>
                    <a:pt x="123" y="192"/>
                  </a:cubicBezTo>
                  <a:cubicBezTo>
                    <a:pt x="173" y="192"/>
                    <a:pt x="224" y="153"/>
                    <a:pt x="224" y="94"/>
                  </a:cubicBezTo>
                  <a:cubicBezTo>
                    <a:pt x="224" y="44"/>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69" name="Google Shape;2669;p73"/>
            <p:cNvSpPr/>
            <p:nvPr/>
          </p:nvSpPr>
          <p:spPr>
            <a:xfrm>
              <a:off x="5028150" y="2562500"/>
              <a:ext cx="5625" cy="4800"/>
            </a:xfrm>
            <a:custGeom>
              <a:rect b="b" l="l" r="r" t="t"/>
              <a:pathLst>
                <a:path extrusionOk="0" h="192" w="225">
                  <a:moveTo>
                    <a:pt x="123" y="0"/>
                  </a:moveTo>
                  <a:cubicBezTo>
                    <a:pt x="37" y="0"/>
                    <a:pt x="0" y="101"/>
                    <a:pt x="58" y="166"/>
                  </a:cubicBezTo>
                  <a:cubicBezTo>
                    <a:pt x="77" y="183"/>
                    <a:pt x="100" y="191"/>
                    <a:pt x="122" y="191"/>
                  </a:cubicBezTo>
                  <a:cubicBezTo>
                    <a:pt x="174" y="191"/>
                    <a:pt x="224" y="148"/>
                    <a:pt x="224" y="87"/>
                  </a:cubicBezTo>
                  <a:cubicBezTo>
                    <a:pt x="217" y="37"/>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0" name="Google Shape;2670;p73"/>
            <p:cNvSpPr/>
            <p:nvPr/>
          </p:nvSpPr>
          <p:spPr>
            <a:xfrm>
              <a:off x="5019725" y="2539400"/>
              <a:ext cx="5575" cy="4750"/>
            </a:xfrm>
            <a:custGeom>
              <a:rect b="b" l="l" r="r" t="t"/>
              <a:pathLst>
                <a:path extrusionOk="0" h="190" w="223">
                  <a:moveTo>
                    <a:pt x="120" y="1"/>
                  </a:moveTo>
                  <a:cubicBezTo>
                    <a:pt x="39" y="1"/>
                    <a:pt x="0" y="104"/>
                    <a:pt x="56" y="160"/>
                  </a:cubicBezTo>
                  <a:cubicBezTo>
                    <a:pt x="77" y="181"/>
                    <a:pt x="101" y="190"/>
                    <a:pt x="125"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1" name="Google Shape;2671;p73"/>
            <p:cNvSpPr/>
            <p:nvPr/>
          </p:nvSpPr>
          <p:spPr>
            <a:xfrm>
              <a:off x="5019675" y="2547175"/>
              <a:ext cx="5625" cy="4725"/>
            </a:xfrm>
            <a:custGeom>
              <a:rect b="b" l="l" r="r" t="t"/>
              <a:pathLst>
                <a:path extrusionOk="0" h="189" w="225">
                  <a:moveTo>
                    <a:pt x="130" y="0"/>
                  </a:moveTo>
                  <a:cubicBezTo>
                    <a:pt x="44" y="0"/>
                    <a:pt x="0" y="101"/>
                    <a:pt x="58" y="159"/>
                  </a:cubicBezTo>
                  <a:cubicBezTo>
                    <a:pt x="79" y="180"/>
                    <a:pt x="103" y="189"/>
                    <a:pt x="126" y="189"/>
                  </a:cubicBezTo>
                  <a:cubicBezTo>
                    <a:pt x="177" y="189"/>
                    <a:pt x="224" y="146"/>
                    <a:pt x="224" y="87"/>
                  </a:cubicBezTo>
                  <a:cubicBezTo>
                    <a:pt x="217"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2" name="Google Shape;2672;p73"/>
            <p:cNvSpPr/>
            <p:nvPr/>
          </p:nvSpPr>
          <p:spPr>
            <a:xfrm>
              <a:off x="5019675" y="2554750"/>
              <a:ext cx="5625" cy="4825"/>
            </a:xfrm>
            <a:custGeom>
              <a:rect b="b" l="l" r="r" t="t"/>
              <a:pathLst>
                <a:path extrusionOk="0" h="193" w="225">
                  <a:moveTo>
                    <a:pt x="130" y="0"/>
                  </a:moveTo>
                  <a:cubicBezTo>
                    <a:pt x="44" y="0"/>
                    <a:pt x="0" y="101"/>
                    <a:pt x="58" y="166"/>
                  </a:cubicBezTo>
                  <a:cubicBezTo>
                    <a:pt x="79" y="184"/>
                    <a:pt x="102" y="192"/>
                    <a:pt x="126"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3" name="Google Shape;2673;p73"/>
            <p:cNvSpPr/>
            <p:nvPr/>
          </p:nvSpPr>
          <p:spPr>
            <a:xfrm>
              <a:off x="5019675" y="2562500"/>
              <a:ext cx="5625" cy="4800"/>
            </a:xfrm>
            <a:custGeom>
              <a:rect b="b" l="l" r="r" t="t"/>
              <a:pathLst>
                <a:path extrusionOk="0" h="192" w="225">
                  <a:moveTo>
                    <a:pt x="130" y="0"/>
                  </a:moveTo>
                  <a:cubicBezTo>
                    <a:pt x="44" y="0"/>
                    <a:pt x="0" y="101"/>
                    <a:pt x="58" y="166"/>
                  </a:cubicBezTo>
                  <a:cubicBezTo>
                    <a:pt x="77" y="183"/>
                    <a:pt x="100" y="191"/>
                    <a:pt x="122" y="191"/>
                  </a:cubicBezTo>
                  <a:cubicBezTo>
                    <a:pt x="174" y="191"/>
                    <a:pt x="224" y="148"/>
                    <a:pt x="224" y="87"/>
                  </a:cubicBezTo>
                  <a:cubicBezTo>
                    <a:pt x="217"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4" name="Google Shape;2674;p73"/>
            <p:cNvSpPr/>
            <p:nvPr/>
          </p:nvSpPr>
          <p:spPr>
            <a:xfrm>
              <a:off x="5019725" y="2570225"/>
              <a:ext cx="5575" cy="4750"/>
            </a:xfrm>
            <a:custGeom>
              <a:rect b="b" l="l" r="r" t="t"/>
              <a:pathLst>
                <a:path extrusionOk="0" h="190" w="223">
                  <a:moveTo>
                    <a:pt x="139" y="1"/>
                  </a:moveTo>
                  <a:cubicBezTo>
                    <a:pt x="136" y="1"/>
                    <a:pt x="132" y="1"/>
                    <a:pt x="128" y="2"/>
                  </a:cubicBezTo>
                  <a:cubicBezTo>
                    <a:pt x="126" y="1"/>
                    <a:pt x="123" y="1"/>
                    <a:pt x="120" y="1"/>
                  </a:cubicBezTo>
                  <a:cubicBezTo>
                    <a:pt x="39" y="1"/>
                    <a:pt x="0" y="104"/>
                    <a:pt x="56" y="160"/>
                  </a:cubicBezTo>
                  <a:cubicBezTo>
                    <a:pt x="77" y="181"/>
                    <a:pt x="101" y="190"/>
                    <a:pt x="124" y="190"/>
                  </a:cubicBezTo>
                  <a:cubicBezTo>
                    <a:pt x="175" y="190"/>
                    <a:pt x="222" y="147"/>
                    <a:pt x="222" y="88"/>
                  </a:cubicBezTo>
                  <a:cubicBezTo>
                    <a:pt x="215" y="41"/>
                    <a:pt x="184"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5" name="Google Shape;2675;p73"/>
            <p:cNvSpPr/>
            <p:nvPr/>
          </p:nvSpPr>
          <p:spPr>
            <a:xfrm>
              <a:off x="5011200" y="2531675"/>
              <a:ext cx="5750" cy="4900"/>
            </a:xfrm>
            <a:custGeom>
              <a:rect b="b" l="l" r="r" t="t"/>
              <a:pathLst>
                <a:path extrusionOk="0" h="196" w="230">
                  <a:moveTo>
                    <a:pt x="130" y="0"/>
                  </a:moveTo>
                  <a:cubicBezTo>
                    <a:pt x="44" y="0"/>
                    <a:pt x="1" y="108"/>
                    <a:pt x="65" y="166"/>
                  </a:cubicBezTo>
                  <a:cubicBezTo>
                    <a:pt x="84" y="187"/>
                    <a:pt x="107" y="195"/>
                    <a:pt x="130" y="195"/>
                  </a:cubicBezTo>
                  <a:cubicBezTo>
                    <a:pt x="180"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6" name="Google Shape;2676;p73"/>
            <p:cNvSpPr/>
            <p:nvPr/>
          </p:nvSpPr>
          <p:spPr>
            <a:xfrm>
              <a:off x="5011250" y="2539400"/>
              <a:ext cx="5575" cy="4750"/>
            </a:xfrm>
            <a:custGeom>
              <a:rect b="b" l="l" r="r" t="t"/>
              <a:pathLst>
                <a:path extrusionOk="0" h="190" w="223">
                  <a:moveTo>
                    <a:pt x="120" y="1"/>
                  </a:moveTo>
                  <a:cubicBezTo>
                    <a:pt x="39" y="1"/>
                    <a:pt x="0" y="104"/>
                    <a:pt x="56" y="160"/>
                  </a:cubicBezTo>
                  <a:cubicBezTo>
                    <a:pt x="77" y="181"/>
                    <a:pt x="101" y="190"/>
                    <a:pt x="125"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7" name="Google Shape;2677;p73"/>
            <p:cNvSpPr/>
            <p:nvPr/>
          </p:nvSpPr>
          <p:spPr>
            <a:xfrm>
              <a:off x="5011200" y="2547175"/>
              <a:ext cx="5750" cy="4725"/>
            </a:xfrm>
            <a:custGeom>
              <a:rect b="b" l="l" r="r" t="t"/>
              <a:pathLst>
                <a:path extrusionOk="0" h="189" w="230">
                  <a:moveTo>
                    <a:pt x="130" y="0"/>
                  </a:moveTo>
                  <a:cubicBezTo>
                    <a:pt x="44" y="0"/>
                    <a:pt x="1" y="101"/>
                    <a:pt x="65" y="159"/>
                  </a:cubicBezTo>
                  <a:cubicBezTo>
                    <a:pt x="84" y="180"/>
                    <a:pt x="107" y="189"/>
                    <a:pt x="130" y="189"/>
                  </a:cubicBezTo>
                  <a:cubicBezTo>
                    <a:pt x="180"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8" name="Google Shape;2678;p73"/>
            <p:cNvSpPr/>
            <p:nvPr/>
          </p:nvSpPr>
          <p:spPr>
            <a:xfrm>
              <a:off x="5011200" y="2554750"/>
              <a:ext cx="5625" cy="4825"/>
            </a:xfrm>
            <a:custGeom>
              <a:rect b="b" l="l" r="r" t="t"/>
              <a:pathLst>
                <a:path extrusionOk="0" h="193" w="225">
                  <a:moveTo>
                    <a:pt x="130" y="0"/>
                  </a:moveTo>
                  <a:cubicBezTo>
                    <a:pt x="44" y="0"/>
                    <a:pt x="1" y="101"/>
                    <a:pt x="58" y="166"/>
                  </a:cubicBezTo>
                  <a:cubicBezTo>
                    <a:pt x="79" y="184"/>
                    <a:pt x="103" y="192"/>
                    <a:pt x="126"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79" name="Google Shape;2679;p73"/>
            <p:cNvSpPr/>
            <p:nvPr/>
          </p:nvSpPr>
          <p:spPr>
            <a:xfrm>
              <a:off x="5011200" y="2562500"/>
              <a:ext cx="5750" cy="4800"/>
            </a:xfrm>
            <a:custGeom>
              <a:rect b="b" l="l" r="r" t="t"/>
              <a:pathLst>
                <a:path extrusionOk="0" h="192" w="230">
                  <a:moveTo>
                    <a:pt x="130" y="0"/>
                  </a:moveTo>
                  <a:cubicBezTo>
                    <a:pt x="44" y="0"/>
                    <a:pt x="1" y="101"/>
                    <a:pt x="65" y="166"/>
                  </a:cubicBezTo>
                  <a:cubicBezTo>
                    <a:pt x="82" y="183"/>
                    <a:pt x="104" y="191"/>
                    <a:pt x="126" y="191"/>
                  </a:cubicBezTo>
                  <a:cubicBezTo>
                    <a:pt x="177"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0" name="Google Shape;2680;p73"/>
            <p:cNvSpPr/>
            <p:nvPr/>
          </p:nvSpPr>
          <p:spPr>
            <a:xfrm>
              <a:off x="5011250"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3" y="160"/>
                  </a:cubicBezTo>
                  <a:cubicBezTo>
                    <a:pt x="82" y="181"/>
                    <a:pt x="105" y="190"/>
                    <a:pt x="128" y="190"/>
                  </a:cubicBezTo>
                  <a:cubicBezTo>
                    <a:pt x="178"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1" name="Google Shape;2681;p73"/>
            <p:cNvSpPr/>
            <p:nvPr/>
          </p:nvSpPr>
          <p:spPr>
            <a:xfrm>
              <a:off x="5011200" y="2577825"/>
              <a:ext cx="5625" cy="4825"/>
            </a:xfrm>
            <a:custGeom>
              <a:rect b="b" l="l" r="r" t="t"/>
              <a:pathLst>
                <a:path extrusionOk="0" h="193" w="225">
                  <a:moveTo>
                    <a:pt x="130" y="1"/>
                  </a:moveTo>
                  <a:cubicBezTo>
                    <a:pt x="44" y="1"/>
                    <a:pt x="1" y="101"/>
                    <a:pt x="58" y="166"/>
                  </a:cubicBezTo>
                  <a:cubicBezTo>
                    <a:pt x="79" y="185"/>
                    <a:pt x="103" y="193"/>
                    <a:pt x="126" y="193"/>
                  </a:cubicBezTo>
                  <a:cubicBezTo>
                    <a:pt x="177" y="193"/>
                    <a:pt x="224"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2" name="Google Shape;2682;p73"/>
            <p:cNvSpPr/>
            <p:nvPr/>
          </p:nvSpPr>
          <p:spPr>
            <a:xfrm>
              <a:off x="5002725" y="2524100"/>
              <a:ext cx="5750" cy="4775"/>
            </a:xfrm>
            <a:custGeom>
              <a:rect b="b" l="l" r="r" t="t"/>
              <a:pathLst>
                <a:path extrusionOk="0" h="191" w="230">
                  <a:moveTo>
                    <a:pt x="130" y="0"/>
                  </a:moveTo>
                  <a:cubicBezTo>
                    <a:pt x="44" y="0"/>
                    <a:pt x="1" y="101"/>
                    <a:pt x="65" y="166"/>
                  </a:cubicBezTo>
                  <a:cubicBezTo>
                    <a:pt x="83" y="183"/>
                    <a:pt x="104" y="191"/>
                    <a:pt x="126" y="191"/>
                  </a:cubicBezTo>
                  <a:cubicBezTo>
                    <a:pt x="177" y="191"/>
                    <a:pt x="229" y="148"/>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3" name="Google Shape;2683;p73"/>
            <p:cNvSpPr/>
            <p:nvPr/>
          </p:nvSpPr>
          <p:spPr>
            <a:xfrm>
              <a:off x="5002725" y="2531675"/>
              <a:ext cx="5750" cy="4900"/>
            </a:xfrm>
            <a:custGeom>
              <a:rect b="b" l="l" r="r" t="t"/>
              <a:pathLst>
                <a:path extrusionOk="0" h="196" w="230">
                  <a:moveTo>
                    <a:pt x="130" y="0"/>
                  </a:moveTo>
                  <a:cubicBezTo>
                    <a:pt x="44" y="0"/>
                    <a:pt x="1" y="108"/>
                    <a:pt x="65" y="166"/>
                  </a:cubicBezTo>
                  <a:cubicBezTo>
                    <a:pt x="84" y="187"/>
                    <a:pt x="107" y="195"/>
                    <a:pt x="130" y="195"/>
                  </a:cubicBezTo>
                  <a:cubicBezTo>
                    <a:pt x="180"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4" name="Google Shape;2684;p73"/>
            <p:cNvSpPr/>
            <p:nvPr/>
          </p:nvSpPr>
          <p:spPr>
            <a:xfrm>
              <a:off x="5002775" y="2539400"/>
              <a:ext cx="5575" cy="4750"/>
            </a:xfrm>
            <a:custGeom>
              <a:rect b="b" l="l" r="r" t="t"/>
              <a:pathLst>
                <a:path extrusionOk="0" h="190" w="223">
                  <a:moveTo>
                    <a:pt x="120" y="1"/>
                  </a:moveTo>
                  <a:cubicBezTo>
                    <a:pt x="39" y="1"/>
                    <a:pt x="0" y="104"/>
                    <a:pt x="56" y="160"/>
                  </a:cubicBezTo>
                  <a:cubicBezTo>
                    <a:pt x="77" y="181"/>
                    <a:pt x="101" y="190"/>
                    <a:pt x="125"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5" name="Google Shape;2685;p73"/>
            <p:cNvSpPr/>
            <p:nvPr/>
          </p:nvSpPr>
          <p:spPr>
            <a:xfrm>
              <a:off x="5002725" y="2547175"/>
              <a:ext cx="5750" cy="4725"/>
            </a:xfrm>
            <a:custGeom>
              <a:rect b="b" l="l" r="r" t="t"/>
              <a:pathLst>
                <a:path extrusionOk="0" h="189" w="230">
                  <a:moveTo>
                    <a:pt x="130" y="0"/>
                  </a:moveTo>
                  <a:cubicBezTo>
                    <a:pt x="44" y="0"/>
                    <a:pt x="1" y="101"/>
                    <a:pt x="65" y="159"/>
                  </a:cubicBezTo>
                  <a:cubicBezTo>
                    <a:pt x="84" y="180"/>
                    <a:pt x="107" y="189"/>
                    <a:pt x="130" y="189"/>
                  </a:cubicBezTo>
                  <a:cubicBezTo>
                    <a:pt x="180"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6" name="Google Shape;2686;p73"/>
            <p:cNvSpPr/>
            <p:nvPr/>
          </p:nvSpPr>
          <p:spPr>
            <a:xfrm>
              <a:off x="5002725" y="2554750"/>
              <a:ext cx="5625" cy="4825"/>
            </a:xfrm>
            <a:custGeom>
              <a:rect b="b" l="l" r="r" t="t"/>
              <a:pathLst>
                <a:path extrusionOk="0" h="193" w="225">
                  <a:moveTo>
                    <a:pt x="130" y="0"/>
                  </a:moveTo>
                  <a:cubicBezTo>
                    <a:pt x="44" y="0"/>
                    <a:pt x="1" y="101"/>
                    <a:pt x="58" y="166"/>
                  </a:cubicBezTo>
                  <a:cubicBezTo>
                    <a:pt x="79" y="184"/>
                    <a:pt x="103" y="192"/>
                    <a:pt x="126"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7" name="Google Shape;2687;p73"/>
            <p:cNvSpPr/>
            <p:nvPr/>
          </p:nvSpPr>
          <p:spPr>
            <a:xfrm>
              <a:off x="5002725" y="2562500"/>
              <a:ext cx="5750" cy="4800"/>
            </a:xfrm>
            <a:custGeom>
              <a:rect b="b" l="l" r="r" t="t"/>
              <a:pathLst>
                <a:path extrusionOk="0" h="192" w="230">
                  <a:moveTo>
                    <a:pt x="130" y="0"/>
                  </a:moveTo>
                  <a:cubicBezTo>
                    <a:pt x="44" y="0"/>
                    <a:pt x="1" y="101"/>
                    <a:pt x="65" y="166"/>
                  </a:cubicBezTo>
                  <a:cubicBezTo>
                    <a:pt x="83" y="183"/>
                    <a:pt x="104" y="191"/>
                    <a:pt x="126" y="191"/>
                  </a:cubicBezTo>
                  <a:cubicBezTo>
                    <a:pt x="177"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8" name="Google Shape;2688;p73"/>
            <p:cNvSpPr/>
            <p:nvPr/>
          </p:nvSpPr>
          <p:spPr>
            <a:xfrm>
              <a:off x="5002775"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3" y="160"/>
                  </a:cubicBezTo>
                  <a:cubicBezTo>
                    <a:pt x="82" y="181"/>
                    <a:pt x="105" y="190"/>
                    <a:pt x="128" y="190"/>
                  </a:cubicBezTo>
                  <a:cubicBezTo>
                    <a:pt x="178"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89" name="Google Shape;2689;p73"/>
            <p:cNvSpPr/>
            <p:nvPr/>
          </p:nvSpPr>
          <p:spPr>
            <a:xfrm>
              <a:off x="5002725" y="2577825"/>
              <a:ext cx="5625" cy="4825"/>
            </a:xfrm>
            <a:custGeom>
              <a:rect b="b" l="l" r="r" t="t"/>
              <a:pathLst>
                <a:path extrusionOk="0" h="193" w="225">
                  <a:moveTo>
                    <a:pt x="130" y="1"/>
                  </a:moveTo>
                  <a:cubicBezTo>
                    <a:pt x="44" y="1"/>
                    <a:pt x="1" y="101"/>
                    <a:pt x="58" y="166"/>
                  </a:cubicBezTo>
                  <a:cubicBezTo>
                    <a:pt x="79" y="185"/>
                    <a:pt x="103" y="193"/>
                    <a:pt x="126" y="193"/>
                  </a:cubicBezTo>
                  <a:cubicBezTo>
                    <a:pt x="177" y="193"/>
                    <a:pt x="224"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0" name="Google Shape;2690;p73"/>
            <p:cNvSpPr/>
            <p:nvPr/>
          </p:nvSpPr>
          <p:spPr>
            <a:xfrm>
              <a:off x="5002725" y="2585575"/>
              <a:ext cx="5750" cy="4800"/>
            </a:xfrm>
            <a:custGeom>
              <a:rect b="b" l="l" r="r" t="t"/>
              <a:pathLst>
                <a:path extrusionOk="0" h="192" w="230">
                  <a:moveTo>
                    <a:pt x="130" y="1"/>
                  </a:moveTo>
                  <a:cubicBezTo>
                    <a:pt x="44" y="1"/>
                    <a:pt x="1" y="102"/>
                    <a:pt x="65" y="167"/>
                  </a:cubicBezTo>
                  <a:cubicBezTo>
                    <a:pt x="83" y="184"/>
                    <a:pt x="104" y="191"/>
                    <a:pt x="126" y="191"/>
                  </a:cubicBezTo>
                  <a:cubicBezTo>
                    <a:pt x="177" y="191"/>
                    <a:pt x="229" y="148"/>
                    <a:pt x="224" y="87"/>
                  </a:cubicBezTo>
                  <a:cubicBezTo>
                    <a:pt x="224" y="37"/>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1" name="Google Shape;2691;p73"/>
            <p:cNvSpPr/>
            <p:nvPr/>
          </p:nvSpPr>
          <p:spPr>
            <a:xfrm>
              <a:off x="4994250" y="2516350"/>
              <a:ext cx="5625" cy="4825"/>
            </a:xfrm>
            <a:custGeom>
              <a:rect b="b" l="l" r="r" t="t"/>
              <a:pathLst>
                <a:path extrusionOk="0" h="193" w="225">
                  <a:moveTo>
                    <a:pt x="130" y="0"/>
                  </a:moveTo>
                  <a:cubicBezTo>
                    <a:pt x="44" y="0"/>
                    <a:pt x="1" y="101"/>
                    <a:pt x="65" y="166"/>
                  </a:cubicBezTo>
                  <a:cubicBezTo>
                    <a:pt x="84" y="184"/>
                    <a:pt x="106" y="192"/>
                    <a:pt x="128" y="192"/>
                  </a:cubicBezTo>
                  <a:cubicBezTo>
                    <a:pt x="177" y="192"/>
                    <a:pt x="224"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2" name="Google Shape;2692;p73"/>
            <p:cNvSpPr/>
            <p:nvPr/>
          </p:nvSpPr>
          <p:spPr>
            <a:xfrm>
              <a:off x="4994250" y="2524100"/>
              <a:ext cx="5750" cy="4775"/>
            </a:xfrm>
            <a:custGeom>
              <a:rect b="b" l="l" r="r" t="t"/>
              <a:pathLst>
                <a:path extrusionOk="0" h="191" w="230">
                  <a:moveTo>
                    <a:pt x="130" y="0"/>
                  </a:moveTo>
                  <a:cubicBezTo>
                    <a:pt x="44" y="0"/>
                    <a:pt x="1" y="101"/>
                    <a:pt x="65" y="166"/>
                  </a:cubicBezTo>
                  <a:cubicBezTo>
                    <a:pt x="83" y="183"/>
                    <a:pt x="104" y="191"/>
                    <a:pt x="126" y="191"/>
                  </a:cubicBezTo>
                  <a:cubicBezTo>
                    <a:pt x="177" y="191"/>
                    <a:pt x="229" y="148"/>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3" name="Google Shape;2693;p73"/>
            <p:cNvSpPr/>
            <p:nvPr/>
          </p:nvSpPr>
          <p:spPr>
            <a:xfrm>
              <a:off x="4994250" y="2531675"/>
              <a:ext cx="5750" cy="4900"/>
            </a:xfrm>
            <a:custGeom>
              <a:rect b="b" l="l" r="r" t="t"/>
              <a:pathLst>
                <a:path extrusionOk="0" h="196" w="230">
                  <a:moveTo>
                    <a:pt x="130" y="0"/>
                  </a:moveTo>
                  <a:cubicBezTo>
                    <a:pt x="44" y="0"/>
                    <a:pt x="1" y="108"/>
                    <a:pt x="65" y="166"/>
                  </a:cubicBezTo>
                  <a:cubicBezTo>
                    <a:pt x="84" y="187"/>
                    <a:pt x="107" y="195"/>
                    <a:pt x="130" y="195"/>
                  </a:cubicBezTo>
                  <a:cubicBezTo>
                    <a:pt x="180"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4" name="Google Shape;2694;p73"/>
            <p:cNvSpPr/>
            <p:nvPr/>
          </p:nvSpPr>
          <p:spPr>
            <a:xfrm>
              <a:off x="4994300" y="2539400"/>
              <a:ext cx="5575" cy="4750"/>
            </a:xfrm>
            <a:custGeom>
              <a:rect b="b" l="l" r="r" t="t"/>
              <a:pathLst>
                <a:path extrusionOk="0" h="190" w="223">
                  <a:moveTo>
                    <a:pt x="120" y="1"/>
                  </a:moveTo>
                  <a:cubicBezTo>
                    <a:pt x="39" y="1"/>
                    <a:pt x="1" y="104"/>
                    <a:pt x="63" y="160"/>
                  </a:cubicBezTo>
                  <a:cubicBezTo>
                    <a:pt x="82" y="181"/>
                    <a:pt x="105" y="190"/>
                    <a:pt x="127"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5" name="Google Shape;2695;p73"/>
            <p:cNvSpPr/>
            <p:nvPr/>
          </p:nvSpPr>
          <p:spPr>
            <a:xfrm>
              <a:off x="4994250" y="2547175"/>
              <a:ext cx="5750" cy="4725"/>
            </a:xfrm>
            <a:custGeom>
              <a:rect b="b" l="l" r="r" t="t"/>
              <a:pathLst>
                <a:path extrusionOk="0" h="189" w="230">
                  <a:moveTo>
                    <a:pt x="130" y="0"/>
                  </a:moveTo>
                  <a:cubicBezTo>
                    <a:pt x="44" y="0"/>
                    <a:pt x="1" y="101"/>
                    <a:pt x="65" y="159"/>
                  </a:cubicBezTo>
                  <a:cubicBezTo>
                    <a:pt x="84" y="180"/>
                    <a:pt x="107" y="189"/>
                    <a:pt x="130" y="189"/>
                  </a:cubicBezTo>
                  <a:cubicBezTo>
                    <a:pt x="180"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6" name="Google Shape;2696;p73"/>
            <p:cNvSpPr/>
            <p:nvPr/>
          </p:nvSpPr>
          <p:spPr>
            <a:xfrm>
              <a:off x="4994250" y="2554750"/>
              <a:ext cx="5625" cy="4825"/>
            </a:xfrm>
            <a:custGeom>
              <a:rect b="b" l="l" r="r" t="t"/>
              <a:pathLst>
                <a:path extrusionOk="0" h="193" w="225">
                  <a:moveTo>
                    <a:pt x="130" y="0"/>
                  </a:moveTo>
                  <a:cubicBezTo>
                    <a:pt x="44" y="0"/>
                    <a:pt x="1" y="101"/>
                    <a:pt x="65" y="166"/>
                  </a:cubicBezTo>
                  <a:cubicBezTo>
                    <a:pt x="84" y="184"/>
                    <a:pt x="106" y="192"/>
                    <a:pt x="128"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7" name="Google Shape;2697;p73"/>
            <p:cNvSpPr/>
            <p:nvPr/>
          </p:nvSpPr>
          <p:spPr>
            <a:xfrm>
              <a:off x="4994250" y="2562500"/>
              <a:ext cx="5750" cy="4800"/>
            </a:xfrm>
            <a:custGeom>
              <a:rect b="b" l="l" r="r" t="t"/>
              <a:pathLst>
                <a:path extrusionOk="0" h="192" w="230">
                  <a:moveTo>
                    <a:pt x="130" y="0"/>
                  </a:moveTo>
                  <a:cubicBezTo>
                    <a:pt x="44" y="0"/>
                    <a:pt x="1" y="101"/>
                    <a:pt x="65" y="166"/>
                  </a:cubicBezTo>
                  <a:cubicBezTo>
                    <a:pt x="83" y="183"/>
                    <a:pt x="104" y="191"/>
                    <a:pt x="126" y="191"/>
                  </a:cubicBezTo>
                  <a:cubicBezTo>
                    <a:pt x="177"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8" name="Google Shape;2698;p73"/>
            <p:cNvSpPr/>
            <p:nvPr/>
          </p:nvSpPr>
          <p:spPr>
            <a:xfrm>
              <a:off x="4994300"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3" y="160"/>
                  </a:cubicBezTo>
                  <a:cubicBezTo>
                    <a:pt x="82" y="181"/>
                    <a:pt x="105" y="190"/>
                    <a:pt x="128" y="190"/>
                  </a:cubicBezTo>
                  <a:cubicBezTo>
                    <a:pt x="178"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99" name="Google Shape;2699;p73"/>
            <p:cNvSpPr/>
            <p:nvPr/>
          </p:nvSpPr>
          <p:spPr>
            <a:xfrm>
              <a:off x="4994250" y="2577825"/>
              <a:ext cx="5625" cy="4825"/>
            </a:xfrm>
            <a:custGeom>
              <a:rect b="b" l="l" r="r" t="t"/>
              <a:pathLst>
                <a:path extrusionOk="0" h="193" w="225">
                  <a:moveTo>
                    <a:pt x="130" y="1"/>
                  </a:moveTo>
                  <a:cubicBezTo>
                    <a:pt x="44" y="1"/>
                    <a:pt x="1" y="101"/>
                    <a:pt x="65" y="166"/>
                  </a:cubicBezTo>
                  <a:cubicBezTo>
                    <a:pt x="84" y="185"/>
                    <a:pt x="106" y="193"/>
                    <a:pt x="128" y="193"/>
                  </a:cubicBezTo>
                  <a:cubicBezTo>
                    <a:pt x="177" y="193"/>
                    <a:pt x="224"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0" name="Google Shape;2700;p73"/>
            <p:cNvSpPr/>
            <p:nvPr/>
          </p:nvSpPr>
          <p:spPr>
            <a:xfrm>
              <a:off x="4994250" y="2585575"/>
              <a:ext cx="5750" cy="4800"/>
            </a:xfrm>
            <a:custGeom>
              <a:rect b="b" l="l" r="r" t="t"/>
              <a:pathLst>
                <a:path extrusionOk="0" h="192" w="230">
                  <a:moveTo>
                    <a:pt x="130" y="1"/>
                  </a:moveTo>
                  <a:cubicBezTo>
                    <a:pt x="44" y="1"/>
                    <a:pt x="1" y="102"/>
                    <a:pt x="65" y="167"/>
                  </a:cubicBezTo>
                  <a:cubicBezTo>
                    <a:pt x="83" y="184"/>
                    <a:pt x="104" y="191"/>
                    <a:pt x="126" y="191"/>
                  </a:cubicBezTo>
                  <a:cubicBezTo>
                    <a:pt x="177" y="191"/>
                    <a:pt x="229" y="148"/>
                    <a:pt x="224" y="87"/>
                  </a:cubicBezTo>
                  <a:cubicBezTo>
                    <a:pt x="224" y="37"/>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1" name="Google Shape;2701;p73"/>
            <p:cNvSpPr/>
            <p:nvPr/>
          </p:nvSpPr>
          <p:spPr>
            <a:xfrm>
              <a:off x="4994250" y="2593150"/>
              <a:ext cx="5750" cy="4900"/>
            </a:xfrm>
            <a:custGeom>
              <a:rect b="b" l="l" r="r" t="t"/>
              <a:pathLst>
                <a:path extrusionOk="0" h="196" w="230">
                  <a:moveTo>
                    <a:pt x="130" y="1"/>
                  </a:moveTo>
                  <a:cubicBezTo>
                    <a:pt x="44" y="1"/>
                    <a:pt x="1" y="109"/>
                    <a:pt x="65" y="166"/>
                  </a:cubicBezTo>
                  <a:cubicBezTo>
                    <a:pt x="84" y="187"/>
                    <a:pt x="107" y="196"/>
                    <a:pt x="130" y="196"/>
                  </a:cubicBezTo>
                  <a:cubicBezTo>
                    <a:pt x="180" y="196"/>
                    <a:pt x="229"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2" name="Google Shape;2702;p73"/>
            <p:cNvSpPr/>
            <p:nvPr/>
          </p:nvSpPr>
          <p:spPr>
            <a:xfrm>
              <a:off x="4985775" y="2531675"/>
              <a:ext cx="5750" cy="4900"/>
            </a:xfrm>
            <a:custGeom>
              <a:rect b="b" l="l" r="r" t="t"/>
              <a:pathLst>
                <a:path extrusionOk="0" h="196" w="230">
                  <a:moveTo>
                    <a:pt x="130" y="0"/>
                  </a:moveTo>
                  <a:cubicBezTo>
                    <a:pt x="44" y="0"/>
                    <a:pt x="1" y="108"/>
                    <a:pt x="65" y="166"/>
                  </a:cubicBezTo>
                  <a:cubicBezTo>
                    <a:pt x="86" y="187"/>
                    <a:pt x="110" y="195"/>
                    <a:pt x="133" y="195"/>
                  </a:cubicBezTo>
                  <a:cubicBezTo>
                    <a:pt x="183"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3" name="Google Shape;2703;p73"/>
            <p:cNvSpPr/>
            <p:nvPr/>
          </p:nvSpPr>
          <p:spPr>
            <a:xfrm>
              <a:off x="4985825" y="2539400"/>
              <a:ext cx="5575" cy="4750"/>
            </a:xfrm>
            <a:custGeom>
              <a:rect b="b" l="l" r="r" t="t"/>
              <a:pathLst>
                <a:path extrusionOk="0" h="190" w="223">
                  <a:moveTo>
                    <a:pt x="120" y="1"/>
                  </a:moveTo>
                  <a:cubicBezTo>
                    <a:pt x="39" y="1"/>
                    <a:pt x="1" y="104"/>
                    <a:pt x="63" y="160"/>
                  </a:cubicBezTo>
                  <a:cubicBezTo>
                    <a:pt x="82" y="181"/>
                    <a:pt x="105" y="190"/>
                    <a:pt x="127"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4" name="Google Shape;2704;p73"/>
            <p:cNvSpPr/>
            <p:nvPr/>
          </p:nvSpPr>
          <p:spPr>
            <a:xfrm>
              <a:off x="4985775" y="2547175"/>
              <a:ext cx="5750" cy="4725"/>
            </a:xfrm>
            <a:custGeom>
              <a:rect b="b" l="l" r="r" t="t"/>
              <a:pathLst>
                <a:path extrusionOk="0" h="189" w="230">
                  <a:moveTo>
                    <a:pt x="130" y="0"/>
                  </a:moveTo>
                  <a:cubicBezTo>
                    <a:pt x="44" y="0"/>
                    <a:pt x="1" y="101"/>
                    <a:pt x="65" y="159"/>
                  </a:cubicBezTo>
                  <a:cubicBezTo>
                    <a:pt x="86" y="180"/>
                    <a:pt x="110" y="189"/>
                    <a:pt x="133" y="189"/>
                  </a:cubicBezTo>
                  <a:cubicBezTo>
                    <a:pt x="183"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5" name="Google Shape;2705;p73"/>
            <p:cNvSpPr/>
            <p:nvPr/>
          </p:nvSpPr>
          <p:spPr>
            <a:xfrm>
              <a:off x="4985775" y="2554750"/>
              <a:ext cx="5625" cy="4825"/>
            </a:xfrm>
            <a:custGeom>
              <a:rect b="b" l="l" r="r" t="t"/>
              <a:pathLst>
                <a:path extrusionOk="0" h="193" w="225">
                  <a:moveTo>
                    <a:pt x="130" y="0"/>
                  </a:moveTo>
                  <a:cubicBezTo>
                    <a:pt x="44" y="0"/>
                    <a:pt x="1" y="101"/>
                    <a:pt x="65" y="166"/>
                  </a:cubicBezTo>
                  <a:cubicBezTo>
                    <a:pt x="84" y="184"/>
                    <a:pt x="106" y="192"/>
                    <a:pt x="128"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6" name="Google Shape;2706;p73"/>
            <p:cNvSpPr/>
            <p:nvPr/>
          </p:nvSpPr>
          <p:spPr>
            <a:xfrm>
              <a:off x="4985775" y="2562500"/>
              <a:ext cx="5750" cy="4800"/>
            </a:xfrm>
            <a:custGeom>
              <a:rect b="b" l="l" r="r" t="t"/>
              <a:pathLst>
                <a:path extrusionOk="0" h="192" w="230">
                  <a:moveTo>
                    <a:pt x="130" y="0"/>
                  </a:moveTo>
                  <a:cubicBezTo>
                    <a:pt x="44" y="0"/>
                    <a:pt x="1" y="101"/>
                    <a:pt x="65" y="166"/>
                  </a:cubicBezTo>
                  <a:cubicBezTo>
                    <a:pt x="85" y="183"/>
                    <a:pt x="107" y="191"/>
                    <a:pt x="129" y="191"/>
                  </a:cubicBezTo>
                  <a:cubicBezTo>
                    <a:pt x="181"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7" name="Google Shape;2707;p73"/>
            <p:cNvSpPr/>
            <p:nvPr/>
          </p:nvSpPr>
          <p:spPr>
            <a:xfrm>
              <a:off x="4985825"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3" y="160"/>
                  </a:cubicBezTo>
                  <a:cubicBezTo>
                    <a:pt x="84" y="181"/>
                    <a:pt x="108" y="190"/>
                    <a:pt x="131" y="190"/>
                  </a:cubicBezTo>
                  <a:cubicBezTo>
                    <a:pt x="181"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8" name="Google Shape;2708;p73"/>
            <p:cNvSpPr/>
            <p:nvPr/>
          </p:nvSpPr>
          <p:spPr>
            <a:xfrm>
              <a:off x="4985775" y="2577825"/>
              <a:ext cx="5625" cy="4825"/>
            </a:xfrm>
            <a:custGeom>
              <a:rect b="b" l="l" r="r" t="t"/>
              <a:pathLst>
                <a:path extrusionOk="0" h="193" w="225">
                  <a:moveTo>
                    <a:pt x="130" y="1"/>
                  </a:moveTo>
                  <a:cubicBezTo>
                    <a:pt x="44" y="1"/>
                    <a:pt x="1" y="101"/>
                    <a:pt x="65" y="166"/>
                  </a:cubicBezTo>
                  <a:cubicBezTo>
                    <a:pt x="84" y="185"/>
                    <a:pt x="106" y="193"/>
                    <a:pt x="128" y="193"/>
                  </a:cubicBezTo>
                  <a:cubicBezTo>
                    <a:pt x="177" y="193"/>
                    <a:pt x="224"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09" name="Google Shape;2709;p73"/>
            <p:cNvSpPr/>
            <p:nvPr/>
          </p:nvSpPr>
          <p:spPr>
            <a:xfrm>
              <a:off x="4977300" y="2531675"/>
              <a:ext cx="5750" cy="4900"/>
            </a:xfrm>
            <a:custGeom>
              <a:rect b="b" l="l" r="r" t="t"/>
              <a:pathLst>
                <a:path extrusionOk="0" h="196" w="230">
                  <a:moveTo>
                    <a:pt x="130" y="0"/>
                  </a:moveTo>
                  <a:cubicBezTo>
                    <a:pt x="44" y="0"/>
                    <a:pt x="1" y="108"/>
                    <a:pt x="65" y="166"/>
                  </a:cubicBezTo>
                  <a:cubicBezTo>
                    <a:pt x="86" y="187"/>
                    <a:pt x="110" y="195"/>
                    <a:pt x="133" y="195"/>
                  </a:cubicBezTo>
                  <a:cubicBezTo>
                    <a:pt x="183"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0" name="Google Shape;2710;p73"/>
            <p:cNvSpPr/>
            <p:nvPr/>
          </p:nvSpPr>
          <p:spPr>
            <a:xfrm>
              <a:off x="4977350" y="2539400"/>
              <a:ext cx="5575" cy="4750"/>
            </a:xfrm>
            <a:custGeom>
              <a:rect b="b" l="l" r="r" t="t"/>
              <a:pathLst>
                <a:path extrusionOk="0" h="190" w="223">
                  <a:moveTo>
                    <a:pt x="120" y="1"/>
                  </a:moveTo>
                  <a:cubicBezTo>
                    <a:pt x="39" y="1"/>
                    <a:pt x="1" y="104"/>
                    <a:pt x="63" y="160"/>
                  </a:cubicBezTo>
                  <a:cubicBezTo>
                    <a:pt x="82" y="181"/>
                    <a:pt x="105" y="190"/>
                    <a:pt x="127" y="190"/>
                  </a:cubicBezTo>
                  <a:cubicBezTo>
                    <a:pt x="175" y="190"/>
                    <a:pt x="222" y="149"/>
                    <a:pt x="222" y="95"/>
                  </a:cubicBezTo>
                  <a:cubicBezTo>
                    <a:pt x="222" y="37"/>
                    <a:pt x="179" y="1"/>
                    <a:pt x="128"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1" name="Google Shape;2711;p73"/>
            <p:cNvSpPr/>
            <p:nvPr/>
          </p:nvSpPr>
          <p:spPr>
            <a:xfrm>
              <a:off x="4977300" y="2547175"/>
              <a:ext cx="5750" cy="4725"/>
            </a:xfrm>
            <a:custGeom>
              <a:rect b="b" l="l" r="r" t="t"/>
              <a:pathLst>
                <a:path extrusionOk="0" h="189" w="230">
                  <a:moveTo>
                    <a:pt x="130" y="0"/>
                  </a:moveTo>
                  <a:cubicBezTo>
                    <a:pt x="44" y="0"/>
                    <a:pt x="1" y="101"/>
                    <a:pt x="65" y="159"/>
                  </a:cubicBezTo>
                  <a:cubicBezTo>
                    <a:pt x="86" y="180"/>
                    <a:pt x="110" y="189"/>
                    <a:pt x="133" y="189"/>
                  </a:cubicBezTo>
                  <a:cubicBezTo>
                    <a:pt x="183"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2" name="Google Shape;2712;p73"/>
            <p:cNvSpPr/>
            <p:nvPr/>
          </p:nvSpPr>
          <p:spPr>
            <a:xfrm>
              <a:off x="4977300" y="2554750"/>
              <a:ext cx="5625" cy="4825"/>
            </a:xfrm>
            <a:custGeom>
              <a:rect b="b" l="l" r="r" t="t"/>
              <a:pathLst>
                <a:path extrusionOk="0" h="193" w="225">
                  <a:moveTo>
                    <a:pt x="130" y="0"/>
                  </a:moveTo>
                  <a:cubicBezTo>
                    <a:pt x="44" y="0"/>
                    <a:pt x="1" y="101"/>
                    <a:pt x="65" y="166"/>
                  </a:cubicBezTo>
                  <a:cubicBezTo>
                    <a:pt x="84" y="184"/>
                    <a:pt x="106" y="192"/>
                    <a:pt x="128" y="192"/>
                  </a:cubicBezTo>
                  <a:cubicBezTo>
                    <a:pt x="177" y="192"/>
                    <a:pt x="224" y="153"/>
                    <a:pt x="224" y="94"/>
                  </a:cubicBezTo>
                  <a:cubicBezTo>
                    <a:pt x="224" y="44"/>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3" name="Google Shape;2713;p73"/>
            <p:cNvSpPr/>
            <p:nvPr/>
          </p:nvSpPr>
          <p:spPr>
            <a:xfrm>
              <a:off x="4977300" y="2562500"/>
              <a:ext cx="5750" cy="4800"/>
            </a:xfrm>
            <a:custGeom>
              <a:rect b="b" l="l" r="r" t="t"/>
              <a:pathLst>
                <a:path extrusionOk="0" h="192" w="230">
                  <a:moveTo>
                    <a:pt x="130" y="0"/>
                  </a:moveTo>
                  <a:cubicBezTo>
                    <a:pt x="44" y="0"/>
                    <a:pt x="1" y="101"/>
                    <a:pt x="65" y="166"/>
                  </a:cubicBezTo>
                  <a:cubicBezTo>
                    <a:pt x="85" y="183"/>
                    <a:pt x="107" y="191"/>
                    <a:pt x="129" y="191"/>
                  </a:cubicBezTo>
                  <a:cubicBezTo>
                    <a:pt x="181"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4" name="Google Shape;2714;p73"/>
            <p:cNvSpPr/>
            <p:nvPr/>
          </p:nvSpPr>
          <p:spPr>
            <a:xfrm>
              <a:off x="4977350"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3" y="160"/>
                  </a:cubicBezTo>
                  <a:cubicBezTo>
                    <a:pt x="84" y="181"/>
                    <a:pt x="108" y="190"/>
                    <a:pt x="131" y="190"/>
                  </a:cubicBezTo>
                  <a:cubicBezTo>
                    <a:pt x="181"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5" name="Google Shape;2715;p73"/>
            <p:cNvSpPr/>
            <p:nvPr/>
          </p:nvSpPr>
          <p:spPr>
            <a:xfrm>
              <a:off x="4977300" y="2577825"/>
              <a:ext cx="5625" cy="4825"/>
            </a:xfrm>
            <a:custGeom>
              <a:rect b="b" l="l" r="r" t="t"/>
              <a:pathLst>
                <a:path extrusionOk="0" h="193" w="225">
                  <a:moveTo>
                    <a:pt x="130" y="1"/>
                  </a:moveTo>
                  <a:cubicBezTo>
                    <a:pt x="44" y="1"/>
                    <a:pt x="1" y="101"/>
                    <a:pt x="65" y="166"/>
                  </a:cubicBezTo>
                  <a:cubicBezTo>
                    <a:pt x="84" y="185"/>
                    <a:pt x="106" y="193"/>
                    <a:pt x="128" y="193"/>
                  </a:cubicBezTo>
                  <a:cubicBezTo>
                    <a:pt x="177" y="193"/>
                    <a:pt x="224" y="154"/>
                    <a:pt x="224" y="94"/>
                  </a:cubicBezTo>
                  <a:cubicBezTo>
                    <a:pt x="224" y="44"/>
                    <a:pt x="181"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6" name="Google Shape;2716;p73"/>
            <p:cNvSpPr/>
            <p:nvPr/>
          </p:nvSpPr>
          <p:spPr>
            <a:xfrm>
              <a:off x="4968825" y="2531675"/>
              <a:ext cx="5750" cy="4900"/>
            </a:xfrm>
            <a:custGeom>
              <a:rect b="b" l="l" r="r" t="t"/>
              <a:pathLst>
                <a:path extrusionOk="0" h="196" w="230">
                  <a:moveTo>
                    <a:pt x="130" y="0"/>
                  </a:moveTo>
                  <a:cubicBezTo>
                    <a:pt x="44" y="0"/>
                    <a:pt x="1" y="108"/>
                    <a:pt x="66" y="166"/>
                  </a:cubicBezTo>
                  <a:cubicBezTo>
                    <a:pt x="86" y="187"/>
                    <a:pt x="110" y="195"/>
                    <a:pt x="133" y="195"/>
                  </a:cubicBezTo>
                  <a:cubicBezTo>
                    <a:pt x="183" y="195"/>
                    <a:pt x="229" y="153"/>
                    <a:pt x="224" y="94"/>
                  </a:cubicBezTo>
                  <a:cubicBezTo>
                    <a:pt x="224" y="43"/>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7" name="Google Shape;2717;p73"/>
            <p:cNvSpPr/>
            <p:nvPr/>
          </p:nvSpPr>
          <p:spPr>
            <a:xfrm>
              <a:off x="4968875" y="2539400"/>
              <a:ext cx="5700" cy="4750"/>
            </a:xfrm>
            <a:custGeom>
              <a:rect b="b" l="l" r="r" t="t"/>
              <a:pathLst>
                <a:path extrusionOk="0" h="190" w="228">
                  <a:moveTo>
                    <a:pt x="121" y="1"/>
                  </a:moveTo>
                  <a:cubicBezTo>
                    <a:pt x="46" y="1"/>
                    <a:pt x="1" y="104"/>
                    <a:pt x="64" y="160"/>
                  </a:cubicBezTo>
                  <a:cubicBezTo>
                    <a:pt x="82" y="181"/>
                    <a:pt x="106" y="190"/>
                    <a:pt x="129" y="190"/>
                  </a:cubicBezTo>
                  <a:cubicBezTo>
                    <a:pt x="179" y="190"/>
                    <a:pt x="227" y="149"/>
                    <a:pt x="222" y="95"/>
                  </a:cubicBezTo>
                  <a:cubicBezTo>
                    <a:pt x="222" y="37"/>
                    <a:pt x="186" y="1"/>
                    <a:pt x="128" y="1"/>
                  </a:cubicBezTo>
                  <a:cubicBezTo>
                    <a:pt x="126" y="1"/>
                    <a:pt x="123" y="1"/>
                    <a:pt x="12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8" name="Google Shape;2718;p73"/>
            <p:cNvSpPr/>
            <p:nvPr/>
          </p:nvSpPr>
          <p:spPr>
            <a:xfrm>
              <a:off x="4968825" y="2547175"/>
              <a:ext cx="5750" cy="4725"/>
            </a:xfrm>
            <a:custGeom>
              <a:rect b="b" l="l" r="r" t="t"/>
              <a:pathLst>
                <a:path extrusionOk="0" h="189" w="230">
                  <a:moveTo>
                    <a:pt x="130" y="0"/>
                  </a:moveTo>
                  <a:cubicBezTo>
                    <a:pt x="44" y="0"/>
                    <a:pt x="1" y="101"/>
                    <a:pt x="66" y="159"/>
                  </a:cubicBezTo>
                  <a:cubicBezTo>
                    <a:pt x="86" y="180"/>
                    <a:pt x="110" y="189"/>
                    <a:pt x="133" y="189"/>
                  </a:cubicBezTo>
                  <a:cubicBezTo>
                    <a:pt x="183" y="189"/>
                    <a:pt x="229" y="146"/>
                    <a:pt x="224" y="87"/>
                  </a:cubicBezTo>
                  <a:cubicBezTo>
                    <a:pt x="224" y="36"/>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19" name="Google Shape;2719;p73"/>
            <p:cNvSpPr/>
            <p:nvPr/>
          </p:nvSpPr>
          <p:spPr>
            <a:xfrm>
              <a:off x="4968825" y="2554750"/>
              <a:ext cx="5800" cy="4825"/>
            </a:xfrm>
            <a:custGeom>
              <a:rect b="b" l="l" r="r" t="t"/>
              <a:pathLst>
                <a:path extrusionOk="0" h="193" w="232">
                  <a:moveTo>
                    <a:pt x="130" y="0"/>
                  </a:moveTo>
                  <a:cubicBezTo>
                    <a:pt x="51" y="0"/>
                    <a:pt x="1" y="101"/>
                    <a:pt x="66" y="166"/>
                  </a:cubicBezTo>
                  <a:cubicBezTo>
                    <a:pt x="84" y="184"/>
                    <a:pt x="107" y="192"/>
                    <a:pt x="130" y="192"/>
                  </a:cubicBezTo>
                  <a:cubicBezTo>
                    <a:pt x="180" y="192"/>
                    <a:pt x="229" y="153"/>
                    <a:pt x="224" y="94"/>
                  </a:cubicBezTo>
                  <a:cubicBezTo>
                    <a:pt x="231" y="44"/>
                    <a:pt x="188"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0" name="Google Shape;2720;p73"/>
            <p:cNvSpPr/>
            <p:nvPr/>
          </p:nvSpPr>
          <p:spPr>
            <a:xfrm>
              <a:off x="4968825" y="2562500"/>
              <a:ext cx="5750" cy="4800"/>
            </a:xfrm>
            <a:custGeom>
              <a:rect b="b" l="l" r="r" t="t"/>
              <a:pathLst>
                <a:path extrusionOk="0" h="192" w="230">
                  <a:moveTo>
                    <a:pt x="130" y="0"/>
                  </a:moveTo>
                  <a:cubicBezTo>
                    <a:pt x="44" y="0"/>
                    <a:pt x="1" y="101"/>
                    <a:pt x="66" y="166"/>
                  </a:cubicBezTo>
                  <a:cubicBezTo>
                    <a:pt x="85" y="183"/>
                    <a:pt x="107" y="191"/>
                    <a:pt x="129" y="191"/>
                  </a:cubicBezTo>
                  <a:cubicBezTo>
                    <a:pt x="181" y="191"/>
                    <a:pt x="229" y="148"/>
                    <a:pt x="224" y="87"/>
                  </a:cubicBezTo>
                  <a:cubicBezTo>
                    <a:pt x="224" y="37"/>
                    <a:pt x="181" y="0"/>
                    <a:pt x="130"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1" name="Google Shape;2721;p73"/>
            <p:cNvSpPr/>
            <p:nvPr/>
          </p:nvSpPr>
          <p:spPr>
            <a:xfrm>
              <a:off x="4968875" y="2570225"/>
              <a:ext cx="5700" cy="4750"/>
            </a:xfrm>
            <a:custGeom>
              <a:rect b="b" l="l" r="r" t="t"/>
              <a:pathLst>
                <a:path extrusionOk="0" h="190" w="228">
                  <a:moveTo>
                    <a:pt x="139" y="1"/>
                  </a:moveTo>
                  <a:cubicBezTo>
                    <a:pt x="136" y="1"/>
                    <a:pt x="132" y="1"/>
                    <a:pt x="128" y="2"/>
                  </a:cubicBezTo>
                  <a:cubicBezTo>
                    <a:pt x="126" y="1"/>
                    <a:pt x="123" y="1"/>
                    <a:pt x="120" y="1"/>
                  </a:cubicBezTo>
                  <a:cubicBezTo>
                    <a:pt x="39" y="1"/>
                    <a:pt x="1" y="104"/>
                    <a:pt x="64" y="160"/>
                  </a:cubicBezTo>
                  <a:cubicBezTo>
                    <a:pt x="84" y="181"/>
                    <a:pt x="108" y="190"/>
                    <a:pt x="131" y="190"/>
                  </a:cubicBezTo>
                  <a:cubicBezTo>
                    <a:pt x="181" y="190"/>
                    <a:pt x="227" y="147"/>
                    <a:pt x="222" y="88"/>
                  </a:cubicBezTo>
                  <a:cubicBezTo>
                    <a:pt x="222" y="41"/>
                    <a:pt x="185" y="1"/>
                    <a:pt x="139"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2" name="Google Shape;2722;p73"/>
            <p:cNvSpPr/>
            <p:nvPr/>
          </p:nvSpPr>
          <p:spPr>
            <a:xfrm>
              <a:off x="4968825" y="2577825"/>
              <a:ext cx="5800" cy="4825"/>
            </a:xfrm>
            <a:custGeom>
              <a:rect b="b" l="l" r="r" t="t"/>
              <a:pathLst>
                <a:path extrusionOk="0" h="193" w="232">
                  <a:moveTo>
                    <a:pt x="130" y="1"/>
                  </a:moveTo>
                  <a:cubicBezTo>
                    <a:pt x="51" y="1"/>
                    <a:pt x="1" y="101"/>
                    <a:pt x="66" y="166"/>
                  </a:cubicBezTo>
                  <a:cubicBezTo>
                    <a:pt x="84" y="185"/>
                    <a:pt x="107" y="193"/>
                    <a:pt x="130" y="193"/>
                  </a:cubicBezTo>
                  <a:cubicBezTo>
                    <a:pt x="180" y="193"/>
                    <a:pt x="229" y="154"/>
                    <a:pt x="224" y="94"/>
                  </a:cubicBezTo>
                  <a:cubicBezTo>
                    <a:pt x="231" y="44"/>
                    <a:pt x="188" y="1"/>
                    <a:pt x="13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3" name="Google Shape;2723;p73"/>
            <p:cNvSpPr/>
            <p:nvPr/>
          </p:nvSpPr>
          <p:spPr>
            <a:xfrm>
              <a:off x="4960525" y="2531675"/>
              <a:ext cx="5625" cy="4900"/>
            </a:xfrm>
            <a:custGeom>
              <a:rect b="b" l="l" r="r" t="t"/>
              <a:pathLst>
                <a:path extrusionOk="0" h="196" w="225">
                  <a:moveTo>
                    <a:pt x="123" y="0"/>
                  </a:moveTo>
                  <a:cubicBezTo>
                    <a:pt x="37" y="0"/>
                    <a:pt x="1" y="108"/>
                    <a:pt x="59" y="166"/>
                  </a:cubicBezTo>
                  <a:cubicBezTo>
                    <a:pt x="79" y="187"/>
                    <a:pt x="103" y="195"/>
                    <a:pt x="126" y="195"/>
                  </a:cubicBezTo>
                  <a:cubicBezTo>
                    <a:pt x="177" y="195"/>
                    <a:pt x="224" y="153"/>
                    <a:pt x="224" y="94"/>
                  </a:cubicBezTo>
                  <a:cubicBezTo>
                    <a:pt x="217" y="43"/>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4" name="Google Shape;2724;p73"/>
            <p:cNvSpPr/>
            <p:nvPr/>
          </p:nvSpPr>
          <p:spPr>
            <a:xfrm>
              <a:off x="4960575" y="2539400"/>
              <a:ext cx="5575" cy="4750"/>
            </a:xfrm>
            <a:custGeom>
              <a:rect b="b" l="l" r="r" t="t"/>
              <a:pathLst>
                <a:path extrusionOk="0" h="190" w="223">
                  <a:moveTo>
                    <a:pt x="114" y="1"/>
                  </a:moveTo>
                  <a:cubicBezTo>
                    <a:pt x="39" y="1"/>
                    <a:pt x="1" y="104"/>
                    <a:pt x="57" y="160"/>
                  </a:cubicBezTo>
                  <a:cubicBezTo>
                    <a:pt x="75" y="181"/>
                    <a:pt x="99" y="190"/>
                    <a:pt x="122" y="190"/>
                  </a:cubicBezTo>
                  <a:cubicBezTo>
                    <a:pt x="172" y="190"/>
                    <a:pt x="222" y="149"/>
                    <a:pt x="222" y="95"/>
                  </a:cubicBezTo>
                  <a:cubicBezTo>
                    <a:pt x="222" y="37"/>
                    <a:pt x="179" y="1"/>
                    <a:pt x="121" y="1"/>
                  </a:cubicBezTo>
                  <a:cubicBezTo>
                    <a:pt x="119" y="1"/>
                    <a:pt x="116" y="1"/>
                    <a:pt x="114"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5" name="Google Shape;2725;p73"/>
            <p:cNvSpPr/>
            <p:nvPr/>
          </p:nvSpPr>
          <p:spPr>
            <a:xfrm>
              <a:off x="4960525" y="2547175"/>
              <a:ext cx="5625" cy="4725"/>
            </a:xfrm>
            <a:custGeom>
              <a:rect b="b" l="l" r="r" t="t"/>
              <a:pathLst>
                <a:path extrusionOk="0" h="189" w="225">
                  <a:moveTo>
                    <a:pt x="123" y="0"/>
                  </a:moveTo>
                  <a:cubicBezTo>
                    <a:pt x="37" y="0"/>
                    <a:pt x="1" y="101"/>
                    <a:pt x="59" y="159"/>
                  </a:cubicBezTo>
                  <a:cubicBezTo>
                    <a:pt x="79" y="180"/>
                    <a:pt x="103" y="189"/>
                    <a:pt x="126" y="189"/>
                  </a:cubicBezTo>
                  <a:cubicBezTo>
                    <a:pt x="177" y="189"/>
                    <a:pt x="224" y="146"/>
                    <a:pt x="224" y="87"/>
                  </a:cubicBezTo>
                  <a:cubicBezTo>
                    <a:pt x="217" y="36"/>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6" name="Google Shape;2726;p73"/>
            <p:cNvSpPr/>
            <p:nvPr/>
          </p:nvSpPr>
          <p:spPr>
            <a:xfrm>
              <a:off x="4960525" y="2554750"/>
              <a:ext cx="5625" cy="4825"/>
            </a:xfrm>
            <a:custGeom>
              <a:rect b="b" l="l" r="r" t="t"/>
              <a:pathLst>
                <a:path extrusionOk="0" h="193" w="225">
                  <a:moveTo>
                    <a:pt x="123" y="0"/>
                  </a:moveTo>
                  <a:cubicBezTo>
                    <a:pt x="44" y="0"/>
                    <a:pt x="1" y="101"/>
                    <a:pt x="59" y="166"/>
                  </a:cubicBezTo>
                  <a:cubicBezTo>
                    <a:pt x="77" y="184"/>
                    <a:pt x="100" y="192"/>
                    <a:pt x="123" y="192"/>
                  </a:cubicBezTo>
                  <a:cubicBezTo>
                    <a:pt x="173" y="192"/>
                    <a:pt x="224" y="153"/>
                    <a:pt x="224" y="94"/>
                  </a:cubicBezTo>
                  <a:cubicBezTo>
                    <a:pt x="224" y="44"/>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7" name="Google Shape;2727;p73"/>
            <p:cNvSpPr/>
            <p:nvPr/>
          </p:nvSpPr>
          <p:spPr>
            <a:xfrm>
              <a:off x="4960525" y="2562500"/>
              <a:ext cx="5625" cy="4800"/>
            </a:xfrm>
            <a:custGeom>
              <a:rect b="b" l="l" r="r" t="t"/>
              <a:pathLst>
                <a:path extrusionOk="0" h="192" w="225">
                  <a:moveTo>
                    <a:pt x="123" y="0"/>
                  </a:moveTo>
                  <a:cubicBezTo>
                    <a:pt x="37" y="0"/>
                    <a:pt x="1" y="101"/>
                    <a:pt x="59" y="166"/>
                  </a:cubicBezTo>
                  <a:cubicBezTo>
                    <a:pt x="78" y="183"/>
                    <a:pt x="100" y="191"/>
                    <a:pt x="122" y="191"/>
                  </a:cubicBezTo>
                  <a:cubicBezTo>
                    <a:pt x="174" y="191"/>
                    <a:pt x="224" y="148"/>
                    <a:pt x="224" y="87"/>
                  </a:cubicBezTo>
                  <a:cubicBezTo>
                    <a:pt x="217" y="37"/>
                    <a:pt x="181" y="0"/>
                    <a:pt x="123"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8" name="Google Shape;2728;p73"/>
            <p:cNvSpPr/>
            <p:nvPr/>
          </p:nvSpPr>
          <p:spPr>
            <a:xfrm>
              <a:off x="4960575" y="2570225"/>
              <a:ext cx="5575" cy="4750"/>
            </a:xfrm>
            <a:custGeom>
              <a:rect b="b" l="l" r="r" t="t"/>
              <a:pathLst>
                <a:path extrusionOk="0" h="190" w="223">
                  <a:moveTo>
                    <a:pt x="134" y="1"/>
                  </a:moveTo>
                  <a:cubicBezTo>
                    <a:pt x="130" y="1"/>
                    <a:pt x="126" y="1"/>
                    <a:pt x="121" y="2"/>
                  </a:cubicBezTo>
                  <a:cubicBezTo>
                    <a:pt x="119" y="1"/>
                    <a:pt x="116" y="1"/>
                    <a:pt x="113" y="1"/>
                  </a:cubicBezTo>
                  <a:cubicBezTo>
                    <a:pt x="33" y="1"/>
                    <a:pt x="1" y="104"/>
                    <a:pt x="57" y="160"/>
                  </a:cubicBezTo>
                  <a:cubicBezTo>
                    <a:pt x="77" y="181"/>
                    <a:pt x="101" y="190"/>
                    <a:pt x="124" y="190"/>
                  </a:cubicBezTo>
                  <a:cubicBezTo>
                    <a:pt x="175" y="190"/>
                    <a:pt x="222" y="147"/>
                    <a:pt x="222" y="88"/>
                  </a:cubicBezTo>
                  <a:cubicBezTo>
                    <a:pt x="216" y="41"/>
                    <a:pt x="184" y="1"/>
                    <a:pt x="134"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29" name="Google Shape;2729;p73"/>
            <p:cNvSpPr/>
            <p:nvPr/>
          </p:nvSpPr>
          <p:spPr>
            <a:xfrm>
              <a:off x="4960525" y="2577825"/>
              <a:ext cx="5625" cy="4825"/>
            </a:xfrm>
            <a:custGeom>
              <a:rect b="b" l="l" r="r" t="t"/>
              <a:pathLst>
                <a:path extrusionOk="0" h="193" w="225">
                  <a:moveTo>
                    <a:pt x="123" y="1"/>
                  </a:moveTo>
                  <a:cubicBezTo>
                    <a:pt x="44" y="1"/>
                    <a:pt x="1" y="101"/>
                    <a:pt x="59" y="166"/>
                  </a:cubicBezTo>
                  <a:cubicBezTo>
                    <a:pt x="77" y="185"/>
                    <a:pt x="100" y="193"/>
                    <a:pt x="123" y="193"/>
                  </a:cubicBezTo>
                  <a:cubicBezTo>
                    <a:pt x="173" y="193"/>
                    <a:pt x="224" y="154"/>
                    <a:pt x="224" y="94"/>
                  </a:cubicBezTo>
                  <a:cubicBezTo>
                    <a:pt x="224" y="44"/>
                    <a:pt x="181" y="1"/>
                    <a:pt x="123"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0" name="Google Shape;2730;p73"/>
            <p:cNvSpPr/>
            <p:nvPr/>
          </p:nvSpPr>
          <p:spPr>
            <a:xfrm>
              <a:off x="4952050" y="2531675"/>
              <a:ext cx="5625" cy="4900"/>
            </a:xfrm>
            <a:custGeom>
              <a:rect b="b" l="l" r="r" t="t"/>
              <a:pathLst>
                <a:path extrusionOk="0" h="196" w="225">
                  <a:moveTo>
                    <a:pt x="131" y="0"/>
                  </a:moveTo>
                  <a:cubicBezTo>
                    <a:pt x="44" y="0"/>
                    <a:pt x="1" y="108"/>
                    <a:pt x="59" y="166"/>
                  </a:cubicBezTo>
                  <a:cubicBezTo>
                    <a:pt x="79" y="187"/>
                    <a:pt x="103" y="195"/>
                    <a:pt x="126" y="195"/>
                  </a:cubicBezTo>
                  <a:cubicBezTo>
                    <a:pt x="177" y="195"/>
                    <a:pt x="224" y="153"/>
                    <a:pt x="224" y="94"/>
                  </a:cubicBezTo>
                  <a:cubicBezTo>
                    <a:pt x="217" y="43"/>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1" name="Google Shape;2731;p73"/>
            <p:cNvSpPr/>
            <p:nvPr/>
          </p:nvSpPr>
          <p:spPr>
            <a:xfrm>
              <a:off x="4952100" y="2539400"/>
              <a:ext cx="5575" cy="4750"/>
            </a:xfrm>
            <a:custGeom>
              <a:rect b="b" l="l" r="r" t="t"/>
              <a:pathLst>
                <a:path extrusionOk="0" h="190" w="223">
                  <a:moveTo>
                    <a:pt x="120" y="1"/>
                  </a:moveTo>
                  <a:cubicBezTo>
                    <a:pt x="39" y="1"/>
                    <a:pt x="1" y="104"/>
                    <a:pt x="57" y="160"/>
                  </a:cubicBezTo>
                  <a:cubicBezTo>
                    <a:pt x="77" y="181"/>
                    <a:pt x="102" y="190"/>
                    <a:pt x="125" y="190"/>
                  </a:cubicBezTo>
                  <a:cubicBezTo>
                    <a:pt x="176" y="190"/>
                    <a:pt x="222" y="149"/>
                    <a:pt x="222" y="95"/>
                  </a:cubicBezTo>
                  <a:cubicBezTo>
                    <a:pt x="222" y="37"/>
                    <a:pt x="179" y="1"/>
                    <a:pt x="129" y="1"/>
                  </a:cubicBezTo>
                  <a:cubicBezTo>
                    <a:pt x="126" y="1"/>
                    <a:pt x="123" y="1"/>
                    <a:pt x="12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2" name="Google Shape;2732;p73"/>
            <p:cNvSpPr/>
            <p:nvPr/>
          </p:nvSpPr>
          <p:spPr>
            <a:xfrm>
              <a:off x="4952050" y="2547175"/>
              <a:ext cx="5625" cy="4725"/>
            </a:xfrm>
            <a:custGeom>
              <a:rect b="b" l="l" r="r" t="t"/>
              <a:pathLst>
                <a:path extrusionOk="0" h="189" w="225">
                  <a:moveTo>
                    <a:pt x="131" y="0"/>
                  </a:moveTo>
                  <a:cubicBezTo>
                    <a:pt x="44" y="0"/>
                    <a:pt x="1" y="101"/>
                    <a:pt x="59" y="159"/>
                  </a:cubicBezTo>
                  <a:cubicBezTo>
                    <a:pt x="79" y="180"/>
                    <a:pt x="103" y="189"/>
                    <a:pt x="126" y="189"/>
                  </a:cubicBezTo>
                  <a:cubicBezTo>
                    <a:pt x="177" y="189"/>
                    <a:pt x="224" y="146"/>
                    <a:pt x="224" y="87"/>
                  </a:cubicBezTo>
                  <a:cubicBezTo>
                    <a:pt x="217" y="36"/>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3" name="Google Shape;2733;p73"/>
            <p:cNvSpPr/>
            <p:nvPr/>
          </p:nvSpPr>
          <p:spPr>
            <a:xfrm>
              <a:off x="4952050" y="2554750"/>
              <a:ext cx="5625" cy="4825"/>
            </a:xfrm>
            <a:custGeom>
              <a:rect b="b" l="l" r="r" t="t"/>
              <a:pathLst>
                <a:path extrusionOk="0" h="193" w="225">
                  <a:moveTo>
                    <a:pt x="131" y="0"/>
                  </a:moveTo>
                  <a:cubicBezTo>
                    <a:pt x="44" y="0"/>
                    <a:pt x="1" y="101"/>
                    <a:pt x="59" y="166"/>
                  </a:cubicBezTo>
                  <a:cubicBezTo>
                    <a:pt x="79" y="184"/>
                    <a:pt x="103" y="192"/>
                    <a:pt x="126" y="192"/>
                  </a:cubicBezTo>
                  <a:cubicBezTo>
                    <a:pt x="177" y="192"/>
                    <a:pt x="224" y="153"/>
                    <a:pt x="224" y="94"/>
                  </a:cubicBezTo>
                  <a:cubicBezTo>
                    <a:pt x="224" y="44"/>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4" name="Google Shape;2734;p73"/>
            <p:cNvSpPr/>
            <p:nvPr/>
          </p:nvSpPr>
          <p:spPr>
            <a:xfrm>
              <a:off x="4952050" y="2562500"/>
              <a:ext cx="5625" cy="4800"/>
            </a:xfrm>
            <a:custGeom>
              <a:rect b="b" l="l" r="r" t="t"/>
              <a:pathLst>
                <a:path extrusionOk="0" h="192" w="225">
                  <a:moveTo>
                    <a:pt x="131" y="0"/>
                  </a:moveTo>
                  <a:cubicBezTo>
                    <a:pt x="44" y="0"/>
                    <a:pt x="1" y="101"/>
                    <a:pt x="59" y="166"/>
                  </a:cubicBezTo>
                  <a:cubicBezTo>
                    <a:pt x="78" y="183"/>
                    <a:pt x="100" y="191"/>
                    <a:pt x="122" y="191"/>
                  </a:cubicBezTo>
                  <a:cubicBezTo>
                    <a:pt x="174" y="191"/>
                    <a:pt x="224" y="148"/>
                    <a:pt x="224" y="87"/>
                  </a:cubicBezTo>
                  <a:cubicBezTo>
                    <a:pt x="217" y="37"/>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5" name="Google Shape;2735;p73"/>
            <p:cNvSpPr/>
            <p:nvPr/>
          </p:nvSpPr>
          <p:spPr>
            <a:xfrm>
              <a:off x="4952100" y="2570225"/>
              <a:ext cx="5575" cy="4750"/>
            </a:xfrm>
            <a:custGeom>
              <a:rect b="b" l="l" r="r" t="t"/>
              <a:pathLst>
                <a:path extrusionOk="0" h="190" w="223">
                  <a:moveTo>
                    <a:pt x="140" y="1"/>
                  </a:moveTo>
                  <a:cubicBezTo>
                    <a:pt x="136" y="1"/>
                    <a:pt x="132" y="1"/>
                    <a:pt x="129" y="2"/>
                  </a:cubicBezTo>
                  <a:cubicBezTo>
                    <a:pt x="126" y="1"/>
                    <a:pt x="123" y="1"/>
                    <a:pt x="120" y="1"/>
                  </a:cubicBezTo>
                  <a:cubicBezTo>
                    <a:pt x="39" y="1"/>
                    <a:pt x="1" y="104"/>
                    <a:pt x="57" y="160"/>
                  </a:cubicBezTo>
                  <a:cubicBezTo>
                    <a:pt x="77" y="181"/>
                    <a:pt x="101" y="190"/>
                    <a:pt x="124" y="190"/>
                  </a:cubicBezTo>
                  <a:cubicBezTo>
                    <a:pt x="175" y="190"/>
                    <a:pt x="222" y="147"/>
                    <a:pt x="222" y="88"/>
                  </a:cubicBezTo>
                  <a:cubicBezTo>
                    <a:pt x="216" y="41"/>
                    <a:pt x="184" y="1"/>
                    <a:pt x="14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6" name="Google Shape;2736;p73"/>
            <p:cNvSpPr/>
            <p:nvPr/>
          </p:nvSpPr>
          <p:spPr>
            <a:xfrm>
              <a:off x="4952050" y="2577825"/>
              <a:ext cx="5625" cy="4825"/>
            </a:xfrm>
            <a:custGeom>
              <a:rect b="b" l="l" r="r" t="t"/>
              <a:pathLst>
                <a:path extrusionOk="0" h="193" w="225">
                  <a:moveTo>
                    <a:pt x="131" y="1"/>
                  </a:moveTo>
                  <a:cubicBezTo>
                    <a:pt x="44" y="1"/>
                    <a:pt x="1" y="101"/>
                    <a:pt x="59" y="166"/>
                  </a:cubicBezTo>
                  <a:cubicBezTo>
                    <a:pt x="79" y="185"/>
                    <a:pt x="103" y="193"/>
                    <a:pt x="126" y="193"/>
                  </a:cubicBezTo>
                  <a:cubicBezTo>
                    <a:pt x="177" y="193"/>
                    <a:pt x="224" y="154"/>
                    <a:pt x="224" y="94"/>
                  </a:cubicBezTo>
                  <a:cubicBezTo>
                    <a:pt x="224" y="44"/>
                    <a:pt x="181" y="1"/>
                    <a:pt x="13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7" name="Google Shape;2737;p73"/>
            <p:cNvSpPr/>
            <p:nvPr/>
          </p:nvSpPr>
          <p:spPr>
            <a:xfrm>
              <a:off x="4943575" y="2531675"/>
              <a:ext cx="5750" cy="4900"/>
            </a:xfrm>
            <a:custGeom>
              <a:rect b="b" l="l" r="r" t="t"/>
              <a:pathLst>
                <a:path extrusionOk="0" h="196" w="230">
                  <a:moveTo>
                    <a:pt x="131" y="0"/>
                  </a:moveTo>
                  <a:cubicBezTo>
                    <a:pt x="44" y="0"/>
                    <a:pt x="1" y="108"/>
                    <a:pt x="66" y="166"/>
                  </a:cubicBezTo>
                  <a:cubicBezTo>
                    <a:pt x="84" y="187"/>
                    <a:pt x="107" y="195"/>
                    <a:pt x="130" y="195"/>
                  </a:cubicBezTo>
                  <a:cubicBezTo>
                    <a:pt x="180" y="195"/>
                    <a:pt x="229" y="153"/>
                    <a:pt x="224" y="94"/>
                  </a:cubicBezTo>
                  <a:cubicBezTo>
                    <a:pt x="224" y="43"/>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8" name="Google Shape;2738;p73"/>
            <p:cNvSpPr/>
            <p:nvPr/>
          </p:nvSpPr>
          <p:spPr>
            <a:xfrm>
              <a:off x="4943625" y="2539400"/>
              <a:ext cx="5575" cy="4750"/>
            </a:xfrm>
            <a:custGeom>
              <a:rect b="b" l="l" r="r" t="t"/>
              <a:pathLst>
                <a:path extrusionOk="0" h="190" w="223">
                  <a:moveTo>
                    <a:pt x="121" y="1"/>
                  </a:moveTo>
                  <a:cubicBezTo>
                    <a:pt x="39" y="1"/>
                    <a:pt x="1" y="104"/>
                    <a:pt x="57" y="160"/>
                  </a:cubicBezTo>
                  <a:cubicBezTo>
                    <a:pt x="77" y="181"/>
                    <a:pt x="102" y="190"/>
                    <a:pt x="125" y="190"/>
                  </a:cubicBezTo>
                  <a:cubicBezTo>
                    <a:pt x="176" y="190"/>
                    <a:pt x="222" y="149"/>
                    <a:pt x="222" y="95"/>
                  </a:cubicBezTo>
                  <a:cubicBezTo>
                    <a:pt x="222" y="37"/>
                    <a:pt x="179" y="1"/>
                    <a:pt x="129" y="1"/>
                  </a:cubicBezTo>
                  <a:cubicBezTo>
                    <a:pt x="126" y="1"/>
                    <a:pt x="123" y="1"/>
                    <a:pt x="12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9" name="Google Shape;2739;p73"/>
            <p:cNvSpPr/>
            <p:nvPr/>
          </p:nvSpPr>
          <p:spPr>
            <a:xfrm>
              <a:off x="4943575" y="2547175"/>
              <a:ext cx="5750" cy="4725"/>
            </a:xfrm>
            <a:custGeom>
              <a:rect b="b" l="l" r="r" t="t"/>
              <a:pathLst>
                <a:path extrusionOk="0" h="189" w="230">
                  <a:moveTo>
                    <a:pt x="131" y="0"/>
                  </a:moveTo>
                  <a:cubicBezTo>
                    <a:pt x="44" y="0"/>
                    <a:pt x="1" y="101"/>
                    <a:pt x="66" y="159"/>
                  </a:cubicBezTo>
                  <a:cubicBezTo>
                    <a:pt x="84" y="180"/>
                    <a:pt x="107" y="189"/>
                    <a:pt x="130" y="189"/>
                  </a:cubicBezTo>
                  <a:cubicBezTo>
                    <a:pt x="180" y="189"/>
                    <a:pt x="229" y="146"/>
                    <a:pt x="224" y="87"/>
                  </a:cubicBezTo>
                  <a:cubicBezTo>
                    <a:pt x="224" y="36"/>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0" name="Google Shape;2740;p73"/>
            <p:cNvSpPr/>
            <p:nvPr/>
          </p:nvSpPr>
          <p:spPr>
            <a:xfrm>
              <a:off x="4943575" y="2554750"/>
              <a:ext cx="5625" cy="4825"/>
            </a:xfrm>
            <a:custGeom>
              <a:rect b="b" l="l" r="r" t="t"/>
              <a:pathLst>
                <a:path extrusionOk="0" h="193" w="225">
                  <a:moveTo>
                    <a:pt x="131" y="0"/>
                  </a:moveTo>
                  <a:cubicBezTo>
                    <a:pt x="44" y="0"/>
                    <a:pt x="1" y="101"/>
                    <a:pt x="59" y="166"/>
                  </a:cubicBezTo>
                  <a:cubicBezTo>
                    <a:pt x="79" y="184"/>
                    <a:pt x="103" y="192"/>
                    <a:pt x="126" y="192"/>
                  </a:cubicBezTo>
                  <a:cubicBezTo>
                    <a:pt x="177" y="192"/>
                    <a:pt x="224" y="153"/>
                    <a:pt x="224" y="94"/>
                  </a:cubicBezTo>
                  <a:cubicBezTo>
                    <a:pt x="224" y="44"/>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1" name="Google Shape;2741;p73"/>
            <p:cNvSpPr/>
            <p:nvPr/>
          </p:nvSpPr>
          <p:spPr>
            <a:xfrm>
              <a:off x="4943575" y="2562500"/>
              <a:ext cx="5750" cy="4800"/>
            </a:xfrm>
            <a:custGeom>
              <a:rect b="b" l="l" r="r" t="t"/>
              <a:pathLst>
                <a:path extrusionOk="0" h="192" w="230">
                  <a:moveTo>
                    <a:pt x="131" y="0"/>
                  </a:moveTo>
                  <a:cubicBezTo>
                    <a:pt x="44" y="0"/>
                    <a:pt x="1" y="101"/>
                    <a:pt x="66" y="166"/>
                  </a:cubicBezTo>
                  <a:cubicBezTo>
                    <a:pt x="83" y="183"/>
                    <a:pt x="104" y="191"/>
                    <a:pt x="126" y="191"/>
                  </a:cubicBezTo>
                  <a:cubicBezTo>
                    <a:pt x="177" y="191"/>
                    <a:pt x="230" y="148"/>
                    <a:pt x="224" y="87"/>
                  </a:cubicBezTo>
                  <a:cubicBezTo>
                    <a:pt x="224" y="37"/>
                    <a:pt x="181" y="0"/>
                    <a:pt x="131" y="0"/>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2" name="Google Shape;2742;p73"/>
            <p:cNvSpPr/>
            <p:nvPr/>
          </p:nvSpPr>
          <p:spPr>
            <a:xfrm>
              <a:off x="4943625" y="2570225"/>
              <a:ext cx="5700" cy="4750"/>
            </a:xfrm>
            <a:custGeom>
              <a:rect b="b" l="l" r="r" t="t"/>
              <a:pathLst>
                <a:path extrusionOk="0" h="190" w="228">
                  <a:moveTo>
                    <a:pt x="140" y="1"/>
                  </a:moveTo>
                  <a:cubicBezTo>
                    <a:pt x="136" y="1"/>
                    <a:pt x="132" y="1"/>
                    <a:pt x="129" y="2"/>
                  </a:cubicBezTo>
                  <a:cubicBezTo>
                    <a:pt x="126" y="1"/>
                    <a:pt x="123" y="1"/>
                    <a:pt x="121" y="1"/>
                  </a:cubicBezTo>
                  <a:cubicBezTo>
                    <a:pt x="39" y="1"/>
                    <a:pt x="1" y="104"/>
                    <a:pt x="64" y="160"/>
                  </a:cubicBezTo>
                  <a:cubicBezTo>
                    <a:pt x="82" y="181"/>
                    <a:pt x="105" y="190"/>
                    <a:pt x="128" y="190"/>
                  </a:cubicBezTo>
                  <a:cubicBezTo>
                    <a:pt x="178" y="190"/>
                    <a:pt x="227" y="147"/>
                    <a:pt x="222" y="88"/>
                  </a:cubicBezTo>
                  <a:cubicBezTo>
                    <a:pt x="222" y="41"/>
                    <a:pt x="185" y="1"/>
                    <a:pt x="140"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3" name="Google Shape;2743;p73"/>
            <p:cNvSpPr/>
            <p:nvPr/>
          </p:nvSpPr>
          <p:spPr>
            <a:xfrm>
              <a:off x="4943575" y="2577825"/>
              <a:ext cx="5625" cy="4825"/>
            </a:xfrm>
            <a:custGeom>
              <a:rect b="b" l="l" r="r" t="t"/>
              <a:pathLst>
                <a:path extrusionOk="0" h="193" w="225">
                  <a:moveTo>
                    <a:pt x="131" y="1"/>
                  </a:moveTo>
                  <a:cubicBezTo>
                    <a:pt x="44" y="1"/>
                    <a:pt x="1" y="101"/>
                    <a:pt x="59" y="166"/>
                  </a:cubicBezTo>
                  <a:cubicBezTo>
                    <a:pt x="79" y="185"/>
                    <a:pt x="103" y="193"/>
                    <a:pt x="126" y="193"/>
                  </a:cubicBezTo>
                  <a:cubicBezTo>
                    <a:pt x="177" y="193"/>
                    <a:pt x="224" y="154"/>
                    <a:pt x="224" y="94"/>
                  </a:cubicBezTo>
                  <a:cubicBezTo>
                    <a:pt x="224" y="44"/>
                    <a:pt x="181" y="1"/>
                    <a:pt x="131" y="1"/>
                  </a:cubicBezTo>
                  <a:close/>
                </a:path>
              </a:pathLst>
            </a:cu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744" name="Google Shape;2744;p73"/>
          <p:cNvSpPr/>
          <p:nvPr/>
        </p:nvSpPr>
        <p:spPr>
          <a:xfrm>
            <a:off x="7747607" y="3426066"/>
            <a:ext cx="174337" cy="174337"/>
          </a:xfrm>
          <a:custGeom>
            <a:rect b="b" l="l" r="r" t="t"/>
            <a:pathLst>
              <a:path extrusionOk="0" h="208163" w="208163">
                <a:moveTo>
                  <a:pt x="79632" y="48546"/>
                </a:moveTo>
                <a:cubicBezTo>
                  <a:pt x="80399" y="48546"/>
                  <a:pt x="81191" y="48783"/>
                  <a:pt x="81877" y="49126"/>
                </a:cubicBezTo>
                <a:lnTo>
                  <a:pt x="158203" y="101306"/>
                </a:lnTo>
                <a:cubicBezTo>
                  <a:pt x="159036" y="101861"/>
                  <a:pt x="159591" y="102971"/>
                  <a:pt x="159591" y="104081"/>
                </a:cubicBezTo>
                <a:cubicBezTo>
                  <a:pt x="159591" y="105191"/>
                  <a:pt x="159036" y="106302"/>
                  <a:pt x="158203" y="106857"/>
                </a:cubicBezTo>
                <a:lnTo>
                  <a:pt x="81877" y="159036"/>
                </a:lnTo>
                <a:cubicBezTo>
                  <a:pt x="81045" y="159314"/>
                  <a:pt x="80489" y="159591"/>
                  <a:pt x="79934" y="159591"/>
                </a:cubicBezTo>
                <a:cubicBezTo>
                  <a:pt x="79379" y="159591"/>
                  <a:pt x="78547" y="159591"/>
                  <a:pt x="78269" y="159314"/>
                </a:cubicBezTo>
                <a:cubicBezTo>
                  <a:pt x="77159" y="158481"/>
                  <a:pt x="76326" y="157371"/>
                  <a:pt x="76326" y="156260"/>
                </a:cubicBezTo>
                <a:lnTo>
                  <a:pt x="76326" y="52179"/>
                </a:lnTo>
                <a:cubicBezTo>
                  <a:pt x="76326" y="50792"/>
                  <a:pt x="77159" y="49681"/>
                  <a:pt x="78269" y="48849"/>
                </a:cubicBezTo>
                <a:cubicBezTo>
                  <a:pt x="78693" y="48637"/>
                  <a:pt x="79158" y="48546"/>
                  <a:pt x="79632" y="48546"/>
                </a:cubicBezTo>
                <a:close/>
                <a:moveTo>
                  <a:pt x="104081" y="0"/>
                </a:moveTo>
                <a:cubicBezTo>
                  <a:pt x="46628" y="0"/>
                  <a:pt x="0" y="46628"/>
                  <a:pt x="0" y="104081"/>
                </a:cubicBezTo>
                <a:cubicBezTo>
                  <a:pt x="0" y="161534"/>
                  <a:pt x="46628" y="208162"/>
                  <a:pt x="104081" y="208162"/>
                </a:cubicBezTo>
                <a:cubicBezTo>
                  <a:pt x="161534" y="208162"/>
                  <a:pt x="208162" y="161534"/>
                  <a:pt x="208162" y="104081"/>
                </a:cubicBezTo>
                <a:cubicBezTo>
                  <a:pt x="208162" y="46628"/>
                  <a:pt x="161534" y="0"/>
                  <a:pt x="104081" y="0"/>
                </a:cubicBezTo>
                <a:close/>
              </a:path>
            </a:pathLst>
          </a:cu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5" name="Google Shape;2745;p73"/>
          <p:cNvSpPr/>
          <p:nvPr/>
        </p:nvSpPr>
        <p:spPr>
          <a:xfrm>
            <a:off x="8063864" y="3454885"/>
            <a:ext cx="148500" cy="116700"/>
          </a:xfrm>
          <a:prstGeom prst="stripedRightArrow">
            <a:avLst>
              <a:gd fmla="val 50000" name="adj1"/>
              <a:gd fmla="val 50000" name="adj2"/>
            </a:avLst>
          </a:prstGeom>
          <a:solidFill>
            <a:srgbClr val="869FB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6" name="Google Shape;2746;p73"/>
          <p:cNvSpPr/>
          <p:nvPr/>
        </p:nvSpPr>
        <p:spPr>
          <a:xfrm>
            <a:off x="7165978" y="2775822"/>
            <a:ext cx="118200" cy="118200"/>
          </a:xfrm>
          <a:prstGeom prst="curvedRightArrow">
            <a:avLst>
              <a:gd fmla="val 25000" name="adj1"/>
              <a:gd fmla="val 50000" name="adj2"/>
              <a:gd fmla="val 25000" name="adj3"/>
            </a:avLst>
          </a:pr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7" name="Google Shape;2747;p73"/>
          <p:cNvSpPr/>
          <p:nvPr/>
        </p:nvSpPr>
        <p:spPr>
          <a:xfrm flipH="1">
            <a:off x="7473344" y="2775822"/>
            <a:ext cx="118200" cy="118200"/>
          </a:xfrm>
          <a:prstGeom prst="curvedRightArrow">
            <a:avLst>
              <a:gd fmla="val 25000" name="adj1"/>
              <a:gd fmla="val 50000" name="adj2"/>
              <a:gd fmla="val 25000" name="adj3"/>
            </a:avLst>
          </a:prstGeom>
          <a:noFill/>
          <a:ln cap="flat" cmpd="sng" w="9525">
            <a:solidFill>
              <a:srgbClr val="869FB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48" name="Google Shape;2748;p73"/>
          <p:cNvSpPr txBox="1"/>
          <p:nvPr>
            <p:ph idx="4294967295" type="title"/>
          </p:nvPr>
        </p:nvSpPr>
        <p:spPr>
          <a:xfrm>
            <a:off x="209325" y="0"/>
            <a:ext cx="8682000" cy="2244900"/>
          </a:xfrm>
          <a:prstGeom prst="rect">
            <a:avLst/>
          </a:prstGeom>
        </p:spPr>
        <p:txBody>
          <a:bodyPr anchorCtr="0" anchor="t" bIns="91425" lIns="91425" spcFirstLastPara="1" rIns="91425" wrap="square" tIns="91425">
            <a:noAutofit/>
          </a:bodyPr>
          <a:lstStyle/>
          <a:p>
            <a:pPr indent="0" lvl="0" marL="0" rtl="0" algn="just">
              <a:lnSpc>
                <a:spcPct val="115000"/>
              </a:lnSpc>
              <a:spcBef>
                <a:spcPts val="1200"/>
              </a:spcBef>
              <a:spcAft>
                <a:spcPts val="0"/>
              </a:spcAft>
              <a:buClr>
                <a:schemeClr val="dk1"/>
              </a:buClr>
              <a:buSzPts val="1100"/>
              <a:buFont typeface="Arial"/>
              <a:buNone/>
            </a:pPr>
            <a:r>
              <a:rPr b="1" lang="en" sz="1800">
                <a:solidFill>
                  <a:schemeClr val="lt1"/>
                </a:solidFill>
                <a:latin typeface="Arial"/>
                <a:ea typeface="Arial"/>
                <a:cs typeface="Arial"/>
                <a:sym typeface="Arial"/>
              </a:rPr>
              <a:t>5)  Analyze both sides of the question thoroughly:</a:t>
            </a:r>
            <a:endParaRPr b="1" sz="1800">
              <a:solidFill>
                <a:schemeClr val="lt1"/>
              </a:solidFill>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b="1" lang="en" sz="1800">
                <a:solidFill>
                  <a:schemeClr val="lt1"/>
                </a:solidFill>
                <a:latin typeface="Arial"/>
                <a:ea typeface="Arial"/>
                <a:cs typeface="Arial"/>
                <a:sym typeface="Arial"/>
              </a:rPr>
              <a:t>6) Follow a systematic pattern of proof starting with proof of average strength, followed by the strongest, and ended by the stronger, or you may use the sequence; strong, stronger, strongest, but never be anti-climatic; and</a:t>
            </a:r>
            <a:endParaRPr b="1" sz="1800">
              <a:solidFill>
                <a:schemeClr val="lt1"/>
              </a:solidFill>
              <a:latin typeface="Arial"/>
              <a:ea typeface="Arial"/>
              <a:cs typeface="Arial"/>
              <a:sym typeface="Arial"/>
            </a:endParaRPr>
          </a:p>
          <a:p>
            <a:pPr indent="0" lvl="0" marL="0" rtl="0" algn="just">
              <a:lnSpc>
                <a:spcPct val="115000"/>
              </a:lnSpc>
              <a:spcBef>
                <a:spcPts val="1200"/>
              </a:spcBef>
              <a:spcAft>
                <a:spcPts val="0"/>
              </a:spcAft>
              <a:buClr>
                <a:schemeClr val="dk1"/>
              </a:buClr>
              <a:buSzPts val="1100"/>
              <a:buFont typeface="Arial"/>
              <a:buNone/>
            </a:pPr>
            <a:r>
              <a:rPr b="1" lang="en" sz="1800">
                <a:solidFill>
                  <a:schemeClr val="lt1"/>
                </a:solidFill>
                <a:latin typeface="Arial"/>
                <a:ea typeface="Arial"/>
                <a:cs typeface="Arial"/>
                <a:sym typeface="Arial"/>
              </a:rPr>
              <a:t>7) Have a dry run of your arguments and evidence by trying them against critics and colleagues.</a:t>
            </a:r>
            <a:endParaRPr b="1" sz="1800">
              <a:solidFill>
                <a:schemeClr val="lt1"/>
              </a:solidFill>
              <a:latin typeface="Arial"/>
              <a:ea typeface="Arial"/>
              <a:cs typeface="Arial"/>
              <a:sym typeface="Arial"/>
            </a:endParaRPr>
          </a:p>
          <a:p>
            <a:pPr indent="12700" lvl="0" marL="0" rtl="0" algn="just">
              <a:lnSpc>
                <a:spcPct val="115000"/>
              </a:lnSpc>
              <a:spcBef>
                <a:spcPts val="1200"/>
              </a:spcBef>
              <a:spcAft>
                <a:spcPts val="0"/>
              </a:spcAft>
              <a:buClr>
                <a:schemeClr val="dk1"/>
              </a:buClr>
              <a:buSzPts val="1100"/>
              <a:buFont typeface="Arial"/>
              <a:buNone/>
            </a:pPr>
            <a:r>
              <a:t/>
            </a:r>
            <a:endParaRPr b="1" sz="1800">
              <a:solidFill>
                <a:schemeClr val="lt1"/>
              </a:solidFill>
              <a:latin typeface="Arial"/>
              <a:ea typeface="Arial"/>
              <a:cs typeface="Arial"/>
              <a:sym typeface="Arial"/>
            </a:endParaRPr>
          </a:p>
          <a:p>
            <a:pPr indent="0" lvl="0" marL="0" rtl="0" algn="ctr">
              <a:spcBef>
                <a:spcPts val="1200"/>
              </a:spcBef>
              <a:spcAft>
                <a:spcPts val="0"/>
              </a:spcAft>
              <a:buClr>
                <a:schemeClr val="dk1"/>
              </a:buClr>
              <a:buSzPts val="1100"/>
              <a:buFont typeface="Arial"/>
              <a:buNone/>
            </a:pPr>
            <a:r>
              <a:t/>
            </a:r>
            <a:endParaRPr>
              <a:solidFill>
                <a:schemeClr val="lt1"/>
              </a:solidFill>
              <a:latin typeface="Arial"/>
              <a:ea typeface="Arial"/>
              <a:cs typeface="Arial"/>
              <a:sym typeface="Arial"/>
            </a:endParaRPr>
          </a:p>
          <a:p>
            <a:pPr indent="0" lvl="0" marL="0" rtl="0" algn="ctr">
              <a:spcBef>
                <a:spcPts val="0"/>
              </a:spcBef>
              <a:spcAft>
                <a:spcPts val="0"/>
              </a:spcAft>
              <a:buClr>
                <a:srgbClr val="000000"/>
              </a:buClr>
              <a:buSzPts val="1100"/>
              <a:buFont typeface="Arial"/>
              <a:buNone/>
            </a:pPr>
            <a:r>
              <a:t/>
            </a:r>
            <a:endParaRPr>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52" name="Shape 2752"/>
        <p:cNvGrpSpPr/>
        <p:nvPr/>
      </p:nvGrpSpPr>
      <p:grpSpPr>
        <a:xfrm>
          <a:off x="0" y="0"/>
          <a:ext cx="0" cy="0"/>
          <a:chOff x="0" y="0"/>
          <a:chExt cx="0" cy="0"/>
        </a:xfrm>
      </p:grpSpPr>
      <p:sp>
        <p:nvSpPr>
          <p:cNvPr id="2753" name="Google Shape;2753;p74"/>
          <p:cNvSpPr txBox="1"/>
          <p:nvPr>
            <p:ph type="title"/>
          </p:nvPr>
        </p:nvSpPr>
        <p:spPr>
          <a:xfrm>
            <a:off x="229275" y="178775"/>
            <a:ext cx="7107300" cy="4745400"/>
          </a:xfrm>
          <a:prstGeom prst="rect">
            <a:avLst/>
          </a:prstGeom>
        </p:spPr>
        <p:txBody>
          <a:bodyPr anchorCtr="0" anchor="t" bIns="91425" lIns="91425" spcFirstLastPara="1" rIns="91425" wrap="square" tIns="91425">
            <a:noAutofit/>
          </a:bodyPr>
          <a:lstStyle/>
          <a:p>
            <a:pPr indent="0" lvl="0" marL="0" rtl="0" algn="ctr">
              <a:lnSpc>
                <a:spcPct val="115000"/>
              </a:lnSpc>
              <a:spcBef>
                <a:spcPts val="1200"/>
              </a:spcBef>
              <a:spcAft>
                <a:spcPts val="0"/>
              </a:spcAft>
              <a:buNone/>
            </a:pPr>
            <a:r>
              <a:rPr b="1" lang="en" sz="2000">
                <a:solidFill>
                  <a:srgbClr val="000000"/>
                </a:solidFill>
                <a:latin typeface="Arial"/>
                <a:ea typeface="Arial"/>
                <a:cs typeface="Arial"/>
                <a:sym typeface="Arial"/>
              </a:rPr>
              <a:t>EVIDENCE, PROOF AND ARGUMENT</a:t>
            </a:r>
            <a:endParaRPr b="1" sz="2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Evidence</a:t>
            </a:r>
            <a:r>
              <a:rPr lang="en" sz="2000">
                <a:solidFill>
                  <a:srgbClr val="000000"/>
                </a:solidFill>
                <a:latin typeface="Arial"/>
                <a:ea typeface="Arial"/>
                <a:cs typeface="Arial"/>
                <a:sym typeface="Arial"/>
              </a:rPr>
              <a:t> is anything that tends to prove or disprove something. For anything to qualify as an evidence, it must pass the parameter of acceptability in regard to conviction and persuasion.</a:t>
            </a:r>
            <a:endParaRPr sz="2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Proof </a:t>
            </a:r>
            <a:r>
              <a:rPr lang="en" sz="2000">
                <a:solidFill>
                  <a:srgbClr val="000000"/>
                </a:solidFill>
                <a:latin typeface="Arial"/>
                <a:ea typeface="Arial"/>
                <a:cs typeface="Arial"/>
                <a:sym typeface="Arial"/>
              </a:rPr>
              <a:t>designates anything which serves, either directly or indirectly, to convince the mind of the truth or falsity of any proposition. The word</a:t>
            </a:r>
            <a:r>
              <a:rPr b="1" lang="en" sz="2000">
                <a:solidFill>
                  <a:srgbClr val="000000"/>
                </a:solidFill>
                <a:latin typeface="Arial"/>
                <a:ea typeface="Arial"/>
                <a:cs typeface="Arial"/>
                <a:sym typeface="Arial"/>
              </a:rPr>
              <a:t> proof</a:t>
            </a:r>
            <a:r>
              <a:rPr lang="en" sz="2000">
                <a:solidFill>
                  <a:srgbClr val="000000"/>
                </a:solidFill>
                <a:latin typeface="Arial"/>
                <a:ea typeface="Arial"/>
                <a:cs typeface="Arial"/>
                <a:sym typeface="Arial"/>
              </a:rPr>
              <a:t> is used by logicians to mean presentation of evidence.</a:t>
            </a:r>
            <a:endParaRPr sz="2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sz="2000">
              <a:solidFill>
                <a:srgbClr val="000000"/>
              </a:solidFill>
              <a:latin typeface="Arial"/>
              <a:ea typeface="Arial"/>
              <a:cs typeface="Arial"/>
              <a:sym typeface="Arial"/>
            </a:endParaRPr>
          </a:p>
          <a:p>
            <a:pPr indent="0" lvl="0" marL="0" rtl="0" algn="l">
              <a:spcBef>
                <a:spcPts val="1200"/>
              </a:spcBef>
              <a:spcAft>
                <a:spcPts val="0"/>
              </a:spcAft>
              <a:buNone/>
            </a:pPr>
            <a:r>
              <a:t/>
            </a:r>
            <a:endParaRPr sz="2000">
              <a:solidFill>
                <a:schemeClr val="dk1"/>
              </a:solidFill>
            </a:endParaRPr>
          </a:p>
        </p:txBody>
      </p:sp>
      <p:pic>
        <p:nvPicPr>
          <p:cNvPr id="2754" name="Google Shape;2754;p74"/>
          <p:cNvPicPr preferRelativeResize="0"/>
          <p:nvPr/>
        </p:nvPicPr>
        <p:blipFill rotWithShape="1">
          <a:blip r:embed="rId3">
            <a:alphaModFix/>
          </a:blip>
          <a:srcRect b="0" l="34949" r="21538" t="0"/>
          <a:stretch/>
        </p:blipFill>
        <p:spPr>
          <a:xfrm>
            <a:off x="7476024" y="616350"/>
            <a:ext cx="1485226" cy="3987149"/>
          </a:xfrm>
          <a:prstGeom prst="rect">
            <a:avLst/>
          </a:prstGeom>
          <a:noFill/>
          <a:ln>
            <a:noFill/>
          </a:ln>
        </p:spPr>
      </p:pic>
      <p:grpSp>
        <p:nvGrpSpPr>
          <p:cNvPr id="2755" name="Google Shape;2755;p74"/>
          <p:cNvGrpSpPr/>
          <p:nvPr/>
        </p:nvGrpSpPr>
        <p:grpSpPr>
          <a:xfrm flipH="1">
            <a:off x="6459437" y="239255"/>
            <a:ext cx="1876721" cy="1521537"/>
            <a:chOff x="4969000" y="543475"/>
            <a:chExt cx="1575223" cy="1277100"/>
          </a:xfrm>
        </p:grpSpPr>
        <p:sp>
          <p:nvSpPr>
            <p:cNvPr id="2756" name="Google Shape;2756;p74"/>
            <p:cNvSpPr/>
            <p:nvPr/>
          </p:nvSpPr>
          <p:spPr>
            <a:xfrm>
              <a:off x="4969000" y="543475"/>
              <a:ext cx="70500" cy="1277100"/>
            </a:xfrm>
            <a:prstGeom prst="rect">
              <a:avLst/>
            </a:prstGeom>
            <a:solidFill>
              <a:schemeClr val="dk1"/>
            </a:solidFill>
            <a:ln>
              <a:noFill/>
            </a:ln>
          </p:spPr>
          <p:txBody>
            <a:bodyPr anchorCtr="0" anchor="ctr" bIns="108925" lIns="108925" spcFirstLastPara="1" rIns="108925" wrap="square" tIns="108925">
              <a:noAutofit/>
            </a:bodyPr>
            <a:lstStyle/>
            <a:p>
              <a:pPr indent="0" lvl="0" marL="0" rtl="0" algn="l">
                <a:spcBef>
                  <a:spcPts val="0"/>
                </a:spcBef>
                <a:spcAft>
                  <a:spcPts val="0"/>
                </a:spcAft>
                <a:buNone/>
              </a:pPr>
              <a:r>
                <a:t/>
              </a:r>
              <a:endParaRPr/>
            </a:p>
          </p:txBody>
        </p:sp>
        <p:sp>
          <p:nvSpPr>
            <p:cNvPr id="2757" name="Google Shape;2757;p74"/>
            <p:cNvSpPr/>
            <p:nvPr/>
          </p:nvSpPr>
          <p:spPr>
            <a:xfrm rot="5400000">
              <a:off x="5756573" y="-173675"/>
              <a:ext cx="70500" cy="1504800"/>
            </a:xfrm>
            <a:prstGeom prst="rect">
              <a:avLst/>
            </a:prstGeom>
            <a:solidFill>
              <a:schemeClr val="dk1"/>
            </a:solidFill>
            <a:ln>
              <a:noFill/>
            </a:ln>
          </p:spPr>
          <p:txBody>
            <a:bodyPr anchorCtr="0" anchor="ctr" bIns="108925" lIns="108925" spcFirstLastPara="1" rIns="108925" wrap="square" tIns="108925">
              <a:noAutofit/>
            </a:bodyPr>
            <a:lstStyle/>
            <a:p>
              <a:pPr indent="0" lvl="0" marL="0" rtl="0" algn="l">
                <a:spcBef>
                  <a:spcPts val="0"/>
                </a:spcBef>
                <a:spcAft>
                  <a:spcPts val="0"/>
                </a:spcAft>
                <a:buNone/>
              </a:pPr>
              <a:r>
                <a:t/>
              </a:r>
              <a:endParaRPr/>
            </a:p>
          </p:txBody>
        </p:sp>
      </p:gr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1" name="Shape 2761"/>
        <p:cNvGrpSpPr/>
        <p:nvPr/>
      </p:nvGrpSpPr>
      <p:grpSpPr>
        <a:xfrm>
          <a:off x="0" y="0"/>
          <a:ext cx="0" cy="0"/>
          <a:chOff x="0" y="0"/>
          <a:chExt cx="0" cy="0"/>
        </a:xfrm>
      </p:grpSpPr>
      <p:sp>
        <p:nvSpPr>
          <p:cNvPr id="2762" name="Google Shape;2762;p75"/>
          <p:cNvSpPr txBox="1"/>
          <p:nvPr>
            <p:ph type="title"/>
          </p:nvPr>
        </p:nvSpPr>
        <p:spPr>
          <a:xfrm>
            <a:off x="229275" y="178775"/>
            <a:ext cx="7107300" cy="4745400"/>
          </a:xfrm>
          <a:prstGeom prst="rect">
            <a:avLst/>
          </a:prstGeom>
        </p:spPr>
        <p:txBody>
          <a:bodyPr anchorCtr="0" anchor="t" bIns="91425" lIns="91425" spcFirstLastPara="1" rIns="91425" wrap="square" tIns="91425">
            <a:noAutofit/>
          </a:bodyPr>
          <a:lstStyle/>
          <a:p>
            <a:pPr indent="12700" lvl="0" marL="0" rtl="0" algn="just">
              <a:lnSpc>
                <a:spcPct val="115000"/>
              </a:lnSpc>
              <a:spcBef>
                <a:spcPts val="1200"/>
              </a:spcBef>
              <a:spcAft>
                <a:spcPts val="0"/>
              </a:spcAft>
              <a:buNone/>
            </a:pPr>
            <a:r>
              <a:rPr lang="en" sz="2000">
                <a:solidFill>
                  <a:srgbClr val="000000"/>
                </a:solidFill>
                <a:latin typeface="Arial"/>
                <a:ea typeface="Arial"/>
                <a:cs typeface="Arial"/>
                <a:sym typeface="Arial"/>
              </a:rPr>
              <a:t>The word, </a:t>
            </a:r>
            <a:r>
              <a:rPr b="1" lang="en" sz="2000">
                <a:solidFill>
                  <a:srgbClr val="000000"/>
                </a:solidFill>
                <a:latin typeface="Arial"/>
                <a:ea typeface="Arial"/>
                <a:cs typeface="Arial"/>
                <a:sym typeface="Arial"/>
              </a:rPr>
              <a:t>evidence</a:t>
            </a:r>
            <a:r>
              <a:rPr lang="en" sz="2000">
                <a:solidFill>
                  <a:srgbClr val="000000"/>
                </a:solidFill>
                <a:latin typeface="Arial"/>
                <a:ea typeface="Arial"/>
                <a:cs typeface="Arial"/>
                <a:sym typeface="Arial"/>
              </a:rPr>
              <a:t>, is used to apply to that which tends to generate proof or render it evident. The fact that sought to be proved is the "principal fact" (</a:t>
            </a:r>
            <a:r>
              <a:rPr b="1" lang="en" sz="2000">
                <a:solidFill>
                  <a:srgbClr val="000000"/>
                </a:solidFill>
                <a:latin typeface="Arial"/>
                <a:ea typeface="Arial"/>
                <a:cs typeface="Arial"/>
                <a:sym typeface="Arial"/>
              </a:rPr>
              <a:t>factum probandum</a:t>
            </a:r>
            <a:r>
              <a:rPr lang="en" sz="2000">
                <a:solidFill>
                  <a:srgbClr val="000000"/>
                </a:solidFill>
                <a:latin typeface="Arial"/>
                <a:ea typeface="Arial"/>
                <a:cs typeface="Arial"/>
                <a:sym typeface="Arial"/>
              </a:rPr>
              <a:t>).</a:t>
            </a:r>
            <a:endParaRPr sz="2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b="1" lang="en" sz="2000">
                <a:solidFill>
                  <a:srgbClr val="000000"/>
                </a:solidFill>
                <a:latin typeface="Arial"/>
                <a:ea typeface="Arial"/>
                <a:cs typeface="Arial"/>
                <a:sym typeface="Arial"/>
              </a:rPr>
              <a:t>Argument,</a:t>
            </a:r>
            <a:r>
              <a:rPr lang="en" sz="2000">
                <a:solidFill>
                  <a:srgbClr val="000000"/>
                </a:solidFill>
                <a:latin typeface="Arial"/>
                <a:ea typeface="Arial"/>
                <a:cs typeface="Arial"/>
                <a:sym typeface="Arial"/>
              </a:rPr>
              <a:t> as we saw in our treatment of logic, is the term used to designate the process by which the arguer infers the existence of other facts from knowing the existence of one or more facts in order to establish the veracity of a point. </a:t>
            </a:r>
            <a:endParaRPr sz="2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rPr lang="en" sz="2000">
                <a:solidFill>
                  <a:srgbClr val="000000"/>
                </a:solidFill>
                <a:latin typeface="Arial"/>
                <a:ea typeface="Arial"/>
                <a:cs typeface="Arial"/>
                <a:sym typeface="Arial"/>
              </a:rPr>
              <a:t>The source of evidence can be documents, persons, and things.</a:t>
            </a:r>
            <a:endParaRPr sz="2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b="1" sz="2000">
              <a:solidFill>
                <a:srgbClr val="000000"/>
              </a:solidFill>
              <a:latin typeface="Arial"/>
              <a:ea typeface="Arial"/>
              <a:cs typeface="Arial"/>
              <a:sym typeface="Arial"/>
            </a:endParaRPr>
          </a:p>
          <a:p>
            <a:pPr indent="12700" lvl="0" marL="0" rtl="0" algn="just">
              <a:lnSpc>
                <a:spcPct val="115000"/>
              </a:lnSpc>
              <a:spcBef>
                <a:spcPts val="1200"/>
              </a:spcBef>
              <a:spcAft>
                <a:spcPts val="0"/>
              </a:spcAft>
              <a:buNone/>
            </a:pPr>
            <a:r>
              <a:t/>
            </a:r>
            <a:endParaRPr sz="2000">
              <a:solidFill>
                <a:srgbClr val="000000"/>
              </a:solidFill>
              <a:latin typeface="Arial"/>
              <a:ea typeface="Arial"/>
              <a:cs typeface="Arial"/>
              <a:sym typeface="Arial"/>
            </a:endParaRPr>
          </a:p>
          <a:p>
            <a:pPr indent="0" lvl="0" marL="0" rtl="0" algn="l">
              <a:spcBef>
                <a:spcPts val="1200"/>
              </a:spcBef>
              <a:spcAft>
                <a:spcPts val="0"/>
              </a:spcAft>
              <a:buNone/>
            </a:pPr>
            <a:r>
              <a:t/>
            </a:r>
            <a:endParaRPr sz="2000">
              <a:solidFill>
                <a:schemeClr val="dk1"/>
              </a:solidFill>
            </a:endParaRPr>
          </a:p>
        </p:txBody>
      </p:sp>
      <p:pic>
        <p:nvPicPr>
          <p:cNvPr id="2763" name="Google Shape;2763;p75"/>
          <p:cNvPicPr preferRelativeResize="0"/>
          <p:nvPr/>
        </p:nvPicPr>
        <p:blipFill rotWithShape="1">
          <a:blip r:embed="rId3">
            <a:alphaModFix/>
          </a:blip>
          <a:srcRect b="0" l="34949" r="21538" t="0"/>
          <a:stretch/>
        </p:blipFill>
        <p:spPr>
          <a:xfrm>
            <a:off x="7476024" y="616350"/>
            <a:ext cx="1485226" cy="3987149"/>
          </a:xfrm>
          <a:prstGeom prst="rect">
            <a:avLst/>
          </a:prstGeom>
          <a:noFill/>
          <a:ln>
            <a:noFill/>
          </a:ln>
        </p:spPr>
      </p:pic>
      <p:grpSp>
        <p:nvGrpSpPr>
          <p:cNvPr id="2764" name="Google Shape;2764;p75"/>
          <p:cNvGrpSpPr/>
          <p:nvPr/>
        </p:nvGrpSpPr>
        <p:grpSpPr>
          <a:xfrm flipH="1">
            <a:off x="6459437" y="239255"/>
            <a:ext cx="1876721" cy="1521537"/>
            <a:chOff x="4969000" y="543475"/>
            <a:chExt cx="1575223" cy="1277100"/>
          </a:xfrm>
        </p:grpSpPr>
        <p:sp>
          <p:nvSpPr>
            <p:cNvPr id="2765" name="Google Shape;2765;p75"/>
            <p:cNvSpPr/>
            <p:nvPr/>
          </p:nvSpPr>
          <p:spPr>
            <a:xfrm>
              <a:off x="4969000" y="543475"/>
              <a:ext cx="70500" cy="1277100"/>
            </a:xfrm>
            <a:prstGeom prst="rect">
              <a:avLst/>
            </a:prstGeom>
            <a:solidFill>
              <a:schemeClr val="dk1"/>
            </a:solidFill>
            <a:ln>
              <a:noFill/>
            </a:ln>
          </p:spPr>
          <p:txBody>
            <a:bodyPr anchorCtr="0" anchor="ctr" bIns="108925" lIns="108925" spcFirstLastPara="1" rIns="108925" wrap="square" tIns="108925">
              <a:noAutofit/>
            </a:bodyPr>
            <a:lstStyle/>
            <a:p>
              <a:pPr indent="0" lvl="0" marL="0" rtl="0" algn="l">
                <a:spcBef>
                  <a:spcPts val="0"/>
                </a:spcBef>
                <a:spcAft>
                  <a:spcPts val="0"/>
                </a:spcAft>
                <a:buNone/>
              </a:pPr>
              <a:r>
                <a:t/>
              </a:r>
              <a:endParaRPr/>
            </a:p>
          </p:txBody>
        </p:sp>
        <p:sp>
          <p:nvSpPr>
            <p:cNvPr id="2766" name="Google Shape;2766;p75"/>
            <p:cNvSpPr/>
            <p:nvPr/>
          </p:nvSpPr>
          <p:spPr>
            <a:xfrm rot="5400000">
              <a:off x="5756573" y="-173675"/>
              <a:ext cx="70500" cy="1504800"/>
            </a:xfrm>
            <a:prstGeom prst="rect">
              <a:avLst/>
            </a:prstGeom>
            <a:solidFill>
              <a:schemeClr val="dk1"/>
            </a:solidFill>
            <a:ln>
              <a:noFill/>
            </a:ln>
          </p:spPr>
          <p:txBody>
            <a:bodyPr anchorCtr="0" anchor="ctr" bIns="108925" lIns="108925" spcFirstLastPara="1" rIns="108925" wrap="square" tIns="108925">
              <a:noAutofit/>
            </a:bodyPr>
            <a:lstStyle/>
            <a:p>
              <a:pPr indent="0" lvl="0" marL="0" rtl="0" algn="l">
                <a:spcBef>
                  <a:spcPts val="0"/>
                </a:spcBef>
                <a:spcAft>
                  <a:spcPts val="0"/>
                </a:spcAft>
                <a:buNone/>
              </a:pPr>
              <a:r>
                <a:t/>
              </a:r>
              <a:endParaRPr/>
            </a:p>
          </p:txBody>
        </p:sp>
      </p:gr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0" name="Shape 2770"/>
        <p:cNvGrpSpPr/>
        <p:nvPr/>
      </p:nvGrpSpPr>
      <p:grpSpPr>
        <a:xfrm>
          <a:off x="0" y="0"/>
          <a:ext cx="0" cy="0"/>
          <a:chOff x="0" y="0"/>
          <a:chExt cx="0" cy="0"/>
        </a:xfrm>
      </p:grpSpPr>
      <p:grpSp>
        <p:nvGrpSpPr>
          <p:cNvPr id="2771" name="Google Shape;2771;p76"/>
          <p:cNvGrpSpPr/>
          <p:nvPr/>
        </p:nvGrpSpPr>
        <p:grpSpPr>
          <a:xfrm>
            <a:off x="3912596" y="1569033"/>
            <a:ext cx="1318807" cy="1318807"/>
            <a:chOff x="2274125" y="1463085"/>
            <a:chExt cx="941400" cy="941400"/>
          </a:xfrm>
        </p:grpSpPr>
        <p:sp>
          <p:nvSpPr>
            <p:cNvPr id="2772" name="Google Shape;2772;p76"/>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3" name="Google Shape;2773;p76"/>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4" name="Google Shape;2774;p76"/>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5" name="Google Shape;2775;p76"/>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76" name="Google Shape;2776;p76"/>
          <p:cNvGrpSpPr/>
          <p:nvPr/>
        </p:nvGrpSpPr>
        <p:grpSpPr>
          <a:xfrm>
            <a:off x="6603421" y="3140520"/>
            <a:ext cx="1318807" cy="1318807"/>
            <a:chOff x="2274125" y="1463085"/>
            <a:chExt cx="941400" cy="941400"/>
          </a:xfrm>
        </p:grpSpPr>
        <p:sp>
          <p:nvSpPr>
            <p:cNvPr id="2777" name="Google Shape;2777;p76"/>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8" name="Google Shape;2778;p76"/>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79" name="Google Shape;2779;p76"/>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0" name="Google Shape;2780;p76"/>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781" name="Google Shape;2781;p76"/>
          <p:cNvGrpSpPr/>
          <p:nvPr/>
        </p:nvGrpSpPr>
        <p:grpSpPr>
          <a:xfrm>
            <a:off x="1221771" y="3140520"/>
            <a:ext cx="1318807" cy="1318807"/>
            <a:chOff x="2274125" y="1463085"/>
            <a:chExt cx="941400" cy="941400"/>
          </a:xfrm>
        </p:grpSpPr>
        <p:sp>
          <p:nvSpPr>
            <p:cNvPr id="2782" name="Google Shape;2782;p76"/>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3" name="Google Shape;2783;p76"/>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4" name="Google Shape;2784;p76"/>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85" name="Google Shape;2785;p76"/>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pic>
        <p:nvPicPr>
          <p:cNvPr id="2786" name="Google Shape;2786;p76"/>
          <p:cNvPicPr preferRelativeResize="0"/>
          <p:nvPr/>
        </p:nvPicPr>
        <p:blipFill rotWithShape="1">
          <a:blip r:embed="rId3">
            <a:alphaModFix/>
          </a:blip>
          <a:srcRect b="19932" l="41401" r="15542" t="3521"/>
          <a:stretch/>
        </p:blipFill>
        <p:spPr>
          <a:xfrm>
            <a:off x="1278625" y="3197374"/>
            <a:ext cx="1205100" cy="1205100"/>
          </a:xfrm>
          <a:prstGeom prst="ellipse">
            <a:avLst/>
          </a:prstGeom>
          <a:noFill/>
          <a:ln>
            <a:noFill/>
          </a:ln>
        </p:spPr>
      </p:pic>
      <p:pic>
        <p:nvPicPr>
          <p:cNvPr id="2787" name="Google Shape;2787;p76"/>
          <p:cNvPicPr preferRelativeResize="0"/>
          <p:nvPr/>
        </p:nvPicPr>
        <p:blipFill rotWithShape="1">
          <a:blip r:embed="rId4">
            <a:alphaModFix/>
          </a:blip>
          <a:srcRect b="12796" l="29730" r="27212" t="10668"/>
          <a:stretch/>
        </p:blipFill>
        <p:spPr>
          <a:xfrm>
            <a:off x="3969450" y="1625886"/>
            <a:ext cx="1205100" cy="1205100"/>
          </a:xfrm>
          <a:prstGeom prst="ellipse">
            <a:avLst/>
          </a:prstGeom>
          <a:noFill/>
          <a:ln>
            <a:noFill/>
          </a:ln>
        </p:spPr>
      </p:pic>
      <p:pic>
        <p:nvPicPr>
          <p:cNvPr id="2788" name="Google Shape;2788;p76"/>
          <p:cNvPicPr preferRelativeResize="0"/>
          <p:nvPr/>
        </p:nvPicPr>
        <p:blipFill rotWithShape="1">
          <a:blip r:embed="rId5">
            <a:alphaModFix/>
          </a:blip>
          <a:srcRect b="3393" l="24310" r="22375" t="1829"/>
          <a:stretch/>
        </p:blipFill>
        <p:spPr>
          <a:xfrm>
            <a:off x="6660275" y="3197375"/>
            <a:ext cx="1205100" cy="1205100"/>
          </a:xfrm>
          <a:prstGeom prst="ellipse">
            <a:avLst/>
          </a:prstGeom>
          <a:noFill/>
          <a:ln>
            <a:noFill/>
          </a:ln>
        </p:spPr>
      </p:pic>
      <p:sp>
        <p:nvSpPr>
          <p:cNvPr id="2789" name="Google Shape;2789;p76"/>
          <p:cNvSpPr txBox="1"/>
          <p:nvPr>
            <p:ph idx="6" type="title"/>
          </p:nvPr>
        </p:nvSpPr>
        <p:spPr>
          <a:xfrm>
            <a:off x="600375" y="365275"/>
            <a:ext cx="7704000" cy="5727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b="1" lang="en" sz="2200">
                <a:solidFill>
                  <a:srgbClr val="000000"/>
                </a:solidFill>
                <a:latin typeface="Arial"/>
                <a:ea typeface="Arial"/>
                <a:cs typeface="Arial"/>
                <a:sym typeface="Arial"/>
              </a:rPr>
              <a:t>THE BRIEF AND THE OUTLINE:</a:t>
            </a:r>
            <a:endParaRPr b="1" sz="2200">
              <a:solidFill>
                <a:srgbClr val="000000"/>
              </a:solidFill>
              <a:latin typeface="Arial"/>
              <a:ea typeface="Arial"/>
              <a:cs typeface="Arial"/>
              <a:sym typeface="Arial"/>
            </a:endParaRPr>
          </a:p>
          <a:p>
            <a:pPr indent="0" lvl="0" marL="0" rtl="0" algn="ctr">
              <a:spcBef>
                <a:spcPts val="1200"/>
              </a:spcBef>
              <a:spcAft>
                <a:spcPts val="0"/>
              </a:spcAft>
              <a:buNone/>
            </a:pPr>
            <a:r>
              <a:t/>
            </a:r>
            <a:endParaRPr>
              <a:solidFill>
                <a:schemeClr val="dk1"/>
              </a:solidFill>
            </a:endParaRPr>
          </a:p>
        </p:txBody>
      </p:sp>
      <p:sp>
        <p:nvSpPr>
          <p:cNvPr id="2790" name="Google Shape;2790;p76"/>
          <p:cNvSpPr txBox="1"/>
          <p:nvPr>
            <p:ph type="title"/>
          </p:nvPr>
        </p:nvSpPr>
        <p:spPr>
          <a:xfrm>
            <a:off x="973075" y="1840875"/>
            <a:ext cx="1816200" cy="356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000"/>
              <a:t>01</a:t>
            </a:r>
            <a:endParaRPr sz="3000"/>
          </a:p>
        </p:txBody>
      </p:sp>
      <p:sp>
        <p:nvSpPr>
          <p:cNvPr id="2791" name="Google Shape;2791;p76"/>
          <p:cNvSpPr txBox="1"/>
          <p:nvPr>
            <p:ph idx="1" type="subTitle"/>
          </p:nvPr>
        </p:nvSpPr>
        <p:spPr>
          <a:xfrm>
            <a:off x="712975" y="2231942"/>
            <a:ext cx="2336400" cy="874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2100">
                <a:solidFill>
                  <a:srgbClr val="000000"/>
                </a:solidFill>
                <a:latin typeface="Arial"/>
                <a:ea typeface="Arial"/>
                <a:cs typeface="Arial"/>
                <a:sym typeface="Arial"/>
              </a:rPr>
              <a:t>brief contains </a:t>
            </a:r>
            <a:endParaRPr sz="2100"/>
          </a:p>
        </p:txBody>
      </p:sp>
      <p:sp>
        <p:nvSpPr>
          <p:cNvPr id="2792" name="Google Shape;2792;p76"/>
          <p:cNvSpPr txBox="1"/>
          <p:nvPr>
            <p:ph idx="2" type="title"/>
          </p:nvPr>
        </p:nvSpPr>
        <p:spPr>
          <a:xfrm>
            <a:off x="3663900" y="3048075"/>
            <a:ext cx="1816200" cy="356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000"/>
              <a:t>02</a:t>
            </a:r>
            <a:endParaRPr sz="3000"/>
          </a:p>
        </p:txBody>
      </p:sp>
      <p:sp>
        <p:nvSpPr>
          <p:cNvPr id="2793" name="Google Shape;2793;p76"/>
          <p:cNvSpPr txBox="1"/>
          <p:nvPr>
            <p:ph idx="3" type="subTitle"/>
          </p:nvPr>
        </p:nvSpPr>
        <p:spPr>
          <a:xfrm>
            <a:off x="3375375" y="3048075"/>
            <a:ext cx="2336400" cy="1764300"/>
          </a:xfrm>
          <a:prstGeom prst="rect">
            <a:avLst/>
          </a:prstGeom>
        </p:spPr>
        <p:txBody>
          <a:bodyPr anchorCtr="0" anchor="ctr" bIns="91425" lIns="91425" spcFirstLastPara="1" rIns="91425" wrap="square" tIns="91425">
            <a:noAutofit/>
          </a:bodyPr>
          <a:lstStyle/>
          <a:p>
            <a:pPr indent="0" lvl="0" marL="0" rtl="0" algn="just">
              <a:lnSpc>
                <a:spcPct val="115000"/>
              </a:lnSpc>
              <a:spcBef>
                <a:spcPts val="1200"/>
              </a:spcBef>
              <a:spcAft>
                <a:spcPts val="0"/>
              </a:spcAft>
              <a:buNone/>
            </a:pPr>
            <a:r>
              <a:rPr lang="en">
                <a:solidFill>
                  <a:srgbClr val="000000"/>
                </a:solidFill>
                <a:latin typeface="Arial"/>
                <a:ea typeface="Arial"/>
                <a:cs typeface="Arial"/>
                <a:sym typeface="Arial"/>
              </a:rPr>
              <a:t> </a:t>
            </a:r>
            <a:endParaRPr>
              <a:solidFill>
                <a:srgbClr val="000000"/>
              </a:solidFill>
              <a:latin typeface="Arial"/>
              <a:ea typeface="Arial"/>
              <a:cs typeface="Arial"/>
              <a:sym typeface="Arial"/>
            </a:endParaRPr>
          </a:p>
          <a:p>
            <a:pPr indent="0" lvl="0" marL="0" rtl="0" algn="ctr">
              <a:spcBef>
                <a:spcPts val="1200"/>
              </a:spcBef>
              <a:spcAft>
                <a:spcPts val="0"/>
              </a:spcAft>
              <a:buNone/>
            </a:pPr>
            <a:r>
              <a:rPr b="1" lang="en" sz="1800">
                <a:solidFill>
                  <a:srgbClr val="000000"/>
                </a:solidFill>
                <a:latin typeface="Arial"/>
                <a:ea typeface="Arial"/>
                <a:cs typeface="Arial"/>
                <a:sym typeface="Arial"/>
              </a:rPr>
              <a:t>Certain rules  govern the making of the brief and the outline </a:t>
            </a:r>
            <a:endParaRPr sz="1800"/>
          </a:p>
        </p:txBody>
      </p:sp>
      <p:sp>
        <p:nvSpPr>
          <p:cNvPr id="2794" name="Google Shape;2794;p76"/>
          <p:cNvSpPr txBox="1"/>
          <p:nvPr>
            <p:ph idx="4" type="title"/>
          </p:nvPr>
        </p:nvSpPr>
        <p:spPr>
          <a:xfrm>
            <a:off x="6354725" y="1840875"/>
            <a:ext cx="1816200" cy="356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sz="3000"/>
              <a:t>03</a:t>
            </a:r>
            <a:endParaRPr sz="3000"/>
          </a:p>
        </p:txBody>
      </p:sp>
      <p:sp>
        <p:nvSpPr>
          <p:cNvPr id="2795" name="Google Shape;2795;p76"/>
          <p:cNvSpPr txBox="1"/>
          <p:nvPr>
            <p:ph idx="5" type="subTitle"/>
          </p:nvPr>
        </p:nvSpPr>
        <p:spPr>
          <a:xfrm>
            <a:off x="5711775" y="2231950"/>
            <a:ext cx="3498600" cy="8742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2000">
                <a:solidFill>
                  <a:srgbClr val="000000"/>
                </a:solidFill>
                <a:latin typeface="Arial"/>
                <a:ea typeface="Arial"/>
                <a:cs typeface="Arial"/>
                <a:sym typeface="Arial"/>
              </a:rPr>
              <a:t>rules to be followed in the course of the interpellation and the rebuttal</a:t>
            </a:r>
            <a:endParaRPr sz="2000"/>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99" name="Shape 2799"/>
        <p:cNvGrpSpPr/>
        <p:nvPr/>
      </p:nvGrpSpPr>
      <p:grpSpPr>
        <a:xfrm>
          <a:off x="0" y="0"/>
          <a:ext cx="0" cy="0"/>
          <a:chOff x="0" y="0"/>
          <a:chExt cx="0" cy="0"/>
        </a:xfrm>
      </p:grpSpPr>
      <p:sp>
        <p:nvSpPr>
          <p:cNvPr id="2800" name="Google Shape;2800;p77"/>
          <p:cNvSpPr txBox="1"/>
          <p:nvPr>
            <p:ph type="title"/>
          </p:nvPr>
        </p:nvSpPr>
        <p:spPr>
          <a:xfrm>
            <a:off x="179425" y="445025"/>
            <a:ext cx="8831700" cy="1777800"/>
          </a:xfrm>
          <a:prstGeom prst="rect">
            <a:avLst/>
          </a:prstGeom>
        </p:spPr>
        <p:txBody>
          <a:bodyPr anchorCtr="0" anchor="ctr" bIns="91425" lIns="91425" spcFirstLastPara="1" rIns="91425" wrap="square" tIns="91425">
            <a:noAutofit/>
          </a:bodyPr>
          <a:lstStyle/>
          <a:p>
            <a:pPr indent="0" lvl="0" marL="0" rtl="0" algn="ctr">
              <a:lnSpc>
                <a:spcPct val="115000"/>
              </a:lnSpc>
              <a:spcBef>
                <a:spcPts val="1200"/>
              </a:spcBef>
              <a:spcAft>
                <a:spcPts val="0"/>
              </a:spcAft>
              <a:buNone/>
            </a:pPr>
            <a:r>
              <a:rPr b="1" lang="en">
                <a:solidFill>
                  <a:srgbClr val="000000"/>
                </a:solidFill>
                <a:latin typeface="Arial"/>
                <a:ea typeface="Arial"/>
                <a:cs typeface="Arial"/>
                <a:sym typeface="Arial"/>
              </a:rPr>
              <a:t>The Points of Difference Between the Main and the Rebuttal Speech</a:t>
            </a:r>
            <a:endParaRPr b="1">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t/>
            </a:r>
            <a:endParaRPr b="1" sz="2000">
              <a:solidFill>
                <a:srgbClr val="000000"/>
              </a:solidFill>
              <a:latin typeface="Arial"/>
              <a:ea typeface="Arial"/>
              <a:cs typeface="Arial"/>
              <a:sym typeface="Arial"/>
            </a:endParaRPr>
          </a:p>
          <a:p>
            <a:pPr indent="0" lvl="0" marL="0" rtl="0" algn="ctr">
              <a:lnSpc>
                <a:spcPct val="100000"/>
              </a:lnSpc>
              <a:spcBef>
                <a:spcPts val="1200"/>
              </a:spcBef>
              <a:spcAft>
                <a:spcPts val="0"/>
              </a:spcAft>
              <a:buNone/>
            </a:pPr>
            <a:r>
              <a:t/>
            </a:r>
            <a:endParaRPr b="1">
              <a:solidFill>
                <a:schemeClr val="dk1"/>
              </a:solidFill>
            </a:endParaRPr>
          </a:p>
        </p:txBody>
      </p:sp>
      <p:grpSp>
        <p:nvGrpSpPr>
          <p:cNvPr id="2801" name="Google Shape;2801;p77"/>
          <p:cNvGrpSpPr/>
          <p:nvPr/>
        </p:nvGrpSpPr>
        <p:grpSpPr>
          <a:xfrm>
            <a:off x="750519" y="1515125"/>
            <a:ext cx="344721" cy="344694"/>
            <a:chOff x="750519" y="1515125"/>
            <a:chExt cx="344721" cy="344694"/>
          </a:xfrm>
        </p:grpSpPr>
        <p:sp>
          <p:nvSpPr>
            <p:cNvPr id="2802" name="Google Shape;2802;p77"/>
            <p:cNvSpPr/>
            <p:nvPr/>
          </p:nvSpPr>
          <p:spPr>
            <a:xfrm>
              <a:off x="750519" y="1561055"/>
              <a:ext cx="160891" cy="158125"/>
            </a:xfrm>
            <a:custGeom>
              <a:rect b="b" l="l" r="r" t="t"/>
              <a:pathLst>
                <a:path extrusionOk="0" h="5887" w="5990">
                  <a:moveTo>
                    <a:pt x="2037" y="1"/>
                  </a:moveTo>
                  <a:cubicBezTo>
                    <a:pt x="754" y="1182"/>
                    <a:pt x="1" y="2893"/>
                    <a:pt x="1" y="4706"/>
                  </a:cubicBezTo>
                  <a:cubicBezTo>
                    <a:pt x="1" y="5134"/>
                    <a:pt x="1" y="5562"/>
                    <a:pt x="112" y="5887"/>
                  </a:cubicBezTo>
                  <a:lnTo>
                    <a:pt x="2353" y="5887"/>
                  </a:lnTo>
                  <a:cubicBezTo>
                    <a:pt x="2678" y="5887"/>
                    <a:pt x="2781" y="5673"/>
                    <a:pt x="2781" y="5459"/>
                  </a:cubicBezTo>
                  <a:cubicBezTo>
                    <a:pt x="2781" y="4817"/>
                    <a:pt x="3320" y="4278"/>
                    <a:pt x="3962" y="4278"/>
                  </a:cubicBezTo>
                  <a:lnTo>
                    <a:pt x="5561" y="4278"/>
                  </a:lnTo>
                  <a:cubicBezTo>
                    <a:pt x="5886" y="4278"/>
                    <a:pt x="5989" y="4065"/>
                    <a:pt x="5989" y="3851"/>
                  </a:cubicBezTo>
                  <a:cubicBezTo>
                    <a:pt x="5989" y="3637"/>
                    <a:pt x="5886" y="3423"/>
                    <a:pt x="5561" y="3423"/>
                  </a:cubicBezTo>
                  <a:cubicBezTo>
                    <a:pt x="4920" y="3423"/>
                    <a:pt x="4389" y="2893"/>
                    <a:pt x="4389" y="2251"/>
                  </a:cubicBezTo>
                  <a:cubicBezTo>
                    <a:pt x="4389" y="2037"/>
                    <a:pt x="4278" y="1823"/>
                    <a:pt x="3962" y="1823"/>
                  </a:cubicBezTo>
                  <a:lnTo>
                    <a:pt x="3209" y="1823"/>
                  </a:lnTo>
                  <a:cubicBezTo>
                    <a:pt x="2567" y="1823"/>
                    <a:pt x="2037" y="1284"/>
                    <a:pt x="2037" y="643"/>
                  </a:cubicBezTo>
                  <a:lnTo>
                    <a:pt x="203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3" name="Google Shape;2803;p77"/>
            <p:cNvSpPr/>
            <p:nvPr/>
          </p:nvSpPr>
          <p:spPr>
            <a:xfrm>
              <a:off x="997546" y="1589795"/>
              <a:ext cx="94923" cy="66210"/>
            </a:xfrm>
            <a:custGeom>
              <a:rect b="b" l="l" r="r" t="t"/>
              <a:pathLst>
                <a:path extrusionOk="0" h="2465" w="3534">
                  <a:moveTo>
                    <a:pt x="428" y="0"/>
                  </a:moveTo>
                  <a:cubicBezTo>
                    <a:pt x="214" y="0"/>
                    <a:pt x="0" y="214"/>
                    <a:pt x="0" y="428"/>
                  </a:cubicBezTo>
                  <a:cubicBezTo>
                    <a:pt x="0" y="642"/>
                    <a:pt x="214" y="856"/>
                    <a:pt x="428" y="856"/>
                  </a:cubicBezTo>
                  <a:cubicBezTo>
                    <a:pt x="1070" y="856"/>
                    <a:pt x="1609" y="1395"/>
                    <a:pt x="1609" y="2036"/>
                  </a:cubicBezTo>
                  <a:cubicBezTo>
                    <a:pt x="1609" y="2250"/>
                    <a:pt x="1711" y="2464"/>
                    <a:pt x="2036" y="2464"/>
                  </a:cubicBezTo>
                  <a:lnTo>
                    <a:pt x="3533" y="2464"/>
                  </a:lnTo>
                  <a:cubicBezTo>
                    <a:pt x="3320" y="1497"/>
                    <a:pt x="2994" y="753"/>
                    <a:pt x="246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4" name="Google Shape;2804;p77"/>
            <p:cNvSpPr/>
            <p:nvPr/>
          </p:nvSpPr>
          <p:spPr>
            <a:xfrm>
              <a:off x="888389" y="1739134"/>
              <a:ext cx="198334" cy="120682"/>
            </a:xfrm>
            <a:custGeom>
              <a:rect b="b" l="l" r="r" t="t"/>
              <a:pathLst>
                <a:path extrusionOk="0" h="4493" w="7384">
                  <a:moveTo>
                    <a:pt x="3636" y="1"/>
                  </a:moveTo>
                  <a:cubicBezTo>
                    <a:pt x="3423" y="1"/>
                    <a:pt x="3209" y="215"/>
                    <a:pt x="3209" y="429"/>
                  </a:cubicBezTo>
                  <a:cubicBezTo>
                    <a:pt x="3209" y="1070"/>
                    <a:pt x="2678" y="1609"/>
                    <a:pt x="2037" y="1609"/>
                  </a:cubicBezTo>
                  <a:lnTo>
                    <a:pt x="428" y="1609"/>
                  </a:lnTo>
                  <a:cubicBezTo>
                    <a:pt x="215" y="1609"/>
                    <a:pt x="1" y="1823"/>
                    <a:pt x="1" y="2037"/>
                  </a:cubicBezTo>
                  <a:cubicBezTo>
                    <a:pt x="1" y="2251"/>
                    <a:pt x="215" y="2465"/>
                    <a:pt x="428" y="2465"/>
                  </a:cubicBezTo>
                  <a:cubicBezTo>
                    <a:pt x="1070" y="2465"/>
                    <a:pt x="1609" y="2995"/>
                    <a:pt x="1609" y="3637"/>
                  </a:cubicBezTo>
                  <a:lnTo>
                    <a:pt x="1609" y="4492"/>
                  </a:lnTo>
                  <a:cubicBezTo>
                    <a:pt x="4278" y="4278"/>
                    <a:pt x="6528" y="2465"/>
                    <a:pt x="73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5" name="Google Shape;2805;p77"/>
            <p:cNvSpPr/>
            <p:nvPr/>
          </p:nvSpPr>
          <p:spPr>
            <a:xfrm>
              <a:off x="759248" y="1515125"/>
              <a:ext cx="335992" cy="344694"/>
            </a:xfrm>
            <a:custGeom>
              <a:rect b="b" l="l" r="r" t="t"/>
              <a:pathLst>
                <a:path extrusionOk="0" h="12833" w="12509">
                  <a:moveTo>
                    <a:pt x="6092" y="0"/>
                  </a:moveTo>
                  <a:cubicBezTo>
                    <a:pt x="4706" y="0"/>
                    <a:pt x="3525" y="428"/>
                    <a:pt x="2456" y="1069"/>
                  </a:cubicBezTo>
                  <a:lnTo>
                    <a:pt x="2456" y="2353"/>
                  </a:lnTo>
                  <a:cubicBezTo>
                    <a:pt x="2456" y="2678"/>
                    <a:pt x="2670" y="2780"/>
                    <a:pt x="2884" y="2780"/>
                  </a:cubicBezTo>
                  <a:lnTo>
                    <a:pt x="3637" y="2780"/>
                  </a:lnTo>
                  <a:cubicBezTo>
                    <a:pt x="4278" y="2780"/>
                    <a:pt x="4809" y="3319"/>
                    <a:pt x="4809" y="3961"/>
                  </a:cubicBezTo>
                  <a:cubicBezTo>
                    <a:pt x="4809" y="4175"/>
                    <a:pt x="5023" y="4389"/>
                    <a:pt x="5236" y="4389"/>
                  </a:cubicBezTo>
                  <a:cubicBezTo>
                    <a:pt x="5878" y="4389"/>
                    <a:pt x="6417" y="4919"/>
                    <a:pt x="6417" y="5561"/>
                  </a:cubicBezTo>
                  <a:cubicBezTo>
                    <a:pt x="6417" y="6202"/>
                    <a:pt x="5878" y="6741"/>
                    <a:pt x="5236" y="6741"/>
                  </a:cubicBezTo>
                  <a:lnTo>
                    <a:pt x="3637" y="6741"/>
                  </a:lnTo>
                  <a:cubicBezTo>
                    <a:pt x="3423" y="6741"/>
                    <a:pt x="3209" y="6955"/>
                    <a:pt x="3209" y="7169"/>
                  </a:cubicBezTo>
                  <a:cubicBezTo>
                    <a:pt x="3209" y="7811"/>
                    <a:pt x="2781" y="8341"/>
                    <a:pt x="2028" y="8341"/>
                  </a:cubicBezTo>
                  <a:lnTo>
                    <a:pt x="1" y="8341"/>
                  </a:lnTo>
                  <a:cubicBezTo>
                    <a:pt x="745" y="10805"/>
                    <a:pt x="2995" y="12618"/>
                    <a:pt x="5664" y="12832"/>
                  </a:cubicBezTo>
                  <a:lnTo>
                    <a:pt x="5664" y="11977"/>
                  </a:lnTo>
                  <a:cubicBezTo>
                    <a:pt x="5664" y="11763"/>
                    <a:pt x="5561" y="11549"/>
                    <a:pt x="5236" y="11549"/>
                  </a:cubicBezTo>
                  <a:cubicBezTo>
                    <a:pt x="4595" y="11549"/>
                    <a:pt x="4064" y="11019"/>
                    <a:pt x="4064" y="10377"/>
                  </a:cubicBezTo>
                  <a:cubicBezTo>
                    <a:pt x="4064" y="9735"/>
                    <a:pt x="4595" y="9196"/>
                    <a:pt x="5236" y="9196"/>
                  </a:cubicBezTo>
                  <a:lnTo>
                    <a:pt x="6845" y="9196"/>
                  </a:lnTo>
                  <a:cubicBezTo>
                    <a:pt x="7161" y="9196"/>
                    <a:pt x="7272" y="8983"/>
                    <a:pt x="7272" y="8769"/>
                  </a:cubicBezTo>
                  <a:cubicBezTo>
                    <a:pt x="7272" y="8127"/>
                    <a:pt x="7803" y="7597"/>
                    <a:pt x="8444" y="7597"/>
                  </a:cubicBezTo>
                  <a:lnTo>
                    <a:pt x="12405" y="7597"/>
                  </a:lnTo>
                  <a:cubicBezTo>
                    <a:pt x="12405" y="7272"/>
                    <a:pt x="12508" y="6844"/>
                    <a:pt x="12508" y="6416"/>
                  </a:cubicBezTo>
                  <a:lnTo>
                    <a:pt x="12508" y="5988"/>
                  </a:lnTo>
                  <a:lnTo>
                    <a:pt x="10908" y="5988"/>
                  </a:lnTo>
                  <a:cubicBezTo>
                    <a:pt x="10267" y="5988"/>
                    <a:pt x="9728" y="5458"/>
                    <a:pt x="9728" y="4816"/>
                  </a:cubicBezTo>
                  <a:cubicBezTo>
                    <a:pt x="9728" y="4603"/>
                    <a:pt x="9514" y="4389"/>
                    <a:pt x="9300" y="4389"/>
                  </a:cubicBezTo>
                  <a:cubicBezTo>
                    <a:pt x="8658" y="4389"/>
                    <a:pt x="8128" y="3850"/>
                    <a:pt x="8128" y="3208"/>
                  </a:cubicBezTo>
                  <a:cubicBezTo>
                    <a:pt x="8128" y="2566"/>
                    <a:pt x="8658" y="2036"/>
                    <a:pt x="9300" y="2036"/>
                  </a:cubicBezTo>
                  <a:lnTo>
                    <a:pt x="10797" y="2036"/>
                  </a:lnTo>
                  <a:cubicBezTo>
                    <a:pt x="9625" y="753"/>
                    <a:pt x="7914" y="0"/>
                    <a:pt x="60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06" name="Google Shape;2806;p77"/>
          <p:cNvGrpSpPr/>
          <p:nvPr/>
        </p:nvGrpSpPr>
        <p:grpSpPr>
          <a:xfrm>
            <a:off x="1506049" y="1515125"/>
            <a:ext cx="381922" cy="346091"/>
            <a:chOff x="1506049" y="1515125"/>
            <a:chExt cx="381922" cy="346091"/>
          </a:xfrm>
        </p:grpSpPr>
        <p:sp>
          <p:nvSpPr>
            <p:cNvPr id="2807" name="Google Shape;2807;p77"/>
            <p:cNvSpPr/>
            <p:nvPr/>
          </p:nvSpPr>
          <p:spPr>
            <a:xfrm>
              <a:off x="1506049" y="1529575"/>
              <a:ext cx="235535" cy="172387"/>
            </a:xfrm>
            <a:custGeom>
              <a:rect b="b" l="l" r="r" t="t"/>
              <a:pathLst>
                <a:path extrusionOk="0" h="6418" w="8769">
                  <a:moveTo>
                    <a:pt x="0" y="1"/>
                  </a:moveTo>
                  <a:lnTo>
                    <a:pt x="0" y="104"/>
                  </a:lnTo>
                  <a:cubicBezTo>
                    <a:pt x="0" y="745"/>
                    <a:pt x="0" y="1284"/>
                    <a:pt x="214" y="1712"/>
                  </a:cubicBezTo>
                  <a:cubicBezTo>
                    <a:pt x="317" y="2028"/>
                    <a:pt x="531" y="2456"/>
                    <a:pt x="1497" y="2781"/>
                  </a:cubicBezTo>
                  <a:lnTo>
                    <a:pt x="5133" y="2781"/>
                  </a:lnTo>
                  <a:lnTo>
                    <a:pt x="5133" y="3526"/>
                  </a:lnTo>
                  <a:lnTo>
                    <a:pt x="1925" y="3526"/>
                  </a:lnTo>
                  <a:cubicBezTo>
                    <a:pt x="2028" y="4167"/>
                    <a:pt x="2567" y="4595"/>
                    <a:pt x="3208" y="4595"/>
                  </a:cubicBezTo>
                  <a:lnTo>
                    <a:pt x="5133" y="4595"/>
                  </a:lnTo>
                  <a:lnTo>
                    <a:pt x="5133" y="5450"/>
                  </a:lnTo>
                  <a:lnTo>
                    <a:pt x="3739" y="5450"/>
                  </a:lnTo>
                  <a:cubicBezTo>
                    <a:pt x="3953" y="5989"/>
                    <a:pt x="4491" y="6417"/>
                    <a:pt x="5133" y="6417"/>
                  </a:cubicBezTo>
                  <a:cubicBezTo>
                    <a:pt x="5877" y="6417"/>
                    <a:pt x="6733" y="6092"/>
                    <a:pt x="7272" y="5562"/>
                  </a:cubicBezTo>
                  <a:lnTo>
                    <a:pt x="7802" y="5023"/>
                  </a:lnTo>
                  <a:cubicBezTo>
                    <a:pt x="8769" y="4065"/>
                    <a:pt x="8658" y="2781"/>
                    <a:pt x="8341" y="1926"/>
                  </a:cubicBezTo>
                  <a:cubicBezTo>
                    <a:pt x="7942" y="1127"/>
                    <a:pt x="7073" y="418"/>
                    <a:pt x="5831" y="418"/>
                  </a:cubicBezTo>
                  <a:cubicBezTo>
                    <a:pt x="5743" y="418"/>
                    <a:pt x="5653" y="421"/>
                    <a:pt x="5561" y="429"/>
                  </a:cubicBezTo>
                  <a:cubicBezTo>
                    <a:pt x="4653" y="518"/>
                    <a:pt x="3899" y="557"/>
                    <a:pt x="3261" y="557"/>
                  </a:cubicBezTo>
                  <a:cubicBezTo>
                    <a:pt x="1644" y="557"/>
                    <a:pt x="767" y="308"/>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08" name="Google Shape;2808;p77"/>
            <p:cNvSpPr/>
            <p:nvPr/>
          </p:nvSpPr>
          <p:spPr>
            <a:xfrm>
              <a:off x="1520285" y="1515125"/>
              <a:ext cx="367687" cy="346091"/>
            </a:xfrm>
            <a:custGeom>
              <a:rect b="b" l="l" r="r" t="t"/>
              <a:pathLst>
                <a:path extrusionOk="0" h="12885" w="13689">
                  <a:moveTo>
                    <a:pt x="11977" y="1069"/>
                  </a:moveTo>
                  <a:lnTo>
                    <a:pt x="11977" y="1925"/>
                  </a:lnTo>
                  <a:lnTo>
                    <a:pt x="11122" y="1925"/>
                  </a:lnTo>
                  <a:lnTo>
                    <a:pt x="11122" y="1069"/>
                  </a:lnTo>
                  <a:close/>
                  <a:moveTo>
                    <a:pt x="11447" y="0"/>
                  </a:moveTo>
                  <a:cubicBezTo>
                    <a:pt x="10908" y="0"/>
                    <a:pt x="10378" y="214"/>
                    <a:pt x="10053" y="642"/>
                  </a:cubicBezTo>
                  <a:lnTo>
                    <a:pt x="8555" y="2139"/>
                  </a:lnTo>
                  <a:cubicBezTo>
                    <a:pt x="8881" y="2780"/>
                    <a:pt x="8983" y="3533"/>
                    <a:pt x="8881" y="4175"/>
                  </a:cubicBezTo>
                  <a:cubicBezTo>
                    <a:pt x="8769" y="4919"/>
                    <a:pt x="8342" y="5561"/>
                    <a:pt x="7811" y="6202"/>
                  </a:cubicBezTo>
                  <a:lnTo>
                    <a:pt x="7383" y="6630"/>
                  </a:lnTo>
                  <a:cubicBezTo>
                    <a:pt x="6631" y="7383"/>
                    <a:pt x="5672" y="7811"/>
                    <a:pt x="4603" y="7811"/>
                  </a:cubicBezTo>
                  <a:cubicBezTo>
                    <a:pt x="4064" y="7811"/>
                    <a:pt x="3636" y="7699"/>
                    <a:pt x="3320" y="7383"/>
                  </a:cubicBezTo>
                  <a:lnTo>
                    <a:pt x="1" y="10694"/>
                  </a:lnTo>
                  <a:cubicBezTo>
                    <a:pt x="819" y="12140"/>
                    <a:pt x="2298" y="12884"/>
                    <a:pt x="3812" y="12884"/>
                  </a:cubicBezTo>
                  <a:cubicBezTo>
                    <a:pt x="4878" y="12884"/>
                    <a:pt x="5961" y="12516"/>
                    <a:pt x="6844" y="11763"/>
                  </a:cubicBezTo>
                  <a:lnTo>
                    <a:pt x="6314" y="9094"/>
                  </a:lnTo>
                  <a:lnTo>
                    <a:pt x="7597" y="9094"/>
                  </a:lnTo>
                  <a:cubicBezTo>
                    <a:pt x="9736" y="9094"/>
                    <a:pt x="11447" y="7383"/>
                    <a:pt x="11447" y="5244"/>
                  </a:cubicBezTo>
                  <a:lnTo>
                    <a:pt x="11447" y="3850"/>
                  </a:lnTo>
                  <a:cubicBezTo>
                    <a:pt x="11447" y="3422"/>
                    <a:pt x="11875" y="2994"/>
                    <a:pt x="12405" y="2994"/>
                  </a:cubicBezTo>
                  <a:lnTo>
                    <a:pt x="13688" y="2994"/>
                  </a:lnTo>
                  <a:lnTo>
                    <a:pt x="13261" y="1394"/>
                  </a:lnTo>
                  <a:cubicBezTo>
                    <a:pt x="13047" y="539"/>
                    <a:pt x="12302" y="0"/>
                    <a:pt x="11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09" name="Google Shape;2809;p77"/>
          <p:cNvGrpSpPr/>
          <p:nvPr/>
        </p:nvGrpSpPr>
        <p:grpSpPr>
          <a:xfrm>
            <a:off x="7968599" y="3973744"/>
            <a:ext cx="361938" cy="361936"/>
            <a:chOff x="7968599" y="3973744"/>
            <a:chExt cx="361938" cy="361936"/>
          </a:xfrm>
        </p:grpSpPr>
        <p:sp>
          <p:nvSpPr>
            <p:cNvPr id="2810" name="Google Shape;2810;p77"/>
            <p:cNvSpPr/>
            <p:nvPr/>
          </p:nvSpPr>
          <p:spPr>
            <a:xfrm>
              <a:off x="8212618" y="3973744"/>
              <a:ext cx="94923" cy="83454"/>
            </a:xfrm>
            <a:custGeom>
              <a:rect b="b" l="l" r="r" t="t"/>
              <a:pathLst>
                <a:path extrusionOk="0" h="3107" w="3534">
                  <a:moveTo>
                    <a:pt x="1070" y="1"/>
                  </a:moveTo>
                  <a:cubicBezTo>
                    <a:pt x="539" y="1"/>
                    <a:pt x="0" y="428"/>
                    <a:pt x="0" y="1070"/>
                  </a:cubicBezTo>
                  <a:cubicBezTo>
                    <a:pt x="0" y="1609"/>
                    <a:pt x="539" y="2251"/>
                    <a:pt x="1823" y="3106"/>
                  </a:cubicBezTo>
                  <a:cubicBezTo>
                    <a:pt x="3106" y="2251"/>
                    <a:pt x="3534" y="1609"/>
                    <a:pt x="3534" y="1070"/>
                  </a:cubicBezTo>
                  <a:cubicBezTo>
                    <a:pt x="3534" y="428"/>
                    <a:pt x="3106" y="1"/>
                    <a:pt x="2567" y="1"/>
                  </a:cubicBezTo>
                  <a:cubicBezTo>
                    <a:pt x="2250" y="1"/>
                    <a:pt x="2036" y="112"/>
                    <a:pt x="1823" y="326"/>
                  </a:cubicBezTo>
                  <a:cubicBezTo>
                    <a:pt x="1609" y="112"/>
                    <a:pt x="1395" y="1"/>
                    <a:pt x="10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1" name="Google Shape;2811;p77"/>
            <p:cNvSpPr/>
            <p:nvPr/>
          </p:nvSpPr>
          <p:spPr>
            <a:xfrm>
              <a:off x="7988583" y="3973744"/>
              <a:ext cx="94923" cy="83454"/>
            </a:xfrm>
            <a:custGeom>
              <a:rect b="b" l="l" r="r" t="t"/>
              <a:pathLst>
                <a:path extrusionOk="0" h="3107" w="3534">
                  <a:moveTo>
                    <a:pt x="1070" y="1"/>
                  </a:moveTo>
                  <a:cubicBezTo>
                    <a:pt x="428" y="1"/>
                    <a:pt x="0" y="428"/>
                    <a:pt x="0" y="1070"/>
                  </a:cubicBezTo>
                  <a:cubicBezTo>
                    <a:pt x="0" y="1609"/>
                    <a:pt x="539" y="2251"/>
                    <a:pt x="1823" y="3106"/>
                  </a:cubicBezTo>
                  <a:cubicBezTo>
                    <a:pt x="3106" y="2251"/>
                    <a:pt x="3534" y="1609"/>
                    <a:pt x="3534" y="1070"/>
                  </a:cubicBezTo>
                  <a:cubicBezTo>
                    <a:pt x="3534" y="428"/>
                    <a:pt x="3106" y="1"/>
                    <a:pt x="2567" y="1"/>
                  </a:cubicBezTo>
                  <a:cubicBezTo>
                    <a:pt x="2250" y="1"/>
                    <a:pt x="1925" y="112"/>
                    <a:pt x="1823" y="326"/>
                  </a:cubicBezTo>
                  <a:cubicBezTo>
                    <a:pt x="1609" y="112"/>
                    <a:pt x="1284" y="1"/>
                    <a:pt x="10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2" name="Google Shape;2812;p77"/>
            <p:cNvSpPr/>
            <p:nvPr/>
          </p:nvSpPr>
          <p:spPr>
            <a:xfrm>
              <a:off x="8074748" y="4065658"/>
              <a:ext cx="149395" cy="80446"/>
            </a:xfrm>
            <a:custGeom>
              <a:rect b="b" l="l" r="r" t="t"/>
              <a:pathLst>
                <a:path extrusionOk="0" h="2995" w="5562">
                  <a:moveTo>
                    <a:pt x="1609" y="1"/>
                  </a:moveTo>
                  <a:cubicBezTo>
                    <a:pt x="753" y="1"/>
                    <a:pt x="0" y="642"/>
                    <a:pt x="0" y="1609"/>
                  </a:cubicBezTo>
                  <a:cubicBezTo>
                    <a:pt x="0" y="2037"/>
                    <a:pt x="214" y="2464"/>
                    <a:pt x="642" y="2995"/>
                  </a:cubicBezTo>
                  <a:lnTo>
                    <a:pt x="4920" y="2995"/>
                  </a:lnTo>
                  <a:cubicBezTo>
                    <a:pt x="5347" y="2464"/>
                    <a:pt x="5561" y="2037"/>
                    <a:pt x="5561" y="1609"/>
                  </a:cubicBezTo>
                  <a:cubicBezTo>
                    <a:pt x="5561" y="642"/>
                    <a:pt x="4817" y="1"/>
                    <a:pt x="3961" y="1"/>
                  </a:cubicBezTo>
                  <a:cubicBezTo>
                    <a:pt x="3534" y="1"/>
                    <a:pt x="3106" y="214"/>
                    <a:pt x="2781" y="540"/>
                  </a:cubicBezTo>
                  <a:cubicBezTo>
                    <a:pt x="2464" y="214"/>
                    <a:pt x="2037" y="1"/>
                    <a:pt x="16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3" name="Google Shape;2813;p77"/>
            <p:cNvSpPr/>
            <p:nvPr/>
          </p:nvSpPr>
          <p:spPr>
            <a:xfrm>
              <a:off x="8114957" y="4212257"/>
              <a:ext cx="206822" cy="123422"/>
            </a:xfrm>
            <a:custGeom>
              <a:rect b="b" l="l" r="r" t="t"/>
              <a:pathLst>
                <a:path extrusionOk="0" h="4595" w="7700">
                  <a:moveTo>
                    <a:pt x="3850" y="1"/>
                  </a:moveTo>
                  <a:cubicBezTo>
                    <a:pt x="3534" y="1"/>
                    <a:pt x="3423" y="214"/>
                    <a:pt x="3423" y="428"/>
                  </a:cubicBezTo>
                  <a:cubicBezTo>
                    <a:pt x="3423" y="1070"/>
                    <a:pt x="2781" y="1712"/>
                    <a:pt x="2139" y="1712"/>
                  </a:cubicBezTo>
                  <a:lnTo>
                    <a:pt x="428" y="1712"/>
                  </a:lnTo>
                  <a:cubicBezTo>
                    <a:pt x="214" y="1712"/>
                    <a:pt x="1" y="1925"/>
                    <a:pt x="1" y="2139"/>
                  </a:cubicBezTo>
                  <a:cubicBezTo>
                    <a:pt x="1" y="2353"/>
                    <a:pt x="214" y="2567"/>
                    <a:pt x="428" y="2567"/>
                  </a:cubicBezTo>
                  <a:cubicBezTo>
                    <a:pt x="1181" y="2567"/>
                    <a:pt x="1712" y="3097"/>
                    <a:pt x="1712" y="3850"/>
                  </a:cubicBezTo>
                  <a:lnTo>
                    <a:pt x="1712" y="4594"/>
                  </a:lnTo>
                  <a:cubicBezTo>
                    <a:pt x="4492" y="4492"/>
                    <a:pt x="6844" y="2567"/>
                    <a:pt x="77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4" name="Google Shape;2814;p77"/>
            <p:cNvSpPr/>
            <p:nvPr/>
          </p:nvSpPr>
          <p:spPr>
            <a:xfrm>
              <a:off x="7968599" y="4166300"/>
              <a:ext cx="83185" cy="23019"/>
            </a:xfrm>
            <a:custGeom>
              <a:rect b="b" l="l" r="r" t="t"/>
              <a:pathLst>
                <a:path extrusionOk="0" h="857" w="3097">
                  <a:moveTo>
                    <a:pt x="0" y="1"/>
                  </a:moveTo>
                  <a:cubicBezTo>
                    <a:pt x="0" y="317"/>
                    <a:pt x="103" y="642"/>
                    <a:pt x="103" y="856"/>
                  </a:cubicBezTo>
                  <a:lnTo>
                    <a:pt x="2567" y="856"/>
                  </a:lnTo>
                  <a:cubicBezTo>
                    <a:pt x="2780" y="856"/>
                    <a:pt x="2994" y="745"/>
                    <a:pt x="2994" y="428"/>
                  </a:cubicBezTo>
                  <a:cubicBezTo>
                    <a:pt x="2994" y="317"/>
                    <a:pt x="2994" y="103"/>
                    <a:pt x="30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5" name="Google Shape;2815;p77"/>
            <p:cNvSpPr/>
            <p:nvPr/>
          </p:nvSpPr>
          <p:spPr>
            <a:xfrm>
              <a:off x="7977087" y="4166300"/>
              <a:ext cx="353451" cy="169379"/>
            </a:xfrm>
            <a:custGeom>
              <a:rect b="b" l="l" r="r" t="t"/>
              <a:pathLst>
                <a:path extrusionOk="0" h="6306" w="13159">
                  <a:moveTo>
                    <a:pt x="3850" y="1"/>
                  </a:moveTo>
                  <a:cubicBezTo>
                    <a:pt x="3636" y="1"/>
                    <a:pt x="3423" y="214"/>
                    <a:pt x="3423" y="428"/>
                  </a:cubicBezTo>
                  <a:cubicBezTo>
                    <a:pt x="3423" y="1173"/>
                    <a:pt x="2892" y="1712"/>
                    <a:pt x="2251" y="1712"/>
                  </a:cubicBezTo>
                  <a:lnTo>
                    <a:pt x="1" y="1712"/>
                  </a:lnTo>
                  <a:cubicBezTo>
                    <a:pt x="856" y="4278"/>
                    <a:pt x="3209" y="6203"/>
                    <a:pt x="5989" y="6305"/>
                  </a:cubicBezTo>
                  <a:lnTo>
                    <a:pt x="5989" y="5561"/>
                  </a:lnTo>
                  <a:cubicBezTo>
                    <a:pt x="5989" y="5236"/>
                    <a:pt x="5886" y="5022"/>
                    <a:pt x="5561" y="5022"/>
                  </a:cubicBezTo>
                  <a:cubicBezTo>
                    <a:pt x="4920" y="5022"/>
                    <a:pt x="4389" y="4492"/>
                    <a:pt x="4389" y="3850"/>
                  </a:cubicBezTo>
                  <a:cubicBezTo>
                    <a:pt x="4389" y="3097"/>
                    <a:pt x="4920" y="2567"/>
                    <a:pt x="5561" y="2567"/>
                  </a:cubicBezTo>
                  <a:lnTo>
                    <a:pt x="7272" y="2567"/>
                  </a:lnTo>
                  <a:cubicBezTo>
                    <a:pt x="7486" y="2567"/>
                    <a:pt x="7700" y="2353"/>
                    <a:pt x="7700" y="2139"/>
                  </a:cubicBezTo>
                  <a:cubicBezTo>
                    <a:pt x="7700" y="1498"/>
                    <a:pt x="8239" y="856"/>
                    <a:pt x="8983" y="856"/>
                  </a:cubicBezTo>
                  <a:lnTo>
                    <a:pt x="13047" y="856"/>
                  </a:lnTo>
                  <a:cubicBezTo>
                    <a:pt x="13158" y="642"/>
                    <a:pt x="13158" y="317"/>
                    <a:pt x="1315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16" name="Google Shape;2816;p77"/>
          <p:cNvGrpSpPr/>
          <p:nvPr/>
        </p:nvGrpSpPr>
        <p:grpSpPr>
          <a:xfrm>
            <a:off x="2407936" y="1515125"/>
            <a:ext cx="244050" cy="344694"/>
            <a:chOff x="2407936" y="1515125"/>
            <a:chExt cx="244050" cy="344694"/>
          </a:xfrm>
        </p:grpSpPr>
        <p:sp>
          <p:nvSpPr>
            <p:cNvPr id="2817" name="Google Shape;2817;p77"/>
            <p:cNvSpPr/>
            <p:nvPr/>
          </p:nvSpPr>
          <p:spPr>
            <a:xfrm>
              <a:off x="2430901" y="1776603"/>
              <a:ext cx="83212" cy="83212"/>
            </a:xfrm>
            <a:custGeom>
              <a:rect b="b" l="l" r="r" t="t"/>
              <a:pathLst>
                <a:path extrusionOk="0" h="3098" w="3098">
                  <a:moveTo>
                    <a:pt x="1386" y="0"/>
                  </a:moveTo>
                  <a:lnTo>
                    <a:pt x="1" y="1386"/>
                  </a:lnTo>
                  <a:lnTo>
                    <a:pt x="1386" y="1814"/>
                  </a:lnTo>
                  <a:lnTo>
                    <a:pt x="1814" y="3097"/>
                  </a:lnTo>
                  <a:lnTo>
                    <a:pt x="3097" y="1711"/>
                  </a:lnTo>
                  <a:lnTo>
                    <a:pt x="138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18" name="Google Shape;2818;p77"/>
            <p:cNvSpPr/>
            <p:nvPr/>
          </p:nvSpPr>
          <p:spPr>
            <a:xfrm>
              <a:off x="2407936" y="1515125"/>
              <a:ext cx="244050" cy="344694"/>
            </a:xfrm>
            <a:custGeom>
              <a:rect b="b" l="l" r="r" t="t"/>
              <a:pathLst>
                <a:path extrusionOk="0" h="12833" w="9086">
                  <a:moveTo>
                    <a:pt x="4491" y="0"/>
                  </a:moveTo>
                  <a:cubicBezTo>
                    <a:pt x="2028" y="0"/>
                    <a:pt x="0" y="2036"/>
                    <a:pt x="0" y="4491"/>
                  </a:cubicBezTo>
                  <a:cubicBezTo>
                    <a:pt x="0" y="5775"/>
                    <a:pt x="530" y="6844"/>
                    <a:pt x="1283" y="7699"/>
                  </a:cubicBezTo>
                  <a:lnTo>
                    <a:pt x="6416" y="12832"/>
                  </a:lnTo>
                  <a:lnTo>
                    <a:pt x="6844" y="11549"/>
                  </a:lnTo>
                  <a:lnTo>
                    <a:pt x="8127" y="11121"/>
                  </a:lnTo>
                  <a:lnTo>
                    <a:pt x="3097" y="5988"/>
                  </a:lnTo>
                  <a:cubicBezTo>
                    <a:pt x="2669" y="5561"/>
                    <a:pt x="2455" y="5133"/>
                    <a:pt x="2455" y="4491"/>
                  </a:cubicBezTo>
                  <a:cubicBezTo>
                    <a:pt x="2455" y="3422"/>
                    <a:pt x="3422" y="2464"/>
                    <a:pt x="4491" y="2464"/>
                  </a:cubicBezTo>
                  <a:cubicBezTo>
                    <a:pt x="5663" y="2464"/>
                    <a:pt x="6630" y="3422"/>
                    <a:pt x="6630" y="4491"/>
                  </a:cubicBezTo>
                  <a:cubicBezTo>
                    <a:pt x="6630" y="5133"/>
                    <a:pt x="6305" y="5561"/>
                    <a:pt x="5988" y="5988"/>
                  </a:cubicBezTo>
                  <a:lnTo>
                    <a:pt x="5022" y="6844"/>
                  </a:lnTo>
                  <a:lnTo>
                    <a:pt x="6844" y="8666"/>
                  </a:lnTo>
                  <a:lnTo>
                    <a:pt x="7699" y="7699"/>
                  </a:lnTo>
                  <a:cubicBezTo>
                    <a:pt x="8555" y="6844"/>
                    <a:pt x="9085" y="5775"/>
                    <a:pt x="9085" y="4491"/>
                  </a:cubicBezTo>
                  <a:cubicBezTo>
                    <a:pt x="9085" y="2036"/>
                    <a:pt x="7058" y="0"/>
                    <a:pt x="4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19" name="Google Shape;2819;p77"/>
          <p:cNvGrpSpPr/>
          <p:nvPr/>
        </p:nvGrpSpPr>
        <p:grpSpPr>
          <a:xfrm>
            <a:off x="3094277" y="1515125"/>
            <a:ext cx="341954" cy="341928"/>
            <a:chOff x="3094277" y="1515125"/>
            <a:chExt cx="341954" cy="341928"/>
          </a:xfrm>
        </p:grpSpPr>
        <p:sp>
          <p:nvSpPr>
            <p:cNvPr id="2820" name="Google Shape;2820;p77"/>
            <p:cNvSpPr/>
            <p:nvPr/>
          </p:nvSpPr>
          <p:spPr>
            <a:xfrm>
              <a:off x="3350032" y="1788099"/>
              <a:ext cx="86194" cy="68950"/>
            </a:xfrm>
            <a:custGeom>
              <a:rect b="b" l="l" r="r" t="t"/>
              <a:pathLst>
                <a:path extrusionOk="0" h="2567" w="3209">
                  <a:moveTo>
                    <a:pt x="744" y="0"/>
                  </a:moveTo>
                  <a:cubicBezTo>
                    <a:pt x="317" y="0"/>
                    <a:pt x="0" y="317"/>
                    <a:pt x="0" y="744"/>
                  </a:cubicBezTo>
                  <a:cubicBezTo>
                    <a:pt x="0" y="1283"/>
                    <a:pt x="530" y="1814"/>
                    <a:pt x="1600" y="2567"/>
                  </a:cubicBezTo>
                  <a:cubicBezTo>
                    <a:pt x="2669" y="1814"/>
                    <a:pt x="3208" y="1283"/>
                    <a:pt x="3208" y="744"/>
                  </a:cubicBezTo>
                  <a:cubicBezTo>
                    <a:pt x="3208" y="317"/>
                    <a:pt x="2883" y="0"/>
                    <a:pt x="2455" y="0"/>
                  </a:cubicBezTo>
                  <a:cubicBezTo>
                    <a:pt x="2241" y="0"/>
                    <a:pt x="2028" y="103"/>
                    <a:pt x="1925" y="214"/>
                  </a:cubicBezTo>
                  <a:lnTo>
                    <a:pt x="1600" y="531"/>
                  </a:lnTo>
                  <a:lnTo>
                    <a:pt x="1283" y="214"/>
                  </a:lnTo>
                  <a:cubicBezTo>
                    <a:pt x="1172" y="103"/>
                    <a:pt x="958" y="0"/>
                    <a:pt x="7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1" name="Google Shape;2821;p77"/>
            <p:cNvSpPr/>
            <p:nvPr/>
          </p:nvSpPr>
          <p:spPr>
            <a:xfrm>
              <a:off x="3338537" y="1589795"/>
              <a:ext cx="94682" cy="63202"/>
            </a:xfrm>
            <a:custGeom>
              <a:rect b="b" l="l" r="r" t="t"/>
              <a:pathLst>
                <a:path extrusionOk="0" h="2353" w="3525">
                  <a:moveTo>
                    <a:pt x="428" y="0"/>
                  </a:moveTo>
                  <a:cubicBezTo>
                    <a:pt x="214" y="0"/>
                    <a:pt x="0" y="112"/>
                    <a:pt x="0" y="325"/>
                  </a:cubicBezTo>
                  <a:lnTo>
                    <a:pt x="0" y="428"/>
                  </a:lnTo>
                  <a:cubicBezTo>
                    <a:pt x="0" y="642"/>
                    <a:pt x="214" y="753"/>
                    <a:pt x="428" y="753"/>
                  </a:cubicBezTo>
                  <a:cubicBezTo>
                    <a:pt x="1070" y="753"/>
                    <a:pt x="1600" y="1284"/>
                    <a:pt x="1600" y="1925"/>
                  </a:cubicBezTo>
                  <a:cubicBezTo>
                    <a:pt x="1600" y="2250"/>
                    <a:pt x="1711" y="2353"/>
                    <a:pt x="2028" y="2353"/>
                  </a:cubicBezTo>
                  <a:lnTo>
                    <a:pt x="3525" y="2353"/>
                  </a:lnTo>
                  <a:cubicBezTo>
                    <a:pt x="3311" y="1497"/>
                    <a:pt x="2995" y="642"/>
                    <a:pt x="24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2" name="Google Shape;2822;p77"/>
            <p:cNvSpPr/>
            <p:nvPr/>
          </p:nvSpPr>
          <p:spPr>
            <a:xfrm>
              <a:off x="3232146" y="1739134"/>
              <a:ext cx="195353" cy="117915"/>
            </a:xfrm>
            <a:custGeom>
              <a:rect b="b" l="l" r="r" t="t"/>
              <a:pathLst>
                <a:path extrusionOk="0" h="4390" w="7273">
                  <a:moveTo>
                    <a:pt x="3636" y="1"/>
                  </a:moveTo>
                  <a:cubicBezTo>
                    <a:pt x="3320" y="1"/>
                    <a:pt x="3208" y="112"/>
                    <a:pt x="3208" y="429"/>
                  </a:cubicBezTo>
                  <a:cubicBezTo>
                    <a:pt x="3208" y="1070"/>
                    <a:pt x="2678" y="1498"/>
                    <a:pt x="2036" y="1498"/>
                  </a:cubicBezTo>
                  <a:lnTo>
                    <a:pt x="428" y="1498"/>
                  </a:lnTo>
                  <a:cubicBezTo>
                    <a:pt x="214" y="1498"/>
                    <a:pt x="0" y="1712"/>
                    <a:pt x="0" y="1926"/>
                  </a:cubicBezTo>
                  <a:cubicBezTo>
                    <a:pt x="0" y="2251"/>
                    <a:pt x="214" y="2354"/>
                    <a:pt x="428" y="2354"/>
                  </a:cubicBezTo>
                  <a:cubicBezTo>
                    <a:pt x="1070" y="2354"/>
                    <a:pt x="1609" y="2892"/>
                    <a:pt x="1609" y="3534"/>
                  </a:cubicBezTo>
                  <a:lnTo>
                    <a:pt x="1609" y="4390"/>
                  </a:lnTo>
                  <a:cubicBezTo>
                    <a:pt x="2464" y="4278"/>
                    <a:pt x="3320" y="4065"/>
                    <a:pt x="4064" y="3637"/>
                  </a:cubicBezTo>
                  <a:cubicBezTo>
                    <a:pt x="3747" y="3320"/>
                    <a:pt x="3636" y="2892"/>
                    <a:pt x="3636" y="2567"/>
                  </a:cubicBezTo>
                  <a:cubicBezTo>
                    <a:pt x="3636" y="1712"/>
                    <a:pt x="4278" y="1070"/>
                    <a:pt x="5133" y="1070"/>
                  </a:cubicBezTo>
                  <a:cubicBezTo>
                    <a:pt x="5458" y="1070"/>
                    <a:pt x="5775" y="1182"/>
                    <a:pt x="5989" y="1395"/>
                  </a:cubicBezTo>
                  <a:cubicBezTo>
                    <a:pt x="6203" y="1182"/>
                    <a:pt x="6528" y="1070"/>
                    <a:pt x="6742" y="1070"/>
                  </a:cubicBezTo>
                  <a:cubicBezTo>
                    <a:pt x="6956" y="754"/>
                    <a:pt x="7169" y="326"/>
                    <a:pt x="727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3" name="Google Shape;2823;p77"/>
            <p:cNvSpPr/>
            <p:nvPr/>
          </p:nvSpPr>
          <p:spPr>
            <a:xfrm>
              <a:off x="3103006" y="1515125"/>
              <a:ext cx="333225" cy="341928"/>
            </a:xfrm>
            <a:custGeom>
              <a:rect b="b" l="l" r="r" t="t"/>
              <a:pathLst>
                <a:path extrusionOk="0" h="12730" w="12406">
                  <a:moveTo>
                    <a:pt x="5989" y="0"/>
                  </a:moveTo>
                  <a:cubicBezTo>
                    <a:pt x="5134" y="0"/>
                    <a:pt x="4278" y="214"/>
                    <a:pt x="3525" y="539"/>
                  </a:cubicBezTo>
                  <a:lnTo>
                    <a:pt x="3525" y="753"/>
                  </a:lnTo>
                  <a:cubicBezTo>
                    <a:pt x="3525" y="1283"/>
                    <a:pt x="3209" y="1925"/>
                    <a:pt x="2456" y="2566"/>
                  </a:cubicBezTo>
                  <a:cubicBezTo>
                    <a:pt x="2567" y="2678"/>
                    <a:pt x="2670" y="2780"/>
                    <a:pt x="2884" y="2780"/>
                  </a:cubicBezTo>
                  <a:lnTo>
                    <a:pt x="3636" y="2780"/>
                  </a:lnTo>
                  <a:cubicBezTo>
                    <a:pt x="4278" y="2780"/>
                    <a:pt x="4808" y="3319"/>
                    <a:pt x="4808" y="3961"/>
                  </a:cubicBezTo>
                  <a:cubicBezTo>
                    <a:pt x="4808" y="4175"/>
                    <a:pt x="5022" y="4389"/>
                    <a:pt x="5236" y="4389"/>
                  </a:cubicBezTo>
                  <a:cubicBezTo>
                    <a:pt x="5878" y="4389"/>
                    <a:pt x="6417" y="4919"/>
                    <a:pt x="6417" y="5561"/>
                  </a:cubicBezTo>
                  <a:cubicBezTo>
                    <a:pt x="6417" y="6202"/>
                    <a:pt x="5878" y="6741"/>
                    <a:pt x="5236" y="6741"/>
                  </a:cubicBezTo>
                  <a:lnTo>
                    <a:pt x="3636" y="6741"/>
                  </a:lnTo>
                  <a:cubicBezTo>
                    <a:pt x="3423" y="6741"/>
                    <a:pt x="3209" y="6844"/>
                    <a:pt x="3209" y="7169"/>
                  </a:cubicBezTo>
                  <a:cubicBezTo>
                    <a:pt x="3209" y="7811"/>
                    <a:pt x="2670" y="8341"/>
                    <a:pt x="2028" y="8341"/>
                  </a:cubicBezTo>
                  <a:lnTo>
                    <a:pt x="1" y="8341"/>
                  </a:lnTo>
                  <a:cubicBezTo>
                    <a:pt x="745" y="10694"/>
                    <a:pt x="2995" y="12516"/>
                    <a:pt x="5664" y="12730"/>
                  </a:cubicBezTo>
                  <a:lnTo>
                    <a:pt x="5664" y="11874"/>
                  </a:lnTo>
                  <a:cubicBezTo>
                    <a:pt x="5664" y="11660"/>
                    <a:pt x="5450" y="11446"/>
                    <a:pt x="5236" y="11446"/>
                  </a:cubicBezTo>
                  <a:cubicBezTo>
                    <a:pt x="4595" y="11446"/>
                    <a:pt x="4064" y="10907"/>
                    <a:pt x="4064" y="10266"/>
                  </a:cubicBezTo>
                  <a:cubicBezTo>
                    <a:pt x="4064" y="9624"/>
                    <a:pt x="4595" y="9094"/>
                    <a:pt x="5236" y="9094"/>
                  </a:cubicBezTo>
                  <a:lnTo>
                    <a:pt x="6844" y="9094"/>
                  </a:lnTo>
                  <a:cubicBezTo>
                    <a:pt x="7058" y="9094"/>
                    <a:pt x="7272" y="8983"/>
                    <a:pt x="7272" y="8769"/>
                  </a:cubicBezTo>
                  <a:cubicBezTo>
                    <a:pt x="7272" y="8024"/>
                    <a:pt x="7803" y="7597"/>
                    <a:pt x="8444" y="7597"/>
                  </a:cubicBezTo>
                  <a:lnTo>
                    <a:pt x="12294" y="7597"/>
                  </a:lnTo>
                  <a:cubicBezTo>
                    <a:pt x="12294" y="7169"/>
                    <a:pt x="12405" y="6741"/>
                    <a:pt x="12405" y="6313"/>
                  </a:cubicBezTo>
                  <a:cubicBezTo>
                    <a:pt x="12405" y="6202"/>
                    <a:pt x="12405" y="6100"/>
                    <a:pt x="12294" y="5886"/>
                  </a:cubicBezTo>
                  <a:lnTo>
                    <a:pt x="10797" y="5886"/>
                  </a:lnTo>
                  <a:cubicBezTo>
                    <a:pt x="10155" y="5886"/>
                    <a:pt x="9625" y="5347"/>
                    <a:pt x="9625" y="4705"/>
                  </a:cubicBezTo>
                  <a:cubicBezTo>
                    <a:pt x="9625" y="4491"/>
                    <a:pt x="9411" y="4277"/>
                    <a:pt x="9197" y="4277"/>
                  </a:cubicBezTo>
                  <a:cubicBezTo>
                    <a:pt x="8555" y="4277"/>
                    <a:pt x="8016" y="3850"/>
                    <a:pt x="8016" y="3208"/>
                  </a:cubicBezTo>
                  <a:lnTo>
                    <a:pt x="8016" y="3105"/>
                  </a:lnTo>
                  <a:cubicBezTo>
                    <a:pt x="8016" y="2566"/>
                    <a:pt x="8555" y="2036"/>
                    <a:pt x="9197" y="2036"/>
                  </a:cubicBezTo>
                  <a:lnTo>
                    <a:pt x="10694" y="2036"/>
                  </a:lnTo>
                  <a:cubicBezTo>
                    <a:pt x="9514" y="753"/>
                    <a:pt x="7803" y="0"/>
                    <a:pt x="598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4" name="Google Shape;2824;p77"/>
            <p:cNvSpPr/>
            <p:nvPr/>
          </p:nvSpPr>
          <p:spPr>
            <a:xfrm>
              <a:off x="3094277" y="1515125"/>
              <a:ext cx="83427" cy="66183"/>
            </a:xfrm>
            <a:custGeom>
              <a:rect b="b" l="l" r="r" t="t"/>
              <a:pathLst>
                <a:path extrusionOk="0" h="2464" w="3106">
                  <a:moveTo>
                    <a:pt x="753" y="0"/>
                  </a:moveTo>
                  <a:cubicBezTo>
                    <a:pt x="326" y="0"/>
                    <a:pt x="0" y="325"/>
                    <a:pt x="0" y="753"/>
                  </a:cubicBezTo>
                  <a:cubicBezTo>
                    <a:pt x="0" y="1181"/>
                    <a:pt x="539" y="1822"/>
                    <a:pt x="1609" y="2464"/>
                  </a:cubicBezTo>
                  <a:cubicBezTo>
                    <a:pt x="2567" y="1822"/>
                    <a:pt x="3106" y="1181"/>
                    <a:pt x="3106" y="753"/>
                  </a:cubicBezTo>
                  <a:cubicBezTo>
                    <a:pt x="3106" y="325"/>
                    <a:pt x="2781" y="0"/>
                    <a:pt x="2353" y="0"/>
                  </a:cubicBezTo>
                  <a:cubicBezTo>
                    <a:pt x="2139" y="0"/>
                    <a:pt x="2037" y="111"/>
                    <a:pt x="1823" y="214"/>
                  </a:cubicBezTo>
                  <a:lnTo>
                    <a:pt x="1609" y="539"/>
                  </a:lnTo>
                  <a:lnTo>
                    <a:pt x="1284" y="214"/>
                  </a:lnTo>
                  <a:cubicBezTo>
                    <a:pt x="1181" y="111"/>
                    <a:pt x="967" y="0"/>
                    <a:pt x="7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5" name="Google Shape;2825;p77"/>
            <p:cNvSpPr/>
            <p:nvPr/>
          </p:nvSpPr>
          <p:spPr>
            <a:xfrm>
              <a:off x="3094277" y="1595543"/>
              <a:ext cx="160865" cy="123637"/>
            </a:xfrm>
            <a:custGeom>
              <a:rect b="b" l="l" r="r" t="t"/>
              <a:pathLst>
                <a:path extrusionOk="0" h="4603" w="5989">
                  <a:moveTo>
                    <a:pt x="967" y="0"/>
                  </a:moveTo>
                  <a:cubicBezTo>
                    <a:pt x="326" y="967"/>
                    <a:pt x="0" y="2139"/>
                    <a:pt x="0" y="3319"/>
                  </a:cubicBezTo>
                  <a:cubicBezTo>
                    <a:pt x="0" y="3747"/>
                    <a:pt x="0" y="4175"/>
                    <a:pt x="112" y="4603"/>
                  </a:cubicBezTo>
                  <a:lnTo>
                    <a:pt x="2353" y="4603"/>
                  </a:lnTo>
                  <a:cubicBezTo>
                    <a:pt x="2567" y="4603"/>
                    <a:pt x="2781" y="4389"/>
                    <a:pt x="2781" y="4175"/>
                  </a:cubicBezTo>
                  <a:cubicBezTo>
                    <a:pt x="2781" y="3533"/>
                    <a:pt x="3320" y="2994"/>
                    <a:pt x="3961" y="2994"/>
                  </a:cubicBezTo>
                  <a:lnTo>
                    <a:pt x="5561" y="2994"/>
                  </a:lnTo>
                  <a:cubicBezTo>
                    <a:pt x="5775" y="2994"/>
                    <a:pt x="5989" y="2781"/>
                    <a:pt x="5989" y="2567"/>
                  </a:cubicBezTo>
                  <a:cubicBezTo>
                    <a:pt x="5989" y="2353"/>
                    <a:pt x="5775" y="2139"/>
                    <a:pt x="5561" y="2139"/>
                  </a:cubicBezTo>
                  <a:cubicBezTo>
                    <a:pt x="4920" y="2139"/>
                    <a:pt x="4389" y="1609"/>
                    <a:pt x="4389" y="967"/>
                  </a:cubicBezTo>
                  <a:cubicBezTo>
                    <a:pt x="4389" y="753"/>
                    <a:pt x="4175" y="539"/>
                    <a:pt x="3961" y="539"/>
                  </a:cubicBezTo>
                  <a:lnTo>
                    <a:pt x="3209" y="539"/>
                  </a:lnTo>
                  <a:cubicBezTo>
                    <a:pt x="2781" y="539"/>
                    <a:pt x="2353" y="325"/>
                    <a:pt x="2139" y="0"/>
                  </a:cubicBezTo>
                  <a:cubicBezTo>
                    <a:pt x="2037" y="111"/>
                    <a:pt x="1925" y="214"/>
                    <a:pt x="1711" y="325"/>
                  </a:cubicBezTo>
                  <a:lnTo>
                    <a:pt x="1609" y="428"/>
                  </a:lnTo>
                  <a:lnTo>
                    <a:pt x="1395" y="214"/>
                  </a:lnTo>
                  <a:cubicBezTo>
                    <a:pt x="1181" y="214"/>
                    <a:pt x="1070" y="111"/>
                    <a:pt x="9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26" name="Google Shape;2826;p77"/>
          <p:cNvGrpSpPr/>
          <p:nvPr/>
        </p:nvGrpSpPr>
        <p:grpSpPr>
          <a:xfrm>
            <a:off x="4001912" y="1515125"/>
            <a:ext cx="255761" cy="347671"/>
            <a:chOff x="4001912" y="1515125"/>
            <a:chExt cx="255761" cy="347671"/>
          </a:xfrm>
        </p:grpSpPr>
        <p:sp>
          <p:nvSpPr>
            <p:cNvPr id="2827" name="Google Shape;2827;p77"/>
            <p:cNvSpPr/>
            <p:nvPr/>
          </p:nvSpPr>
          <p:spPr>
            <a:xfrm>
              <a:off x="4045102" y="1535323"/>
              <a:ext cx="189605" cy="172361"/>
            </a:xfrm>
            <a:custGeom>
              <a:rect b="b" l="l" r="r" t="t"/>
              <a:pathLst>
                <a:path extrusionOk="0" h="6417" w="7059">
                  <a:moveTo>
                    <a:pt x="3525" y="1"/>
                  </a:moveTo>
                  <a:cubicBezTo>
                    <a:pt x="2995" y="1"/>
                    <a:pt x="2456" y="215"/>
                    <a:pt x="2028" y="429"/>
                  </a:cubicBezTo>
                  <a:lnTo>
                    <a:pt x="2028" y="1284"/>
                  </a:lnTo>
                  <a:cubicBezTo>
                    <a:pt x="2028" y="1498"/>
                    <a:pt x="2139" y="1712"/>
                    <a:pt x="2353" y="1712"/>
                  </a:cubicBezTo>
                  <a:cubicBezTo>
                    <a:pt x="2995" y="1712"/>
                    <a:pt x="3525" y="2140"/>
                    <a:pt x="3525" y="2781"/>
                  </a:cubicBezTo>
                  <a:cubicBezTo>
                    <a:pt x="3525" y="3423"/>
                    <a:pt x="2995" y="3953"/>
                    <a:pt x="2353" y="3953"/>
                  </a:cubicBezTo>
                  <a:lnTo>
                    <a:pt x="1" y="3953"/>
                  </a:lnTo>
                  <a:cubicBezTo>
                    <a:pt x="103" y="5023"/>
                    <a:pt x="642" y="5878"/>
                    <a:pt x="1386" y="6417"/>
                  </a:cubicBezTo>
                  <a:lnTo>
                    <a:pt x="1386" y="6306"/>
                  </a:lnTo>
                  <a:cubicBezTo>
                    <a:pt x="1386" y="5561"/>
                    <a:pt x="1925" y="5023"/>
                    <a:pt x="2670" y="5023"/>
                  </a:cubicBezTo>
                  <a:lnTo>
                    <a:pt x="3525" y="5023"/>
                  </a:lnTo>
                  <a:cubicBezTo>
                    <a:pt x="3850" y="5023"/>
                    <a:pt x="4064" y="4809"/>
                    <a:pt x="4064" y="4492"/>
                  </a:cubicBezTo>
                  <a:cubicBezTo>
                    <a:pt x="4064" y="3851"/>
                    <a:pt x="4595" y="3209"/>
                    <a:pt x="5347" y="3209"/>
                  </a:cubicBezTo>
                  <a:lnTo>
                    <a:pt x="7058" y="3209"/>
                  </a:lnTo>
                  <a:cubicBezTo>
                    <a:pt x="6844" y="1387"/>
                    <a:pt x="5347" y="1"/>
                    <a:pt x="3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8" name="Google Shape;2828;p77"/>
            <p:cNvSpPr/>
            <p:nvPr/>
          </p:nvSpPr>
          <p:spPr>
            <a:xfrm>
              <a:off x="4001912" y="1515125"/>
              <a:ext cx="255761" cy="295970"/>
            </a:xfrm>
            <a:custGeom>
              <a:rect b="b" l="l" r="r" t="t"/>
              <a:pathLst>
                <a:path extrusionOk="0" h="11019" w="9522">
                  <a:moveTo>
                    <a:pt x="1283" y="0"/>
                  </a:moveTo>
                  <a:lnTo>
                    <a:pt x="753" y="539"/>
                  </a:lnTo>
                  <a:lnTo>
                    <a:pt x="1283" y="1069"/>
                  </a:lnTo>
                  <a:cubicBezTo>
                    <a:pt x="539" y="1925"/>
                    <a:pt x="0" y="3105"/>
                    <a:pt x="0" y="4389"/>
                  </a:cubicBezTo>
                  <a:cubicBezTo>
                    <a:pt x="0" y="5672"/>
                    <a:pt x="539" y="6955"/>
                    <a:pt x="1497" y="7913"/>
                  </a:cubicBezTo>
                  <a:cubicBezTo>
                    <a:pt x="2250" y="8666"/>
                    <a:pt x="2994" y="9094"/>
                    <a:pt x="3961" y="9308"/>
                  </a:cubicBezTo>
                  <a:lnTo>
                    <a:pt x="3961" y="9735"/>
                  </a:lnTo>
                  <a:cubicBezTo>
                    <a:pt x="3961" y="10266"/>
                    <a:pt x="3747" y="10694"/>
                    <a:pt x="3422" y="11019"/>
                  </a:cubicBezTo>
                  <a:lnTo>
                    <a:pt x="6844" y="11019"/>
                  </a:lnTo>
                  <a:cubicBezTo>
                    <a:pt x="6528" y="10694"/>
                    <a:pt x="6314" y="10266"/>
                    <a:pt x="6314" y="9735"/>
                  </a:cubicBezTo>
                  <a:lnTo>
                    <a:pt x="6314" y="9308"/>
                  </a:lnTo>
                  <a:cubicBezTo>
                    <a:pt x="7058" y="9094"/>
                    <a:pt x="7811" y="8769"/>
                    <a:pt x="8452" y="8238"/>
                  </a:cubicBezTo>
                  <a:lnTo>
                    <a:pt x="8983" y="8769"/>
                  </a:lnTo>
                  <a:lnTo>
                    <a:pt x="9522" y="8238"/>
                  </a:lnTo>
                  <a:lnTo>
                    <a:pt x="7914" y="6630"/>
                  </a:lnTo>
                  <a:cubicBezTo>
                    <a:pt x="8341" y="6100"/>
                    <a:pt x="8555" y="5458"/>
                    <a:pt x="8666" y="4705"/>
                  </a:cubicBezTo>
                  <a:lnTo>
                    <a:pt x="6955" y="4705"/>
                  </a:lnTo>
                  <a:cubicBezTo>
                    <a:pt x="6630" y="4705"/>
                    <a:pt x="6416" y="4919"/>
                    <a:pt x="6416" y="5244"/>
                  </a:cubicBezTo>
                  <a:cubicBezTo>
                    <a:pt x="6416" y="5988"/>
                    <a:pt x="5886" y="6527"/>
                    <a:pt x="5133" y="6527"/>
                  </a:cubicBezTo>
                  <a:lnTo>
                    <a:pt x="4278" y="6527"/>
                  </a:lnTo>
                  <a:cubicBezTo>
                    <a:pt x="3961" y="6527"/>
                    <a:pt x="3747" y="6741"/>
                    <a:pt x="3747" y="7058"/>
                  </a:cubicBezTo>
                  <a:lnTo>
                    <a:pt x="3747" y="7597"/>
                  </a:lnTo>
                  <a:cubicBezTo>
                    <a:pt x="4175" y="7811"/>
                    <a:pt x="4603" y="7913"/>
                    <a:pt x="5133" y="7913"/>
                  </a:cubicBezTo>
                  <a:cubicBezTo>
                    <a:pt x="5989" y="7913"/>
                    <a:pt x="6742" y="7597"/>
                    <a:pt x="7383" y="7169"/>
                  </a:cubicBezTo>
                  <a:lnTo>
                    <a:pt x="7914" y="7699"/>
                  </a:lnTo>
                  <a:cubicBezTo>
                    <a:pt x="7119" y="8347"/>
                    <a:pt x="6140" y="8670"/>
                    <a:pt x="5159" y="8670"/>
                  </a:cubicBezTo>
                  <a:cubicBezTo>
                    <a:pt x="4028" y="8670"/>
                    <a:pt x="2893" y="8240"/>
                    <a:pt x="2036" y="7383"/>
                  </a:cubicBezTo>
                  <a:cubicBezTo>
                    <a:pt x="1283" y="6630"/>
                    <a:pt x="856" y="5561"/>
                    <a:pt x="856" y="4389"/>
                  </a:cubicBezTo>
                  <a:cubicBezTo>
                    <a:pt x="856" y="3319"/>
                    <a:pt x="1181" y="2353"/>
                    <a:pt x="1822" y="1608"/>
                  </a:cubicBezTo>
                  <a:lnTo>
                    <a:pt x="2353" y="2139"/>
                  </a:lnTo>
                  <a:cubicBezTo>
                    <a:pt x="1925" y="2678"/>
                    <a:pt x="1711" y="3319"/>
                    <a:pt x="1609" y="3961"/>
                  </a:cubicBezTo>
                  <a:lnTo>
                    <a:pt x="3961" y="3961"/>
                  </a:lnTo>
                  <a:cubicBezTo>
                    <a:pt x="4175" y="3961"/>
                    <a:pt x="4389" y="3747"/>
                    <a:pt x="4389" y="3533"/>
                  </a:cubicBezTo>
                  <a:cubicBezTo>
                    <a:pt x="4389" y="3319"/>
                    <a:pt x="4175" y="3208"/>
                    <a:pt x="3961" y="3208"/>
                  </a:cubicBezTo>
                  <a:cubicBezTo>
                    <a:pt x="3320" y="3208"/>
                    <a:pt x="2781" y="2678"/>
                    <a:pt x="2781" y="2036"/>
                  </a:cubicBezTo>
                  <a:lnTo>
                    <a:pt x="2781" y="1497"/>
                  </a:lnTo>
                  <a:lnTo>
                    <a:pt x="1283"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29" name="Google Shape;2829;p77"/>
            <p:cNvSpPr/>
            <p:nvPr/>
          </p:nvSpPr>
          <p:spPr>
            <a:xfrm>
              <a:off x="4065085" y="1831047"/>
              <a:ext cx="149395" cy="31749"/>
            </a:xfrm>
            <a:custGeom>
              <a:rect b="b" l="l" r="r" t="t"/>
              <a:pathLst>
                <a:path extrusionOk="0" h="1182" w="5562">
                  <a:moveTo>
                    <a:pt x="1" y="1"/>
                  </a:moveTo>
                  <a:lnTo>
                    <a:pt x="1" y="1181"/>
                  </a:lnTo>
                  <a:lnTo>
                    <a:pt x="5562" y="1181"/>
                  </a:lnTo>
                  <a:lnTo>
                    <a:pt x="556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30" name="Google Shape;2830;p77"/>
          <p:cNvGrpSpPr/>
          <p:nvPr/>
        </p:nvGrpSpPr>
        <p:grpSpPr>
          <a:xfrm>
            <a:off x="4751667" y="1515125"/>
            <a:ext cx="344716" cy="344694"/>
            <a:chOff x="4751667" y="1515125"/>
            <a:chExt cx="344716" cy="344694"/>
          </a:xfrm>
        </p:grpSpPr>
        <p:sp>
          <p:nvSpPr>
            <p:cNvPr id="2831" name="Google Shape;2831;p77"/>
            <p:cNvSpPr/>
            <p:nvPr/>
          </p:nvSpPr>
          <p:spPr>
            <a:xfrm>
              <a:off x="4998694" y="1782351"/>
              <a:ext cx="97690" cy="77464"/>
            </a:xfrm>
            <a:custGeom>
              <a:rect b="b" l="l" r="r" t="t"/>
              <a:pathLst>
                <a:path extrusionOk="0" h="2884" w="3637">
                  <a:moveTo>
                    <a:pt x="531" y="0"/>
                  </a:moveTo>
                  <a:cubicBezTo>
                    <a:pt x="317" y="0"/>
                    <a:pt x="0" y="214"/>
                    <a:pt x="0" y="531"/>
                  </a:cubicBezTo>
                  <a:cubicBezTo>
                    <a:pt x="0" y="856"/>
                    <a:pt x="317" y="1070"/>
                    <a:pt x="531" y="1070"/>
                  </a:cubicBezTo>
                  <a:cubicBezTo>
                    <a:pt x="1284" y="1070"/>
                    <a:pt x="1814" y="1600"/>
                    <a:pt x="1814" y="2353"/>
                  </a:cubicBezTo>
                  <a:cubicBezTo>
                    <a:pt x="1814" y="2669"/>
                    <a:pt x="2028" y="2781"/>
                    <a:pt x="2242" y="2883"/>
                  </a:cubicBezTo>
                  <a:lnTo>
                    <a:pt x="3636" y="2883"/>
                  </a:lnTo>
                  <a:cubicBezTo>
                    <a:pt x="3636" y="1814"/>
                    <a:pt x="3422" y="856"/>
                    <a:pt x="29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2" name="Google Shape;2832;p77"/>
            <p:cNvSpPr/>
            <p:nvPr/>
          </p:nvSpPr>
          <p:spPr>
            <a:xfrm>
              <a:off x="4823355" y="1515125"/>
              <a:ext cx="244292" cy="344694"/>
            </a:xfrm>
            <a:custGeom>
              <a:rect b="b" l="l" r="r" t="t"/>
              <a:pathLst>
                <a:path extrusionOk="0" h="12833" w="9095">
                  <a:moveTo>
                    <a:pt x="2995" y="0"/>
                  </a:moveTo>
                  <a:cubicBezTo>
                    <a:pt x="2465" y="0"/>
                    <a:pt x="2037" y="428"/>
                    <a:pt x="2037" y="967"/>
                  </a:cubicBezTo>
                  <a:cubicBezTo>
                    <a:pt x="2037" y="1497"/>
                    <a:pt x="2354" y="2036"/>
                    <a:pt x="3423" y="2678"/>
                  </a:cubicBezTo>
                  <a:lnTo>
                    <a:pt x="3423" y="3961"/>
                  </a:lnTo>
                  <a:cubicBezTo>
                    <a:pt x="3209" y="3747"/>
                    <a:pt x="2995" y="3636"/>
                    <a:pt x="2781" y="3636"/>
                  </a:cubicBezTo>
                  <a:lnTo>
                    <a:pt x="1609" y="3636"/>
                  </a:lnTo>
                  <a:lnTo>
                    <a:pt x="1609" y="4277"/>
                  </a:lnTo>
                  <a:cubicBezTo>
                    <a:pt x="1609" y="4919"/>
                    <a:pt x="2140" y="5347"/>
                    <a:pt x="2679" y="5347"/>
                  </a:cubicBezTo>
                  <a:lnTo>
                    <a:pt x="3423" y="5347"/>
                  </a:lnTo>
                  <a:lnTo>
                    <a:pt x="3423" y="6416"/>
                  </a:lnTo>
                  <a:cubicBezTo>
                    <a:pt x="2140" y="6527"/>
                    <a:pt x="968" y="6955"/>
                    <a:pt x="1" y="7597"/>
                  </a:cubicBezTo>
                  <a:lnTo>
                    <a:pt x="1" y="8983"/>
                  </a:lnTo>
                  <a:cubicBezTo>
                    <a:pt x="1" y="9196"/>
                    <a:pt x="215" y="9410"/>
                    <a:pt x="429" y="9410"/>
                  </a:cubicBezTo>
                  <a:lnTo>
                    <a:pt x="1284" y="9410"/>
                  </a:lnTo>
                  <a:cubicBezTo>
                    <a:pt x="2037" y="9410"/>
                    <a:pt x="2567" y="9949"/>
                    <a:pt x="2567" y="10694"/>
                  </a:cubicBezTo>
                  <a:cubicBezTo>
                    <a:pt x="2567" y="10907"/>
                    <a:pt x="2781" y="11121"/>
                    <a:pt x="2995" y="11121"/>
                  </a:cubicBezTo>
                  <a:cubicBezTo>
                    <a:pt x="3748" y="11121"/>
                    <a:pt x="4278" y="11660"/>
                    <a:pt x="4278" y="12405"/>
                  </a:cubicBezTo>
                  <a:cubicBezTo>
                    <a:pt x="4278" y="12516"/>
                    <a:pt x="4278" y="12730"/>
                    <a:pt x="4176" y="12832"/>
                  </a:cubicBezTo>
                  <a:lnTo>
                    <a:pt x="7700" y="12832"/>
                  </a:lnTo>
                  <a:cubicBezTo>
                    <a:pt x="7700" y="12730"/>
                    <a:pt x="7598" y="12516"/>
                    <a:pt x="7598" y="12302"/>
                  </a:cubicBezTo>
                  <a:cubicBezTo>
                    <a:pt x="7598" y="11977"/>
                    <a:pt x="7384" y="11763"/>
                    <a:pt x="7059" y="11763"/>
                  </a:cubicBezTo>
                  <a:cubicBezTo>
                    <a:pt x="6417" y="11763"/>
                    <a:pt x="5775" y="11232"/>
                    <a:pt x="5775" y="10480"/>
                  </a:cubicBezTo>
                  <a:cubicBezTo>
                    <a:pt x="5775" y="9735"/>
                    <a:pt x="6417" y="9196"/>
                    <a:pt x="7059" y="9196"/>
                  </a:cubicBezTo>
                  <a:lnTo>
                    <a:pt x="9095" y="9196"/>
                  </a:lnTo>
                  <a:cubicBezTo>
                    <a:pt x="7914" y="7597"/>
                    <a:pt x="6203" y="6527"/>
                    <a:pt x="4176" y="6416"/>
                  </a:cubicBezTo>
                  <a:lnTo>
                    <a:pt x="4176" y="5347"/>
                  </a:lnTo>
                  <a:lnTo>
                    <a:pt x="4817" y="5347"/>
                  </a:lnTo>
                  <a:cubicBezTo>
                    <a:pt x="5459" y="5347"/>
                    <a:pt x="5887" y="4919"/>
                    <a:pt x="5887" y="4277"/>
                  </a:cubicBezTo>
                  <a:lnTo>
                    <a:pt x="5887" y="3636"/>
                  </a:lnTo>
                  <a:lnTo>
                    <a:pt x="4817" y="3636"/>
                  </a:lnTo>
                  <a:cubicBezTo>
                    <a:pt x="4603" y="3636"/>
                    <a:pt x="4278" y="3747"/>
                    <a:pt x="4176" y="3961"/>
                  </a:cubicBezTo>
                  <a:lnTo>
                    <a:pt x="4176" y="2678"/>
                  </a:lnTo>
                  <a:cubicBezTo>
                    <a:pt x="5134" y="2036"/>
                    <a:pt x="5562" y="1497"/>
                    <a:pt x="5562" y="967"/>
                  </a:cubicBezTo>
                  <a:cubicBezTo>
                    <a:pt x="5562" y="428"/>
                    <a:pt x="5031" y="0"/>
                    <a:pt x="4492" y="0"/>
                  </a:cubicBezTo>
                  <a:cubicBezTo>
                    <a:pt x="4176" y="0"/>
                    <a:pt x="3962" y="111"/>
                    <a:pt x="3748" y="325"/>
                  </a:cubicBezTo>
                  <a:cubicBezTo>
                    <a:pt x="3637" y="111"/>
                    <a:pt x="3320" y="0"/>
                    <a:pt x="29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3" name="Google Shape;2833;p77"/>
            <p:cNvSpPr/>
            <p:nvPr/>
          </p:nvSpPr>
          <p:spPr>
            <a:xfrm>
              <a:off x="4751667" y="1736394"/>
              <a:ext cx="166639" cy="123422"/>
            </a:xfrm>
            <a:custGeom>
              <a:rect b="b" l="l" r="r" t="t"/>
              <a:pathLst>
                <a:path extrusionOk="0" h="4595" w="6204">
                  <a:moveTo>
                    <a:pt x="1926" y="0"/>
                  </a:moveTo>
                  <a:cubicBezTo>
                    <a:pt x="745" y="1172"/>
                    <a:pt x="1" y="2781"/>
                    <a:pt x="1" y="4594"/>
                  </a:cubicBezTo>
                  <a:lnTo>
                    <a:pt x="5878" y="4594"/>
                  </a:lnTo>
                  <a:cubicBezTo>
                    <a:pt x="6092" y="4492"/>
                    <a:pt x="6203" y="4380"/>
                    <a:pt x="6203" y="4167"/>
                  </a:cubicBezTo>
                  <a:cubicBezTo>
                    <a:pt x="6203" y="3850"/>
                    <a:pt x="5989" y="3636"/>
                    <a:pt x="5664" y="3636"/>
                  </a:cubicBezTo>
                  <a:cubicBezTo>
                    <a:pt x="5023" y="3636"/>
                    <a:pt x="4492" y="3097"/>
                    <a:pt x="4492" y="2456"/>
                  </a:cubicBezTo>
                  <a:cubicBezTo>
                    <a:pt x="4492" y="2139"/>
                    <a:pt x="4278" y="1925"/>
                    <a:pt x="3953" y="1925"/>
                  </a:cubicBezTo>
                  <a:lnTo>
                    <a:pt x="3098" y="1925"/>
                  </a:lnTo>
                  <a:cubicBezTo>
                    <a:pt x="2456" y="1925"/>
                    <a:pt x="1926" y="1386"/>
                    <a:pt x="1926" y="745"/>
                  </a:cubicBezTo>
                  <a:lnTo>
                    <a:pt x="192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34" name="Google Shape;2834;p77"/>
          <p:cNvGrpSpPr/>
          <p:nvPr/>
        </p:nvGrpSpPr>
        <p:grpSpPr>
          <a:xfrm>
            <a:off x="5593121" y="1515125"/>
            <a:ext cx="341954" cy="338298"/>
            <a:chOff x="5593121" y="1515125"/>
            <a:chExt cx="341954" cy="338298"/>
          </a:xfrm>
        </p:grpSpPr>
        <p:sp>
          <p:nvSpPr>
            <p:cNvPr id="2835" name="Google Shape;2835;p77"/>
            <p:cNvSpPr/>
            <p:nvPr/>
          </p:nvSpPr>
          <p:spPr>
            <a:xfrm>
              <a:off x="5728251" y="1566803"/>
              <a:ext cx="152135" cy="135160"/>
            </a:xfrm>
            <a:custGeom>
              <a:rect b="b" l="l" r="r" t="t"/>
              <a:pathLst>
                <a:path extrusionOk="0" h="5032" w="5664">
                  <a:moveTo>
                    <a:pt x="2883" y="1"/>
                  </a:moveTo>
                  <a:cubicBezTo>
                    <a:pt x="2455" y="1"/>
                    <a:pt x="2028" y="112"/>
                    <a:pt x="1600" y="326"/>
                  </a:cubicBezTo>
                  <a:lnTo>
                    <a:pt x="1600" y="540"/>
                  </a:lnTo>
                  <a:cubicBezTo>
                    <a:pt x="1600" y="754"/>
                    <a:pt x="1814" y="968"/>
                    <a:pt x="2028" y="968"/>
                  </a:cubicBezTo>
                  <a:cubicBezTo>
                    <a:pt x="2669" y="968"/>
                    <a:pt x="3208" y="1498"/>
                    <a:pt x="3208" y="2140"/>
                  </a:cubicBezTo>
                  <a:cubicBezTo>
                    <a:pt x="3208" y="2781"/>
                    <a:pt x="2669" y="3320"/>
                    <a:pt x="2028" y="3320"/>
                  </a:cubicBezTo>
                  <a:lnTo>
                    <a:pt x="0" y="3320"/>
                  </a:lnTo>
                  <a:cubicBezTo>
                    <a:pt x="103" y="3962"/>
                    <a:pt x="428" y="4603"/>
                    <a:pt x="958" y="5031"/>
                  </a:cubicBezTo>
                  <a:cubicBezTo>
                    <a:pt x="1069" y="4492"/>
                    <a:pt x="1497" y="4176"/>
                    <a:pt x="2028" y="4176"/>
                  </a:cubicBezTo>
                  <a:lnTo>
                    <a:pt x="2883" y="4176"/>
                  </a:lnTo>
                  <a:cubicBezTo>
                    <a:pt x="3097" y="4176"/>
                    <a:pt x="3311" y="3962"/>
                    <a:pt x="3311" y="3748"/>
                  </a:cubicBezTo>
                  <a:cubicBezTo>
                    <a:pt x="3311" y="3106"/>
                    <a:pt x="3850" y="2567"/>
                    <a:pt x="4491" y="2567"/>
                  </a:cubicBezTo>
                  <a:lnTo>
                    <a:pt x="5663" y="2567"/>
                  </a:lnTo>
                  <a:cubicBezTo>
                    <a:pt x="5561" y="1181"/>
                    <a:pt x="4277" y="1"/>
                    <a:pt x="28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6" name="Google Shape;2836;p77"/>
            <p:cNvSpPr/>
            <p:nvPr/>
          </p:nvSpPr>
          <p:spPr>
            <a:xfrm>
              <a:off x="5593121" y="1779370"/>
              <a:ext cx="77706" cy="74053"/>
            </a:xfrm>
            <a:custGeom>
              <a:rect b="b" l="l" r="r" t="t"/>
              <a:pathLst>
                <a:path extrusionOk="0" h="2757" w="2893">
                  <a:moveTo>
                    <a:pt x="1284" y="0"/>
                  </a:moveTo>
                  <a:lnTo>
                    <a:pt x="429" y="753"/>
                  </a:lnTo>
                  <a:cubicBezTo>
                    <a:pt x="1" y="1181"/>
                    <a:pt x="1" y="1925"/>
                    <a:pt x="429" y="2353"/>
                  </a:cubicBezTo>
                  <a:cubicBezTo>
                    <a:pt x="698" y="2622"/>
                    <a:pt x="993" y="2757"/>
                    <a:pt x="1287" y="2757"/>
                  </a:cubicBezTo>
                  <a:cubicBezTo>
                    <a:pt x="1581" y="2757"/>
                    <a:pt x="1874" y="2622"/>
                    <a:pt x="2140" y="2353"/>
                  </a:cubicBezTo>
                  <a:lnTo>
                    <a:pt x="2892" y="1608"/>
                  </a:lnTo>
                  <a:lnTo>
                    <a:pt x="128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7" name="Google Shape;2837;p77"/>
            <p:cNvSpPr/>
            <p:nvPr/>
          </p:nvSpPr>
          <p:spPr>
            <a:xfrm>
              <a:off x="5728251" y="1589795"/>
              <a:ext cx="65968" cy="45984"/>
            </a:xfrm>
            <a:custGeom>
              <a:rect b="b" l="l" r="r" t="t"/>
              <a:pathLst>
                <a:path extrusionOk="0" h="1712" w="2456">
                  <a:moveTo>
                    <a:pt x="958" y="0"/>
                  </a:moveTo>
                  <a:cubicBezTo>
                    <a:pt x="428" y="428"/>
                    <a:pt x="103" y="967"/>
                    <a:pt x="0" y="1711"/>
                  </a:cubicBezTo>
                  <a:lnTo>
                    <a:pt x="2028" y="1711"/>
                  </a:lnTo>
                  <a:cubicBezTo>
                    <a:pt x="2241" y="1711"/>
                    <a:pt x="2455" y="1497"/>
                    <a:pt x="2455" y="1284"/>
                  </a:cubicBezTo>
                  <a:cubicBezTo>
                    <a:pt x="2455" y="967"/>
                    <a:pt x="2241" y="856"/>
                    <a:pt x="2028" y="856"/>
                  </a:cubicBezTo>
                  <a:cubicBezTo>
                    <a:pt x="1497" y="856"/>
                    <a:pt x="1069" y="428"/>
                    <a:pt x="9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8" name="Google Shape;2838;p77"/>
            <p:cNvSpPr/>
            <p:nvPr/>
          </p:nvSpPr>
          <p:spPr>
            <a:xfrm>
              <a:off x="5771199" y="1655977"/>
              <a:ext cx="109186" cy="65968"/>
            </a:xfrm>
            <a:custGeom>
              <a:rect b="b" l="l" r="r" t="t"/>
              <a:pathLst>
                <a:path extrusionOk="0" h="2456" w="4065">
                  <a:moveTo>
                    <a:pt x="2892" y="0"/>
                  </a:moveTo>
                  <a:cubicBezTo>
                    <a:pt x="2678" y="0"/>
                    <a:pt x="2465" y="103"/>
                    <a:pt x="2465" y="428"/>
                  </a:cubicBezTo>
                  <a:cubicBezTo>
                    <a:pt x="2465" y="1069"/>
                    <a:pt x="1926" y="1600"/>
                    <a:pt x="1284" y="1600"/>
                  </a:cubicBezTo>
                  <a:lnTo>
                    <a:pt x="429" y="1600"/>
                  </a:lnTo>
                  <a:cubicBezTo>
                    <a:pt x="215" y="1600"/>
                    <a:pt x="1" y="1814"/>
                    <a:pt x="1" y="2028"/>
                  </a:cubicBezTo>
                  <a:lnTo>
                    <a:pt x="1" y="2139"/>
                  </a:lnTo>
                  <a:cubicBezTo>
                    <a:pt x="429" y="2353"/>
                    <a:pt x="856" y="2455"/>
                    <a:pt x="1284" y="2455"/>
                  </a:cubicBezTo>
                  <a:cubicBezTo>
                    <a:pt x="2678" y="2455"/>
                    <a:pt x="3962" y="1386"/>
                    <a:pt x="406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39" name="Google Shape;2839;p77"/>
            <p:cNvSpPr/>
            <p:nvPr/>
          </p:nvSpPr>
          <p:spPr>
            <a:xfrm>
              <a:off x="5642059" y="1515125"/>
              <a:ext cx="293016" cy="292989"/>
            </a:xfrm>
            <a:custGeom>
              <a:rect b="b" l="l" r="r" t="t"/>
              <a:pathLst>
                <a:path extrusionOk="0" h="10908" w="10909">
                  <a:moveTo>
                    <a:pt x="6092" y="1283"/>
                  </a:moveTo>
                  <a:cubicBezTo>
                    <a:pt x="8017" y="1283"/>
                    <a:pt x="9625" y="2892"/>
                    <a:pt x="9625" y="4816"/>
                  </a:cubicBezTo>
                  <a:cubicBezTo>
                    <a:pt x="9625" y="6844"/>
                    <a:pt x="8017" y="8452"/>
                    <a:pt x="6092" y="8452"/>
                  </a:cubicBezTo>
                  <a:cubicBezTo>
                    <a:pt x="4065" y="8452"/>
                    <a:pt x="2456" y="6844"/>
                    <a:pt x="2456" y="4816"/>
                  </a:cubicBezTo>
                  <a:cubicBezTo>
                    <a:pt x="2456" y="2892"/>
                    <a:pt x="4065" y="1283"/>
                    <a:pt x="6092" y="1283"/>
                  </a:cubicBezTo>
                  <a:close/>
                  <a:moveTo>
                    <a:pt x="6092" y="0"/>
                  </a:moveTo>
                  <a:cubicBezTo>
                    <a:pt x="3423" y="0"/>
                    <a:pt x="1173" y="2139"/>
                    <a:pt x="1173" y="4816"/>
                  </a:cubicBezTo>
                  <a:cubicBezTo>
                    <a:pt x="1173" y="5988"/>
                    <a:pt x="1712" y="7169"/>
                    <a:pt x="2354" y="8024"/>
                  </a:cubicBezTo>
                  <a:lnTo>
                    <a:pt x="1387" y="8983"/>
                  </a:lnTo>
                  <a:lnTo>
                    <a:pt x="856" y="8452"/>
                  </a:lnTo>
                  <a:lnTo>
                    <a:pt x="1" y="9308"/>
                  </a:lnTo>
                  <a:lnTo>
                    <a:pt x="1601" y="10907"/>
                  </a:lnTo>
                  <a:lnTo>
                    <a:pt x="2456" y="10052"/>
                  </a:lnTo>
                  <a:lnTo>
                    <a:pt x="1926" y="9522"/>
                  </a:lnTo>
                  <a:lnTo>
                    <a:pt x="2884" y="8555"/>
                  </a:lnTo>
                  <a:cubicBezTo>
                    <a:pt x="3739" y="9196"/>
                    <a:pt x="4809" y="9624"/>
                    <a:pt x="6092" y="9624"/>
                  </a:cubicBezTo>
                  <a:cubicBezTo>
                    <a:pt x="8770" y="9624"/>
                    <a:pt x="10908" y="7485"/>
                    <a:pt x="10908" y="4816"/>
                  </a:cubicBezTo>
                  <a:cubicBezTo>
                    <a:pt x="10908" y="2139"/>
                    <a:pt x="8770" y="0"/>
                    <a:pt x="60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40" name="Google Shape;2840;p77"/>
          <p:cNvGrpSpPr/>
          <p:nvPr/>
        </p:nvGrpSpPr>
        <p:grpSpPr>
          <a:xfrm>
            <a:off x="6385878" y="1515125"/>
            <a:ext cx="344694" cy="341928"/>
            <a:chOff x="6385878" y="1515125"/>
            <a:chExt cx="344694" cy="341928"/>
          </a:xfrm>
        </p:grpSpPr>
        <p:sp>
          <p:nvSpPr>
            <p:cNvPr id="2841" name="Google Shape;2841;p77"/>
            <p:cNvSpPr/>
            <p:nvPr/>
          </p:nvSpPr>
          <p:spPr>
            <a:xfrm>
              <a:off x="6503737" y="1650229"/>
              <a:ext cx="109186" cy="88933"/>
            </a:xfrm>
            <a:custGeom>
              <a:rect b="b" l="l" r="r" t="t"/>
              <a:pathLst>
                <a:path extrusionOk="0" h="3311" w="4065">
                  <a:moveTo>
                    <a:pt x="959" y="0"/>
                  </a:moveTo>
                  <a:cubicBezTo>
                    <a:pt x="429" y="0"/>
                    <a:pt x="1" y="428"/>
                    <a:pt x="1" y="958"/>
                  </a:cubicBezTo>
                  <a:cubicBezTo>
                    <a:pt x="1" y="1711"/>
                    <a:pt x="642" y="2455"/>
                    <a:pt x="2028" y="3311"/>
                  </a:cubicBezTo>
                  <a:cubicBezTo>
                    <a:pt x="3423" y="2455"/>
                    <a:pt x="4064" y="1711"/>
                    <a:pt x="4064" y="958"/>
                  </a:cubicBezTo>
                  <a:cubicBezTo>
                    <a:pt x="4064" y="428"/>
                    <a:pt x="3637" y="0"/>
                    <a:pt x="3098" y="0"/>
                  </a:cubicBezTo>
                  <a:cubicBezTo>
                    <a:pt x="2781" y="0"/>
                    <a:pt x="2456" y="103"/>
                    <a:pt x="2353" y="317"/>
                  </a:cubicBezTo>
                  <a:lnTo>
                    <a:pt x="2028" y="642"/>
                  </a:lnTo>
                  <a:lnTo>
                    <a:pt x="1712" y="317"/>
                  </a:lnTo>
                  <a:cubicBezTo>
                    <a:pt x="1601" y="103"/>
                    <a:pt x="1284" y="0"/>
                    <a:pt x="9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2" name="Google Shape;2842;p77"/>
            <p:cNvSpPr/>
            <p:nvPr/>
          </p:nvSpPr>
          <p:spPr>
            <a:xfrm>
              <a:off x="6457781" y="1587028"/>
              <a:ext cx="201101" cy="201101"/>
            </a:xfrm>
            <a:custGeom>
              <a:rect b="b" l="l" r="r" t="t"/>
              <a:pathLst>
                <a:path extrusionOk="0" h="7487" w="7487">
                  <a:moveTo>
                    <a:pt x="4809" y="1600"/>
                  </a:moveTo>
                  <a:cubicBezTo>
                    <a:pt x="5775" y="1600"/>
                    <a:pt x="6520" y="2353"/>
                    <a:pt x="6520" y="3311"/>
                  </a:cubicBezTo>
                  <a:cubicBezTo>
                    <a:pt x="6520" y="3850"/>
                    <a:pt x="6306" y="4381"/>
                    <a:pt x="5878" y="4808"/>
                  </a:cubicBezTo>
                  <a:cubicBezTo>
                    <a:pt x="5450" y="5347"/>
                    <a:pt x="4809" y="5878"/>
                    <a:pt x="3953" y="6417"/>
                  </a:cubicBezTo>
                  <a:lnTo>
                    <a:pt x="3739" y="6519"/>
                  </a:lnTo>
                  <a:lnTo>
                    <a:pt x="3525" y="6417"/>
                  </a:lnTo>
                  <a:cubicBezTo>
                    <a:pt x="2670" y="5878"/>
                    <a:pt x="2028" y="5347"/>
                    <a:pt x="1601" y="4808"/>
                  </a:cubicBezTo>
                  <a:cubicBezTo>
                    <a:pt x="1173" y="4381"/>
                    <a:pt x="959" y="3850"/>
                    <a:pt x="959" y="3311"/>
                  </a:cubicBezTo>
                  <a:cubicBezTo>
                    <a:pt x="959" y="2353"/>
                    <a:pt x="1712" y="1600"/>
                    <a:pt x="2670" y="1600"/>
                  </a:cubicBezTo>
                  <a:cubicBezTo>
                    <a:pt x="3098" y="1600"/>
                    <a:pt x="3423" y="1712"/>
                    <a:pt x="3739" y="1926"/>
                  </a:cubicBezTo>
                  <a:cubicBezTo>
                    <a:pt x="4064" y="1712"/>
                    <a:pt x="4381" y="1600"/>
                    <a:pt x="4809" y="1600"/>
                  </a:cubicBezTo>
                  <a:close/>
                  <a:moveTo>
                    <a:pt x="3739" y="1"/>
                  </a:moveTo>
                  <a:cubicBezTo>
                    <a:pt x="1712" y="1"/>
                    <a:pt x="1" y="1600"/>
                    <a:pt x="1" y="3739"/>
                  </a:cubicBezTo>
                  <a:cubicBezTo>
                    <a:pt x="1" y="5775"/>
                    <a:pt x="1712" y="7486"/>
                    <a:pt x="3739" y="7486"/>
                  </a:cubicBezTo>
                  <a:cubicBezTo>
                    <a:pt x="5775" y="7486"/>
                    <a:pt x="7486" y="5775"/>
                    <a:pt x="7486" y="3739"/>
                  </a:cubicBezTo>
                  <a:cubicBezTo>
                    <a:pt x="7486" y="1600"/>
                    <a:pt x="5775" y="1"/>
                    <a:pt x="37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3" name="Google Shape;2843;p77"/>
            <p:cNvSpPr/>
            <p:nvPr/>
          </p:nvSpPr>
          <p:spPr>
            <a:xfrm>
              <a:off x="6385878" y="1515125"/>
              <a:ext cx="344694" cy="341928"/>
            </a:xfrm>
            <a:custGeom>
              <a:rect b="b" l="l" r="r" t="t"/>
              <a:pathLst>
                <a:path extrusionOk="0" h="12730" w="12833">
                  <a:moveTo>
                    <a:pt x="6416" y="1925"/>
                  </a:moveTo>
                  <a:cubicBezTo>
                    <a:pt x="8880" y="1925"/>
                    <a:pt x="10908" y="3850"/>
                    <a:pt x="10908" y="6416"/>
                  </a:cubicBezTo>
                  <a:cubicBezTo>
                    <a:pt x="10908" y="8880"/>
                    <a:pt x="8880" y="10907"/>
                    <a:pt x="6416" y="10907"/>
                  </a:cubicBezTo>
                  <a:cubicBezTo>
                    <a:pt x="3961" y="10907"/>
                    <a:pt x="1925" y="8880"/>
                    <a:pt x="1925" y="6416"/>
                  </a:cubicBezTo>
                  <a:cubicBezTo>
                    <a:pt x="1925" y="3850"/>
                    <a:pt x="3961" y="1925"/>
                    <a:pt x="6416" y="1925"/>
                  </a:cubicBezTo>
                  <a:close/>
                  <a:moveTo>
                    <a:pt x="5561" y="0"/>
                  </a:moveTo>
                  <a:lnTo>
                    <a:pt x="5561" y="855"/>
                  </a:lnTo>
                  <a:cubicBezTo>
                    <a:pt x="5133" y="855"/>
                    <a:pt x="4817" y="967"/>
                    <a:pt x="4389" y="1181"/>
                  </a:cubicBezTo>
                  <a:lnTo>
                    <a:pt x="3961" y="428"/>
                  </a:lnTo>
                  <a:lnTo>
                    <a:pt x="2464" y="1283"/>
                  </a:lnTo>
                  <a:lnTo>
                    <a:pt x="2892" y="2036"/>
                  </a:lnTo>
                  <a:cubicBezTo>
                    <a:pt x="2567" y="2250"/>
                    <a:pt x="2353" y="2566"/>
                    <a:pt x="2036" y="2892"/>
                  </a:cubicBezTo>
                  <a:lnTo>
                    <a:pt x="1283" y="2464"/>
                  </a:lnTo>
                  <a:lnTo>
                    <a:pt x="428" y="3961"/>
                  </a:lnTo>
                  <a:lnTo>
                    <a:pt x="1181" y="4389"/>
                  </a:lnTo>
                  <a:cubicBezTo>
                    <a:pt x="1069" y="4705"/>
                    <a:pt x="967" y="5133"/>
                    <a:pt x="856" y="5561"/>
                  </a:cubicBezTo>
                  <a:lnTo>
                    <a:pt x="0" y="5561"/>
                  </a:lnTo>
                  <a:lnTo>
                    <a:pt x="0" y="7272"/>
                  </a:lnTo>
                  <a:lnTo>
                    <a:pt x="856" y="7272"/>
                  </a:lnTo>
                  <a:cubicBezTo>
                    <a:pt x="967" y="7597"/>
                    <a:pt x="1069" y="8024"/>
                    <a:pt x="1181" y="8341"/>
                  </a:cubicBezTo>
                  <a:lnTo>
                    <a:pt x="428" y="8769"/>
                  </a:lnTo>
                  <a:lnTo>
                    <a:pt x="1283" y="10266"/>
                  </a:lnTo>
                  <a:lnTo>
                    <a:pt x="2036" y="9838"/>
                  </a:lnTo>
                  <a:cubicBezTo>
                    <a:pt x="2353" y="10163"/>
                    <a:pt x="2567" y="10480"/>
                    <a:pt x="2892" y="10694"/>
                  </a:cubicBezTo>
                  <a:lnTo>
                    <a:pt x="2464" y="11446"/>
                  </a:lnTo>
                  <a:lnTo>
                    <a:pt x="3961" y="12302"/>
                  </a:lnTo>
                  <a:lnTo>
                    <a:pt x="4389" y="11549"/>
                  </a:lnTo>
                  <a:cubicBezTo>
                    <a:pt x="4817" y="11763"/>
                    <a:pt x="5133" y="11874"/>
                    <a:pt x="5561" y="11874"/>
                  </a:cubicBezTo>
                  <a:lnTo>
                    <a:pt x="5561" y="12730"/>
                  </a:lnTo>
                  <a:lnTo>
                    <a:pt x="7272" y="12730"/>
                  </a:lnTo>
                  <a:lnTo>
                    <a:pt x="7272" y="11874"/>
                  </a:lnTo>
                  <a:cubicBezTo>
                    <a:pt x="7699" y="11874"/>
                    <a:pt x="8025" y="11763"/>
                    <a:pt x="8452" y="11549"/>
                  </a:cubicBezTo>
                  <a:lnTo>
                    <a:pt x="8880" y="12302"/>
                  </a:lnTo>
                  <a:lnTo>
                    <a:pt x="10377" y="11446"/>
                  </a:lnTo>
                  <a:lnTo>
                    <a:pt x="9949" y="10694"/>
                  </a:lnTo>
                  <a:cubicBezTo>
                    <a:pt x="10266" y="10480"/>
                    <a:pt x="10480" y="10163"/>
                    <a:pt x="10805" y="9838"/>
                  </a:cubicBezTo>
                  <a:lnTo>
                    <a:pt x="11549" y="10266"/>
                  </a:lnTo>
                  <a:lnTo>
                    <a:pt x="12405" y="8769"/>
                  </a:lnTo>
                  <a:lnTo>
                    <a:pt x="11660" y="8341"/>
                  </a:lnTo>
                  <a:cubicBezTo>
                    <a:pt x="11763" y="8024"/>
                    <a:pt x="11874" y="7597"/>
                    <a:pt x="11977" y="7272"/>
                  </a:cubicBezTo>
                  <a:lnTo>
                    <a:pt x="12832" y="7272"/>
                  </a:lnTo>
                  <a:lnTo>
                    <a:pt x="12832" y="5561"/>
                  </a:lnTo>
                  <a:lnTo>
                    <a:pt x="11977" y="5561"/>
                  </a:lnTo>
                  <a:cubicBezTo>
                    <a:pt x="11874" y="5133"/>
                    <a:pt x="11763" y="4705"/>
                    <a:pt x="11660" y="4389"/>
                  </a:cubicBezTo>
                  <a:lnTo>
                    <a:pt x="12405" y="3961"/>
                  </a:lnTo>
                  <a:lnTo>
                    <a:pt x="11549" y="2464"/>
                  </a:lnTo>
                  <a:lnTo>
                    <a:pt x="10805" y="2892"/>
                  </a:lnTo>
                  <a:cubicBezTo>
                    <a:pt x="10480" y="2566"/>
                    <a:pt x="10266" y="2250"/>
                    <a:pt x="9949" y="2036"/>
                  </a:cubicBezTo>
                  <a:lnTo>
                    <a:pt x="10377" y="1283"/>
                  </a:lnTo>
                  <a:lnTo>
                    <a:pt x="8880" y="428"/>
                  </a:lnTo>
                  <a:lnTo>
                    <a:pt x="8452" y="1181"/>
                  </a:lnTo>
                  <a:cubicBezTo>
                    <a:pt x="8025" y="967"/>
                    <a:pt x="7699" y="855"/>
                    <a:pt x="7272" y="855"/>
                  </a:cubicBezTo>
                  <a:lnTo>
                    <a:pt x="727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44" name="Google Shape;2844;p77"/>
          <p:cNvGrpSpPr/>
          <p:nvPr/>
        </p:nvGrpSpPr>
        <p:grpSpPr>
          <a:xfrm>
            <a:off x="7221799" y="1515125"/>
            <a:ext cx="267042" cy="338942"/>
            <a:chOff x="7221799" y="1515125"/>
            <a:chExt cx="267042" cy="338942"/>
          </a:xfrm>
        </p:grpSpPr>
        <p:sp>
          <p:nvSpPr>
            <p:cNvPr id="2845" name="Google Shape;2845;p77"/>
            <p:cNvSpPr/>
            <p:nvPr/>
          </p:nvSpPr>
          <p:spPr>
            <a:xfrm>
              <a:off x="7322226" y="1652968"/>
              <a:ext cx="109159" cy="68976"/>
            </a:xfrm>
            <a:custGeom>
              <a:rect b="b" l="l" r="r" t="t"/>
              <a:pathLst>
                <a:path extrusionOk="0" h="2568" w="4064">
                  <a:moveTo>
                    <a:pt x="2892" y="1"/>
                  </a:moveTo>
                  <a:cubicBezTo>
                    <a:pt x="2567" y="1"/>
                    <a:pt x="2464" y="215"/>
                    <a:pt x="2464" y="540"/>
                  </a:cubicBezTo>
                  <a:cubicBezTo>
                    <a:pt x="2464" y="1181"/>
                    <a:pt x="1925" y="1712"/>
                    <a:pt x="1181" y="1712"/>
                  </a:cubicBezTo>
                  <a:lnTo>
                    <a:pt x="428" y="1712"/>
                  </a:lnTo>
                  <a:cubicBezTo>
                    <a:pt x="214" y="1712"/>
                    <a:pt x="0" y="1823"/>
                    <a:pt x="0" y="2140"/>
                  </a:cubicBezTo>
                  <a:lnTo>
                    <a:pt x="0" y="2251"/>
                  </a:lnTo>
                  <a:cubicBezTo>
                    <a:pt x="325" y="2465"/>
                    <a:pt x="753" y="2567"/>
                    <a:pt x="1181" y="2567"/>
                  </a:cubicBezTo>
                  <a:cubicBezTo>
                    <a:pt x="2678" y="2567"/>
                    <a:pt x="3850" y="1498"/>
                    <a:pt x="406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6" name="Google Shape;2846;p77"/>
            <p:cNvSpPr/>
            <p:nvPr/>
          </p:nvSpPr>
          <p:spPr>
            <a:xfrm>
              <a:off x="7279251" y="1566803"/>
              <a:ext cx="152135" cy="135160"/>
            </a:xfrm>
            <a:custGeom>
              <a:rect b="b" l="l" r="r" t="t"/>
              <a:pathLst>
                <a:path extrusionOk="0" h="5032" w="5664">
                  <a:moveTo>
                    <a:pt x="2781" y="1"/>
                  </a:moveTo>
                  <a:cubicBezTo>
                    <a:pt x="2353" y="1"/>
                    <a:pt x="1925" y="112"/>
                    <a:pt x="1600" y="326"/>
                  </a:cubicBezTo>
                  <a:lnTo>
                    <a:pt x="1600" y="429"/>
                  </a:lnTo>
                  <a:cubicBezTo>
                    <a:pt x="1600" y="642"/>
                    <a:pt x="1814" y="856"/>
                    <a:pt x="2028" y="856"/>
                  </a:cubicBezTo>
                  <a:cubicBezTo>
                    <a:pt x="2670" y="856"/>
                    <a:pt x="3209" y="1395"/>
                    <a:pt x="3209" y="2037"/>
                  </a:cubicBezTo>
                  <a:cubicBezTo>
                    <a:pt x="3209" y="2679"/>
                    <a:pt x="2670" y="3209"/>
                    <a:pt x="2028" y="3209"/>
                  </a:cubicBezTo>
                  <a:lnTo>
                    <a:pt x="0" y="3209"/>
                  </a:lnTo>
                  <a:cubicBezTo>
                    <a:pt x="103" y="3962"/>
                    <a:pt x="428" y="4603"/>
                    <a:pt x="856" y="5031"/>
                  </a:cubicBezTo>
                  <a:cubicBezTo>
                    <a:pt x="1070" y="4492"/>
                    <a:pt x="1498" y="4176"/>
                    <a:pt x="2028" y="4176"/>
                  </a:cubicBezTo>
                  <a:lnTo>
                    <a:pt x="2781" y="4176"/>
                  </a:lnTo>
                  <a:cubicBezTo>
                    <a:pt x="3097" y="4176"/>
                    <a:pt x="3311" y="3962"/>
                    <a:pt x="3311" y="3748"/>
                  </a:cubicBezTo>
                  <a:cubicBezTo>
                    <a:pt x="3311" y="2995"/>
                    <a:pt x="3850" y="2465"/>
                    <a:pt x="4492" y="2465"/>
                  </a:cubicBezTo>
                  <a:lnTo>
                    <a:pt x="5664" y="2465"/>
                  </a:lnTo>
                  <a:cubicBezTo>
                    <a:pt x="5450" y="1070"/>
                    <a:pt x="4278" y="1"/>
                    <a:pt x="2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7" name="Google Shape;2847;p77"/>
            <p:cNvSpPr/>
            <p:nvPr/>
          </p:nvSpPr>
          <p:spPr>
            <a:xfrm>
              <a:off x="7279251" y="1587028"/>
              <a:ext cx="65968" cy="45984"/>
            </a:xfrm>
            <a:custGeom>
              <a:rect b="b" l="l" r="r" t="t"/>
              <a:pathLst>
                <a:path extrusionOk="0" h="1712" w="2456">
                  <a:moveTo>
                    <a:pt x="856" y="1"/>
                  </a:moveTo>
                  <a:cubicBezTo>
                    <a:pt x="428" y="428"/>
                    <a:pt x="103" y="1070"/>
                    <a:pt x="0" y="1712"/>
                  </a:cubicBezTo>
                  <a:lnTo>
                    <a:pt x="2028" y="1712"/>
                  </a:lnTo>
                  <a:cubicBezTo>
                    <a:pt x="2242" y="1712"/>
                    <a:pt x="2456" y="1600"/>
                    <a:pt x="2456" y="1284"/>
                  </a:cubicBezTo>
                  <a:cubicBezTo>
                    <a:pt x="2456" y="1070"/>
                    <a:pt x="2242" y="856"/>
                    <a:pt x="2028" y="856"/>
                  </a:cubicBezTo>
                  <a:cubicBezTo>
                    <a:pt x="1498" y="856"/>
                    <a:pt x="1070" y="531"/>
                    <a:pt x="85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8" name="Google Shape;2848;p77"/>
            <p:cNvSpPr/>
            <p:nvPr/>
          </p:nvSpPr>
          <p:spPr>
            <a:xfrm>
              <a:off x="7362435" y="1782351"/>
              <a:ext cx="83427" cy="71716"/>
            </a:xfrm>
            <a:custGeom>
              <a:rect b="b" l="l" r="r" t="t"/>
              <a:pathLst>
                <a:path extrusionOk="0" h="2670" w="3106">
                  <a:moveTo>
                    <a:pt x="2353" y="0"/>
                  </a:moveTo>
                  <a:cubicBezTo>
                    <a:pt x="2139" y="103"/>
                    <a:pt x="1823" y="103"/>
                    <a:pt x="1609" y="103"/>
                  </a:cubicBezTo>
                  <a:cubicBezTo>
                    <a:pt x="1449" y="103"/>
                    <a:pt x="1368" y="78"/>
                    <a:pt x="1290" y="78"/>
                  </a:cubicBezTo>
                  <a:cubicBezTo>
                    <a:pt x="1208" y="78"/>
                    <a:pt x="1129" y="105"/>
                    <a:pt x="967" y="214"/>
                  </a:cubicBezTo>
                  <a:cubicBezTo>
                    <a:pt x="642" y="428"/>
                    <a:pt x="325" y="531"/>
                    <a:pt x="0" y="642"/>
                  </a:cubicBezTo>
                  <a:lnTo>
                    <a:pt x="753" y="2669"/>
                  </a:lnTo>
                  <a:lnTo>
                    <a:pt x="1711" y="1600"/>
                  </a:lnTo>
                  <a:lnTo>
                    <a:pt x="3106" y="1814"/>
                  </a:lnTo>
                  <a:lnTo>
                    <a:pt x="3106" y="1814"/>
                  </a:lnTo>
                  <a:lnTo>
                    <a:pt x="2353"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49" name="Google Shape;2849;p77"/>
            <p:cNvSpPr/>
            <p:nvPr/>
          </p:nvSpPr>
          <p:spPr>
            <a:xfrm>
              <a:off x="7221799" y="1515125"/>
              <a:ext cx="267042" cy="264276"/>
            </a:xfrm>
            <a:custGeom>
              <a:rect b="b" l="l" r="r" t="t"/>
              <a:pathLst>
                <a:path extrusionOk="0" h="9839" w="9942">
                  <a:moveTo>
                    <a:pt x="4920" y="1181"/>
                  </a:moveTo>
                  <a:cubicBezTo>
                    <a:pt x="6947" y="1181"/>
                    <a:pt x="8556" y="2780"/>
                    <a:pt x="8556" y="4816"/>
                  </a:cubicBezTo>
                  <a:cubicBezTo>
                    <a:pt x="8556" y="6844"/>
                    <a:pt x="6947" y="8452"/>
                    <a:pt x="4920" y="8452"/>
                  </a:cubicBezTo>
                  <a:cubicBezTo>
                    <a:pt x="2995" y="8452"/>
                    <a:pt x="1387" y="6844"/>
                    <a:pt x="1387" y="4816"/>
                  </a:cubicBezTo>
                  <a:cubicBezTo>
                    <a:pt x="1387" y="2780"/>
                    <a:pt x="2995" y="1181"/>
                    <a:pt x="4920" y="1181"/>
                  </a:cubicBezTo>
                  <a:close/>
                  <a:moveTo>
                    <a:pt x="4920" y="0"/>
                  </a:moveTo>
                  <a:cubicBezTo>
                    <a:pt x="4706" y="0"/>
                    <a:pt x="4492" y="111"/>
                    <a:pt x="4278" y="214"/>
                  </a:cubicBezTo>
                  <a:cubicBezTo>
                    <a:pt x="3850" y="539"/>
                    <a:pt x="3525" y="539"/>
                    <a:pt x="3098" y="539"/>
                  </a:cubicBezTo>
                  <a:cubicBezTo>
                    <a:pt x="2567" y="539"/>
                    <a:pt x="2139" y="753"/>
                    <a:pt x="2028" y="1283"/>
                  </a:cubicBezTo>
                  <a:cubicBezTo>
                    <a:pt x="1926" y="1608"/>
                    <a:pt x="1601" y="1822"/>
                    <a:pt x="1284" y="1925"/>
                  </a:cubicBezTo>
                  <a:cubicBezTo>
                    <a:pt x="745" y="2139"/>
                    <a:pt x="428" y="2678"/>
                    <a:pt x="531" y="3208"/>
                  </a:cubicBezTo>
                  <a:cubicBezTo>
                    <a:pt x="642" y="3533"/>
                    <a:pt x="531" y="3850"/>
                    <a:pt x="317" y="4175"/>
                  </a:cubicBezTo>
                  <a:cubicBezTo>
                    <a:pt x="1" y="4603"/>
                    <a:pt x="1" y="5244"/>
                    <a:pt x="317" y="5672"/>
                  </a:cubicBezTo>
                  <a:cubicBezTo>
                    <a:pt x="531" y="5886"/>
                    <a:pt x="642" y="6202"/>
                    <a:pt x="531" y="6630"/>
                  </a:cubicBezTo>
                  <a:cubicBezTo>
                    <a:pt x="428" y="7169"/>
                    <a:pt x="745" y="7699"/>
                    <a:pt x="1284" y="7913"/>
                  </a:cubicBezTo>
                  <a:cubicBezTo>
                    <a:pt x="1601" y="8024"/>
                    <a:pt x="1926" y="8238"/>
                    <a:pt x="2028" y="8555"/>
                  </a:cubicBezTo>
                  <a:cubicBezTo>
                    <a:pt x="2139" y="8983"/>
                    <a:pt x="2567" y="9308"/>
                    <a:pt x="3098" y="9308"/>
                  </a:cubicBezTo>
                  <a:cubicBezTo>
                    <a:pt x="3525" y="9308"/>
                    <a:pt x="3850" y="9308"/>
                    <a:pt x="4278" y="9522"/>
                  </a:cubicBezTo>
                  <a:cubicBezTo>
                    <a:pt x="4492" y="9735"/>
                    <a:pt x="4706" y="9838"/>
                    <a:pt x="4920" y="9838"/>
                  </a:cubicBezTo>
                  <a:cubicBezTo>
                    <a:pt x="5236" y="9838"/>
                    <a:pt x="5450" y="9735"/>
                    <a:pt x="5664" y="9522"/>
                  </a:cubicBezTo>
                  <a:cubicBezTo>
                    <a:pt x="5989" y="9308"/>
                    <a:pt x="6306" y="9308"/>
                    <a:pt x="6631" y="9308"/>
                  </a:cubicBezTo>
                  <a:lnTo>
                    <a:pt x="6845" y="9308"/>
                  </a:lnTo>
                  <a:cubicBezTo>
                    <a:pt x="7375" y="9308"/>
                    <a:pt x="7803" y="8983"/>
                    <a:pt x="7914" y="8555"/>
                  </a:cubicBezTo>
                  <a:cubicBezTo>
                    <a:pt x="8017" y="8238"/>
                    <a:pt x="8342" y="8024"/>
                    <a:pt x="8658" y="7913"/>
                  </a:cubicBezTo>
                  <a:cubicBezTo>
                    <a:pt x="9197" y="7699"/>
                    <a:pt x="9514" y="7169"/>
                    <a:pt x="9411" y="6630"/>
                  </a:cubicBezTo>
                  <a:cubicBezTo>
                    <a:pt x="9300" y="6202"/>
                    <a:pt x="9411" y="5886"/>
                    <a:pt x="9625" y="5672"/>
                  </a:cubicBezTo>
                  <a:cubicBezTo>
                    <a:pt x="9942" y="5244"/>
                    <a:pt x="9942" y="4603"/>
                    <a:pt x="9625" y="4175"/>
                  </a:cubicBezTo>
                  <a:cubicBezTo>
                    <a:pt x="9411" y="3850"/>
                    <a:pt x="9300" y="3533"/>
                    <a:pt x="9411" y="3208"/>
                  </a:cubicBezTo>
                  <a:cubicBezTo>
                    <a:pt x="9514" y="2678"/>
                    <a:pt x="9197" y="2139"/>
                    <a:pt x="8658" y="1925"/>
                  </a:cubicBezTo>
                  <a:cubicBezTo>
                    <a:pt x="8342" y="1822"/>
                    <a:pt x="8017" y="1608"/>
                    <a:pt x="7914" y="1283"/>
                  </a:cubicBezTo>
                  <a:cubicBezTo>
                    <a:pt x="7803" y="753"/>
                    <a:pt x="7375" y="539"/>
                    <a:pt x="6845" y="539"/>
                  </a:cubicBezTo>
                  <a:cubicBezTo>
                    <a:pt x="6417" y="539"/>
                    <a:pt x="6092" y="539"/>
                    <a:pt x="5664" y="214"/>
                  </a:cubicBezTo>
                  <a:cubicBezTo>
                    <a:pt x="5450" y="111"/>
                    <a:pt x="5236" y="0"/>
                    <a:pt x="492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0" name="Google Shape;2850;p77"/>
            <p:cNvSpPr/>
            <p:nvPr/>
          </p:nvSpPr>
          <p:spPr>
            <a:xfrm>
              <a:off x="7264774" y="1782351"/>
              <a:ext cx="83427" cy="71716"/>
            </a:xfrm>
            <a:custGeom>
              <a:rect b="b" l="l" r="r" t="t"/>
              <a:pathLst>
                <a:path extrusionOk="0" h="2670" w="3106">
                  <a:moveTo>
                    <a:pt x="753" y="0"/>
                  </a:moveTo>
                  <a:lnTo>
                    <a:pt x="1" y="1814"/>
                  </a:lnTo>
                  <a:lnTo>
                    <a:pt x="1395" y="1600"/>
                  </a:lnTo>
                  <a:lnTo>
                    <a:pt x="2353" y="2669"/>
                  </a:lnTo>
                  <a:lnTo>
                    <a:pt x="3106" y="642"/>
                  </a:lnTo>
                  <a:cubicBezTo>
                    <a:pt x="2781" y="531"/>
                    <a:pt x="2464" y="428"/>
                    <a:pt x="2139" y="214"/>
                  </a:cubicBezTo>
                  <a:cubicBezTo>
                    <a:pt x="1978" y="105"/>
                    <a:pt x="1899" y="78"/>
                    <a:pt x="1817" y="78"/>
                  </a:cubicBezTo>
                  <a:cubicBezTo>
                    <a:pt x="1738" y="78"/>
                    <a:pt x="1657" y="103"/>
                    <a:pt x="1498" y="103"/>
                  </a:cubicBezTo>
                  <a:cubicBezTo>
                    <a:pt x="1181" y="103"/>
                    <a:pt x="967" y="103"/>
                    <a:pt x="7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51" name="Google Shape;2851;p77"/>
          <p:cNvGrpSpPr/>
          <p:nvPr/>
        </p:nvGrpSpPr>
        <p:grpSpPr>
          <a:xfrm>
            <a:off x="7974320" y="1515367"/>
            <a:ext cx="353207" cy="344452"/>
            <a:chOff x="7974320" y="1515367"/>
            <a:chExt cx="353207" cy="344452"/>
          </a:xfrm>
        </p:grpSpPr>
        <p:sp>
          <p:nvSpPr>
            <p:cNvPr id="2852" name="Google Shape;2852;p77"/>
            <p:cNvSpPr/>
            <p:nvPr/>
          </p:nvSpPr>
          <p:spPr>
            <a:xfrm>
              <a:off x="8089225" y="1515367"/>
              <a:ext cx="238302" cy="307225"/>
            </a:xfrm>
            <a:custGeom>
              <a:rect b="b" l="l" r="r" t="t"/>
              <a:pathLst>
                <a:path extrusionOk="0" h="11438" w="8872">
                  <a:moveTo>
                    <a:pt x="2157" y="1"/>
                  </a:moveTo>
                  <a:cubicBezTo>
                    <a:pt x="1411" y="1"/>
                    <a:pt x="676" y="135"/>
                    <a:pt x="0" y="419"/>
                  </a:cubicBezTo>
                  <a:lnTo>
                    <a:pt x="214" y="1060"/>
                  </a:lnTo>
                  <a:cubicBezTo>
                    <a:pt x="855" y="810"/>
                    <a:pt x="1526" y="691"/>
                    <a:pt x="2194" y="691"/>
                  </a:cubicBezTo>
                  <a:cubicBezTo>
                    <a:pt x="4084" y="691"/>
                    <a:pt x="5952" y="1648"/>
                    <a:pt x="7058" y="3310"/>
                  </a:cubicBezTo>
                  <a:cubicBezTo>
                    <a:pt x="8444" y="5552"/>
                    <a:pt x="8128" y="8332"/>
                    <a:pt x="6417" y="10154"/>
                  </a:cubicBezTo>
                  <a:lnTo>
                    <a:pt x="6519" y="9513"/>
                  </a:lnTo>
                  <a:lnTo>
                    <a:pt x="5775" y="9513"/>
                  </a:lnTo>
                  <a:lnTo>
                    <a:pt x="5664" y="11437"/>
                  </a:lnTo>
                  <a:lnTo>
                    <a:pt x="7589" y="11437"/>
                  </a:lnTo>
                  <a:lnTo>
                    <a:pt x="7589" y="10685"/>
                  </a:lnTo>
                  <a:lnTo>
                    <a:pt x="6947" y="10685"/>
                  </a:lnTo>
                  <a:cubicBezTo>
                    <a:pt x="7802" y="9829"/>
                    <a:pt x="8341" y="8657"/>
                    <a:pt x="8555" y="7476"/>
                  </a:cubicBezTo>
                  <a:cubicBezTo>
                    <a:pt x="8872" y="5877"/>
                    <a:pt x="8555" y="4268"/>
                    <a:pt x="7700" y="2985"/>
                  </a:cubicBezTo>
                  <a:cubicBezTo>
                    <a:pt x="6844" y="1702"/>
                    <a:pt x="5664" y="744"/>
                    <a:pt x="4167" y="316"/>
                  </a:cubicBezTo>
                  <a:cubicBezTo>
                    <a:pt x="3510" y="109"/>
                    <a:pt x="2829" y="1"/>
                    <a:pt x="21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3" name="Google Shape;2853;p77"/>
            <p:cNvSpPr/>
            <p:nvPr/>
          </p:nvSpPr>
          <p:spPr>
            <a:xfrm>
              <a:off x="7974320" y="1549586"/>
              <a:ext cx="238329" cy="310233"/>
            </a:xfrm>
            <a:custGeom>
              <a:rect b="b" l="l" r="r" t="t"/>
              <a:pathLst>
                <a:path extrusionOk="0" h="11550" w="8873">
                  <a:moveTo>
                    <a:pt x="1173" y="0"/>
                  </a:moveTo>
                  <a:lnTo>
                    <a:pt x="1173" y="753"/>
                  </a:lnTo>
                  <a:lnTo>
                    <a:pt x="1815" y="753"/>
                  </a:lnTo>
                  <a:cubicBezTo>
                    <a:pt x="959" y="1711"/>
                    <a:pt x="429" y="2781"/>
                    <a:pt x="215" y="4064"/>
                  </a:cubicBezTo>
                  <a:cubicBezTo>
                    <a:pt x="1" y="5561"/>
                    <a:pt x="318" y="7169"/>
                    <a:pt x="1173" y="8555"/>
                  </a:cubicBezTo>
                  <a:cubicBezTo>
                    <a:pt x="1926" y="9838"/>
                    <a:pt x="3209" y="10694"/>
                    <a:pt x="4595" y="11233"/>
                  </a:cubicBezTo>
                  <a:cubicBezTo>
                    <a:pt x="5237" y="11447"/>
                    <a:pt x="5878" y="11549"/>
                    <a:pt x="6520" y="11549"/>
                  </a:cubicBezTo>
                  <a:cubicBezTo>
                    <a:pt x="7273" y="11549"/>
                    <a:pt x="8128" y="11335"/>
                    <a:pt x="8872" y="11122"/>
                  </a:cubicBezTo>
                  <a:lnTo>
                    <a:pt x="8556" y="10377"/>
                  </a:lnTo>
                  <a:cubicBezTo>
                    <a:pt x="7913" y="10627"/>
                    <a:pt x="7241" y="10747"/>
                    <a:pt x="6574" y="10747"/>
                  </a:cubicBezTo>
                  <a:cubicBezTo>
                    <a:pt x="4688" y="10747"/>
                    <a:pt x="2845" y="9790"/>
                    <a:pt x="1815" y="8127"/>
                  </a:cubicBezTo>
                  <a:cubicBezTo>
                    <a:pt x="429" y="5989"/>
                    <a:pt x="643" y="3208"/>
                    <a:pt x="2354" y="1283"/>
                  </a:cubicBezTo>
                  <a:lnTo>
                    <a:pt x="2354" y="1283"/>
                  </a:lnTo>
                  <a:lnTo>
                    <a:pt x="2242" y="1925"/>
                  </a:lnTo>
                  <a:lnTo>
                    <a:pt x="2995" y="2036"/>
                  </a:lnTo>
                  <a:lnTo>
                    <a:pt x="320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4" name="Google Shape;2854;p77"/>
            <p:cNvSpPr/>
            <p:nvPr/>
          </p:nvSpPr>
          <p:spPr>
            <a:xfrm>
              <a:off x="8204103" y="1630003"/>
              <a:ext cx="51732" cy="22992"/>
            </a:xfrm>
            <a:custGeom>
              <a:rect b="b" l="l" r="r" t="t"/>
              <a:pathLst>
                <a:path extrusionOk="0" h="856" w="1926">
                  <a:moveTo>
                    <a:pt x="429" y="0"/>
                  </a:moveTo>
                  <a:cubicBezTo>
                    <a:pt x="215" y="0"/>
                    <a:pt x="1" y="214"/>
                    <a:pt x="1" y="428"/>
                  </a:cubicBezTo>
                  <a:cubicBezTo>
                    <a:pt x="1" y="753"/>
                    <a:pt x="215" y="856"/>
                    <a:pt x="429" y="856"/>
                  </a:cubicBezTo>
                  <a:lnTo>
                    <a:pt x="1926" y="856"/>
                  </a:lnTo>
                  <a:cubicBezTo>
                    <a:pt x="1814" y="539"/>
                    <a:pt x="1712" y="326"/>
                    <a:pt x="1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5" name="Google Shape;2855;p77"/>
            <p:cNvSpPr/>
            <p:nvPr/>
          </p:nvSpPr>
          <p:spPr>
            <a:xfrm>
              <a:off x="8037521" y="1607012"/>
              <a:ext cx="100456" cy="114934"/>
            </a:xfrm>
            <a:custGeom>
              <a:rect b="b" l="l" r="r" t="t"/>
              <a:pathLst>
                <a:path extrusionOk="0" h="4279" w="3740">
                  <a:moveTo>
                    <a:pt x="1284" y="1"/>
                  </a:moveTo>
                  <a:cubicBezTo>
                    <a:pt x="531" y="754"/>
                    <a:pt x="1" y="1823"/>
                    <a:pt x="1" y="2995"/>
                  </a:cubicBezTo>
                  <a:cubicBezTo>
                    <a:pt x="1" y="3423"/>
                    <a:pt x="103" y="3851"/>
                    <a:pt x="214" y="4278"/>
                  </a:cubicBezTo>
                  <a:lnTo>
                    <a:pt x="856" y="4278"/>
                  </a:lnTo>
                  <a:cubicBezTo>
                    <a:pt x="1070" y="4278"/>
                    <a:pt x="1284" y="4064"/>
                    <a:pt x="1284" y="3748"/>
                  </a:cubicBezTo>
                  <a:cubicBezTo>
                    <a:pt x="1284" y="3106"/>
                    <a:pt x="1814" y="2567"/>
                    <a:pt x="2567" y="2567"/>
                  </a:cubicBezTo>
                  <a:lnTo>
                    <a:pt x="3311" y="2567"/>
                  </a:lnTo>
                  <a:cubicBezTo>
                    <a:pt x="3636" y="2567"/>
                    <a:pt x="3739" y="2354"/>
                    <a:pt x="3739" y="2140"/>
                  </a:cubicBezTo>
                  <a:cubicBezTo>
                    <a:pt x="3739" y="1926"/>
                    <a:pt x="3636" y="1712"/>
                    <a:pt x="3311" y="1712"/>
                  </a:cubicBezTo>
                  <a:cubicBezTo>
                    <a:pt x="2670" y="1712"/>
                    <a:pt x="2139" y="1182"/>
                    <a:pt x="2139" y="429"/>
                  </a:cubicBezTo>
                  <a:cubicBezTo>
                    <a:pt x="2139" y="215"/>
                    <a:pt x="1925" y="1"/>
                    <a:pt x="17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6" name="Google Shape;2856;p77"/>
            <p:cNvSpPr/>
            <p:nvPr/>
          </p:nvSpPr>
          <p:spPr>
            <a:xfrm>
              <a:off x="8051756" y="1575532"/>
              <a:ext cx="209830" cy="206849"/>
            </a:xfrm>
            <a:custGeom>
              <a:rect b="b" l="l" r="r" t="t"/>
              <a:pathLst>
                <a:path extrusionOk="0" h="7701" w="7812">
                  <a:moveTo>
                    <a:pt x="3637" y="1"/>
                  </a:moveTo>
                  <a:cubicBezTo>
                    <a:pt x="2893" y="1"/>
                    <a:pt x="2251" y="215"/>
                    <a:pt x="1609" y="531"/>
                  </a:cubicBezTo>
                  <a:cubicBezTo>
                    <a:pt x="2037" y="745"/>
                    <a:pt x="2354" y="1173"/>
                    <a:pt x="2354" y="1601"/>
                  </a:cubicBezTo>
                  <a:cubicBezTo>
                    <a:pt x="2354" y="1926"/>
                    <a:pt x="2567" y="2140"/>
                    <a:pt x="2781" y="2140"/>
                  </a:cubicBezTo>
                  <a:cubicBezTo>
                    <a:pt x="3423" y="2140"/>
                    <a:pt x="4065" y="2670"/>
                    <a:pt x="4065" y="3312"/>
                  </a:cubicBezTo>
                  <a:cubicBezTo>
                    <a:pt x="4065" y="3953"/>
                    <a:pt x="3423" y="4492"/>
                    <a:pt x="2781" y="4492"/>
                  </a:cubicBezTo>
                  <a:lnTo>
                    <a:pt x="2037" y="4492"/>
                  </a:lnTo>
                  <a:cubicBezTo>
                    <a:pt x="1712" y="4492"/>
                    <a:pt x="1498" y="4706"/>
                    <a:pt x="1498" y="4920"/>
                  </a:cubicBezTo>
                  <a:cubicBezTo>
                    <a:pt x="1498" y="5664"/>
                    <a:pt x="968" y="6203"/>
                    <a:pt x="326" y="6203"/>
                  </a:cubicBezTo>
                  <a:lnTo>
                    <a:pt x="1" y="6203"/>
                  </a:lnTo>
                  <a:cubicBezTo>
                    <a:pt x="429" y="6845"/>
                    <a:pt x="968" y="7375"/>
                    <a:pt x="1609" y="7700"/>
                  </a:cubicBezTo>
                  <a:lnTo>
                    <a:pt x="1609" y="7486"/>
                  </a:lnTo>
                  <a:cubicBezTo>
                    <a:pt x="1609" y="6734"/>
                    <a:pt x="2140" y="6203"/>
                    <a:pt x="2781" y="6203"/>
                  </a:cubicBezTo>
                  <a:lnTo>
                    <a:pt x="3637" y="6203"/>
                  </a:lnTo>
                  <a:cubicBezTo>
                    <a:pt x="3851" y="6203"/>
                    <a:pt x="4065" y="5989"/>
                    <a:pt x="4065" y="5775"/>
                  </a:cubicBezTo>
                  <a:cubicBezTo>
                    <a:pt x="4065" y="5134"/>
                    <a:pt x="4603" y="4595"/>
                    <a:pt x="5245" y="4595"/>
                  </a:cubicBezTo>
                  <a:lnTo>
                    <a:pt x="7700" y="4595"/>
                  </a:lnTo>
                  <a:cubicBezTo>
                    <a:pt x="7812" y="4381"/>
                    <a:pt x="7812" y="4278"/>
                    <a:pt x="7812" y="4167"/>
                  </a:cubicBezTo>
                  <a:cubicBezTo>
                    <a:pt x="7812" y="3953"/>
                    <a:pt x="7812" y="3851"/>
                    <a:pt x="7700" y="3637"/>
                  </a:cubicBezTo>
                  <a:lnTo>
                    <a:pt x="6101" y="3637"/>
                  </a:lnTo>
                  <a:cubicBezTo>
                    <a:pt x="5459" y="3637"/>
                    <a:pt x="4920" y="3098"/>
                    <a:pt x="4920" y="2456"/>
                  </a:cubicBezTo>
                  <a:cubicBezTo>
                    <a:pt x="4920" y="1815"/>
                    <a:pt x="5459" y="1284"/>
                    <a:pt x="6101" y="1284"/>
                  </a:cubicBezTo>
                  <a:lnTo>
                    <a:pt x="6631" y="1284"/>
                  </a:lnTo>
                  <a:cubicBezTo>
                    <a:pt x="5887" y="531"/>
                    <a:pt x="4817" y="1"/>
                    <a:pt x="363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7" name="Google Shape;2857;p77"/>
            <p:cNvSpPr/>
            <p:nvPr/>
          </p:nvSpPr>
          <p:spPr>
            <a:xfrm>
              <a:off x="8114957" y="1719150"/>
              <a:ext cx="140881" cy="77464"/>
            </a:xfrm>
            <a:custGeom>
              <a:rect b="b" l="l" r="r" t="t"/>
              <a:pathLst>
                <a:path extrusionOk="0" h="2884" w="5245">
                  <a:moveTo>
                    <a:pt x="2892" y="1"/>
                  </a:moveTo>
                  <a:cubicBezTo>
                    <a:pt x="2678" y="1"/>
                    <a:pt x="2464" y="215"/>
                    <a:pt x="2464" y="428"/>
                  </a:cubicBezTo>
                  <a:cubicBezTo>
                    <a:pt x="2464" y="1070"/>
                    <a:pt x="1925" y="1600"/>
                    <a:pt x="1284" y="1600"/>
                  </a:cubicBezTo>
                  <a:lnTo>
                    <a:pt x="428" y="1600"/>
                  </a:lnTo>
                  <a:cubicBezTo>
                    <a:pt x="214" y="1600"/>
                    <a:pt x="1" y="1814"/>
                    <a:pt x="1" y="2139"/>
                  </a:cubicBezTo>
                  <a:lnTo>
                    <a:pt x="1" y="2670"/>
                  </a:lnTo>
                  <a:cubicBezTo>
                    <a:pt x="428" y="2884"/>
                    <a:pt x="856" y="2884"/>
                    <a:pt x="1284" y="2884"/>
                  </a:cubicBezTo>
                  <a:cubicBezTo>
                    <a:pt x="3106" y="2884"/>
                    <a:pt x="4706" y="1712"/>
                    <a:pt x="52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58" name="Google Shape;2858;p77"/>
          <p:cNvGrpSpPr/>
          <p:nvPr/>
        </p:nvGrpSpPr>
        <p:grpSpPr>
          <a:xfrm>
            <a:off x="750519" y="2078075"/>
            <a:ext cx="344721" cy="359169"/>
            <a:chOff x="750519" y="2078075"/>
            <a:chExt cx="344721" cy="359169"/>
          </a:xfrm>
        </p:grpSpPr>
        <p:sp>
          <p:nvSpPr>
            <p:cNvPr id="2859" name="Google Shape;2859;p77"/>
            <p:cNvSpPr/>
            <p:nvPr/>
          </p:nvSpPr>
          <p:spPr>
            <a:xfrm>
              <a:off x="750519" y="2272753"/>
              <a:ext cx="344721" cy="164491"/>
            </a:xfrm>
            <a:custGeom>
              <a:rect b="b" l="l" r="r" t="t"/>
              <a:pathLst>
                <a:path extrusionOk="0" h="6124" w="12834">
                  <a:moveTo>
                    <a:pt x="11553" y="0"/>
                  </a:moveTo>
                  <a:cubicBezTo>
                    <a:pt x="11312" y="0"/>
                    <a:pt x="11071" y="80"/>
                    <a:pt x="10908" y="238"/>
                  </a:cubicBezTo>
                  <a:lnTo>
                    <a:pt x="8983" y="2163"/>
                  </a:lnTo>
                  <a:lnTo>
                    <a:pt x="8769" y="2163"/>
                  </a:lnTo>
                  <a:lnTo>
                    <a:pt x="8769" y="3446"/>
                  </a:lnTo>
                  <a:lnTo>
                    <a:pt x="4176" y="3446"/>
                  </a:lnTo>
                  <a:lnTo>
                    <a:pt x="4176" y="2702"/>
                  </a:lnTo>
                  <a:lnTo>
                    <a:pt x="8025" y="2702"/>
                  </a:lnTo>
                  <a:lnTo>
                    <a:pt x="8025" y="2060"/>
                  </a:lnTo>
                  <a:cubicBezTo>
                    <a:pt x="7914" y="1632"/>
                    <a:pt x="7597" y="1307"/>
                    <a:pt x="7170" y="1307"/>
                  </a:cubicBezTo>
                  <a:lnTo>
                    <a:pt x="5245" y="1307"/>
                  </a:lnTo>
                  <a:cubicBezTo>
                    <a:pt x="4868" y="879"/>
                    <a:pt x="4334" y="666"/>
                    <a:pt x="3786" y="666"/>
                  </a:cubicBezTo>
                  <a:cubicBezTo>
                    <a:pt x="3239" y="666"/>
                    <a:pt x="2678" y="879"/>
                    <a:pt x="2251" y="1307"/>
                  </a:cubicBezTo>
                  <a:lnTo>
                    <a:pt x="1" y="3557"/>
                  </a:lnTo>
                  <a:lnTo>
                    <a:pt x="2567" y="6124"/>
                  </a:lnTo>
                  <a:lnTo>
                    <a:pt x="3748" y="4840"/>
                  </a:lnTo>
                  <a:lnTo>
                    <a:pt x="8881" y="4840"/>
                  </a:lnTo>
                  <a:lnTo>
                    <a:pt x="12833" y="879"/>
                  </a:lnTo>
                  <a:lnTo>
                    <a:pt x="12191" y="238"/>
                  </a:lnTo>
                  <a:cubicBezTo>
                    <a:pt x="12033" y="80"/>
                    <a:pt x="11794" y="0"/>
                    <a:pt x="115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0" name="Google Shape;2860;p77"/>
            <p:cNvSpPr/>
            <p:nvPr/>
          </p:nvSpPr>
          <p:spPr>
            <a:xfrm>
              <a:off x="839692" y="2078075"/>
              <a:ext cx="206822" cy="175342"/>
            </a:xfrm>
            <a:custGeom>
              <a:rect b="b" l="l" r="r" t="t"/>
              <a:pathLst>
                <a:path extrusionOk="0" h="6528" w="7700">
                  <a:moveTo>
                    <a:pt x="2241" y="0"/>
                  </a:moveTo>
                  <a:cubicBezTo>
                    <a:pt x="958" y="0"/>
                    <a:pt x="0" y="967"/>
                    <a:pt x="0" y="2139"/>
                  </a:cubicBezTo>
                  <a:cubicBezTo>
                    <a:pt x="0" y="3320"/>
                    <a:pt x="1069" y="4817"/>
                    <a:pt x="3850" y="6528"/>
                  </a:cubicBezTo>
                  <a:cubicBezTo>
                    <a:pt x="6630" y="4817"/>
                    <a:pt x="7699" y="3320"/>
                    <a:pt x="7699" y="2139"/>
                  </a:cubicBezTo>
                  <a:cubicBezTo>
                    <a:pt x="7699" y="967"/>
                    <a:pt x="6733" y="0"/>
                    <a:pt x="5449" y="0"/>
                  </a:cubicBezTo>
                  <a:cubicBezTo>
                    <a:pt x="4808" y="0"/>
                    <a:pt x="4277" y="214"/>
                    <a:pt x="3850" y="753"/>
                  </a:cubicBezTo>
                  <a:cubicBezTo>
                    <a:pt x="3422" y="214"/>
                    <a:pt x="2883" y="0"/>
                    <a:pt x="224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61" name="Google Shape;2861;p77"/>
          <p:cNvGrpSpPr/>
          <p:nvPr/>
        </p:nvGrpSpPr>
        <p:grpSpPr>
          <a:xfrm>
            <a:off x="1511797" y="2077296"/>
            <a:ext cx="370424" cy="362717"/>
            <a:chOff x="1511797" y="2077296"/>
            <a:chExt cx="370424" cy="362717"/>
          </a:xfrm>
        </p:grpSpPr>
        <p:sp>
          <p:nvSpPr>
            <p:cNvPr id="2862" name="Google Shape;2862;p77"/>
            <p:cNvSpPr/>
            <p:nvPr/>
          </p:nvSpPr>
          <p:spPr>
            <a:xfrm>
              <a:off x="1632423" y="2077296"/>
              <a:ext cx="249798" cy="325489"/>
            </a:xfrm>
            <a:custGeom>
              <a:rect b="b" l="l" r="r" t="t"/>
              <a:pathLst>
                <a:path extrusionOk="0" h="12118" w="9300">
                  <a:moveTo>
                    <a:pt x="2431" y="1"/>
                  </a:moveTo>
                  <a:cubicBezTo>
                    <a:pt x="1591" y="1"/>
                    <a:pt x="762" y="166"/>
                    <a:pt x="0" y="457"/>
                  </a:cubicBezTo>
                  <a:lnTo>
                    <a:pt x="214" y="1210"/>
                  </a:lnTo>
                  <a:cubicBezTo>
                    <a:pt x="944" y="918"/>
                    <a:pt x="1698" y="777"/>
                    <a:pt x="2439" y="777"/>
                  </a:cubicBezTo>
                  <a:cubicBezTo>
                    <a:pt x="4408" y="777"/>
                    <a:pt x="6287" y="1772"/>
                    <a:pt x="7375" y="3562"/>
                  </a:cubicBezTo>
                  <a:cubicBezTo>
                    <a:pt x="8872" y="5804"/>
                    <a:pt x="8555" y="8798"/>
                    <a:pt x="6844" y="10723"/>
                  </a:cubicBezTo>
                  <a:lnTo>
                    <a:pt x="6844" y="10081"/>
                  </a:lnTo>
                  <a:lnTo>
                    <a:pt x="6091" y="9979"/>
                  </a:lnTo>
                  <a:lnTo>
                    <a:pt x="5878" y="12117"/>
                  </a:lnTo>
                  <a:lnTo>
                    <a:pt x="8016" y="12117"/>
                  </a:lnTo>
                  <a:lnTo>
                    <a:pt x="8016" y="11262"/>
                  </a:lnTo>
                  <a:lnTo>
                    <a:pt x="7375" y="11262"/>
                  </a:lnTo>
                  <a:cubicBezTo>
                    <a:pt x="8230" y="10295"/>
                    <a:pt x="8769" y="9123"/>
                    <a:pt x="8983" y="7840"/>
                  </a:cubicBezTo>
                  <a:cubicBezTo>
                    <a:pt x="9300" y="6232"/>
                    <a:pt x="8983" y="4521"/>
                    <a:pt x="8016" y="3135"/>
                  </a:cubicBezTo>
                  <a:cubicBezTo>
                    <a:pt x="7272" y="1740"/>
                    <a:pt x="5989" y="782"/>
                    <a:pt x="4492" y="354"/>
                  </a:cubicBezTo>
                  <a:cubicBezTo>
                    <a:pt x="3817" y="112"/>
                    <a:pt x="3120" y="1"/>
                    <a:pt x="24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3" name="Google Shape;2863;p77"/>
            <p:cNvSpPr/>
            <p:nvPr/>
          </p:nvSpPr>
          <p:spPr>
            <a:xfrm>
              <a:off x="1511797" y="2115517"/>
              <a:ext cx="249798" cy="324496"/>
            </a:xfrm>
            <a:custGeom>
              <a:rect b="b" l="l" r="r" t="t"/>
              <a:pathLst>
                <a:path extrusionOk="0" h="12081" w="9300">
                  <a:moveTo>
                    <a:pt x="1283" y="1"/>
                  </a:moveTo>
                  <a:lnTo>
                    <a:pt x="1283" y="745"/>
                  </a:lnTo>
                  <a:lnTo>
                    <a:pt x="1925" y="745"/>
                  </a:lnTo>
                  <a:cubicBezTo>
                    <a:pt x="1069" y="1712"/>
                    <a:pt x="428" y="2884"/>
                    <a:pt x="214" y="4167"/>
                  </a:cubicBezTo>
                  <a:cubicBezTo>
                    <a:pt x="0" y="5878"/>
                    <a:pt x="317" y="7486"/>
                    <a:pt x="1172" y="8872"/>
                  </a:cubicBezTo>
                  <a:cubicBezTo>
                    <a:pt x="2028" y="10267"/>
                    <a:pt x="3311" y="11225"/>
                    <a:pt x="4808" y="11764"/>
                  </a:cubicBezTo>
                  <a:cubicBezTo>
                    <a:pt x="5450" y="11978"/>
                    <a:pt x="6202" y="12080"/>
                    <a:pt x="6844" y="12080"/>
                  </a:cubicBezTo>
                  <a:cubicBezTo>
                    <a:pt x="7699" y="12080"/>
                    <a:pt x="8555" y="11866"/>
                    <a:pt x="9299" y="11550"/>
                  </a:cubicBezTo>
                  <a:lnTo>
                    <a:pt x="8983" y="10908"/>
                  </a:lnTo>
                  <a:cubicBezTo>
                    <a:pt x="8318" y="11156"/>
                    <a:pt x="7624" y="11276"/>
                    <a:pt x="6933" y="11276"/>
                  </a:cubicBezTo>
                  <a:cubicBezTo>
                    <a:pt x="4957" y="11276"/>
                    <a:pt x="3005" y="10299"/>
                    <a:pt x="1814" y="8556"/>
                  </a:cubicBezTo>
                  <a:cubicBezTo>
                    <a:pt x="428" y="6203"/>
                    <a:pt x="642" y="3311"/>
                    <a:pt x="2455" y="1284"/>
                  </a:cubicBezTo>
                  <a:lnTo>
                    <a:pt x="2455" y="1284"/>
                  </a:lnTo>
                  <a:lnTo>
                    <a:pt x="2353" y="2028"/>
                  </a:lnTo>
                  <a:lnTo>
                    <a:pt x="3208" y="2028"/>
                  </a:lnTo>
                  <a:lnTo>
                    <a:pt x="331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4" name="Google Shape;2864;p77"/>
            <p:cNvSpPr/>
            <p:nvPr/>
          </p:nvSpPr>
          <p:spPr>
            <a:xfrm>
              <a:off x="1580718" y="2169989"/>
              <a:ext cx="232581" cy="198334"/>
            </a:xfrm>
            <a:custGeom>
              <a:rect b="b" l="l" r="r" t="t"/>
              <a:pathLst>
                <a:path extrusionOk="0" h="7384" w="8659">
                  <a:moveTo>
                    <a:pt x="2456" y="0"/>
                  </a:moveTo>
                  <a:cubicBezTo>
                    <a:pt x="1070" y="0"/>
                    <a:pt x="1" y="1181"/>
                    <a:pt x="1" y="2464"/>
                  </a:cubicBezTo>
                  <a:cubicBezTo>
                    <a:pt x="1" y="3850"/>
                    <a:pt x="1173" y="5458"/>
                    <a:pt x="4278" y="7383"/>
                  </a:cubicBezTo>
                  <a:cubicBezTo>
                    <a:pt x="7486" y="5458"/>
                    <a:pt x="8658" y="3850"/>
                    <a:pt x="8658" y="2464"/>
                  </a:cubicBezTo>
                  <a:cubicBezTo>
                    <a:pt x="8658" y="1181"/>
                    <a:pt x="7486" y="0"/>
                    <a:pt x="6203" y="0"/>
                  </a:cubicBezTo>
                  <a:cubicBezTo>
                    <a:pt x="5450" y="0"/>
                    <a:pt x="4808" y="325"/>
                    <a:pt x="4278" y="856"/>
                  </a:cubicBezTo>
                  <a:cubicBezTo>
                    <a:pt x="3850" y="325"/>
                    <a:pt x="3209" y="0"/>
                    <a:pt x="24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65" name="Google Shape;2865;p77"/>
          <p:cNvGrpSpPr/>
          <p:nvPr/>
        </p:nvGrpSpPr>
        <p:grpSpPr>
          <a:xfrm>
            <a:off x="2353251" y="2066579"/>
            <a:ext cx="353424" cy="370665"/>
            <a:chOff x="2353251" y="2066579"/>
            <a:chExt cx="353424" cy="370665"/>
          </a:xfrm>
        </p:grpSpPr>
        <p:sp>
          <p:nvSpPr>
            <p:cNvPr id="2866" name="Google Shape;2866;p77"/>
            <p:cNvSpPr/>
            <p:nvPr/>
          </p:nvSpPr>
          <p:spPr>
            <a:xfrm>
              <a:off x="2453893" y="2086804"/>
              <a:ext cx="88933" cy="68950"/>
            </a:xfrm>
            <a:custGeom>
              <a:rect b="b" l="l" r="r" t="t"/>
              <a:pathLst>
                <a:path extrusionOk="0" h="2567" w="3311">
                  <a:moveTo>
                    <a:pt x="1497" y="0"/>
                  </a:moveTo>
                  <a:cubicBezTo>
                    <a:pt x="642" y="642"/>
                    <a:pt x="103" y="1498"/>
                    <a:pt x="0" y="2567"/>
                  </a:cubicBezTo>
                  <a:lnTo>
                    <a:pt x="2780" y="2567"/>
                  </a:lnTo>
                  <a:cubicBezTo>
                    <a:pt x="3097" y="2567"/>
                    <a:pt x="3311" y="2242"/>
                    <a:pt x="3311" y="2028"/>
                  </a:cubicBezTo>
                  <a:cubicBezTo>
                    <a:pt x="3311" y="1711"/>
                    <a:pt x="3097" y="1498"/>
                    <a:pt x="2780" y="1498"/>
                  </a:cubicBezTo>
                  <a:cubicBezTo>
                    <a:pt x="2028" y="1498"/>
                    <a:pt x="1497" y="856"/>
                    <a:pt x="1497" y="214"/>
                  </a:cubicBezTo>
                  <a:lnTo>
                    <a:pt x="14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7" name="Google Shape;2867;p77"/>
            <p:cNvSpPr/>
            <p:nvPr/>
          </p:nvSpPr>
          <p:spPr>
            <a:xfrm>
              <a:off x="2453893" y="2066579"/>
              <a:ext cx="198092" cy="178109"/>
            </a:xfrm>
            <a:custGeom>
              <a:rect b="b" l="l" r="r" t="t"/>
              <a:pathLst>
                <a:path extrusionOk="0" h="6631" w="7375">
                  <a:moveTo>
                    <a:pt x="3739" y="1"/>
                  </a:moveTo>
                  <a:cubicBezTo>
                    <a:pt x="3208" y="1"/>
                    <a:pt x="2669" y="112"/>
                    <a:pt x="2241" y="326"/>
                  </a:cubicBezTo>
                  <a:lnTo>
                    <a:pt x="2241" y="967"/>
                  </a:lnTo>
                  <a:cubicBezTo>
                    <a:pt x="2241" y="1181"/>
                    <a:pt x="2455" y="1395"/>
                    <a:pt x="2780" y="1395"/>
                  </a:cubicBezTo>
                  <a:cubicBezTo>
                    <a:pt x="3525" y="1395"/>
                    <a:pt x="4064" y="2037"/>
                    <a:pt x="4064" y="2781"/>
                  </a:cubicBezTo>
                  <a:cubicBezTo>
                    <a:pt x="4064" y="3534"/>
                    <a:pt x="3525" y="4064"/>
                    <a:pt x="2780" y="4064"/>
                  </a:cubicBezTo>
                  <a:lnTo>
                    <a:pt x="0" y="4064"/>
                  </a:lnTo>
                  <a:cubicBezTo>
                    <a:pt x="103" y="5133"/>
                    <a:pt x="642" y="5989"/>
                    <a:pt x="1497" y="6631"/>
                  </a:cubicBezTo>
                  <a:lnTo>
                    <a:pt x="1497" y="6417"/>
                  </a:lnTo>
                  <a:cubicBezTo>
                    <a:pt x="1497" y="5672"/>
                    <a:pt x="2028" y="5133"/>
                    <a:pt x="2780" y="5133"/>
                  </a:cubicBezTo>
                  <a:lnTo>
                    <a:pt x="3739" y="5133"/>
                  </a:lnTo>
                  <a:cubicBezTo>
                    <a:pt x="3952" y="5133"/>
                    <a:pt x="4166" y="4920"/>
                    <a:pt x="4166" y="4603"/>
                  </a:cubicBezTo>
                  <a:cubicBezTo>
                    <a:pt x="4166" y="3850"/>
                    <a:pt x="4808" y="3320"/>
                    <a:pt x="5561" y="3320"/>
                  </a:cubicBezTo>
                  <a:lnTo>
                    <a:pt x="7374" y="3320"/>
                  </a:lnTo>
                  <a:cubicBezTo>
                    <a:pt x="7160" y="1395"/>
                    <a:pt x="5561" y="1"/>
                    <a:pt x="37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8" name="Google Shape;2868;p77"/>
            <p:cNvSpPr/>
            <p:nvPr/>
          </p:nvSpPr>
          <p:spPr>
            <a:xfrm>
              <a:off x="2514085" y="2175737"/>
              <a:ext cx="137899" cy="89175"/>
            </a:xfrm>
            <a:custGeom>
              <a:rect b="b" l="l" r="r" t="t"/>
              <a:pathLst>
                <a:path extrusionOk="0" h="3320" w="5134">
                  <a:moveTo>
                    <a:pt x="3320" y="0"/>
                  </a:moveTo>
                  <a:cubicBezTo>
                    <a:pt x="2995" y="0"/>
                    <a:pt x="2781" y="214"/>
                    <a:pt x="2781" y="539"/>
                  </a:cubicBezTo>
                  <a:cubicBezTo>
                    <a:pt x="2781" y="1283"/>
                    <a:pt x="2139" y="1822"/>
                    <a:pt x="1498" y="1822"/>
                  </a:cubicBezTo>
                  <a:lnTo>
                    <a:pt x="539" y="1822"/>
                  </a:lnTo>
                  <a:cubicBezTo>
                    <a:pt x="214" y="1822"/>
                    <a:pt x="0" y="2036"/>
                    <a:pt x="0" y="2353"/>
                  </a:cubicBezTo>
                  <a:lnTo>
                    <a:pt x="0" y="2994"/>
                  </a:lnTo>
                  <a:cubicBezTo>
                    <a:pt x="428" y="3208"/>
                    <a:pt x="967" y="3319"/>
                    <a:pt x="1498" y="3319"/>
                  </a:cubicBezTo>
                  <a:cubicBezTo>
                    <a:pt x="3320" y="3319"/>
                    <a:pt x="4919" y="1822"/>
                    <a:pt x="51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69" name="Google Shape;2869;p77"/>
            <p:cNvSpPr/>
            <p:nvPr/>
          </p:nvSpPr>
          <p:spPr>
            <a:xfrm>
              <a:off x="2353251" y="2267005"/>
              <a:ext cx="353424" cy="170239"/>
            </a:xfrm>
            <a:custGeom>
              <a:rect b="b" l="l" r="r" t="t"/>
              <a:pathLst>
                <a:path extrusionOk="0" h="6338" w="13158">
                  <a:moveTo>
                    <a:pt x="11832" y="1"/>
                  </a:moveTo>
                  <a:cubicBezTo>
                    <a:pt x="11605" y="1"/>
                    <a:pt x="11391" y="80"/>
                    <a:pt x="11233" y="238"/>
                  </a:cubicBezTo>
                  <a:lnTo>
                    <a:pt x="9197" y="2274"/>
                  </a:lnTo>
                  <a:lnTo>
                    <a:pt x="8983" y="2274"/>
                  </a:lnTo>
                  <a:lnTo>
                    <a:pt x="8983" y="3557"/>
                  </a:lnTo>
                  <a:lnTo>
                    <a:pt x="4277" y="3557"/>
                  </a:lnTo>
                  <a:lnTo>
                    <a:pt x="4277" y="2804"/>
                  </a:lnTo>
                  <a:lnTo>
                    <a:pt x="8238" y="2804"/>
                  </a:lnTo>
                  <a:lnTo>
                    <a:pt x="8238" y="2163"/>
                  </a:lnTo>
                  <a:cubicBezTo>
                    <a:pt x="8127" y="1735"/>
                    <a:pt x="7811" y="1307"/>
                    <a:pt x="7272" y="1307"/>
                  </a:cubicBezTo>
                  <a:lnTo>
                    <a:pt x="5347" y="1307"/>
                  </a:lnTo>
                  <a:cubicBezTo>
                    <a:pt x="4975" y="880"/>
                    <a:pt x="4440" y="666"/>
                    <a:pt x="3891" y="666"/>
                  </a:cubicBezTo>
                  <a:cubicBezTo>
                    <a:pt x="3343" y="666"/>
                    <a:pt x="2780" y="880"/>
                    <a:pt x="2353" y="1307"/>
                  </a:cubicBezTo>
                  <a:lnTo>
                    <a:pt x="0" y="3660"/>
                  </a:lnTo>
                  <a:lnTo>
                    <a:pt x="2566" y="6338"/>
                  </a:lnTo>
                  <a:lnTo>
                    <a:pt x="3850" y="5054"/>
                  </a:lnTo>
                  <a:lnTo>
                    <a:pt x="9094" y="5054"/>
                  </a:lnTo>
                  <a:cubicBezTo>
                    <a:pt x="9094" y="5054"/>
                    <a:pt x="11977" y="2060"/>
                    <a:pt x="13157" y="880"/>
                  </a:cubicBezTo>
                  <a:cubicBezTo>
                    <a:pt x="13157" y="880"/>
                    <a:pt x="12832" y="666"/>
                    <a:pt x="12516" y="238"/>
                  </a:cubicBezTo>
                  <a:cubicBezTo>
                    <a:pt x="12302" y="80"/>
                    <a:pt x="12060" y="1"/>
                    <a:pt x="118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870" name="Google Shape;2870;p77"/>
          <p:cNvSpPr/>
          <p:nvPr/>
        </p:nvSpPr>
        <p:spPr>
          <a:xfrm>
            <a:off x="5581652" y="3973744"/>
            <a:ext cx="367660" cy="367687"/>
          </a:xfrm>
          <a:custGeom>
            <a:rect b="b" l="l" r="r" t="t"/>
            <a:pathLst>
              <a:path extrusionOk="0" h="13689" w="13688">
                <a:moveTo>
                  <a:pt x="5988" y="1823"/>
                </a:moveTo>
                <a:lnTo>
                  <a:pt x="5988" y="6314"/>
                </a:lnTo>
                <a:lnTo>
                  <a:pt x="2036" y="8667"/>
                </a:lnTo>
                <a:cubicBezTo>
                  <a:pt x="1822" y="8025"/>
                  <a:pt x="1711" y="7486"/>
                  <a:pt x="1711" y="6845"/>
                </a:cubicBezTo>
                <a:cubicBezTo>
                  <a:pt x="1711" y="4278"/>
                  <a:pt x="3636" y="2251"/>
                  <a:pt x="5988" y="1823"/>
                </a:cubicBezTo>
                <a:close/>
                <a:moveTo>
                  <a:pt x="7699" y="1823"/>
                </a:moveTo>
                <a:cubicBezTo>
                  <a:pt x="10163" y="2251"/>
                  <a:pt x="11977" y="4278"/>
                  <a:pt x="11977" y="6845"/>
                </a:cubicBezTo>
                <a:cubicBezTo>
                  <a:pt x="11977" y="7486"/>
                  <a:pt x="11874" y="8025"/>
                  <a:pt x="11660" y="8667"/>
                </a:cubicBezTo>
                <a:lnTo>
                  <a:pt x="7699" y="6314"/>
                </a:lnTo>
                <a:lnTo>
                  <a:pt x="7699" y="1823"/>
                </a:lnTo>
                <a:close/>
                <a:moveTo>
                  <a:pt x="5988" y="8342"/>
                </a:moveTo>
                <a:lnTo>
                  <a:pt x="5988" y="11875"/>
                </a:lnTo>
                <a:cubicBezTo>
                  <a:pt x="4816" y="11661"/>
                  <a:pt x="3747" y="11019"/>
                  <a:pt x="2892" y="10053"/>
                </a:cubicBezTo>
                <a:lnTo>
                  <a:pt x="5988" y="8342"/>
                </a:lnTo>
                <a:close/>
                <a:moveTo>
                  <a:pt x="7699" y="8342"/>
                </a:moveTo>
                <a:lnTo>
                  <a:pt x="10805" y="10053"/>
                </a:lnTo>
                <a:cubicBezTo>
                  <a:pt x="10052" y="11019"/>
                  <a:pt x="8983" y="11661"/>
                  <a:pt x="7699" y="11875"/>
                </a:cubicBezTo>
                <a:lnTo>
                  <a:pt x="7699" y="8342"/>
                </a:lnTo>
                <a:close/>
                <a:moveTo>
                  <a:pt x="6844" y="1"/>
                </a:moveTo>
                <a:cubicBezTo>
                  <a:pt x="3105" y="1"/>
                  <a:pt x="0" y="3106"/>
                  <a:pt x="0" y="6845"/>
                </a:cubicBezTo>
                <a:cubicBezTo>
                  <a:pt x="0" y="10592"/>
                  <a:pt x="3105" y="13688"/>
                  <a:pt x="6844" y="13688"/>
                </a:cubicBezTo>
                <a:cubicBezTo>
                  <a:pt x="10591" y="13688"/>
                  <a:pt x="13688" y="10592"/>
                  <a:pt x="13688" y="6845"/>
                </a:cubicBezTo>
                <a:cubicBezTo>
                  <a:pt x="13688" y="3106"/>
                  <a:pt x="10591" y="1"/>
                  <a:pt x="68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871" name="Google Shape;2871;p77"/>
          <p:cNvGrpSpPr/>
          <p:nvPr/>
        </p:nvGrpSpPr>
        <p:grpSpPr>
          <a:xfrm>
            <a:off x="3080041" y="2066579"/>
            <a:ext cx="367660" cy="367685"/>
            <a:chOff x="3080041" y="2066579"/>
            <a:chExt cx="367660" cy="367685"/>
          </a:xfrm>
        </p:grpSpPr>
        <p:sp>
          <p:nvSpPr>
            <p:cNvPr id="2872" name="Google Shape;2872;p77"/>
            <p:cNvSpPr/>
            <p:nvPr/>
          </p:nvSpPr>
          <p:spPr>
            <a:xfrm>
              <a:off x="3229380" y="2319328"/>
              <a:ext cx="114934" cy="68976"/>
            </a:xfrm>
            <a:custGeom>
              <a:rect b="b" l="l" r="r" t="t"/>
              <a:pathLst>
                <a:path extrusionOk="0" h="2568" w="4279">
                  <a:moveTo>
                    <a:pt x="2995" y="1"/>
                  </a:moveTo>
                  <a:cubicBezTo>
                    <a:pt x="2781" y="1"/>
                    <a:pt x="2567" y="215"/>
                    <a:pt x="2567" y="429"/>
                  </a:cubicBezTo>
                  <a:cubicBezTo>
                    <a:pt x="2567" y="1070"/>
                    <a:pt x="2028" y="1712"/>
                    <a:pt x="1284" y="1712"/>
                  </a:cubicBezTo>
                  <a:lnTo>
                    <a:pt x="429" y="1712"/>
                  </a:lnTo>
                  <a:cubicBezTo>
                    <a:pt x="215" y="1712"/>
                    <a:pt x="1" y="1926"/>
                    <a:pt x="1" y="2140"/>
                  </a:cubicBezTo>
                  <a:lnTo>
                    <a:pt x="1" y="2251"/>
                  </a:lnTo>
                  <a:cubicBezTo>
                    <a:pt x="429" y="2465"/>
                    <a:pt x="856" y="2567"/>
                    <a:pt x="1284" y="2567"/>
                  </a:cubicBezTo>
                  <a:cubicBezTo>
                    <a:pt x="2781" y="2567"/>
                    <a:pt x="4064" y="1395"/>
                    <a:pt x="42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3" name="Google Shape;2873;p77"/>
            <p:cNvSpPr/>
            <p:nvPr/>
          </p:nvSpPr>
          <p:spPr>
            <a:xfrm>
              <a:off x="3344285" y="2066579"/>
              <a:ext cx="22992" cy="45984"/>
            </a:xfrm>
            <a:custGeom>
              <a:rect b="b" l="l" r="r" t="t"/>
              <a:pathLst>
                <a:path extrusionOk="0" h="1712" w="856">
                  <a:moveTo>
                    <a:pt x="428" y="1"/>
                  </a:moveTo>
                  <a:cubicBezTo>
                    <a:pt x="214" y="1"/>
                    <a:pt x="0" y="214"/>
                    <a:pt x="0" y="428"/>
                  </a:cubicBezTo>
                  <a:lnTo>
                    <a:pt x="0" y="1284"/>
                  </a:lnTo>
                  <a:cubicBezTo>
                    <a:pt x="0" y="1609"/>
                    <a:pt x="214" y="1712"/>
                    <a:pt x="428" y="1712"/>
                  </a:cubicBezTo>
                  <a:cubicBezTo>
                    <a:pt x="642" y="1712"/>
                    <a:pt x="856" y="1609"/>
                    <a:pt x="856" y="1284"/>
                  </a:cubicBezTo>
                  <a:lnTo>
                    <a:pt x="856" y="428"/>
                  </a:lnTo>
                  <a:cubicBezTo>
                    <a:pt x="856" y="214"/>
                    <a:pt x="642" y="1"/>
                    <a:pt x="42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4" name="Google Shape;2874;p77"/>
            <p:cNvSpPr/>
            <p:nvPr/>
          </p:nvSpPr>
          <p:spPr>
            <a:xfrm>
              <a:off x="3183423" y="2227414"/>
              <a:ext cx="160891" cy="140908"/>
            </a:xfrm>
            <a:custGeom>
              <a:rect b="b" l="l" r="r" t="t"/>
              <a:pathLst>
                <a:path extrusionOk="0" h="5246" w="5990">
                  <a:moveTo>
                    <a:pt x="2995" y="1"/>
                  </a:moveTo>
                  <a:cubicBezTo>
                    <a:pt x="2567" y="1"/>
                    <a:pt x="2140" y="112"/>
                    <a:pt x="1712" y="326"/>
                  </a:cubicBezTo>
                  <a:lnTo>
                    <a:pt x="1712" y="429"/>
                  </a:lnTo>
                  <a:cubicBezTo>
                    <a:pt x="1712" y="643"/>
                    <a:pt x="1926" y="856"/>
                    <a:pt x="2140" y="856"/>
                  </a:cubicBezTo>
                  <a:cubicBezTo>
                    <a:pt x="2884" y="856"/>
                    <a:pt x="3423" y="1498"/>
                    <a:pt x="3423" y="2140"/>
                  </a:cubicBezTo>
                  <a:cubicBezTo>
                    <a:pt x="3423" y="2781"/>
                    <a:pt x="2884" y="3423"/>
                    <a:pt x="2140" y="3423"/>
                  </a:cubicBezTo>
                  <a:lnTo>
                    <a:pt x="1" y="3423"/>
                  </a:lnTo>
                  <a:cubicBezTo>
                    <a:pt x="103" y="4065"/>
                    <a:pt x="429" y="4706"/>
                    <a:pt x="959" y="5245"/>
                  </a:cubicBezTo>
                  <a:cubicBezTo>
                    <a:pt x="1070" y="4706"/>
                    <a:pt x="1601" y="4278"/>
                    <a:pt x="2140" y="4278"/>
                  </a:cubicBezTo>
                  <a:lnTo>
                    <a:pt x="2995" y="4278"/>
                  </a:lnTo>
                  <a:cubicBezTo>
                    <a:pt x="3312" y="4278"/>
                    <a:pt x="3423" y="4065"/>
                    <a:pt x="3423" y="3851"/>
                  </a:cubicBezTo>
                  <a:cubicBezTo>
                    <a:pt x="3423" y="3106"/>
                    <a:pt x="4064" y="2567"/>
                    <a:pt x="4706" y="2567"/>
                  </a:cubicBezTo>
                  <a:lnTo>
                    <a:pt x="5989" y="2567"/>
                  </a:lnTo>
                  <a:cubicBezTo>
                    <a:pt x="5775" y="1070"/>
                    <a:pt x="4492" y="1"/>
                    <a:pt x="29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5" name="Google Shape;2875;p77"/>
            <p:cNvSpPr/>
            <p:nvPr/>
          </p:nvSpPr>
          <p:spPr>
            <a:xfrm>
              <a:off x="3160458" y="2066579"/>
              <a:ext cx="25759" cy="45984"/>
            </a:xfrm>
            <a:custGeom>
              <a:rect b="b" l="l" r="r" t="t"/>
              <a:pathLst>
                <a:path extrusionOk="0" h="1712" w="959">
                  <a:moveTo>
                    <a:pt x="428" y="1"/>
                  </a:moveTo>
                  <a:cubicBezTo>
                    <a:pt x="214" y="1"/>
                    <a:pt x="0" y="214"/>
                    <a:pt x="0" y="428"/>
                  </a:cubicBezTo>
                  <a:lnTo>
                    <a:pt x="0" y="1284"/>
                  </a:lnTo>
                  <a:cubicBezTo>
                    <a:pt x="0" y="1609"/>
                    <a:pt x="214" y="1712"/>
                    <a:pt x="428" y="1712"/>
                  </a:cubicBezTo>
                  <a:cubicBezTo>
                    <a:pt x="745" y="1712"/>
                    <a:pt x="958" y="1609"/>
                    <a:pt x="958" y="1284"/>
                  </a:cubicBezTo>
                  <a:lnTo>
                    <a:pt x="958" y="428"/>
                  </a:lnTo>
                  <a:cubicBezTo>
                    <a:pt x="958" y="214"/>
                    <a:pt x="745" y="1"/>
                    <a:pt x="42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6" name="Google Shape;2876;p77"/>
            <p:cNvSpPr/>
            <p:nvPr/>
          </p:nvSpPr>
          <p:spPr>
            <a:xfrm>
              <a:off x="3080041" y="2181458"/>
              <a:ext cx="367660" cy="252806"/>
            </a:xfrm>
            <a:custGeom>
              <a:rect b="b" l="l" r="r" t="t"/>
              <a:pathLst>
                <a:path extrusionOk="0" h="9412" w="13688">
                  <a:moveTo>
                    <a:pt x="6844" y="856"/>
                  </a:moveTo>
                  <a:cubicBezTo>
                    <a:pt x="8983" y="856"/>
                    <a:pt x="10694" y="2567"/>
                    <a:pt x="10694" y="4706"/>
                  </a:cubicBezTo>
                  <a:cubicBezTo>
                    <a:pt x="10694" y="6845"/>
                    <a:pt x="8983" y="8556"/>
                    <a:pt x="6844" y="8556"/>
                  </a:cubicBezTo>
                  <a:cubicBezTo>
                    <a:pt x="4808" y="8556"/>
                    <a:pt x="3097" y="6845"/>
                    <a:pt x="3097" y="4706"/>
                  </a:cubicBezTo>
                  <a:cubicBezTo>
                    <a:pt x="3097" y="2567"/>
                    <a:pt x="4808" y="856"/>
                    <a:pt x="6844" y="856"/>
                  </a:cubicBezTo>
                  <a:close/>
                  <a:moveTo>
                    <a:pt x="0" y="1"/>
                  </a:moveTo>
                  <a:lnTo>
                    <a:pt x="0" y="9411"/>
                  </a:lnTo>
                  <a:lnTo>
                    <a:pt x="13688" y="9411"/>
                  </a:lnTo>
                  <a:lnTo>
                    <a:pt x="1368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7" name="Google Shape;2877;p77"/>
            <p:cNvSpPr/>
            <p:nvPr/>
          </p:nvSpPr>
          <p:spPr>
            <a:xfrm>
              <a:off x="3080041" y="2089571"/>
              <a:ext cx="367660" cy="68950"/>
            </a:xfrm>
            <a:custGeom>
              <a:rect b="b" l="l" r="r" t="t"/>
              <a:pathLst>
                <a:path extrusionOk="0" h="2567" w="13688">
                  <a:moveTo>
                    <a:pt x="0" y="0"/>
                  </a:moveTo>
                  <a:lnTo>
                    <a:pt x="0" y="2567"/>
                  </a:lnTo>
                  <a:lnTo>
                    <a:pt x="13688" y="2567"/>
                  </a:lnTo>
                  <a:lnTo>
                    <a:pt x="13688" y="0"/>
                  </a:lnTo>
                  <a:lnTo>
                    <a:pt x="11549" y="0"/>
                  </a:lnTo>
                  <a:lnTo>
                    <a:pt x="11549" y="428"/>
                  </a:lnTo>
                  <a:cubicBezTo>
                    <a:pt x="11549" y="1181"/>
                    <a:pt x="11010" y="1711"/>
                    <a:pt x="10266" y="1711"/>
                  </a:cubicBezTo>
                  <a:cubicBezTo>
                    <a:pt x="9624" y="1711"/>
                    <a:pt x="8983" y="1181"/>
                    <a:pt x="8983" y="428"/>
                  </a:cubicBezTo>
                  <a:lnTo>
                    <a:pt x="8983" y="0"/>
                  </a:lnTo>
                  <a:lnTo>
                    <a:pt x="4705" y="0"/>
                  </a:lnTo>
                  <a:lnTo>
                    <a:pt x="4705" y="428"/>
                  </a:lnTo>
                  <a:cubicBezTo>
                    <a:pt x="4705" y="1181"/>
                    <a:pt x="4166" y="1711"/>
                    <a:pt x="3422" y="1711"/>
                  </a:cubicBezTo>
                  <a:cubicBezTo>
                    <a:pt x="2780" y="1711"/>
                    <a:pt x="2241" y="1181"/>
                    <a:pt x="2241" y="428"/>
                  </a:cubicBezTo>
                  <a:lnTo>
                    <a:pt x="224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78" name="Google Shape;2878;p77"/>
            <p:cNvSpPr/>
            <p:nvPr/>
          </p:nvSpPr>
          <p:spPr>
            <a:xfrm>
              <a:off x="3183423" y="2247640"/>
              <a:ext cx="71716" cy="48751"/>
            </a:xfrm>
            <a:custGeom>
              <a:rect b="b" l="l" r="r" t="t"/>
              <a:pathLst>
                <a:path extrusionOk="0" h="1815" w="2670">
                  <a:moveTo>
                    <a:pt x="959" y="1"/>
                  </a:moveTo>
                  <a:cubicBezTo>
                    <a:pt x="429" y="531"/>
                    <a:pt x="103" y="1173"/>
                    <a:pt x="1" y="1814"/>
                  </a:cubicBezTo>
                  <a:lnTo>
                    <a:pt x="2140" y="1814"/>
                  </a:lnTo>
                  <a:cubicBezTo>
                    <a:pt x="2456" y="1814"/>
                    <a:pt x="2670" y="1601"/>
                    <a:pt x="2670" y="1387"/>
                  </a:cubicBezTo>
                  <a:cubicBezTo>
                    <a:pt x="2670" y="1173"/>
                    <a:pt x="2456" y="959"/>
                    <a:pt x="2140" y="959"/>
                  </a:cubicBezTo>
                  <a:cubicBezTo>
                    <a:pt x="1601" y="959"/>
                    <a:pt x="1070" y="531"/>
                    <a:pt x="9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79" name="Google Shape;2879;p77"/>
          <p:cNvGrpSpPr/>
          <p:nvPr/>
        </p:nvGrpSpPr>
        <p:grpSpPr>
          <a:xfrm>
            <a:off x="4004893" y="2078075"/>
            <a:ext cx="249798" cy="350438"/>
            <a:chOff x="4004893" y="2078075"/>
            <a:chExt cx="249798" cy="350438"/>
          </a:xfrm>
        </p:grpSpPr>
        <p:sp>
          <p:nvSpPr>
            <p:cNvPr id="2880" name="Google Shape;2880;p77"/>
            <p:cNvSpPr/>
            <p:nvPr/>
          </p:nvSpPr>
          <p:spPr>
            <a:xfrm>
              <a:off x="4096806" y="2213179"/>
              <a:ext cx="111926" cy="68976"/>
            </a:xfrm>
            <a:custGeom>
              <a:rect b="b" l="l" r="r" t="t"/>
              <a:pathLst>
                <a:path extrusionOk="0" h="2568" w="4167">
                  <a:moveTo>
                    <a:pt x="2883" y="1"/>
                  </a:moveTo>
                  <a:cubicBezTo>
                    <a:pt x="2670" y="1"/>
                    <a:pt x="2456" y="214"/>
                    <a:pt x="2456" y="428"/>
                  </a:cubicBezTo>
                  <a:cubicBezTo>
                    <a:pt x="2456" y="1070"/>
                    <a:pt x="1925" y="1600"/>
                    <a:pt x="1284" y="1600"/>
                  </a:cubicBezTo>
                  <a:lnTo>
                    <a:pt x="428" y="1600"/>
                  </a:lnTo>
                  <a:cubicBezTo>
                    <a:pt x="103" y="1600"/>
                    <a:pt x="0" y="1814"/>
                    <a:pt x="0" y="2139"/>
                  </a:cubicBezTo>
                  <a:lnTo>
                    <a:pt x="0" y="2242"/>
                  </a:lnTo>
                  <a:cubicBezTo>
                    <a:pt x="317" y="2456"/>
                    <a:pt x="745" y="2567"/>
                    <a:pt x="1284" y="2567"/>
                  </a:cubicBezTo>
                  <a:cubicBezTo>
                    <a:pt x="2781" y="2567"/>
                    <a:pt x="4064" y="1386"/>
                    <a:pt x="41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1" name="Google Shape;2881;p77"/>
            <p:cNvSpPr/>
            <p:nvPr/>
          </p:nvSpPr>
          <p:spPr>
            <a:xfrm>
              <a:off x="4050850" y="2144257"/>
              <a:ext cx="68950" cy="48724"/>
            </a:xfrm>
            <a:custGeom>
              <a:rect b="b" l="l" r="r" t="t"/>
              <a:pathLst>
                <a:path extrusionOk="0" h="1814" w="2567">
                  <a:moveTo>
                    <a:pt x="959" y="0"/>
                  </a:moveTo>
                  <a:cubicBezTo>
                    <a:pt x="428" y="428"/>
                    <a:pt x="103" y="1069"/>
                    <a:pt x="0" y="1814"/>
                  </a:cubicBezTo>
                  <a:lnTo>
                    <a:pt x="2139" y="1814"/>
                  </a:lnTo>
                  <a:cubicBezTo>
                    <a:pt x="2353" y="1814"/>
                    <a:pt x="2567" y="1600"/>
                    <a:pt x="2567" y="1283"/>
                  </a:cubicBezTo>
                  <a:cubicBezTo>
                    <a:pt x="2567" y="1069"/>
                    <a:pt x="2353" y="856"/>
                    <a:pt x="2139" y="856"/>
                  </a:cubicBezTo>
                  <a:cubicBezTo>
                    <a:pt x="1600" y="856"/>
                    <a:pt x="1070" y="531"/>
                    <a:pt x="9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2" name="Google Shape;2882;p77"/>
            <p:cNvSpPr/>
            <p:nvPr/>
          </p:nvSpPr>
          <p:spPr>
            <a:xfrm>
              <a:off x="4050850" y="2121265"/>
              <a:ext cx="157883" cy="140666"/>
            </a:xfrm>
            <a:custGeom>
              <a:rect b="b" l="l" r="r" t="t"/>
              <a:pathLst>
                <a:path extrusionOk="0" h="5237" w="5878">
                  <a:moveTo>
                    <a:pt x="2995" y="1"/>
                  </a:moveTo>
                  <a:cubicBezTo>
                    <a:pt x="2456" y="1"/>
                    <a:pt x="2028" y="103"/>
                    <a:pt x="1711" y="317"/>
                  </a:cubicBezTo>
                  <a:lnTo>
                    <a:pt x="1711" y="531"/>
                  </a:lnTo>
                  <a:cubicBezTo>
                    <a:pt x="1711" y="745"/>
                    <a:pt x="1814" y="959"/>
                    <a:pt x="2139" y="959"/>
                  </a:cubicBezTo>
                  <a:cubicBezTo>
                    <a:pt x="2781" y="959"/>
                    <a:pt x="3311" y="1498"/>
                    <a:pt x="3311" y="2139"/>
                  </a:cubicBezTo>
                  <a:cubicBezTo>
                    <a:pt x="3311" y="2884"/>
                    <a:pt x="2781" y="3423"/>
                    <a:pt x="2139" y="3423"/>
                  </a:cubicBezTo>
                  <a:lnTo>
                    <a:pt x="0" y="3423"/>
                  </a:lnTo>
                  <a:cubicBezTo>
                    <a:pt x="103" y="4064"/>
                    <a:pt x="428" y="4706"/>
                    <a:pt x="959" y="5236"/>
                  </a:cubicBezTo>
                  <a:cubicBezTo>
                    <a:pt x="1070" y="4706"/>
                    <a:pt x="1600" y="4278"/>
                    <a:pt x="2139" y="4278"/>
                  </a:cubicBezTo>
                  <a:lnTo>
                    <a:pt x="2995" y="4278"/>
                  </a:lnTo>
                  <a:cubicBezTo>
                    <a:pt x="3209" y="4278"/>
                    <a:pt x="3422" y="4064"/>
                    <a:pt x="3422" y="3850"/>
                  </a:cubicBezTo>
                  <a:cubicBezTo>
                    <a:pt x="3422" y="3209"/>
                    <a:pt x="3953" y="2670"/>
                    <a:pt x="4594" y="2670"/>
                  </a:cubicBezTo>
                  <a:lnTo>
                    <a:pt x="5878" y="2670"/>
                  </a:lnTo>
                  <a:cubicBezTo>
                    <a:pt x="5775" y="1173"/>
                    <a:pt x="4492" y="1"/>
                    <a:pt x="29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3" name="Google Shape;2883;p77"/>
            <p:cNvSpPr/>
            <p:nvPr/>
          </p:nvSpPr>
          <p:spPr>
            <a:xfrm>
              <a:off x="4039354" y="2351049"/>
              <a:ext cx="180875" cy="77464"/>
            </a:xfrm>
            <a:custGeom>
              <a:rect b="b" l="l" r="r" t="t"/>
              <a:pathLst>
                <a:path extrusionOk="0" h="2884" w="6734">
                  <a:moveTo>
                    <a:pt x="959" y="0"/>
                  </a:moveTo>
                  <a:cubicBezTo>
                    <a:pt x="428" y="317"/>
                    <a:pt x="1" y="745"/>
                    <a:pt x="1" y="1172"/>
                  </a:cubicBezTo>
                  <a:cubicBezTo>
                    <a:pt x="1" y="2139"/>
                    <a:pt x="1498" y="2883"/>
                    <a:pt x="3423" y="2883"/>
                  </a:cubicBezTo>
                  <a:cubicBezTo>
                    <a:pt x="5236" y="2883"/>
                    <a:pt x="6733" y="2139"/>
                    <a:pt x="6733" y="1172"/>
                  </a:cubicBezTo>
                  <a:cubicBezTo>
                    <a:pt x="6733" y="745"/>
                    <a:pt x="6417" y="317"/>
                    <a:pt x="5775" y="0"/>
                  </a:cubicBezTo>
                  <a:cubicBezTo>
                    <a:pt x="4595" y="959"/>
                    <a:pt x="3637" y="1498"/>
                    <a:pt x="3525" y="1498"/>
                  </a:cubicBezTo>
                  <a:lnTo>
                    <a:pt x="3423" y="1600"/>
                  </a:lnTo>
                  <a:lnTo>
                    <a:pt x="3209" y="1498"/>
                  </a:lnTo>
                  <a:cubicBezTo>
                    <a:pt x="3209" y="1498"/>
                    <a:pt x="2139" y="959"/>
                    <a:pt x="9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4" name="Google Shape;2884;p77"/>
            <p:cNvSpPr/>
            <p:nvPr/>
          </p:nvSpPr>
          <p:spPr>
            <a:xfrm>
              <a:off x="4004893" y="2078075"/>
              <a:ext cx="249798" cy="292989"/>
            </a:xfrm>
            <a:custGeom>
              <a:rect b="b" l="l" r="r" t="t"/>
              <a:pathLst>
                <a:path extrusionOk="0" h="10908" w="9300">
                  <a:moveTo>
                    <a:pt x="4706" y="856"/>
                  </a:moveTo>
                  <a:cubicBezTo>
                    <a:pt x="6733" y="856"/>
                    <a:pt x="8444" y="2567"/>
                    <a:pt x="8444" y="4603"/>
                  </a:cubicBezTo>
                  <a:cubicBezTo>
                    <a:pt x="8444" y="6630"/>
                    <a:pt x="6733" y="8341"/>
                    <a:pt x="4706" y="8341"/>
                  </a:cubicBezTo>
                  <a:cubicBezTo>
                    <a:pt x="2567" y="8341"/>
                    <a:pt x="959" y="6630"/>
                    <a:pt x="959" y="4603"/>
                  </a:cubicBezTo>
                  <a:cubicBezTo>
                    <a:pt x="959" y="2567"/>
                    <a:pt x="2567" y="856"/>
                    <a:pt x="4706" y="856"/>
                  </a:cubicBezTo>
                  <a:close/>
                  <a:moveTo>
                    <a:pt x="4706" y="0"/>
                  </a:moveTo>
                  <a:cubicBezTo>
                    <a:pt x="2139" y="0"/>
                    <a:pt x="0" y="2036"/>
                    <a:pt x="0" y="4603"/>
                  </a:cubicBezTo>
                  <a:cubicBezTo>
                    <a:pt x="0" y="6203"/>
                    <a:pt x="856" y="7811"/>
                    <a:pt x="2353" y="9308"/>
                  </a:cubicBezTo>
                  <a:cubicBezTo>
                    <a:pt x="3311" y="10163"/>
                    <a:pt x="4278" y="10694"/>
                    <a:pt x="4706" y="10908"/>
                  </a:cubicBezTo>
                  <a:cubicBezTo>
                    <a:pt x="5022" y="10694"/>
                    <a:pt x="5989" y="10163"/>
                    <a:pt x="6947" y="9308"/>
                  </a:cubicBezTo>
                  <a:cubicBezTo>
                    <a:pt x="8555" y="7811"/>
                    <a:pt x="9300" y="6203"/>
                    <a:pt x="9300" y="4603"/>
                  </a:cubicBezTo>
                  <a:cubicBezTo>
                    <a:pt x="9300" y="2036"/>
                    <a:pt x="7272" y="0"/>
                    <a:pt x="47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85" name="Google Shape;2885;p77"/>
          <p:cNvGrpSpPr/>
          <p:nvPr/>
        </p:nvGrpSpPr>
        <p:grpSpPr>
          <a:xfrm>
            <a:off x="4745919" y="2078075"/>
            <a:ext cx="358953" cy="359171"/>
            <a:chOff x="4745919" y="2078075"/>
            <a:chExt cx="358953" cy="359171"/>
          </a:xfrm>
        </p:grpSpPr>
        <p:sp>
          <p:nvSpPr>
            <p:cNvPr id="2886" name="Google Shape;2886;p77"/>
            <p:cNvSpPr/>
            <p:nvPr/>
          </p:nvSpPr>
          <p:spPr>
            <a:xfrm>
              <a:off x="4829103" y="2098300"/>
              <a:ext cx="86194" cy="63202"/>
            </a:xfrm>
            <a:custGeom>
              <a:rect b="b" l="l" r="r" t="t"/>
              <a:pathLst>
                <a:path extrusionOk="0" h="2353" w="3209">
                  <a:moveTo>
                    <a:pt x="1395" y="0"/>
                  </a:moveTo>
                  <a:cubicBezTo>
                    <a:pt x="642" y="531"/>
                    <a:pt x="112" y="1386"/>
                    <a:pt x="1" y="2353"/>
                  </a:cubicBezTo>
                  <a:lnTo>
                    <a:pt x="2678" y="2353"/>
                  </a:lnTo>
                  <a:cubicBezTo>
                    <a:pt x="2995" y="2353"/>
                    <a:pt x="3209" y="2139"/>
                    <a:pt x="3209" y="1925"/>
                  </a:cubicBezTo>
                  <a:cubicBezTo>
                    <a:pt x="3209" y="1600"/>
                    <a:pt x="2995" y="1386"/>
                    <a:pt x="2678" y="1386"/>
                  </a:cubicBezTo>
                  <a:cubicBezTo>
                    <a:pt x="1926" y="1386"/>
                    <a:pt x="1395" y="856"/>
                    <a:pt x="1395" y="103"/>
                  </a:cubicBezTo>
                  <a:lnTo>
                    <a:pt x="139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7" name="Google Shape;2887;p77"/>
            <p:cNvSpPr/>
            <p:nvPr/>
          </p:nvSpPr>
          <p:spPr>
            <a:xfrm>
              <a:off x="4829103" y="2078075"/>
              <a:ext cx="189605" cy="169594"/>
            </a:xfrm>
            <a:custGeom>
              <a:rect b="b" l="l" r="r" t="t"/>
              <a:pathLst>
                <a:path extrusionOk="0" h="6314" w="7059">
                  <a:moveTo>
                    <a:pt x="3534" y="0"/>
                  </a:moveTo>
                  <a:cubicBezTo>
                    <a:pt x="3106" y="0"/>
                    <a:pt x="2567" y="112"/>
                    <a:pt x="2140" y="214"/>
                  </a:cubicBezTo>
                  <a:lnTo>
                    <a:pt x="2140" y="856"/>
                  </a:lnTo>
                  <a:cubicBezTo>
                    <a:pt x="2140" y="1070"/>
                    <a:pt x="2353" y="1395"/>
                    <a:pt x="2678" y="1395"/>
                  </a:cubicBezTo>
                  <a:cubicBezTo>
                    <a:pt x="3423" y="1395"/>
                    <a:pt x="3962" y="1925"/>
                    <a:pt x="3962" y="2678"/>
                  </a:cubicBezTo>
                  <a:cubicBezTo>
                    <a:pt x="3962" y="3320"/>
                    <a:pt x="3423" y="3850"/>
                    <a:pt x="2678" y="3850"/>
                  </a:cubicBezTo>
                  <a:lnTo>
                    <a:pt x="1" y="3850"/>
                  </a:lnTo>
                  <a:cubicBezTo>
                    <a:pt x="112" y="4919"/>
                    <a:pt x="642" y="5775"/>
                    <a:pt x="1395" y="6314"/>
                  </a:cubicBezTo>
                  <a:lnTo>
                    <a:pt x="1395" y="6203"/>
                  </a:lnTo>
                  <a:cubicBezTo>
                    <a:pt x="1395" y="5458"/>
                    <a:pt x="1926" y="4919"/>
                    <a:pt x="2678" y="4919"/>
                  </a:cubicBezTo>
                  <a:lnTo>
                    <a:pt x="3534" y="4919"/>
                  </a:lnTo>
                  <a:cubicBezTo>
                    <a:pt x="3851" y="4919"/>
                    <a:pt x="4064" y="4705"/>
                    <a:pt x="4064" y="4389"/>
                  </a:cubicBezTo>
                  <a:cubicBezTo>
                    <a:pt x="4064" y="3747"/>
                    <a:pt x="4603" y="3106"/>
                    <a:pt x="5348" y="3106"/>
                  </a:cubicBezTo>
                  <a:lnTo>
                    <a:pt x="7059" y="3106"/>
                  </a:lnTo>
                  <a:cubicBezTo>
                    <a:pt x="6845" y="1395"/>
                    <a:pt x="5348" y="0"/>
                    <a:pt x="35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8" name="Google Shape;2888;p77"/>
            <p:cNvSpPr/>
            <p:nvPr/>
          </p:nvSpPr>
          <p:spPr>
            <a:xfrm>
              <a:off x="4886555" y="2181458"/>
              <a:ext cx="132151" cy="86221"/>
            </a:xfrm>
            <a:custGeom>
              <a:rect b="b" l="l" r="r" t="t"/>
              <a:pathLst>
                <a:path extrusionOk="0" h="3210" w="4920">
                  <a:moveTo>
                    <a:pt x="3209" y="1"/>
                  </a:moveTo>
                  <a:cubicBezTo>
                    <a:pt x="2892" y="1"/>
                    <a:pt x="2678" y="326"/>
                    <a:pt x="2678" y="540"/>
                  </a:cubicBezTo>
                  <a:cubicBezTo>
                    <a:pt x="2678" y="1284"/>
                    <a:pt x="2139" y="1823"/>
                    <a:pt x="1395" y="1823"/>
                  </a:cubicBezTo>
                  <a:lnTo>
                    <a:pt x="539" y="1823"/>
                  </a:lnTo>
                  <a:cubicBezTo>
                    <a:pt x="214" y="1823"/>
                    <a:pt x="1" y="2037"/>
                    <a:pt x="1" y="2354"/>
                  </a:cubicBezTo>
                  <a:lnTo>
                    <a:pt x="1" y="2893"/>
                  </a:lnTo>
                  <a:cubicBezTo>
                    <a:pt x="428" y="3106"/>
                    <a:pt x="967" y="3209"/>
                    <a:pt x="1395" y="3209"/>
                  </a:cubicBezTo>
                  <a:cubicBezTo>
                    <a:pt x="3209" y="3209"/>
                    <a:pt x="4706" y="1823"/>
                    <a:pt x="49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89" name="Google Shape;2889;p77"/>
            <p:cNvSpPr/>
            <p:nvPr/>
          </p:nvSpPr>
          <p:spPr>
            <a:xfrm>
              <a:off x="4935493" y="2161474"/>
              <a:ext cx="169379" cy="275772"/>
            </a:xfrm>
            <a:custGeom>
              <a:rect b="b" l="l" r="r" t="t"/>
              <a:pathLst>
                <a:path extrusionOk="0" h="10267" w="6306">
                  <a:moveTo>
                    <a:pt x="5450" y="1"/>
                  </a:moveTo>
                  <a:cubicBezTo>
                    <a:pt x="5022" y="1"/>
                    <a:pt x="4595" y="317"/>
                    <a:pt x="4595" y="856"/>
                  </a:cubicBezTo>
                  <a:lnTo>
                    <a:pt x="4595" y="3637"/>
                  </a:lnTo>
                  <a:lnTo>
                    <a:pt x="5348" y="4278"/>
                  </a:lnTo>
                  <a:lnTo>
                    <a:pt x="2670" y="7058"/>
                  </a:lnTo>
                  <a:lnTo>
                    <a:pt x="2028" y="6520"/>
                  </a:lnTo>
                  <a:lnTo>
                    <a:pt x="4278" y="4278"/>
                  </a:lnTo>
                  <a:lnTo>
                    <a:pt x="3850" y="3953"/>
                  </a:lnTo>
                  <a:cubicBezTo>
                    <a:pt x="3705" y="3857"/>
                    <a:pt x="3539" y="3804"/>
                    <a:pt x="3371" y="3804"/>
                  </a:cubicBezTo>
                  <a:cubicBezTo>
                    <a:pt x="3165" y="3804"/>
                    <a:pt x="2956" y="3885"/>
                    <a:pt x="2781" y="4064"/>
                  </a:cubicBezTo>
                  <a:lnTo>
                    <a:pt x="1600" y="5236"/>
                  </a:lnTo>
                  <a:cubicBezTo>
                    <a:pt x="959" y="5236"/>
                    <a:pt x="317" y="5561"/>
                    <a:pt x="1" y="5989"/>
                  </a:cubicBezTo>
                  <a:lnTo>
                    <a:pt x="1" y="10267"/>
                  </a:lnTo>
                  <a:lnTo>
                    <a:pt x="2995" y="10267"/>
                  </a:lnTo>
                  <a:lnTo>
                    <a:pt x="2995" y="8556"/>
                  </a:lnTo>
                  <a:lnTo>
                    <a:pt x="6306" y="5236"/>
                  </a:lnTo>
                  <a:lnTo>
                    <a:pt x="630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0" name="Google Shape;2890;p77"/>
            <p:cNvSpPr/>
            <p:nvPr/>
          </p:nvSpPr>
          <p:spPr>
            <a:xfrm>
              <a:off x="4745919" y="2161474"/>
              <a:ext cx="169379" cy="275772"/>
            </a:xfrm>
            <a:custGeom>
              <a:rect b="b" l="l" r="r" t="t"/>
              <a:pathLst>
                <a:path extrusionOk="0" h="10267" w="6306">
                  <a:moveTo>
                    <a:pt x="1" y="1"/>
                  </a:moveTo>
                  <a:lnTo>
                    <a:pt x="1" y="5236"/>
                  </a:lnTo>
                  <a:lnTo>
                    <a:pt x="3312" y="8556"/>
                  </a:lnTo>
                  <a:lnTo>
                    <a:pt x="3312" y="10267"/>
                  </a:lnTo>
                  <a:lnTo>
                    <a:pt x="6306" y="10267"/>
                  </a:lnTo>
                  <a:lnTo>
                    <a:pt x="6306" y="5989"/>
                  </a:lnTo>
                  <a:cubicBezTo>
                    <a:pt x="5878" y="5561"/>
                    <a:pt x="5348" y="5236"/>
                    <a:pt x="4706" y="5236"/>
                  </a:cubicBezTo>
                  <a:lnTo>
                    <a:pt x="3423" y="4064"/>
                  </a:lnTo>
                  <a:cubicBezTo>
                    <a:pt x="3305" y="3885"/>
                    <a:pt x="3122" y="3804"/>
                    <a:pt x="2926" y="3804"/>
                  </a:cubicBezTo>
                  <a:cubicBezTo>
                    <a:pt x="2768" y="3804"/>
                    <a:pt x="2602" y="3857"/>
                    <a:pt x="2456" y="3953"/>
                  </a:cubicBezTo>
                  <a:lnTo>
                    <a:pt x="2028" y="4278"/>
                  </a:lnTo>
                  <a:lnTo>
                    <a:pt x="4167" y="6520"/>
                  </a:lnTo>
                  <a:lnTo>
                    <a:pt x="3637" y="7058"/>
                  </a:lnTo>
                  <a:lnTo>
                    <a:pt x="856" y="4278"/>
                  </a:lnTo>
                  <a:lnTo>
                    <a:pt x="1601" y="3637"/>
                  </a:lnTo>
                  <a:lnTo>
                    <a:pt x="1601" y="856"/>
                  </a:lnTo>
                  <a:cubicBezTo>
                    <a:pt x="1601" y="317"/>
                    <a:pt x="1284" y="1"/>
                    <a:pt x="7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91" name="Google Shape;2891;p77"/>
          <p:cNvGrpSpPr/>
          <p:nvPr/>
        </p:nvGrpSpPr>
        <p:grpSpPr>
          <a:xfrm>
            <a:off x="5613346" y="2078075"/>
            <a:ext cx="304481" cy="353420"/>
            <a:chOff x="5613346" y="2078075"/>
            <a:chExt cx="304481" cy="353420"/>
          </a:xfrm>
        </p:grpSpPr>
        <p:sp>
          <p:nvSpPr>
            <p:cNvPr id="2892" name="Google Shape;2892;p77"/>
            <p:cNvSpPr/>
            <p:nvPr/>
          </p:nvSpPr>
          <p:spPr>
            <a:xfrm>
              <a:off x="5797172" y="2310840"/>
              <a:ext cx="120655" cy="120655"/>
            </a:xfrm>
            <a:custGeom>
              <a:rect b="b" l="l" r="r" t="t"/>
              <a:pathLst>
                <a:path extrusionOk="0" h="4492" w="4492">
                  <a:moveTo>
                    <a:pt x="2995" y="959"/>
                  </a:moveTo>
                  <a:lnTo>
                    <a:pt x="3525" y="1497"/>
                  </a:lnTo>
                  <a:lnTo>
                    <a:pt x="2781" y="2242"/>
                  </a:lnTo>
                  <a:lnTo>
                    <a:pt x="3525" y="2995"/>
                  </a:lnTo>
                  <a:lnTo>
                    <a:pt x="2995" y="3525"/>
                  </a:lnTo>
                  <a:lnTo>
                    <a:pt x="2242" y="2781"/>
                  </a:lnTo>
                  <a:lnTo>
                    <a:pt x="1498" y="3525"/>
                  </a:lnTo>
                  <a:lnTo>
                    <a:pt x="856" y="2995"/>
                  </a:lnTo>
                  <a:lnTo>
                    <a:pt x="1711" y="2242"/>
                  </a:lnTo>
                  <a:lnTo>
                    <a:pt x="856" y="1497"/>
                  </a:lnTo>
                  <a:lnTo>
                    <a:pt x="1498" y="959"/>
                  </a:lnTo>
                  <a:lnTo>
                    <a:pt x="2242" y="1711"/>
                  </a:lnTo>
                  <a:lnTo>
                    <a:pt x="2995" y="959"/>
                  </a:lnTo>
                  <a:close/>
                  <a:moveTo>
                    <a:pt x="2242" y="0"/>
                  </a:moveTo>
                  <a:cubicBezTo>
                    <a:pt x="959" y="0"/>
                    <a:pt x="1" y="959"/>
                    <a:pt x="1" y="2242"/>
                  </a:cubicBezTo>
                  <a:cubicBezTo>
                    <a:pt x="1" y="3525"/>
                    <a:pt x="959" y="4492"/>
                    <a:pt x="2242" y="4492"/>
                  </a:cubicBezTo>
                  <a:cubicBezTo>
                    <a:pt x="3525" y="4492"/>
                    <a:pt x="4492" y="3525"/>
                    <a:pt x="4492" y="2242"/>
                  </a:cubicBezTo>
                  <a:cubicBezTo>
                    <a:pt x="4492" y="959"/>
                    <a:pt x="3525" y="0"/>
                    <a:pt x="22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3" name="Google Shape;2893;p77"/>
            <p:cNvSpPr/>
            <p:nvPr/>
          </p:nvSpPr>
          <p:spPr>
            <a:xfrm>
              <a:off x="5696530" y="2132761"/>
              <a:ext cx="83427" cy="45984"/>
            </a:xfrm>
            <a:custGeom>
              <a:rect b="b" l="l" r="r" t="t"/>
              <a:pathLst>
                <a:path extrusionOk="0" h="1712" w="3106">
                  <a:moveTo>
                    <a:pt x="0" y="0"/>
                  </a:moveTo>
                  <a:lnTo>
                    <a:pt x="0" y="1070"/>
                  </a:lnTo>
                  <a:cubicBezTo>
                    <a:pt x="0" y="1386"/>
                    <a:pt x="326" y="1711"/>
                    <a:pt x="753" y="1711"/>
                  </a:cubicBezTo>
                  <a:lnTo>
                    <a:pt x="2353" y="1711"/>
                  </a:lnTo>
                  <a:cubicBezTo>
                    <a:pt x="2781" y="1711"/>
                    <a:pt x="3106" y="1386"/>
                    <a:pt x="3106" y="1070"/>
                  </a:cubicBezTo>
                  <a:lnTo>
                    <a:pt x="310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4" name="Google Shape;2894;p77"/>
            <p:cNvSpPr/>
            <p:nvPr/>
          </p:nvSpPr>
          <p:spPr>
            <a:xfrm>
              <a:off x="5613346" y="2078075"/>
              <a:ext cx="241310" cy="313214"/>
            </a:xfrm>
            <a:custGeom>
              <a:rect b="b" l="l" r="r" t="t"/>
              <a:pathLst>
                <a:path extrusionOk="0" h="11661" w="8984">
                  <a:moveTo>
                    <a:pt x="531" y="0"/>
                  </a:moveTo>
                  <a:lnTo>
                    <a:pt x="1" y="11661"/>
                  </a:lnTo>
                  <a:lnTo>
                    <a:pt x="6092" y="11661"/>
                  </a:lnTo>
                  <a:cubicBezTo>
                    <a:pt x="6092" y="11447"/>
                    <a:pt x="5989" y="11122"/>
                    <a:pt x="5989" y="10908"/>
                  </a:cubicBezTo>
                  <a:cubicBezTo>
                    <a:pt x="5989" y="9308"/>
                    <a:pt x="7375" y="7914"/>
                    <a:pt x="8983" y="7914"/>
                  </a:cubicBezTo>
                  <a:lnTo>
                    <a:pt x="8769" y="0"/>
                  </a:lnTo>
                  <a:lnTo>
                    <a:pt x="6947" y="0"/>
                  </a:lnTo>
                  <a:lnTo>
                    <a:pt x="6947" y="3106"/>
                  </a:lnTo>
                  <a:cubicBezTo>
                    <a:pt x="6947" y="3850"/>
                    <a:pt x="6306" y="4492"/>
                    <a:pt x="5450" y="4492"/>
                  </a:cubicBezTo>
                  <a:lnTo>
                    <a:pt x="3850" y="4492"/>
                  </a:lnTo>
                  <a:cubicBezTo>
                    <a:pt x="2995" y="4492"/>
                    <a:pt x="2353" y="3850"/>
                    <a:pt x="2353" y="3106"/>
                  </a:cubicBezTo>
                  <a:lnTo>
                    <a:pt x="2353"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95" name="Google Shape;2895;p77"/>
          <p:cNvGrpSpPr/>
          <p:nvPr/>
        </p:nvGrpSpPr>
        <p:grpSpPr>
          <a:xfrm>
            <a:off x="6380130" y="2078075"/>
            <a:ext cx="356187" cy="353423"/>
            <a:chOff x="6380130" y="2078075"/>
            <a:chExt cx="356187" cy="353423"/>
          </a:xfrm>
        </p:grpSpPr>
        <p:sp>
          <p:nvSpPr>
            <p:cNvPr id="2896" name="Google Shape;2896;p77"/>
            <p:cNvSpPr/>
            <p:nvPr/>
          </p:nvSpPr>
          <p:spPr>
            <a:xfrm>
              <a:off x="6380130" y="2158493"/>
              <a:ext cx="166613" cy="273005"/>
            </a:xfrm>
            <a:custGeom>
              <a:rect b="b" l="l" r="r" t="t"/>
              <a:pathLst>
                <a:path extrusionOk="0" h="10164" w="6203">
                  <a:moveTo>
                    <a:pt x="0" y="1"/>
                  </a:moveTo>
                  <a:lnTo>
                    <a:pt x="0" y="5245"/>
                  </a:lnTo>
                  <a:lnTo>
                    <a:pt x="3320" y="8453"/>
                  </a:lnTo>
                  <a:lnTo>
                    <a:pt x="3320" y="10164"/>
                  </a:lnTo>
                  <a:lnTo>
                    <a:pt x="6203" y="10164"/>
                  </a:lnTo>
                  <a:lnTo>
                    <a:pt x="6203" y="5989"/>
                  </a:lnTo>
                  <a:cubicBezTo>
                    <a:pt x="5886" y="5458"/>
                    <a:pt x="5347" y="5245"/>
                    <a:pt x="4705" y="5245"/>
                  </a:cubicBezTo>
                  <a:lnTo>
                    <a:pt x="3533" y="3961"/>
                  </a:lnTo>
                  <a:cubicBezTo>
                    <a:pt x="3331" y="3828"/>
                    <a:pt x="3089" y="3735"/>
                    <a:pt x="2859" y="3735"/>
                  </a:cubicBezTo>
                  <a:cubicBezTo>
                    <a:pt x="2719" y="3735"/>
                    <a:pt x="2584" y="3769"/>
                    <a:pt x="2464" y="3850"/>
                  </a:cubicBezTo>
                  <a:lnTo>
                    <a:pt x="2036" y="4278"/>
                  </a:lnTo>
                  <a:lnTo>
                    <a:pt x="4175" y="6417"/>
                  </a:lnTo>
                  <a:lnTo>
                    <a:pt x="3636" y="6956"/>
                  </a:lnTo>
                  <a:lnTo>
                    <a:pt x="967" y="4278"/>
                  </a:lnTo>
                  <a:lnTo>
                    <a:pt x="1711" y="3534"/>
                  </a:lnTo>
                  <a:lnTo>
                    <a:pt x="1711" y="856"/>
                  </a:lnTo>
                  <a:cubicBezTo>
                    <a:pt x="1711" y="428"/>
                    <a:pt x="1283" y="1"/>
                    <a:pt x="85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7" name="Google Shape;2897;p77"/>
            <p:cNvSpPr/>
            <p:nvPr/>
          </p:nvSpPr>
          <p:spPr>
            <a:xfrm>
              <a:off x="6569704" y="2158493"/>
              <a:ext cx="166613" cy="273005"/>
            </a:xfrm>
            <a:custGeom>
              <a:rect b="b" l="l" r="r" t="t"/>
              <a:pathLst>
                <a:path extrusionOk="0" h="10164" w="6203">
                  <a:moveTo>
                    <a:pt x="5347" y="1"/>
                  </a:moveTo>
                  <a:cubicBezTo>
                    <a:pt x="4919" y="1"/>
                    <a:pt x="4491" y="428"/>
                    <a:pt x="4491" y="856"/>
                  </a:cubicBezTo>
                  <a:lnTo>
                    <a:pt x="4491" y="3534"/>
                  </a:lnTo>
                  <a:lnTo>
                    <a:pt x="5244" y="4278"/>
                  </a:lnTo>
                  <a:lnTo>
                    <a:pt x="2566" y="6956"/>
                  </a:lnTo>
                  <a:lnTo>
                    <a:pt x="2036" y="6417"/>
                  </a:lnTo>
                  <a:lnTo>
                    <a:pt x="4175" y="4278"/>
                  </a:lnTo>
                  <a:lnTo>
                    <a:pt x="3747" y="3850"/>
                  </a:lnTo>
                  <a:cubicBezTo>
                    <a:pt x="3624" y="3769"/>
                    <a:pt x="3487" y="3735"/>
                    <a:pt x="3346" y="3735"/>
                  </a:cubicBezTo>
                  <a:cubicBezTo>
                    <a:pt x="3115" y="3735"/>
                    <a:pt x="2875" y="3828"/>
                    <a:pt x="2678" y="3961"/>
                  </a:cubicBezTo>
                  <a:lnTo>
                    <a:pt x="1497" y="5245"/>
                  </a:lnTo>
                  <a:cubicBezTo>
                    <a:pt x="855" y="5245"/>
                    <a:pt x="325" y="5458"/>
                    <a:pt x="0" y="5989"/>
                  </a:cubicBezTo>
                  <a:lnTo>
                    <a:pt x="0" y="10164"/>
                  </a:lnTo>
                  <a:lnTo>
                    <a:pt x="2892" y="10164"/>
                  </a:lnTo>
                  <a:lnTo>
                    <a:pt x="2892" y="8453"/>
                  </a:lnTo>
                  <a:lnTo>
                    <a:pt x="6202" y="5245"/>
                  </a:lnTo>
                  <a:lnTo>
                    <a:pt x="620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98" name="Google Shape;2898;p77"/>
            <p:cNvSpPr/>
            <p:nvPr/>
          </p:nvSpPr>
          <p:spPr>
            <a:xfrm>
              <a:off x="6457781" y="2078075"/>
              <a:ext cx="201101" cy="172361"/>
            </a:xfrm>
            <a:custGeom>
              <a:rect b="b" l="l" r="r" t="t"/>
              <a:pathLst>
                <a:path extrusionOk="0" h="6417" w="7487">
                  <a:moveTo>
                    <a:pt x="2140" y="0"/>
                  </a:moveTo>
                  <a:cubicBezTo>
                    <a:pt x="959" y="0"/>
                    <a:pt x="1" y="967"/>
                    <a:pt x="1" y="2139"/>
                  </a:cubicBezTo>
                  <a:cubicBezTo>
                    <a:pt x="1" y="3320"/>
                    <a:pt x="959" y="4705"/>
                    <a:pt x="3739" y="6416"/>
                  </a:cubicBezTo>
                  <a:cubicBezTo>
                    <a:pt x="6520" y="4705"/>
                    <a:pt x="7486" y="3320"/>
                    <a:pt x="7486" y="2139"/>
                  </a:cubicBezTo>
                  <a:cubicBezTo>
                    <a:pt x="7486" y="967"/>
                    <a:pt x="6520" y="0"/>
                    <a:pt x="5348" y="0"/>
                  </a:cubicBezTo>
                  <a:cubicBezTo>
                    <a:pt x="4706" y="0"/>
                    <a:pt x="4167" y="214"/>
                    <a:pt x="3739" y="642"/>
                  </a:cubicBezTo>
                  <a:cubicBezTo>
                    <a:pt x="3312" y="214"/>
                    <a:pt x="2781" y="0"/>
                    <a:pt x="21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899" name="Google Shape;2899;p77"/>
          <p:cNvGrpSpPr/>
          <p:nvPr/>
        </p:nvGrpSpPr>
        <p:grpSpPr>
          <a:xfrm>
            <a:off x="7118416" y="3970978"/>
            <a:ext cx="473832" cy="356190"/>
            <a:chOff x="7118416" y="3970978"/>
            <a:chExt cx="473832" cy="356190"/>
          </a:xfrm>
        </p:grpSpPr>
        <p:sp>
          <p:nvSpPr>
            <p:cNvPr id="2900" name="Google Shape;2900;p77"/>
            <p:cNvSpPr/>
            <p:nvPr/>
          </p:nvSpPr>
          <p:spPr>
            <a:xfrm>
              <a:off x="7118416" y="3970978"/>
              <a:ext cx="356190" cy="356190"/>
            </a:xfrm>
            <a:custGeom>
              <a:rect b="b" l="l" r="r" t="t"/>
              <a:pathLst>
                <a:path extrusionOk="0" h="13261" w="13261">
                  <a:moveTo>
                    <a:pt x="8341" y="3098"/>
                  </a:moveTo>
                  <a:cubicBezTo>
                    <a:pt x="9941" y="3098"/>
                    <a:pt x="11224" y="4381"/>
                    <a:pt x="11224" y="5989"/>
                  </a:cubicBezTo>
                  <a:cubicBezTo>
                    <a:pt x="11224" y="6845"/>
                    <a:pt x="10908" y="7589"/>
                    <a:pt x="10155" y="8445"/>
                  </a:cubicBezTo>
                  <a:cubicBezTo>
                    <a:pt x="9513" y="9300"/>
                    <a:pt x="8341" y="10156"/>
                    <a:pt x="6844" y="11122"/>
                  </a:cubicBezTo>
                  <a:lnTo>
                    <a:pt x="6630" y="11336"/>
                  </a:lnTo>
                  <a:lnTo>
                    <a:pt x="6305" y="11122"/>
                  </a:lnTo>
                  <a:cubicBezTo>
                    <a:pt x="4808" y="10156"/>
                    <a:pt x="3739" y="9300"/>
                    <a:pt x="3097" y="8445"/>
                  </a:cubicBezTo>
                  <a:cubicBezTo>
                    <a:pt x="2353" y="7589"/>
                    <a:pt x="2028" y="6845"/>
                    <a:pt x="2028" y="5989"/>
                  </a:cubicBezTo>
                  <a:cubicBezTo>
                    <a:pt x="2028" y="4381"/>
                    <a:pt x="3311" y="3098"/>
                    <a:pt x="4808" y="3098"/>
                  </a:cubicBezTo>
                  <a:cubicBezTo>
                    <a:pt x="5450" y="3098"/>
                    <a:pt x="6091" y="3312"/>
                    <a:pt x="6630" y="3739"/>
                  </a:cubicBezTo>
                  <a:cubicBezTo>
                    <a:pt x="7160" y="3312"/>
                    <a:pt x="7699" y="3098"/>
                    <a:pt x="8341" y="3098"/>
                  </a:cubicBezTo>
                  <a:close/>
                  <a:moveTo>
                    <a:pt x="6630" y="1"/>
                  </a:moveTo>
                  <a:cubicBezTo>
                    <a:pt x="2994" y="1"/>
                    <a:pt x="0" y="2995"/>
                    <a:pt x="0" y="6631"/>
                  </a:cubicBezTo>
                  <a:cubicBezTo>
                    <a:pt x="0" y="7803"/>
                    <a:pt x="317" y="8984"/>
                    <a:pt x="958" y="9942"/>
                  </a:cubicBezTo>
                  <a:lnTo>
                    <a:pt x="214" y="13261"/>
                  </a:lnTo>
                  <a:lnTo>
                    <a:pt x="3422" y="12405"/>
                  </a:lnTo>
                  <a:cubicBezTo>
                    <a:pt x="4380" y="12936"/>
                    <a:pt x="5450" y="13261"/>
                    <a:pt x="6630" y="13261"/>
                  </a:cubicBezTo>
                  <a:cubicBezTo>
                    <a:pt x="10266" y="13261"/>
                    <a:pt x="13260" y="10267"/>
                    <a:pt x="13260" y="6631"/>
                  </a:cubicBezTo>
                  <a:cubicBezTo>
                    <a:pt x="13260" y="2995"/>
                    <a:pt x="10266" y="1"/>
                    <a:pt x="66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1" name="Google Shape;2901;p77"/>
            <p:cNvSpPr/>
            <p:nvPr/>
          </p:nvSpPr>
          <p:spPr>
            <a:xfrm>
              <a:off x="7198834" y="4082901"/>
              <a:ext cx="192344" cy="158098"/>
            </a:xfrm>
            <a:custGeom>
              <a:rect b="b" l="l" r="r" t="t"/>
              <a:pathLst>
                <a:path extrusionOk="0" h="5886" w="7161">
                  <a:moveTo>
                    <a:pt x="1814" y="0"/>
                  </a:moveTo>
                  <a:cubicBezTo>
                    <a:pt x="856" y="0"/>
                    <a:pt x="0" y="856"/>
                    <a:pt x="0" y="1822"/>
                  </a:cubicBezTo>
                  <a:cubicBezTo>
                    <a:pt x="0" y="2994"/>
                    <a:pt x="1283" y="4389"/>
                    <a:pt x="3636" y="5886"/>
                  </a:cubicBezTo>
                  <a:cubicBezTo>
                    <a:pt x="5989" y="4389"/>
                    <a:pt x="7161" y="2994"/>
                    <a:pt x="7161" y="1822"/>
                  </a:cubicBezTo>
                  <a:cubicBezTo>
                    <a:pt x="7161" y="856"/>
                    <a:pt x="6416" y="0"/>
                    <a:pt x="5347" y="0"/>
                  </a:cubicBezTo>
                  <a:cubicBezTo>
                    <a:pt x="4808" y="0"/>
                    <a:pt x="4380" y="214"/>
                    <a:pt x="4064" y="642"/>
                  </a:cubicBezTo>
                  <a:lnTo>
                    <a:pt x="3636" y="1070"/>
                  </a:lnTo>
                  <a:lnTo>
                    <a:pt x="3208" y="642"/>
                  </a:lnTo>
                  <a:cubicBezTo>
                    <a:pt x="2883" y="214"/>
                    <a:pt x="2353" y="0"/>
                    <a:pt x="181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2" name="Google Shape;2902;p77"/>
            <p:cNvSpPr/>
            <p:nvPr/>
          </p:nvSpPr>
          <p:spPr>
            <a:xfrm>
              <a:off x="7405625" y="4031197"/>
              <a:ext cx="186623" cy="295970"/>
            </a:xfrm>
            <a:custGeom>
              <a:rect b="b" l="l" r="r" t="t"/>
              <a:pathLst>
                <a:path extrusionOk="0" h="11019" w="6948">
                  <a:moveTo>
                    <a:pt x="2242" y="0"/>
                  </a:moveTo>
                  <a:cubicBezTo>
                    <a:pt x="2456" y="428"/>
                    <a:pt x="2781" y="967"/>
                    <a:pt x="2995" y="1395"/>
                  </a:cubicBezTo>
                  <a:cubicBezTo>
                    <a:pt x="3311" y="2353"/>
                    <a:pt x="3525" y="3320"/>
                    <a:pt x="3525" y="4389"/>
                  </a:cubicBezTo>
                  <a:cubicBezTo>
                    <a:pt x="3525" y="5458"/>
                    <a:pt x="3311" y="6416"/>
                    <a:pt x="2995" y="7383"/>
                  </a:cubicBezTo>
                  <a:cubicBezTo>
                    <a:pt x="2567" y="8239"/>
                    <a:pt x="2028" y="9094"/>
                    <a:pt x="1284" y="9736"/>
                  </a:cubicBezTo>
                  <a:cubicBezTo>
                    <a:pt x="959" y="10163"/>
                    <a:pt x="531" y="10480"/>
                    <a:pt x="1" y="10805"/>
                  </a:cubicBezTo>
                  <a:cubicBezTo>
                    <a:pt x="531" y="10908"/>
                    <a:pt x="959" y="11019"/>
                    <a:pt x="1387" y="11019"/>
                  </a:cubicBezTo>
                  <a:cubicBezTo>
                    <a:pt x="2353" y="11019"/>
                    <a:pt x="3311" y="10694"/>
                    <a:pt x="4064" y="10266"/>
                  </a:cubicBezTo>
                  <a:lnTo>
                    <a:pt x="6733" y="11019"/>
                  </a:lnTo>
                  <a:lnTo>
                    <a:pt x="6203" y="8239"/>
                  </a:lnTo>
                  <a:cubicBezTo>
                    <a:pt x="6631" y="7486"/>
                    <a:pt x="6947" y="6528"/>
                    <a:pt x="6947" y="5458"/>
                  </a:cubicBezTo>
                  <a:cubicBezTo>
                    <a:pt x="6947" y="2678"/>
                    <a:pt x="4809" y="428"/>
                    <a:pt x="22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03" name="Google Shape;2903;p77"/>
          <p:cNvGrpSpPr/>
          <p:nvPr/>
        </p:nvGrpSpPr>
        <p:grpSpPr>
          <a:xfrm>
            <a:off x="7152877" y="2078075"/>
            <a:ext cx="404882" cy="353423"/>
            <a:chOff x="7152877" y="2078075"/>
            <a:chExt cx="404882" cy="353423"/>
          </a:xfrm>
        </p:grpSpPr>
        <p:sp>
          <p:nvSpPr>
            <p:cNvPr id="2904" name="Google Shape;2904;p77"/>
            <p:cNvSpPr/>
            <p:nvPr/>
          </p:nvSpPr>
          <p:spPr>
            <a:xfrm>
              <a:off x="7152877" y="2178718"/>
              <a:ext cx="137899" cy="123422"/>
            </a:xfrm>
            <a:custGeom>
              <a:rect b="b" l="l" r="r" t="t"/>
              <a:pathLst>
                <a:path extrusionOk="0" h="4595" w="5134">
                  <a:moveTo>
                    <a:pt x="1925" y="0"/>
                  </a:moveTo>
                  <a:lnTo>
                    <a:pt x="1925" y="958"/>
                  </a:lnTo>
                  <a:cubicBezTo>
                    <a:pt x="1814" y="947"/>
                    <a:pt x="1704" y="940"/>
                    <a:pt x="1596" y="940"/>
                  </a:cubicBezTo>
                  <a:cubicBezTo>
                    <a:pt x="771" y="940"/>
                    <a:pt x="91" y="1309"/>
                    <a:pt x="0" y="2353"/>
                  </a:cubicBezTo>
                  <a:cubicBezTo>
                    <a:pt x="0" y="3228"/>
                    <a:pt x="714" y="3753"/>
                    <a:pt x="1652" y="3753"/>
                  </a:cubicBezTo>
                  <a:cubicBezTo>
                    <a:pt x="1741" y="3753"/>
                    <a:pt x="1832" y="3748"/>
                    <a:pt x="1925" y="3739"/>
                  </a:cubicBezTo>
                  <a:lnTo>
                    <a:pt x="1925" y="4594"/>
                  </a:lnTo>
                  <a:lnTo>
                    <a:pt x="5133" y="4594"/>
                  </a:lnTo>
                  <a:lnTo>
                    <a:pt x="5133"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5" name="Google Shape;2905;p77"/>
            <p:cNvSpPr/>
            <p:nvPr/>
          </p:nvSpPr>
          <p:spPr>
            <a:xfrm>
              <a:off x="7224565" y="2124032"/>
              <a:ext cx="209803" cy="307466"/>
            </a:xfrm>
            <a:custGeom>
              <a:rect b="b" l="l" r="r" t="t"/>
              <a:pathLst>
                <a:path extrusionOk="0" h="11447" w="7811">
                  <a:moveTo>
                    <a:pt x="7811" y="0"/>
                  </a:moveTo>
                  <a:cubicBezTo>
                    <a:pt x="6844" y="1284"/>
                    <a:pt x="5458" y="2036"/>
                    <a:pt x="3850" y="2036"/>
                  </a:cubicBezTo>
                  <a:lnTo>
                    <a:pt x="3320" y="2036"/>
                  </a:lnTo>
                  <a:lnTo>
                    <a:pt x="3320" y="9094"/>
                  </a:lnTo>
                  <a:lnTo>
                    <a:pt x="1925" y="9094"/>
                  </a:lnTo>
                  <a:lnTo>
                    <a:pt x="1925" y="8555"/>
                  </a:lnTo>
                  <a:cubicBezTo>
                    <a:pt x="1925" y="8239"/>
                    <a:pt x="2036" y="7914"/>
                    <a:pt x="2250" y="7597"/>
                  </a:cubicBezTo>
                  <a:lnTo>
                    <a:pt x="0" y="7597"/>
                  </a:lnTo>
                  <a:lnTo>
                    <a:pt x="0" y="11447"/>
                  </a:lnTo>
                  <a:lnTo>
                    <a:pt x="1925" y="11447"/>
                  </a:lnTo>
                  <a:lnTo>
                    <a:pt x="1925" y="9950"/>
                  </a:lnTo>
                  <a:lnTo>
                    <a:pt x="4278" y="9950"/>
                  </a:lnTo>
                  <a:lnTo>
                    <a:pt x="4278" y="6741"/>
                  </a:lnTo>
                  <a:cubicBezTo>
                    <a:pt x="5672" y="6844"/>
                    <a:pt x="6956" y="7597"/>
                    <a:pt x="7811" y="8666"/>
                  </a:cubicBezTo>
                  <a:lnTo>
                    <a:pt x="781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6" name="Google Shape;2906;p77"/>
            <p:cNvSpPr/>
            <p:nvPr/>
          </p:nvSpPr>
          <p:spPr>
            <a:xfrm>
              <a:off x="7457329" y="2078075"/>
              <a:ext cx="100430" cy="327450"/>
            </a:xfrm>
            <a:custGeom>
              <a:rect b="b" l="l" r="r" t="t"/>
              <a:pathLst>
                <a:path extrusionOk="0" h="12191" w="3739">
                  <a:moveTo>
                    <a:pt x="1" y="0"/>
                  </a:moveTo>
                  <a:lnTo>
                    <a:pt x="1" y="12191"/>
                  </a:lnTo>
                  <a:lnTo>
                    <a:pt x="1814" y="12191"/>
                  </a:lnTo>
                  <a:lnTo>
                    <a:pt x="1814" y="7914"/>
                  </a:lnTo>
                  <a:cubicBezTo>
                    <a:pt x="2884" y="7914"/>
                    <a:pt x="3739" y="7169"/>
                    <a:pt x="3739" y="6100"/>
                  </a:cubicBezTo>
                  <a:cubicBezTo>
                    <a:pt x="3739" y="5031"/>
                    <a:pt x="2884" y="4175"/>
                    <a:pt x="1814" y="4175"/>
                  </a:cubicBezTo>
                  <a:lnTo>
                    <a:pt x="181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07" name="Google Shape;2907;p77"/>
          <p:cNvGrpSpPr/>
          <p:nvPr/>
        </p:nvGrpSpPr>
        <p:grpSpPr>
          <a:xfrm>
            <a:off x="7919634" y="2078075"/>
            <a:ext cx="459596" cy="344694"/>
            <a:chOff x="7919634" y="2078075"/>
            <a:chExt cx="459596" cy="344694"/>
          </a:xfrm>
        </p:grpSpPr>
        <p:sp>
          <p:nvSpPr>
            <p:cNvPr id="2908" name="Google Shape;2908;p77"/>
            <p:cNvSpPr/>
            <p:nvPr/>
          </p:nvSpPr>
          <p:spPr>
            <a:xfrm>
              <a:off x="7991564" y="2146997"/>
              <a:ext cx="201101" cy="175369"/>
            </a:xfrm>
            <a:custGeom>
              <a:rect b="b" l="l" r="r" t="t"/>
              <a:pathLst>
                <a:path extrusionOk="0" h="6529" w="7487">
                  <a:moveTo>
                    <a:pt x="3739" y="1"/>
                  </a:moveTo>
                  <a:cubicBezTo>
                    <a:pt x="3209" y="1"/>
                    <a:pt x="2567" y="215"/>
                    <a:pt x="2139" y="429"/>
                  </a:cubicBezTo>
                  <a:lnTo>
                    <a:pt x="2139" y="642"/>
                  </a:lnTo>
                  <a:cubicBezTo>
                    <a:pt x="2139" y="967"/>
                    <a:pt x="2353" y="1181"/>
                    <a:pt x="2670" y="1181"/>
                  </a:cubicBezTo>
                  <a:cubicBezTo>
                    <a:pt x="3525" y="1181"/>
                    <a:pt x="4278" y="1823"/>
                    <a:pt x="4278" y="2781"/>
                  </a:cubicBezTo>
                  <a:cubicBezTo>
                    <a:pt x="4278" y="3637"/>
                    <a:pt x="3525" y="4278"/>
                    <a:pt x="2670" y="4278"/>
                  </a:cubicBezTo>
                  <a:lnTo>
                    <a:pt x="1" y="4278"/>
                  </a:lnTo>
                  <a:cubicBezTo>
                    <a:pt x="103" y="5245"/>
                    <a:pt x="531" y="5989"/>
                    <a:pt x="1173" y="6528"/>
                  </a:cubicBezTo>
                  <a:cubicBezTo>
                    <a:pt x="1386" y="5886"/>
                    <a:pt x="1925" y="5459"/>
                    <a:pt x="2670" y="5459"/>
                  </a:cubicBezTo>
                  <a:lnTo>
                    <a:pt x="3739" y="5459"/>
                  </a:lnTo>
                  <a:cubicBezTo>
                    <a:pt x="4064" y="5459"/>
                    <a:pt x="4278" y="5134"/>
                    <a:pt x="4278" y="4920"/>
                  </a:cubicBezTo>
                  <a:cubicBezTo>
                    <a:pt x="4278" y="3962"/>
                    <a:pt x="5022" y="3320"/>
                    <a:pt x="5878" y="3320"/>
                  </a:cubicBezTo>
                  <a:lnTo>
                    <a:pt x="7486" y="3320"/>
                  </a:lnTo>
                  <a:cubicBezTo>
                    <a:pt x="7272" y="1498"/>
                    <a:pt x="5664" y="1"/>
                    <a:pt x="37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09" name="Google Shape;2909;p77"/>
            <p:cNvSpPr/>
            <p:nvPr/>
          </p:nvSpPr>
          <p:spPr>
            <a:xfrm>
              <a:off x="7991564" y="2175737"/>
              <a:ext cx="86194" cy="60462"/>
            </a:xfrm>
            <a:custGeom>
              <a:rect b="b" l="l" r="r" t="t"/>
              <a:pathLst>
                <a:path extrusionOk="0" h="2251" w="3209">
                  <a:moveTo>
                    <a:pt x="1173" y="0"/>
                  </a:moveTo>
                  <a:cubicBezTo>
                    <a:pt x="531" y="539"/>
                    <a:pt x="103" y="1395"/>
                    <a:pt x="1" y="2250"/>
                  </a:cubicBezTo>
                  <a:lnTo>
                    <a:pt x="2670" y="2250"/>
                  </a:lnTo>
                  <a:cubicBezTo>
                    <a:pt x="2995" y="2250"/>
                    <a:pt x="3209" y="2036"/>
                    <a:pt x="3209" y="1711"/>
                  </a:cubicBezTo>
                  <a:cubicBezTo>
                    <a:pt x="3209" y="1395"/>
                    <a:pt x="2995" y="1069"/>
                    <a:pt x="2670" y="1069"/>
                  </a:cubicBezTo>
                  <a:cubicBezTo>
                    <a:pt x="1925" y="1069"/>
                    <a:pt x="1386" y="642"/>
                    <a:pt x="11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0" name="Google Shape;2910;p77"/>
            <p:cNvSpPr/>
            <p:nvPr/>
          </p:nvSpPr>
          <p:spPr>
            <a:xfrm>
              <a:off x="8049017" y="2261902"/>
              <a:ext cx="143647" cy="89175"/>
            </a:xfrm>
            <a:custGeom>
              <a:rect b="b" l="l" r="r" t="t"/>
              <a:pathLst>
                <a:path extrusionOk="0" h="3320" w="5348">
                  <a:moveTo>
                    <a:pt x="3739" y="0"/>
                  </a:moveTo>
                  <a:cubicBezTo>
                    <a:pt x="3422" y="0"/>
                    <a:pt x="3208" y="325"/>
                    <a:pt x="3208" y="642"/>
                  </a:cubicBezTo>
                  <a:cubicBezTo>
                    <a:pt x="3208" y="1497"/>
                    <a:pt x="2456" y="2139"/>
                    <a:pt x="1600" y="2139"/>
                  </a:cubicBezTo>
                  <a:lnTo>
                    <a:pt x="531" y="2139"/>
                  </a:lnTo>
                  <a:cubicBezTo>
                    <a:pt x="214" y="2139"/>
                    <a:pt x="0" y="2464"/>
                    <a:pt x="0" y="2781"/>
                  </a:cubicBezTo>
                  <a:lnTo>
                    <a:pt x="0" y="2892"/>
                  </a:lnTo>
                  <a:cubicBezTo>
                    <a:pt x="428" y="3208"/>
                    <a:pt x="1070" y="3319"/>
                    <a:pt x="1600" y="3319"/>
                  </a:cubicBezTo>
                  <a:cubicBezTo>
                    <a:pt x="3525" y="3319"/>
                    <a:pt x="5133" y="1925"/>
                    <a:pt x="53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1" name="Google Shape;2911;p77"/>
            <p:cNvSpPr/>
            <p:nvPr/>
          </p:nvSpPr>
          <p:spPr>
            <a:xfrm>
              <a:off x="7919634" y="2078075"/>
              <a:ext cx="344721" cy="344694"/>
            </a:xfrm>
            <a:custGeom>
              <a:rect b="b" l="l" r="r" t="t"/>
              <a:pathLst>
                <a:path extrusionOk="0" h="12833" w="12834">
                  <a:moveTo>
                    <a:pt x="6417" y="1609"/>
                  </a:moveTo>
                  <a:cubicBezTo>
                    <a:pt x="9095" y="1609"/>
                    <a:pt x="11233" y="3747"/>
                    <a:pt x="11233" y="6416"/>
                  </a:cubicBezTo>
                  <a:cubicBezTo>
                    <a:pt x="11233" y="8983"/>
                    <a:pt x="9095" y="11122"/>
                    <a:pt x="6417" y="11122"/>
                  </a:cubicBezTo>
                  <a:cubicBezTo>
                    <a:pt x="3748" y="11122"/>
                    <a:pt x="1609" y="8983"/>
                    <a:pt x="1609" y="6416"/>
                  </a:cubicBezTo>
                  <a:cubicBezTo>
                    <a:pt x="1609" y="3747"/>
                    <a:pt x="3748" y="1609"/>
                    <a:pt x="6417" y="1609"/>
                  </a:cubicBezTo>
                  <a:close/>
                  <a:moveTo>
                    <a:pt x="6417" y="0"/>
                  </a:moveTo>
                  <a:cubicBezTo>
                    <a:pt x="2892" y="0"/>
                    <a:pt x="1" y="2781"/>
                    <a:pt x="1" y="6416"/>
                  </a:cubicBezTo>
                  <a:cubicBezTo>
                    <a:pt x="1" y="7486"/>
                    <a:pt x="326" y="8666"/>
                    <a:pt x="856" y="9625"/>
                  </a:cubicBezTo>
                  <a:lnTo>
                    <a:pt x="215" y="12833"/>
                  </a:lnTo>
                  <a:lnTo>
                    <a:pt x="215" y="12833"/>
                  </a:lnTo>
                  <a:lnTo>
                    <a:pt x="3320" y="11977"/>
                  </a:lnTo>
                  <a:cubicBezTo>
                    <a:pt x="4278" y="12516"/>
                    <a:pt x="5348" y="12833"/>
                    <a:pt x="6417" y="12833"/>
                  </a:cubicBezTo>
                  <a:cubicBezTo>
                    <a:pt x="9950" y="12833"/>
                    <a:pt x="12833" y="9950"/>
                    <a:pt x="12833" y="6416"/>
                  </a:cubicBezTo>
                  <a:cubicBezTo>
                    <a:pt x="12833" y="2781"/>
                    <a:pt x="9950" y="0"/>
                    <a:pt x="64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2" name="Google Shape;2912;p77"/>
            <p:cNvSpPr/>
            <p:nvPr/>
          </p:nvSpPr>
          <p:spPr>
            <a:xfrm>
              <a:off x="8201122" y="2135528"/>
              <a:ext cx="178109" cy="287241"/>
            </a:xfrm>
            <a:custGeom>
              <a:rect b="b" l="l" r="r" t="t"/>
              <a:pathLst>
                <a:path extrusionOk="0" h="10694" w="6631">
                  <a:moveTo>
                    <a:pt x="2037" y="0"/>
                  </a:moveTo>
                  <a:cubicBezTo>
                    <a:pt x="2353" y="428"/>
                    <a:pt x="2567" y="856"/>
                    <a:pt x="2781" y="1394"/>
                  </a:cubicBezTo>
                  <a:cubicBezTo>
                    <a:pt x="3209" y="2250"/>
                    <a:pt x="3320" y="3208"/>
                    <a:pt x="3320" y="4277"/>
                  </a:cubicBezTo>
                  <a:cubicBezTo>
                    <a:pt x="3320" y="5244"/>
                    <a:pt x="3209" y="6202"/>
                    <a:pt x="2781" y="7169"/>
                  </a:cubicBezTo>
                  <a:cubicBezTo>
                    <a:pt x="2464" y="8024"/>
                    <a:pt x="1925" y="8769"/>
                    <a:pt x="1181" y="9522"/>
                  </a:cubicBezTo>
                  <a:cubicBezTo>
                    <a:pt x="856" y="9838"/>
                    <a:pt x="428" y="10163"/>
                    <a:pt x="1" y="10480"/>
                  </a:cubicBezTo>
                  <a:cubicBezTo>
                    <a:pt x="428" y="10591"/>
                    <a:pt x="856" y="10694"/>
                    <a:pt x="1284" y="10694"/>
                  </a:cubicBezTo>
                  <a:cubicBezTo>
                    <a:pt x="2251" y="10694"/>
                    <a:pt x="3106" y="10377"/>
                    <a:pt x="3850" y="9949"/>
                  </a:cubicBezTo>
                  <a:lnTo>
                    <a:pt x="6417" y="10694"/>
                  </a:lnTo>
                  <a:lnTo>
                    <a:pt x="6417" y="10694"/>
                  </a:lnTo>
                  <a:lnTo>
                    <a:pt x="5886" y="8024"/>
                  </a:lnTo>
                  <a:cubicBezTo>
                    <a:pt x="6417" y="7169"/>
                    <a:pt x="6631" y="6313"/>
                    <a:pt x="6631" y="5347"/>
                  </a:cubicBezTo>
                  <a:cubicBezTo>
                    <a:pt x="6631" y="2566"/>
                    <a:pt x="4603" y="428"/>
                    <a:pt x="203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13" name="Google Shape;2913;p77"/>
          <p:cNvGrpSpPr/>
          <p:nvPr/>
        </p:nvGrpSpPr>
        <p:grpSpPr>
          <a:xfrm>
            <a:off x="756267" y="2704226"/>
            <a:ext cx="330459" cy="370664"/>
            <a:chOff x="756267" y="2704226"/>
            <a:chExt cx="330459" cy="370664"/>
          </a:xfrm>
        </p:grpSpPr>
        <p:sp>
          <p:nvSpPr>
            <p:cNvPr id="2914" name="Google Shape;2914;p77"/>
            <p:cNvSpPr/>
            <p:nvPr/>
          </p:nvSpPr>
          <p:spPr>
            <a:xfrm>
              <a:off x="876893" y="2761652"/>
              <a:ext cx="89202" cy="68976"/>
            </a:xfrm>
            <a:custGeom>
              <a:rect b="b" l="l" r="r" t="t"/>
              <a:pathLst>
                <a:path extrusionOk="0" h="2568" w="3321">
                  <a:moveTo>
                    <a:pt x="1609" y="1"/>
                  </a:moveTo>
                  <a:cubicBezTo>
                    <a:pt x="1070" y="1"/>
                    <a:pt x="540" y="112"/>
                    <a:pt x="1" y="326"/>
                  </a:cubicBezTo>
                  <a:lnTo>
                    <a:pt x="1284" y="2567"/>
                  </a:lnTo>
                  <a:cubicBezTo>
                    <a:pt x="1395" y="2465"/>
                    <a:pt x="1498" y="2465"/>
                    <a:pt x="1609" y="2465"/>
                  </a:cubicBezTo>
                  <a:cubicBezTo>
                    <a:pt x="1823" y="2465"/>
                    <a:pt x="1926" y="2465"/>
                    <a:pt x="2037" y="2567"/>
                  </a:cubicBezTo>
                  <a:lnTo>
                    <a:pt x="3320" y="326"/>
                  </a:lnTo>
                  <a:cubicBezTo>
                    <a:pt x="2781" y="112"/>
                    <a:pt x="2251" y="1"/>
                    <a:pt x="16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5" name="Google Shape;2915;p77"/>
            <p:cNvSpPr/>
            <p:nvPr/>
          </p:nvSpPr>
          <p:spPr>
            <a:xfrm>
              <a:off x="905632" y="2850825"/>
              <a:ext cx="31722" cy="34488"/>
            </a:xfrm>
            <a:custGeom>
              <a:rect b="b" l="l" r="r" t="t"/>
              <a:pathLst>
                <a:path extrusionOk="0" h="1284" w="1181">
                  <a:moveTo>
                    <a:pt x="539" y="0"/>
                  </a:moveTo>
                  <a:cubicBezTo>
                    <a:pt x="214" y="0"/>
                    <a:pt x="0" y="317"/>
                    <a:pt x="0" y="642"/>
                  </a:cubicBezTo>
                  <a:cubicBezTo>
                    <a:pt x="0" y="958"/>
                    <a:pt x="214" y="1283"/>
                    <a:pt x="539" y="1283"/>
                  </a:cubicBezTo>
                  <a:cubicBezTo>
                    <a:pt x="967" y="1283"/>
                    <a:pt x="1181" y="958"/>
                    <a:pt x="1181" y="642"/>
                  </a:cubicBezTo>
                  <a:cubicBezTo>
                    <a:pt x="1181" y="317"/>
                    <a:pt x="967" y="0"/>
                    <a:pt x="53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6" name="Google Shape;2916;p77"/>
            <p:cNvSpPr/>
            <p:nvPr/>
          </p:nvSpPr>
          <p:spPr>
            <a:xfrm>
              <a:off x="816701" y="2879538"/>
              <a:ext cx="77464" cy="74698"/>
            </a:xfrm>
            <a:custGeom>
              <a:rect b="b" l="l" r="r" t="t"/>
              <a:pathLst>
                <a:path extrusionOk="0" h="2781" w="2884">
                  <a:moveTo>
                    <a:pt x="1" y="1"/>
                  </a:moveTo>
                  <a:cubicBezTo>
                    <a:pt x="103" y="1070"/>
                    <a:pt x="642" y="2139"/>
                    <a:pt x="1600" y="2781"/>
                  </a:cubicBezTo>
                  <a:lnTo>
                    <a:pt x="2884" y="531"/>
                  </a:lnTo>
                  <a:cubicBezTo>
                    <a:pt x="2670" y="428"/>
                    <a:pt x="2567" y="214"/>
                    <a:pt x="25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7" name="Google Shape;2917;p77"/>
            <p:cNvSpPr/>
            <p:nvPr/>
          </p:nvSpPr>
          <p:spPr>
            <a:xfrm>
              <a:off x="948822" y="2879538"/>
              <a:ext cx="77464" cy="60220"/>
            </a:xfrm>
            <a:custGeom>
              <a:rect b="b" l="l" r="r" t="t"/>
              <a:pathLst>
                <a:path extrusionOk="0" h="2242" w="2884">
                  <a:moveTo>
                    <a:pt x="317" y="1"/>
                  </a:moveTo>
                  <a:cubicBezTo>
                    <a:pt x="317" y="214"/>
                    <a:pt x="214" y="428"/>
                    <a:pt x="1" y="531"/>
                  </a:cubicBezTo>
                  <a:lnTo>
                    <a:pt x="1070" y="2242"/>
                  </a:lnTo>
                  <a:cubicBezTo>
                    <a:pt x="1386" y="2028"/>
                    <a:pt x="1814" y="1814"/>
                    <a:pt x="2242" y="1814"/>
                  </a:cubicBezTo>
                  <a:cubicBezTo>
                    <a:pt x="2567" y="1284"/>
                    <a:pt x="2884" y="642"/>
                    <a:pt x="28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8" name="Google Shape;2918;p77"/>
            <p:cNvSpPr/>
            <p:nvPr/>
          </p:nvSpPr>
          <p:spPr>
            <a:xfrm>
              <a:off x="960318" y="2948487"/>
              <a:ext cx="126403" cy="126403"/>
            </a:xfrm>
            <a:custGeom>
              <a:rect b="b" l="l" r="r" t="t"/>
              <a:pathLst>
                <a:path extrusionOk="0" h="4706" w="4706">
                  <a:moveTo>
                    <a:pt x="3208" y="958"/>
                  </a:moveTo>
                  <a:lnTo>
                    <a:pt x="3739" y="1497"/>
                  </a:lnTo>
                  <a:lnTo>
                    <a:pt x="2883" y="2353"/>
                  </a:lnTo>
                  <a:lnTo>
                    <a:pt x="3739" y="3208"/>
                  </a:lnTo>
                  <a:lnTo>
                    <a:pt x="3208" y="3738"/>
                  </a:lnTo>
                  <a:lnTo>
                    <a:pt x="2353" y="2883"/>
                  </a:lnTo>
                  <a:lnTo>
                    <a:pt x="1497" y="3738"/>
                  </a:lnTo>
                  <a:lnTo>
                    <a:pt x="958" y="3208"/>
                  </a:lnTo>
                  <a:lnTo>
                    <a:pt x="1814" y="2353"/>
                  </a:lnTo>
                  <a:lnTo>
                    <a:pt x="958" y="1497"/>
                  </a:lnTo>
                  <a:lnTo>
                    <a:pt x="1497" y="958"/>
                  </a:lnTo>
                  <a:lnTo>
                    <a:pt x="2353" y="1814"/>
                  </a:lnTo>
                  <a:lnTo>
                    <a:pt x="3208" y="958"/>
                  </a:lnTo>
                  <a:close/>
                  <a:moveTo>
                    <a:pt x="2353" y="0"/>
                  </a:moveTo>
                  <a:cubicBezTo>
                    <a:pt x="1070" y="0"/>
                    <a:pt x="0" y="1069"/>
                    <a:pt x="0" y="2353"/>
                  </a:cubicBezTo>
                  <a:cubicBezTo>
                    <a:pt x="0" y="3636"/>
                    <a:pt x="1070" y="4705"/>
                    <a:pt x="2353" y="4705"/>
                  </a:cubicBezTo>
                  <a:cubicBezTo>
                    <a:pt x="3636" y="4705"/>
                    <a:pt x="4706" y="3636"/>
                    <a:pt x="4706" y="2353"/>
                  </a:cubicBezTo>
                  <a:cubicBezTo>
                    <a:pt x="4706" y="1069"/>
                    <a:pt x="3636" y="0"/>
                    <a:pt x="23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19" name="Google Shape;2919;p77"/>
            <p:cNvSpPr/>
            <p:nvPr/>
          </p:nvSpPr>
          <p:spPr>
            <a:xfrm>
              <a:off x="756267" y="2704226"/>
              <a:ext cx="330459" cy="327450"/>
            </a:xfrm>
            <a:custGeom>
              <a:rect b="b" l="l" r="r" t="t"/>
              <a:pathLst>
                <a:path extrusionOk="0" h="12191" w="12303">
                  <a:moveTo>
                    <a:pt x="6100" y="0"/>
                  </a:moveTo>
                  <a:cubicBezTo>
                    <a:pt x="2781" y="0"/>
                    <a:pt x="1" y="2678"/>
                    <a:pt x="1" y="6100"/>
                  </a:cubicBezTo>
                  <a:cubicBezTo>
                    <a:pt x="1" y="9411"/>
                    <a:pt x="2781" y="12191"/>
                    <a:pt x="6100" y="12191"/>
                  </a:cubicBezTo>
                  <a:cubicBezTo>
                    <a:pt x="6417" y="12191"/>
                    <a:pt x="6631" y="12191"/>
                    <a:pt x="6845" y="12088"/>
                  </a:cubicBezTo>
                  <a:cubicBezTo>
                    <a:pt x="6845" y="11874"/>
                    <a:pt x="6742" y="11660"/>
                    <a:pt x="6742" y="11447"/>
                  </a:cubicBezTo>
                  <a:cubicBezTo>
                    <a:pt x="6742" y="10591"/>
                    <a:pt x="7058" y="9949"/>
                    <a:pt x="7597" y="9308"/>
                  </a:cubicBezTo>
                  <a:lnTo>
                    <a:pt x="6528" y="7486"/>
                  </a:lnTo>
                  <a:lnTo>
                    <a:pt x="5775" y="7486"/>
                  </a:lnTo>
                  <a:lnTo>
                    <a:pt x="4064" y="10377"/>
                  </a:lnTo>
                  <a:lnTo>
                    <a:pt x="3748" y="10163"/>
                  </a:lnTo>
                  <a:cubicBezTo>
                    <a:pt x="3106" y="9838"/>
                    <a:pt x="2464" y="9197"/>
                    <a:pt x="2037" y="8452"/>
                  </a:cubicBezTo>
                  <a:cubicBezTo>
                    <a:pt x="1609" y="7811"/>
                    <a:pt x="1395" y="6955"/>
                    <a:pt x="1395" y="6100"/>
                  </a:cubicBezTo>
                  <a:lnTo>
                    <a:pt x="1395" y="5672"/>
                  </a:lnTo>
                  <a:lnTo>
                    <a:pt x="4817" y="5672"/>
                  </a:lnTo>
                  <a:cubicBezTo>
                    <a:pt x="4817" y="5458"/>
                    <a:pt x="4920" y="5244"/>
                    <a:pt x="5134" y="5030"/>
                  </a:cubicBezTo>
                  <a:lnTo>
                    <a:pt x="3423" y="2139"/>
                  </a:lnTo>
                  <a:lnTo>
                    <a:pt x="3748" y="1925"/>
                  </a:lnTo>
                  <a:cubicBezTo>
                    <a:pt x="4492" y="1497"/>
                    <a:pt x="5347" y="1283"/>
                    <a:pt x="6100" y="1283"/>
                  </a:cubicBezTo>
                  <a:cubicBezTo>
                    <a:pt x="6956" y="1283"/>
                    <a:pt x="7811" y="1497"/>
                    <a:pt x="8555" y="1925"/>
                  </a:cubicBezTo>
                  <a:lnTo>
                    <a:pt x="8881" y="2139"/>
                  </a:lnTo>
                  <a:lnTo>
                    <a:pt x="7170" y="5030"/>
                  </a:lnTo>
                  <a:cubicBezTo>
                    <a:pt x="7383" y="5244"/>
                    <a:pt x="7486" y="5458"/>
                    <a:pt x="7486" y="5672"/>
                  </a:cubicBezTo>
                  <a:lnTo>
                    <a:pt x="10908" y="5672"/>
                  </a:lnTo>
                  <a:lnTo>
                    <a:pt x="10908" y="6100"/>
                  </a:lnTo>
                  <a:cubicBezTo>
                    <a:pt x="10908" y="6844"/>
                    <a:pt x="10694" y="7597"/>
                    <a:pt x="10378" y="8239"/>
                  </a:cubicBezTo>
                  <a:cubicBezTo>
                    <a:pt x="10805" y="8341"/>
                    <a:pt x="11233" y="8452"/>
                    <a:pt x="11661" y="8769"/>
                  </a:cubicBezTo>
                  <a:cubicBezTo>
                    <a:pt x="12089" y="7913"/>
                    <a:pt x="12303" y="7058"/>
                    <a:pt x="12303" y="6100"/>
                  </a:cubicBezTo>
                  <a:cubicBezTo>
                    <a:pt x="12303" y="2678"/>
                    <a:pt x="9522" y="0"/>
                    <a:pt x="61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20" name="Google Shape;2920;p77"/>
          <p:cNvGrpSpPr/>
          <p:nvPr/>
        </p:nvGrpSpPr>
        <p:grpSpPr>
          <a:xfrm>
            <a:off x="739050" y="3347593"/>
            <a:ext cx="367656" cy="359169"/>
            <a:chOff x="739050" y="3347593"/>
            <a:chExt cx="367656" cy="359169"/>
          </a:xfrm>
        </p:grpSpPr>
        <p:sp>
          <p:nvSpPr>
            <p:cNvPr id="2921" name="Google Shape;2921;p77"/>
            <p:cNvSpPr/>
            <p:nvPr/>
          </p:nvSpPr>
          <p:spPr>
            <a:xfrm>
              <a:off x="828197" y="3476976"/>
              <a:ext cx="25759" cy="40236"/>
            </a:xfrm>
            <a:custGeom>
              <a:rect b="b" l="l" r="r" t="t"/>
              <a:pathLst>
                <a:path extrusionOk="0" h="1498" w="959">
                  <a:moveTo>
                    <a:pt x="0" y="0"/>
                  </a:moveTo>
                  <a:lnTo>
                    <a:pt x="0" y="1497"/>
                  </a:lnTo>
                  <a:lnTo>
                    <a:pt x="958" y="1497"/>
                  </a:lnTo>
                  <a:lnTo>
                    <a:pt x="95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2" name="Google Shape;2922;p77"/>
            <p:cNvSpPr/>
            <p:nvPr/>
          </p:nvSpPr>
          <p:spPr>
            <a:xfrm>
              <a:off x="750519" y="3476976"/>
              <a:ext cx="57480" cy="40236"/>
            </a:xfrm>
            <a:custGeom>
              <a:rect b="b" l="l" r="r" t="t"/>
              <a:pathLst>
                <a:path extrusionOk="0" h="1498" w="2140">
                  <a:moveTo>
                    <a:pt x="428" y="0"/>
                  </a:moveTo>
                  <a:lnTo>
                    <a:pt x="1" y="1497"/>
                  </a:lnTo>
                  <a:lnTo>
                    <a:pt x="2139" y="1497"/>
                  </a:lnTo>
                  <a:lnTo>
                    <a:pt x="213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3" name="Google Shape;2923;p77"/>
            <p:cNvSpPr/>
            <p:nvPr/>
          </p:nvSpPr>
          <p:spPr>
            <a:xfrm>
              <a:off x="874153" y="3476976"/>
              <a:ext cx="57454" cy="40236"/>
            </a:xfrm>
            <a:custGeom>
              <a:rect b="b" l="l" r="r" t="t"/>
              <a:pathLst>
                <a:path extrusionOk="0" h="1498" w="2139">
                  <a:moveTo>
                    <a:pt x="0" y="0"/>
                  </a:moveTo>
                  <a:lnTo>
                    <a:pt x="0" y="1497"/>
                  </a:lnTo>
                  <a:lnTo>
                    <a:pt x="2139" y="1497"/>
                  </a:lnTo>
                  <a:lnTo>
                    <a:pt x="213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4" name="Google Shape;2924;p77"/>
            <p:cNvSpPr/>
            <p:nvPr/>
          </p:nvSpPr>
          <p:spPr>
            <a:xfrm>
              <a:off x="951589" y="3347593"/>
              <a:ext cx="155116" cy="169621"/>
            </a:xfrm>
            <a:custGeom>
              <a:rect b="b" l="l" r="r" t="t"/>
              <a:pathLst>
                <a:path extrusionOk="0" h="6315" w="5775">
                  <a:moveTo>
                    <a:pt x="2994" y="1"/>
                  </a:moveTo>
                  <a:cubicBezTo>
                    <a:pt x="2353" y="1"/>
                    <a:pt x="1822" y="540"/>
                    <a:pt x="1822" y="1070"/>
                  </a:cubicBezTo>
                  <a:cubicBezTo>
                    <a:pt x="1822" y="1712"/>
                    <a:pt x="2250" y="2353"/>
                    <a:pt x="3422" y="3106"/>
                  </a:cubicBezTo>
                  <a:lnTo>
                    <a:pt x="3422" y="4603"/>
                  </a:lnTo>
                  <a:cubicBezTo>
                    <a:pt x="3422" y="4920"/>
                    <a:pt x="3208" y="5134"/>
                    <a:pt x="2994" y="5134"/>
                  </a:cubicBezTo>
                  <a:lnTo>
                    <a:pt x="1497" y="5134"/>
                  </a:lnTo>
                  <a:lnTo>
                    <a:pt x="1497" y="3962"/>
                  </a:lnTo>
                  <a:lnTo>
                    <a:pt x="642" y="3962"/>
                  </a:lnTo>
                  <a:lnTo>
                    <a:pt x="642" y="4817"/>
                  </a:lnTo>
                  <a:lnTo>
                    <a:pt x="0" y="4817"/>
                  </a:lnTo>
                  <a:lnTo>
                    <a:pt x="0" y="6314"/>
                  </a:lnTo>
                  <a:lnTo>
                    <a:pt x="1497" y="6314"/>
                  </a:lnTo>
                  <a:lnTo>
                    <a:pt x="1497" y="5886"/>
                  </a:lnTo>
                  <a:lnTo>
                    <a:pt x="2994" y="5886"/>
                  </a:lnTo>
                  <a:cubicBezTo>
                    <a:pt x="3636" y="5886"/>
                    <a:pt x="4278" y="5348"/>
                    <a:pt x="4278" y="4603"/>
                  </a:cubicBezTo>
                  <a:lnTo>
                    <a:pt x="4278" y="3106"/>
                  </a:lnTo>
                  <a:cubicBezTo>
                    <a:pt x="5347" y="2353"/>
                    <a:pt x="5775" y="1712"/>
                    <a:pt x="5775" y="1070"/>
                  </a:cubicBezTo>
                  <a:cubicBezTo>
                    <a:pt x="5775" y="540"/>
                    <a:pt x="5244" y="1"/>
                    <a:pt x="4705" y="1"/>
                  </a:cubicBezTo>
                  <a:cubicBezTo>
                    <a:pt x="4389" y="1"/>
                    <a:pt x="4064" y="112"/>
                    <a:pt x="3850" y="326"/>
                  </a:cubicBezTo>
                  <a:cubicBezTo>
                    <a:pt x="3636" y="112"/>
                    <a:pt x="3320" y="1"/>
                    <a:pt x="29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5" name="Google Shape;2925;p77"/>
            <p:cNvSpPr/>
            <p:nvPr/>
          </p:nvSpPr>
          <p:spPr>
            <a:xfrm>
              <a:off x="739050" y="3537168"/>
              <a:ext cx="192559" cy="169594"/>
            </a:xfrm>
            <a:custGeom>
              <a:rect b="b" l="l" r="r" t="t"/>
              <a:pathLst>
                <a:path extrusionOk="0" h="6314" w="7169">
                  <a:moveTo>
                    <a:pt x="5561" y="1181"/>
                  </a:moveTo>
                  <a:lnTo>
                    <a:pt x="5561" y="1823"/>
                  </a:lnTo>
                  <a:cubicBezTo>
                    <a:pt x="5561" y="2037"/>
                    <a:pt x="5347" y="2250"/>
                    <a:pt x="5133" y="2250"/>
                  </a:cubicBezTo>
                  <a:lnTo>
                    <a:pt x="4064" y="2250"/>
                  </a:lnTo>
                  <a:lnTo>
                    <a:pt x="4277" y="1181"/>
                  </a:lnTo>
                  <a:close/>
                  <a:moveTo>
                    <a:pt x="214" y="0"/>
                  </a:moveTo>
                  <a:lnTo>
                    <a:pt x="0" y="1181"/>
                  </a:lnTo>
                  <a:cubicBezTo>
                    <a:pt x="753" y="1181"/>
                    <a:pt x="1394" y="1925"/>
                    <a:pt x="1181" y="2781"/>
                  </a:cubicBezTo>
                  <a:lnTo>
                    <a:pt x="642" y="4278"/>
                  </a:lnTo>
                  <a:cubicBezTo>
                    <a:pt x="325" y="5245"/>
                    <a:pt x="1069" y="6314"/>
                    <a:pt x="2036" y="6314"/>
                  </a:cubicBezTo>
                  <a:lnTo>
                    <a:pt x="3422" y="6314"/>
                  </a:lnTo>
                  <a:lnTo>
                    <a:pt x="3961" y="3106"/>
                  </a:lnTo>
                  <a:lnTo>
                    <a:pt x="5133" y="3106"/>
                  </a:lnTo>
                  <a:cubicBezTo>
                    <a:pt x="5775" y="3106"/>
                    <a:pt x="6313" y="2567"/>
                    <a:pt x="6313" y="1823"/>
                  </a:cubicBezTo>
                  <a:lnTo>
                    <a:pt x="6313" y="1181"/>
                  </a:lnTo>
                  <a:lnTo>
                    <a:pt x="7169" y="1181"/>
                  </a:lnTo>
                  <a:lnTo>
                    <a:pt x="716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26" name="Google Shape;2926;p77"/>
          <p:cNvGrpSpPr/>
          <p:nvPr/>
        </p:nvGrpSpPr>
        <p:grpSpPr>
          <a:xfrm>
            <a:off x="739050" y="3973744"/>
            <a:ext cx="367655" cy="367687"/>
            <a:chOff x="739050" y="3973744"/>
            <a:chExt cx="367655" cy="367687"/>
          </a:xfrm>
        </p:grpSpPr>
        <p:sp>
          <p:nvSpPr>
            <p:cNvPr id="2927" name="Google Shape;2927;p77"/>
            <p:cNvSpPr/>
            <p:nvPr/>
          </p:nvSpPr>
          <p:spPr>
            <a:xfrm>
              <a:off x="1000527" y="4258214"/>
              <a:ext cx="106178" cy="83212"/>
            </a:xfrm>
            <a:custGeom>
              <a:rect b="b" l="l" r="r" t="t"/>
              <a:pathLst>
                <a:path extrusionOk="0" h="3098" w="3953">
                  <a:moveTo>
                    <a:pt x="642" y="1"/>
                  </a:moveTo>
                  <a:cubicBezTo>
                    <a:pt x="317" y="1"/>
                    <a:pt x="0" y="214"/>
                    <a:pt x="0" y="531"/>
                  </a:cubicBezTo>
                  <a:cubicBezTo>
                    <a:pt x="0" y="856"/>
                    <a:pt x="317" y="1173"/>
                    <a:pt x="642" y="1173"/>
                  </a:cubicBezTo>
                  <a:cubicBezTo>
                    <a:pt x="1386" y="1173"/>
                    <a:pt x="2028" y="1711"/>
                    <a:pt x="2028" y="2456"/>
                  </a:cubicBezTo>
                  <a:lnTo>
                    <a:pt x="2028" y="2567"/>
                  </a:lnTo>
                  <a:cubicBezTo>
                    <a:pt x="2028" y="2781"/>
                    <a:pt x="2139" y="2995"/>
                    <a:pt x="2353" y="3097"/>
                  </a:cubicBezTo>
                  <a:lnTo>
                    <a:pt x="3953" y="3097"/>
                  </a:lnTo>
                  <a:cubicBezTo>
                    <a:pt x="3953" y="1925"/>
                    <a:pt x="3636" y="856"/>
                    <a:pt x="32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8" name="Google Shape;2928;p77"/>
            <p:cNvSpPr/>
            <p:nvPr/>
          </p:nvSpPr>
          <p:spPr>
            <a:xfrm>
              <a:off x="782240" y="3973744"/>
              <a:ext cx="290007" cy="367687"/>
            </a:xfrm>
            <a:custGeom>
              <a:rect b="b" l="l" r="r" t="t"/>
              <a:pathLst>
                <a:path extrusionOk="0" h="13689" w="10797">
                  <a:moveTo>
                    <a:pt x="2028" y="1284"/>
                  </a:moveTo>
                  <a:lnTo>
                    <a:pt x="2995" y="3209"/>
                  </a:lnTo>
                  <a:lnTo>
                    <a:pt x="1070" y="3209"/>
                  </a:lnTo>
                  <a:lnTo>
                    <a:pt x="2028" y="1284"/>
                  </a:lnTo>
                  <a:close/>
                  <a:moveTo>
                    <a:pt x="8444" y="1284"/>
                  </a:moveTo>
                  <a:lnTo>
                    <a:pt x="9411" y="3209"/>
                  </a:lnTo>
                  <a:lnTo>
                    <a:pt x="7486" y="3209"/>
                  </a:lnTo>
                  <a:lnTo>
                    <a:pt x="8444" y="1284"/>
                  </a:lnTo>
                  <a:close/>
                  <a:moveTo>
                    <a:pt x="1814" y="1"/>
                  </a:moveTo>
                  <a:lnTo>
                    <a:pt x="0" y="3534"/>
                  </a:lnTo>
                  <a:lnTo>
                    <a:pt x="0" y="3636"/>
                  </a:lnTo>
                  <a:cubicBezTo>
                    <a:pt x="0" y="4706"/>
                    <a:pt x="958" y="5672"/>
                    <a:pt x="2028" y="5672"/>
                  </a:cubicBezTo>
                  <a:cubicBezTo>
                    <a:pt x="3097" y="5672"/>
                    <a:pt x="4064" y="4706"/>
                    <a:pt x="4064" y="3636"/>
                  </a:cubicBezTo>
                  <a:lnTo>
                    <a:pt x="4064" y="3534"/>
                  </a:lnTo>
                  <a:lnTo>
                    <a:pt x="2669" y="856"/>
                  </a:lnTo>
                  <a:lnTo>
                    <a:pt x="4808" y="856"/>
                  </a:lnTo>
                  <a:lnTo>
                    <a:pt x="4808" y="5347"/>
                  </a:lnTo>
                  <a:cubicBezTo>
                    <a:pt x="4594" y="5459"/>
                    <a:pt x="4380" y="5775"/>
                    <a:pt x="4380" y="5989"/>
                  </a:cubicBezTo>
                  <a:lnTo>
                    <a:pt x="4380" y="6845"/>
                  </a:lnTo>
                  <a:cubicBezTo>
                    <a:pt x="3208" y="7058"/>
                    <a:pt x="2139" y="7486"/>
                    <a:pt x="1284" y="8128"/>
                  </a:cubicBezTo>
                  <a:lnTo>
                    <a:pt x="1284" y="9522"/>
                  </a:lnTo>
                  <a:cubicBezTo>
                    <a:pt x="1284" y="9839"/>
                    <a:pt x="1497" y="10053"/>
                    <a:pt x="1711" y="10053"/>
                  </a:cubicBezTo>
                  <a:lnTo>
                    <a:pt x="2669" y="10053"/>
                  </a:lnTo>
                  <a:cubicBezTo>
                    <a:pt x="3311" y="10053"/>
                    <a:pt x="3953" y="10592"/>
                    <a:pt x="3953" y="11336"/>
                  </a:cubicBezTo>
                  <a:cubicBezTo>
                    <a:pt x="3953" y="11661"/>
                    <a:pt x="4167" y="11875"/>
                    <a:pt x="4492" y="11875"/>
                  </a:cubicBezTo>
                  <a:cubicBezTo>
                    <a:pt x="5133" y="11875"/>
                    <a:pt x="5775" y="12405"/>
                    <a:pt x="5775" y="13158"/>
                  </a:cubicBezTo>
                  <a:cubicBezTo>
                    <a:pt x="5775" y="13372"/>
                    <a:pt x="5775" y="13474"/>
                    <a:pt x="5664" y="13688"/>
                  </a:cubicBezTo>
                  <a:lnTo>
                    <a:pt x="9411" y="13688"/>
                  </a:lnTo>
                  <a:cubicBezTo>
                    <a:pt x="9299" y="13474"/>
                    <a:pt x="9299" y="13261"/>
                    <a:pt x="9299" y="13158"/>
                  </a:cubicBezTo>
                  <a:lnTo>
                    <a:pt x="9299" y="13047"/>
                  </a:lnTo>
                  <a:cubicBezTo>
                    <a:pt x="9299" y="12730"/>
                    <a:pt x="9086" y="12516"/>
                    <a:pt x="8769" y="12516"/>
                  </a:cubicBezTo>
                  <a:cubicBezTo>
                    <a:pt x="8016" y="12516"/>
                    <a:pt x="7375" y="11875"/>
                    <a:pt x="7375" y="11122"/>
                  </a:cubicBezTo>
                  <a:cubicBezTo>
                    <a:pt x="7375" y="10378"/>
                    <a:pt x="8016" y="9736"/>
                    <a:pt x="8769" y="9736"/>
                  </a:cubicBezTo>
                  <a:lnTo>
                    <a:pt x="10797" y="9736"/>
                  </a:lnTo>
                  <a:cubicBezTo>
                    <a:pt x="9727" y="8239"/>
                    <a:pt x="8016" y="7170"/>
                    <a:pt x="5989" y="6845"/>
                  </a:cubicBezTo>
                  <a:lnTo>
                    <a:pt x="5989" y="5989"/>
                  </a:lnTo>
                  <a:cubicBezTo>
                    <a:pt x="5989" y="5775"/>
                    <a:pt x="5878" y="5459"/>
                    <a:pt x="5664" y="5347"/>
                  </a:cubicBezTo>
                  <a:lnTo>
                    <a:pt x="5664" y="856"/>
                  </a:lnTo>
                  <a:lnTo>
                    <a:pt x="7802" y="856"/>
                  </a:lnTo>
                  <a:lnTo>
                    <a:pt x="6416" y="3534"/>
                  </a:lnTo>
                  <a:lnTo>
                    <a:pt x="6416" y="3636"/>
                  </a:lnTo>
                  <a:cubicBezTo>
                    <a:pt x="6416" y="4706"/>
                    <a:pt x="7375" y="5672"/>
                    <a:pt x="8444" y="5672"/>
                  </a:cubicBezTo>
                  <a:cubicBezTo>
                    <a:pt x="9513" y="5672"/>
                    <a:pt x="10480" y="4706"/>
                    <a:pt x="10480" y="3636"/>
                  </a:cubicBezTo>
                  <a:lnTo>
                    <a:pt x="10480" y="3534"/>
                  </a:lnTo>
                  <a:lnTo>
                    <a:pt x="865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29" name="Google Shape;2929;p77"/>
            <p:cNvSpPr/>
            <p:nvPr/>
          </p:nvSpPr>
          <p:spPr>
            <a:xfrm>
              <a:off x="739050" y="4209276"/>
              <a:ext cx="175342" cy="132151"/>
            </a:xfrm>
            <a:custGeom>
              <a:rect b="b" l="l" r="r" t="t"/>
              <a:pathLst>
                <a:path extrusionOk="0" h="4920" w="6528">
                  <a:moveTo>
                    <a:pt x="2036" y="0"/>
                  </a:moveTo>
                  <a:cubicBezTo>
                    <a:pt x="753" y="1284"/>
                    <a:pt x="0" y="2995"/>
                    <a:pt x="0" y="4919"/>
                  </a:cubicBezTo>
                  <a:lnTo>
                    <a:pt x="6202" y="4919"/>
                  </a:lnTo>
                  <a:cubicBezTo>
                    <a:pt x="6416" y="4817"/>
                    <a:pt x="6527" y="4603"/>
                    <a:pt x="6527" y="4389"/>
                  </a:cubicBezTo>
                  <a:cubicBezTo>
                    <a:pt x="6527" y="4064"/>
                    <a:pt x="6313" y="3850"/>
                    <a:pt x="6100" y="3850"/>
                  </a:cubicBezTo>
                  <a:cubicBezTo>
                    <a:pt x="5347" y="3850"/>
                    <a:pt x="4705" y="3320"/>
                    <a:pt x="4705" y="2567"/>
                  </a:cubicBezTo>
                  <a:cubicBezTo>
                    <a:pt x="4705" y="2353"/>
                    <a:pt x="4491" y="2036"/>
                    <a:pt x="4277" y="2036"/>
                  </a:cubicBezTo>
                  <a:lnTo>
                    <a:pt x="3319" y="2036"/>
                  </a:lnTo>
                  <a:cubicBezTo>
                    <a:pt x="2678" y="2036"/>
                    <a:pt x="2036" y="1497"/>
                    <a:pt x="2036" y="753"/>
                  </a:cubicBezTo>
                  <a:lnTo>
                    <a:pt x="203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30" name="Google Shape;2930;p77"/>
          <p:cNvGrpSpPr/>
          <p:nvPr/>
        </p:nvGrpSpPr>
        <p:grpSpPr>
          <a:xfrm>
            <a:off x="1511797" y="2704226"/>
            <a:ext cx="370425" cy="367660"/>
            <a:chOff x="1511797" y="2704226"/>
            <a:chExt cx="370425" cy="367660"/>
          </a:xfrm>
        </p:grpSpPr>
        <p:sp>
          <p:nvSpPr>
            <p:cNvPr id="2931" name="Google Shape;2931;p77"/>
            <p:cNvSpPr/>
            <p:nvPr/>
          </p:nvSpPr>
          <p:spPr>
            <a:xfrm>
              <a:off x="1511797" y="2704226"/>
              <a:ext cx="45984" cy="367660"/>
            </a:xfrm>
            <a:custGeom>
              <a:rect b="b" l="l" r="r" t="t"/>
              <a:pathLst>
                <a:path extrusionOk="0" h="13688" w="1712">
                  <a:moveTo>
                    <a:pt x="856" y="0"/>
                  </a:moveTo>
                  <a:cubicBezTo>
                    <a:pt x="428" y="0"/>
                    <a:pt x="0" y="325"/>
                    <a:pt x="0" y="856"/>
                  </a:cubicBezTo>
                  <a:cubicBezTo>
                    <a:pt x="0" y="1181"/>
                    <a:pt x="214" y="1497"/>
                    <a:pt x="530" y="1609"/>
                  </a:cubicBezTo>
                  <a:cubicBezTo>
                    <a:pt x="214" y="1711"/>
                    <a:pt x="0" y="2036"/>
                    <a:pt x="0" y="2353"/>
                  </a:cubicBezTo>
                  <a:lnTo>
                    <a:pt x="0" y="13688"/>
                  </a:lnTo>
                  <a:lnTo>
                    <a:pt x="1711" y="13688"/>
                  </a:lnTo>
                  <a:lnTo>
                    <a:pt x="1711" y="2353"/>
                  </a:lnTo>
                  <a:cubicBezTo>
                    <a:pt x="1711" y="2036"/>
                    <a:pt x="1497" y="1711"/>
                    <a:pt x="1172" y="1609"/>
                  </a:cubicBezTo>
                  <a:cubicBezTo>
                    <a:pt x="1497" y="1497"/>
                    <a:pt x="1711" y="1181"/>
                    <a:pt x="1711" y="856"/>
                  </a:cubicBezTo>
                  <a:cubicBezTo>
                    <a:pt x="1711" y="325"/>
                    <a:pt x="1386" y="0"/>
                    <a:pt x="8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2" name="Google Shape;2932;p77"/>
            <p:cNvSpPr/>
            <p:nvPr/>
          </p:nvSpPr>
          <p:spPr>
            <a:xfrm>
              <a:off x="1646658" y="2845077"/>
              <a:ext cx="166639" cy="134918"/>
            </a:xfrm>
            <a:custGeom>
              <a:rect b="b" l="l" r="r" t="t"/>
              <a:pathLst>
                <a:path extrusionOk="0" h="5023" w="6204">
                  <a:moveTo>
                    <a:pt x="1609" y="0"/>
                  </a:moveTo>
                  <a:cubicBezTo>
                    <a:pt x="754" y="0"/>
                    <a:pt x="1" y="642"/>
                    <a:pt x="1" y="1600"/>
                  </a:cubicBezTo>
                  <a:cubicBezTo>
                    <a:pt x="1" y="2567"/>
                    <a:pt x="1070" y="3739"/>
                    <a:pt x="3106" y="5022"/>
                  </a:cubicBezTo>
                  <a:cubicBezTo>
                    <a:pt x="5134" y="3739"/>
                    <a:pt x="6203" y="2567"/>
                    <a:pt x="6203" y="1600"/>
                  </a:cubicBezTo>
                  <a:cubicBezTo>
                    <a:pt x="6203" y="642"/>
                    <a:pt x="5459" y="0"/>
                    <a:pt x="4603" y="0"/>
                  </a:cubicBezTo>
                  <a:cubicBezTo>
                    <a:pt x="4176" y="0"/>
                    <a:pt x="3748" y="214"/>
                    <a:pt x="3423" y="531"/>
                  </a:cubicBezTo>
                  <a:lnTo>
                    <a:pt x="3106" y="856"/>
                  </a:lnTo>
                  <a:lnTo>
                    <a:pt x="2781" y="531"/>
                  </a:lnTo>
                  <a:cubicBezTo>
                    <a:pt x="2465" y="214"/>
                    <a:pt x="2037" y="0"/>
                    <a:pt x="160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3" name="Google Shape;2933;p77"/>
            <p:cNvSpPr/>
            <p:nvPr/>
          </p:nvSpPr>
          <p:spPr>
            <a:xfrm>
              <a:off x="1580718" y="2765304"/>
              <a:ext cx="301504" cy="291216"/>
            </a:xfrm>
            <a:custGeom>
              <a:rect b="b" l="l" r="r" t="t"/>
              <a:pathLst>
                <a:path extrusionOk="0" h="10842" w="11225">
                  <a:moveTo>
                    <a:pt x="7058" y="2115"/>
                  </a:moveTo>
                  <a:cubicBezTo>
                    <a:pt x="8342" y="2115"/>
                    <a:pt x="9411" y="3184"/>
                    <a:pt x="9411" y="4570"/>
                  </a:cubicBezTo>
                  <a:cubicBezTo>
                    <a:pt x="9411" y="5212"/>
                    <a:pt x="9197" y="5853"/>
                    <a:pt x="8555" y="6606"/>
                  </a:cubicBezTo>
                  <a:cubicBezTo>
                    <a:pt x="7914" y="7350"/>
                    <a:pt x="7058" y="8103"/>
                    <a:pt x="5775" y="8847"/>
                  </a:cubicBezTo>
                  <a:lnTo>
                    <a:pt x="5561" y="8959"/>
                  </a:lnTo>
                  <a:lnTo>
                    <a:pt x="5347" y="8847"/>
                  </a:lnTo>
                  <a:cubicBezTo>
                    <a:pt x="4064" y="8103"/>
                    <a:pt x="3209" y="7350"/>
                    <a:pt x="2567" y="6606"/>
                  </a:cubicBezTo>
                  <a:cubicBezTo>
                    <a:pt x="1925" y="5853"/>
                    <a:pt x="1711" y="5212"/>
                    <a:pt x="1711" y="4570"/>
                  </a:cubicBezTo>
                  <a:cubicBezTo>
                    <a:pt x="1711" y="3184"/>
                    <a:pt x="2781" y="2115"/>
                    <a:pt x="4064" y="2115"/>
                  </a:cubicBezTo>
                  <a:cubicBezTo>
                    <a:pt x="4594" y="2115"/>
                    <a:pt x="5133" y="2329"/>
                    <a:pt x="5561" y="2645"/>
                  </a:cubicBezTo>
                  <a:cubicBezTo>
                    <a:pt x="5989" y="2329"/>
                    <a:pt x="6519" y="2115"/>
                    <a:pt x="7058" y="2115"/>
                  </a:cubicBezTo>
                  <a:close/>
                  <a:moveTo>
                    <a:pt x="1450" y="0"/>
                  </a:moveTo>
                  <a:cubicBezTo>
                    <a:pt x="966" y="0"/>
                    <a:pt x="483" y="24"/>
                    <a:pt x="1" y="79"/>
                  </a:cubicBezTo>
                  <a:lnTo>
                    <a:pt x="1" y="10345"/>
                  </a:lnTo>
                  <a:cubicBezTo>
                    <a:pt x="514" y="10286"/>
                    <a:pt x="1028" y="10261"/>
                    <a:pt x="1541" y="10261"/>
                  </a:cubicBezTo>
                  <a:cubicBezTo>
                    <a:pt x="4047" y="10261"/>
                    <a:pt x="6556" y="10841"/>
                    <a:pt x="9062" y="10841"/>
                  </a:cubicBezTo>
                  <a:cubicBezTo>
                    <a:pt x="9783" y="10841"/>
                    <a:pt x="10504" y="10793"/>
                    <a:pt x="11225" y="10670"/>
                  </a:cubicBezTo>
                  <a:lnTo>
                    <a:pt x="11225" y="404"/>
                  </a:lnTo>
                  <a:cubicBezTo>
                    <a:pt x="10458" y="557"/>
                    <a:pt x="9690" y="615"/>
                    <a:pt x="8923" y="615"/>
                  </a:cubicBezTo>
                  <a:cubicBezTo>
                    <a:pt x="6432" y="615"/>
                    <a:pt x="3940" y="0"/>
                    <a:pt x="145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34" name="Google Shape;2934;p77"/>
          <p:cNvGrpSpPr/>
          <p:nvPr/>
        </p:nvGrpSpPr>
        <p:grpSpPr>
          <a:xfrm>
            <a:off x="1497320" y="3347593"/>
            <a:ext cx="396396" cy="364920"/>
            <a:chOff x="1497320" y="3347593"/>
            <a:chExt cx="396396" cy="364920"/>
          </a:xfrm>
        </p:grpSpPr>
        <p:sp>
          <p:nvSpPr>
            <p:cNvPr id="2935" name="Google Shape;2935;p77"/>
            <p:cNvSpPr/>
            <p:nvPr/>
          </p:nvSpPr>
          <p:spPr>
            <a:xfrm>
              <a:off x="1583485" y="3408028"/>
              <a:ext cx="227048" cy="203841"/>
            </a:xfrm>
            <a:custGeom>
              <a:rect b="b" l="l" r="r" t="t"/>
              <a:pathLst>
                <a:path extrusionOk="0" h="7589" w="8453">
                  <a:moveTo>
                    <a:pt x="4175" y="1"/>
                  </a:moveTo>
                  <a:cubicBezTo>
                    <a:pt x="3636" y="1"/>
                    <a:pt x="2994" y="103"/>
                    <a:pt x="2567" y="317"/>
                  </a:cubicBezTo>
                  <a:lnTo>
                    <a:pt x="2567" y="1070"/>
                  </a:lnTo>
                  <a:cubicBezTo>
                    <a:pt x="2567" y="1387"/>
                    <a:pt x="2781" y="1712"/>
                    <a:pt x="3106" y="1712"/>
                  </a:cubicBezTo>
                  <a:cubicBezTo>
                    <a:pt x="3961" y="1712"/>
                    <a:pt x="4603" y="2353"/>
                    <a:pt x="4603" y="3209"/>
                  </a:cubicBezTo>
                  <a:cubicBezTo>
                    <a:pt x="4603" y="3953"/>
                    <a:pt x="3961" y="4706"/>
                    <a:pt x="3106" y="4706"/>
                  </a:cubicBezTo>
                  <a:lnTo>
                    <a:pt x="0" y="4706"/>
                  </a:lnTo>
                  <a:cubicBezTo>
                    <a:pt x="111" y="5878"/>
                    <a:pt x="753" y="6947"/>
                    <a:pt x="1608" y="7589"/>
                  </a:cubicBezTo>
                  <a:lnTo>
                    <a:pt x="1608" y="7375"/>
                  </a:lnTo>
                  <a:cubicBezTo>
                    <a:pt x="1608" y="6631"/>
                    <a:pt x="2353" y="5878"/>
                    <a:pt x="3106" y="5878"/>
                  </a:cubicBezTo>
                  <a:lnTo>
                    <a:pt x="4175" y="5878"/>
                  </a:lnTo>
                  <a:cubicBezTo>
                    <a:pt x="4603" y="5878"/>
                    <a:pt x="4817" y="5664"/>
                    <a:pt x="4817" y="5347"/>
                  </a:cubicBezTo>
                  <a:cubicBezTo>
                    <a:pt x="4817" y="4492"/>
                    <a:pt x="5561" y="3850"/>
                    <a:pt x="6314" y="3850"/>
                  </a:cubicBezTo>
                  <a:lnTo>
                    <a:pt x="8452" y="3850"/>
                  </a:lnTo>
                  <a:cubicBezTo>
                    <a:pt x="8239" y="1712"/>
                    <a:pt x="6416" y="1"/>
                    <a:pt x="417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6" name="Google Shape;2936;p77"/>
            <p:cNvSpPr/>
            <p:nvPr/>
          </p:nvSpPr>
          <p:spPr>
            <a:xfrm>
              <a:off x="1583485" y="3431019"/>
              <a:ext cx="100671" cy="80446"/>
            </a:xfrm>
            <a:custGeom>
              <a:rect b="b" l="l" r="r" t="t"/>
              <a:pathLst>
                <a:path extrusionOk="0" h="2995" w="3748">
                  <a:moveTo>
                    <a:pt x="1608" y="0"/>
                  </a:moveTo>
                  <a:cubicBezTo>
                    <a:pt x="753" y="642"/>
                    <a:pt x="111" y="1711"/>
                    <a:pt x="0" y="2994"/>
                  </a:cubicBezTo>
                  <a:lnTo>
                    <a:pt x="3106" y="2994"/>
                  </a:lnTo>
                  <a:cubicBezTo>
                    <a:pt x="3533" y="2994"/>
                    <a:pt x="3747" y="2669"/>
                    <a:pt x="3747" y="2353"/>
                  </a:cubicBezTo>
                  <a:cubicBezTo>
                    <a:pt x="3747" y="1925"/>
                    <a:pt x="3533" y="1711"/>
                    <a:pt x="3106" y="1711"/>
                  </a:cubicBezTo>
                  <a:cubicBezTo>
                    <a:pt x="2353" y="1711"/>
                    <a:pt x="1608" y="1069"/>
                    <a:pt x="1608" y="214"/>
                  </a:cubicBezTo>
                  <a:lnTo>
                    <a:pt x="160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7" name="Google Shape;2937;p77"/>
            <p:cNvSpPr/>
            <p:nvPr/>
          </p:nvSpPr>
          <p:spPr>
            <a:xfrm>
              <a:off x="1652406" y="3534402"/>
              <a:ext cx="158125" cy="100456"/>
            </a:xfrm>
            <a:custGeom>
              <a:rect b="b" l="l" r="r" t="t"/>
              <a:pathLst>
                <a:path extrusionOk="0" h="3740" w="5887">
                  <a:moveTo>
                    <a:pt x="3748" y="1"/>
                  </a:moveTo>
                  <a:cubicBezTo>
                    <a:pt x="3423" y="1"/>
                    <a:pt x="3106" y="215"/>
                    <a:pt x="3106" y="642"/>
                  </a:cubicBezTo>
                  <a:cubicBezTo>
                    <a:pt x="3106" y="1387"/>
                    <a:pt x="2464" y="2140"/>
                    <a:pt x="1609" y="2140"/>
                  </a:cubicBezTo>
                  <a:lnTo>
                    <a:pt x="540" y="2140"/>
                  </a:lnTo>
                  <a:cubicBezTo>
                    <a:pt x="215" y="2140"/>
                    <a:pt x="1" y="2353"/>
                    <a:pt x="1" y="2670"/>
                  </a:cubicBezTo>
                  <a:lnTo>
                    <a:pt x="1" y="3423"/>
                  </a:lnTo>
                  <a:cubicBezTo>
                    <a:pt x="428" y="3637"/>
                    <a:pt x="1070" y="3739"/>
                    <a:pt x="1609" y="3739"/>
                  </a:cubicBezTo>
                  <a:cubicBezTo>
                    <a:pt x="3850" y="3739"/>
                    <a:pt x="5673" y="2140"/>
                    <a:pt x="588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8" name="Google Shape;2938;p77"/>
            <p:cNvSpPr/>
            <p:nvPr/>
          </p:nvSpPr>
          <p:spPr>
            <a:xfrm>
              <a:off x="1497320" y="3347593"/>
              <a:ext cx="178109" cy="364920"/>
            </a:xfrm>
            <a:custGeom>
              <a:rect b="b" l="l" r="r" t="t"/>
              <a:pathLst>
                <a:path extrusionOk="0" h="13586" w="6631">
                  <a:moveTo>
                    <a:pt x="4064" y="1"/>
                  </a:moveTo>
                  <a:cubicBezTo>
                    <a:pt x="3319" y="1"/>
                    <a:pt x="2678" y="642"/>
                    <a:pt x="2678" y="1395"/>
                  </a:cubicBezTo>
                  <a:lnTo>
                    <a:pt x="2678" y="2037"/>
                  </a:lnTo>
                  <a:cubicBezTo>
                    <a:pt x="2678" y="2139"/>
                    <a:pt x="2567" y="2139"/>
                    <a:pt x="2567" y="2251"/>
                  </a:cubicBezTo>
                  <a:cubicBezTo>
                    <a:pt x="2139" y="2678"/>
                    <a:pt x="1822" y="3209"/>
                    <a:pt x="1497" y="3748"/>
                  </a:cubicBezTo>
                  <a:lnTo>
                    <a:pt x="1069" y="3320"/>
                  </a:lnTo>
                  <a:lnTo>
                    <a:pt x="428" y="3962"/>
                  </a:lnTo>
                  <a:cubicBezTo>
                    <a:pt x="214" y="4175"/>
                    <a:pt x="0" y="4492"/>
                    <a:pt x="0" y="4920"/>
                  </a:cubicBezTo>
                  <a:cubicBezTo>
                    <a:pt x="0" y="5245"/>
                    <a:pt x="214" y="5561"/>
                    <a:pt x="428" y="5775"/>
                  </a:cubicBezTo>
                  <a:lnTo>
                    <a:pt x="967" y="6314"/>
                  </a:lnTo>
                  <a:lnTo>
                    <a:pt x="967" y="6417"/>
                  </a:lnTo>
                  <a:cubicBezTo>
                    <a:pt x="967" y="6956"/>
                    <a:pt x="967" y="7486"/>
                    <a:pt x="1181" y="8025"/>
                  </a:cubicBezTo>
                  <a:lnTo>
                    <a:pt x="111" y="8025"/>
                  </a:lnTo>
                  <a:lnTo>
                    <a:pt x="111" y="8881"/>
                  </a:lnTo>
                  <a:cubicBezTo>
                    <a:pt x="111" y="9625"/>
                    <a:pt x="642" y="10267"/>
                    <a:pt x="1395" y="10267"/>
                  </a:cubicBezTo>
                  <a:lnTo>
                    <a:pt x="2250" y="10267"/>
                  </a:lnTo>
                  <a:cubicBezTo>
                    <a:pt x="2353" y="10378"/>
                    <a:pt x="2464" y="10592"/>
                    <a:pt x="2567" y="10694"/>
                  </a:cubicBezTo>
                  <a:cubicBezTo>
                    <a:pt x="2780" y="11019"/>
                    <a:pt x="3106" y="11336"/>
                    <a:pt x="3422" y="11550"/>
                  </a:cubicBezTo>
                  <a:lnTo>
                    <a:pt x="2464" y="12516"/>
                  </a:lnTo>
                  <a:lnTo>
                    <a:pt x="3106" y="13158"/>
                  </a:lnTo>
                  <a:cubicBezTo>
                    <a:pt x="3319" y="13475"/>
                    <a:pt x="3636" y="13586"/>
                    <a:pt x="4064" y="13586"/>
                  </a:cubicBezTo>
                  <a:cubicBezTo>
                    <a:pt x="4389" y="13586"/>
                    <a:pt x="4705" y="13475"/>
                    <a:pt x="5030" y="13158"/>
                  </a:cubicBezTo>
                  <a:lnTo>
                    <a:pt x="5561" y="12619"/>
                  </a:lnTo>
                  <a:cubicBezTo>
                    <a:pt x="5775" y="12730"/>
                    <a:pt x="6100" y="12833"/>
                    <a:pt x="6416" y="12833"/>
                  </a:cubicBezTo>
                  <a:lnTo>
                    <a:pt x="6630" y="11977"/>
                  </a:lnTo>
                  <a:cubicBezTo>
                    <a:pt x="6202" y="11977"/>
                    <a:pt x="5775" y="11875"/>
                    <a:pt x="5347" y="11661"/>
                  </a:cubicBezTo>
                  <a:cubicBezTo>
                    <a:pt x="5133" y="11336"/>
                    <a:pt x="4816" y="11233"/>
                    <a:pt x="4491" y="11233"/>
                  </a:cubicBezTo>
                  <a:cubicBezTo>
                    <a:pt x="3850" y="10805"/>
                    <a:pt x="3208" y="10267"/>
                    <a:pt x="2780" y="9522"/>
                  </a:cubicBezTo>
                  <a:lnTo>
                    <a:pt x="2780" y="9411"/>
                  </a:lnTo>
                  <a:cubicBezTo>
                    <a:pt x="2780" y="8881"/>
                    <a:pt x="2464" y="8453"/>
                    <a:pt x="2139" y="8239"/>
                  </a:cubicBezTo>
                  <a:cubicBezTo>
                    <a:pt x="1925" y="7700"/>
                    <a:pt x="1822" y="7058"/>
                    <a:pt x="1822" y="6417"/>
                  </a:cubicBezTo>
                  <a:lnTo>
                    <a:pt x="1822" y="6314"/>
                  </a:lnTo>
                  <a:lnTo>
                    <a:pt x="2036" y="6203"/>
                  </a:lnTo>
                  <a:cubicBezTo>
                    <a:pt x="2464" y="5673"/>
                    <a:pt x="2464" y="5031"/>
                    <a:pt x="2139" y="4492"/>
                  </a:cubicBezTo>
                  <a:cubicBezTo>
                    <a:pt x="2464" y="3850"/>
                    <a:pt x="2780" y="3209"/>
                    <a:pt x="3319" y="2678"/>
                  </a:cubicBezTo>
                  <a:lnTo>
                    <a:pt x="3533" y="2678"/>
                  </a:lnTo>
                  <a:cubicBezTo>
                    <a:pt x="4278" y="2678"/>
                    <a:pt x="4816" y="2139"/>
                    <a:pt x="4919" y="1498"/>
                  </a:cubicBezTo>
                  <a:cubicBezTo>
                    <a:pt x="5458" y="1181"/>
                    <a:pt x="5989" y="1070"/>
                    <a:pt x="6630" y="967"/>
                  </a:cubicBezTo>
                  <a:lnTo>
                    <a:pt x="6416" y="112"/>
                  </a:lnTo>
                  <a:cubicBezTo>
                    <a:pt x="5886" y="112"/>
                    <a:pt x="5347" y="326"/>
                    <a:pt x="4919" y="540"/>
                  </a:cubicBezTo>
                  <a:lnTo>
                    <a:pt x="491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39" name="Google Shape;2939;p77"/>
            <p:cNvSpPr/>
            <p:nvPr/>
          </p:nvSpPr>
          <p:spPr>
            <a:xfrm>
              <a:off x="1718588" y="3347593"/>
              <a:ext cx="175127" cy="364920"/>
            </a:xfrm>
            <a:custGeom>
              <a:rect b="b" l="l" r="r" t="t"/>
              <a:pathLst>
                <a:path extrusionOk="0" h="13586" w="6520">
                  <a:moveTo>
                    <a:pt x="1711" y="1"/>
                  </a:moveTo>
                  <a:lnTo>
                    <a:pt x="1711" y="540"/>
                  </a:lnTo>
                  <a:cubicBezTo>
                    <a:pt x="1172" y="326"/>
                    <a:pt x="642" y="112"/>
                    <a:pt x="103" y="112"/>
                  </a:cubicBezTo>
                  <a:lnTo>
                    <a:pt x="0" y="967"/>
                  </a:lnTo>
                  <a:cubicBezTo>
                    <a:pt x="642" y="1070"/>
                    <a:pt x="1172" y="1181"/>
                    <a:pt x="1711" y="1498"/>
                  </a:cubicBezTo>
                  <a:cubicBezTo>
                    <a:pt x="1814" y="2139"/>
                    <a:pt x="2353" y="2678"/>
                    <a:pt x="3097" y="2678"/>
                  </a:cubicBezTo>
                  <a:lnTo>
                    <a:pt x="3311" y="2678"/>
                  </a:lnTo>
                  <a:cubicBezTo>
                    <a:pt x="3739" y="3209"/>
                    <a:pt x="4167" y="3850"/>
                    <a:pt x="4381" y="4492"/>
                  </a:cubicBezTo>
                  <a:cubicBezTo>
                    <a:pt x="4064" y="5031"/>
                    <a:pt x="4167" y="5673"/>
                    <a:pt x="4594" y="6203"/>
                  </a:cubicBezTo>
                  <a:lnTo>
                    <a:pt x="4808" y="6314"/>
                  </a:lnTo>
                  <a:lnTo>
                    <a:pt x="4808" y="6528"/>
                  </a:lnTo>
                  <a:cubicBezTo>
                    <a:pt x="4808" y="7170"/>
                    <a:pt x="4706" y="7700"/>
                    <a:pt x="4492" y="8239"/>
                  </a:cubicBezTo>
                  <a:cubicBezTo>
                    <a:pt x="4064" y="8453"/>
                    <a:pt x="3850" y="8881"/>
                    <a:pt x="3850" y="9411"/>
                  </a:cubicBezTo>
                  <a:lnTo>
                    <a:pt x="3850" y="9522"/>
                  </a:lnTo>
                  <a:cubicBezTo>
                    <a:pt x="3422" y="10267"/>
                    <a:pt x="2781" y="10805"/>
                    <a:pt x="2139" y="11233"/>
                  </a:cubicBezTo>
                  <a:cubicBezTo>
                    <a:pt x="1814" y="11233"/>
                    <a:pt x="1498" y="11336"/>
                    <a:pt x="1284" y="11661"/>
                  </a:cubicBezTo>
                  <a:lnTo>
                    <a:pt x="1172" y="11661"/>
                  </a:lnTo>
                  <a:cubicBezTo>
                    <a:pt x="856" y="11875"/>
                    <a:pt x="428" y="11977"/>
                    <a:pt x="0" y="11977"/>
                  </a:cubicBezTo>
                  <a:lnTo>
                    <a:pt x="103" y="12833"/>
                  </a:lnTo>
                  <a:cubicBezTo>
                    <a:pt x="428" y="12833"/>
                    <a:pt x="745" y="12730"/>
                    <a:pt x="1070" y="12619"/>
                  </a:cubicBezTo>
                  <a:lnTo>
                    <a:pt x="1600" y="13158"/>
                  </a:lnTo>
                  <a:cubicBezTo>
                    <a:pt x="1925" y="13475"/>
                    <a:pt x="2242" y="13586"/>
                    <a:pt x="2567" y="13586"/>
                  </a:cubicBezTo>
                  <a:cubicBezTo>
                    <a:pt x="2883" y="13586"/>
                    <a:pt x="3311" y="13475"/>
                    <a:pt x="3525" y="13158"/>
                  </a:cubicBezTo>
                  <a:lnTo>
                    <a:pt x="4167" y="12516"/>
                  </a:lnTo>
                  <a:lnTo>
                    <a:pt x="3097" y="11550"/>
                  </a:lnTo>
                  <a:cubicBezTo>
                    <a:pt x="3422" y="11336"/>
                    <a:pt x="3739" y="11019"/>
                    <a:pt x="4064" y="10694"/>
                  </a:cubicBezTo>
                  <a:cubicBezTo>
                    <a:pt x="4167" y="10592"/>
                    <a:pt x="4278" y="10378"/>
                    <a:pt x="4381" y="10267"/>
                  </a:cubicBezTo>
                  <a:lnTo>
                    <a:pt x="5133" y="10267"/>
                  </a:lnTo>
                  <a:cubicBezTo>
                    <a:pt x="5878" y="10267"/>
                    <a:pt x="6519" y="9625"/>
                    <a:pt x="6519" y="8881"/>
                  </a:cubicBezTo>
                  <a:lnTo>
                    <a:pt x="6519" y="8025"/>
                  </a:lnTo>
                  <a:lnTo>
                    <a:pt x="5450" y="8025"/>
                  </a:lnTo>
                  <a:cubicBezTo>
                    <a:pt x="5561" y="7597"/>
                    <a:pt x="5664" y="7058"/>
                    <a:pt x="5664" y="6631"/>
                  </a:cubicBezTo>
                  <a:lnTo>
                    <a:pt x="5664" y="6314"/>
                  </a:lnTo>
                  <a:lnTo>
                    <a:pt x="6203" y="5775"/>
                  </a:lnTo>
                  <a:cubicBezTo>
                    <a:pt x="6417" y="5561"/>
                    <a:pt x="6519" y="5245"/>
                    <a:pt x="6519" y="4920"/>
                  </a:cubicBezTo>
                  <a:cubicBezTo>
                    <a:pt x="6519" y="4492"/>
                    <a:pt x="6417" y="4175"/>
                    <a:pt x="6203" y="3962"/>
                  </a:cubicBezTo>
                  <a:lnTo>
                    <a:pt x="5561" y="3320"/>
                  </a:lnTo>
                  <a:lnTo>
                    <a:pt x="5022" y="3748"/>
                  </a:lnTo>
                  <a:cubicBezTo>
                    <a:pt x="4808" y="3209"/>
                    <a:pt x="4492" y="2781"/>
                    <a:pt x="4064" y="2251"/>
                  </a:cubicBezTo>
                  <a:cubicBezTo>
                    <a:pt x="4064" y="2251"/>
                    <a:pt x="3953" y="2139"/>
                    <a:pt x="3953" y="2037"/>
                  </a:cubicBezTo>
                  <a:lnTo>
                    <a:pt x="3953" y="1395"/>
                  </a:lnTo>
                  <a:cubicBezTo>
                    <a:pt x="3953" y="642"/>
                    <a:pt x="3311" y="1"/>
                    <a:pt x="25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40" name="Google Shape;2940;p77"/>
          <p:cNvGrpSpPr/>
          <p:nvPr/>
        </p:nvGrpSpPr>
        <p:grpSpPr>
          <a:xfrm>
            <a:off x="1517518" y="3973744"/>
            <a:ext cx="358956" cy="361939"/>
            <a:chOff x="1517518" y="3973744"/>
            <a:chExt cx="358956" cy="361939"/>
          </a:xfrm>
        </p:grpSpPr>
        <p:sp>
          <p:nvSpPr>
            <p:cNvPr id="2941" name="Google Shape;2941;p77"/>
            <p:cNvSpPr/>
            <p:nvPr/>
          </p:nvSpPr>
          <p:spPr>
            <a:xfrm>
              <a:off x="1655388" y="4195013"/>
              <a:ext cx="54499" cy="60247"/>
            </a:xfrm>
            <a:custGeom>
              <a:rect b="b" l="l" r="r" t="t"/>
              <a:pathLst>
                <a:path extrusionOk="0" h="2243" w="2029">
                  <a:moveTo>
                    <a:pt x="2028" y="1"/>
                  </a:moveTo>
                  <a:lnTo>
                    <a:pt x="1" y="1070"/>
                  </a:lnTo>
                  <a:cubicBezTo>
                    <a:pt x="531" y="1712"/>
                    <a:pt x="1173" y="2140"/>
                    <a:pt x="2028" y="2242"/>
                  </a:cubicBezTo>
                  <a:lnTo>
                    <a:pt x="202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2" name="Google Shape;2942;p77"/>
            <p:cNvSpPr/>
            <p:nvPr/>
          </p:nvSpPr>
          <p:spPr>
            <a:xfrm>
              <a:off x="1640910" y="4097379"/>
              <a:ext cx="68976" cy="109159"/>
            </a:xfrm>
            <a:custGeom>
              <a:rect b="b" l="l" r="r" t="t"/>
              <a:pathLst>
                <a:path extrusionOk="0" h="4064" w="2568">
                  <a:moveTo>
                    <a:pt x="2567" y="0"/>
                  </a:moveTo>
                  <a:cubicBezTo>
                    <a:pt x="1070" y="214"/>
                    <a:pt x="1" y="1386"/>
                    <a:pt x="1" y="2883"/>
                  </a:cubicBezTo>
                  <a:cubicBezTo>
                    <a:pt x="1" y="3311"/>
                    <a:pt x="1" y="3739"/>
                    <a:pt x="215" y="4064"/>
                  </a:cubicBezTo>
                  <a:lnTo>
                    <a:pt x="2567" y="2669"/>
                  </a:lnTo>
                  <a:lnTo>
                    <a:pt x="256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3" name="Google Shape;2943;p77"/>
            <p:cNvSpPr/>
            <p:nvPr/>
          </p:nvSpPr>
          <p:spPr>
            <a:xfrm>
              <a:off x="1517518" y="3973744"/>
              <a:ext cx="43003" cy="361939"/>
            </a:xfrm>
            <a:custGeom>
              <a:rect b="b" l="l" r="r" t="t"/>
              <a:pathLst>
                <a:path extrusionOk="0" h="13475" w="1601">
                  <a:moveTo>
                    <a:pt x="745" y="1"/>
                  </a:moveTo>
                  <a:cubicBezTo>
                    <a:pt x="317" y="1"/>
                    <a:pt x="1" y="428"/>
                    <a:pt x="1" y="856"/>
                  </a:cubicBezTo>
                  <a:cubicBezTo>
                    <a:pt x="1" y="1181"/>
                    <a:pt x="215" y="1498"/>
                    <a:pt x="429" y="1609"/>
                  </a:cubicBezTo>
                  <a:cubicBezTo>
                    <a:pt x="215" y="1712"/>
                    <a:pt x="1" y="2037"/>
                    <a:pt x="1" y="2353"/>
                  </a:cubicBezTo>
                  <a:lnTo>
                    <a:pt x="1" y="13474"/>
                  </a:lnTo>
                  <a:lnTo>
                    <a:pt x="1601" y="13474"/>
                  </a:lnTo>
                  <a:lnTo>
                    <a:pt x="1601" y="2353"/>
                  </a:lnTo>
                  <a:cubicBezTo>
                    <a:pt x="1601" y="2037"/>
                    <a:pt x="1387" y="1712"/>
                    <a:pt x="1173" y="1609"/>
                  </a:cubicBezTo>
                  <a:cubicBezTo>
                    <a:pt x="1387" y="1498"/>
                    <a:pt x="1601" y="1181"/>
                    <a:pt x="1601" y="856"/>
                  </a:cubicBezTo>
                  <a:cubicBezTo>
                    <a:pt x="1601" y="428"/>
                    <a:pt x="1284" y="1"/>
                    <a:pt x="7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4" name="Google Shape;2944;p77"/>
            <p:cNvSpPr/>
            <p:nvPr/>
          </p:nvSpPr>
          <p:spPr>
            <a:xfrm>
              <a:off x="1730084" y="4195013"/>
              <a:ext cx="51732" cy="60247"/>
            </a:xfrm>
            <a:custGeom>
              <a:rect b="b" l="l" r="r" t="t"/>
              <a:pathLst>
                <a:path extrusionOk="0" h="2243" w="1926">
                  <a:moveTo>
                    <a:pt x="0" y="1"/>
                  </a:moveTo>
                  <a:lnTo>
                    <a:pt x="0" y="2242"/>
                  </a:lnTo>
                  <a:cubicBezTo>
                    <a:pt x="744" y="2140"/>
                    <a:pt x="1497" y="1712"/>
                    <a:pt x="1925" y="1070"/>
                  </a:cubicBezTo>
                  <a:lnTo>
                    <a:pt x="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5" name="Google Shape;2945;p77"/>
            <p:cNvSpPr/>
            <p:nvPr/>
          </p:nvSpPr>
          <p:spPr>
            <a:xfrm>
              <a:off x="1730084" y="4097379"/>
              <a:ext cx="68950" cy="109159"/>
            </a:xfrm>
            <a:custGeom>
              <a:rect b="b" l="l" r="r" t="t"/>
              <a:pathLst>
                <a:path extrusionOk="0" h="4064" w="2567">
                  <a:moveTo>
                    <a:pt x="0" y="0"/>
                  </a:moveTo>
                  <a:lnTo>
                    <a:pt x="0" y="2669"/>
                  </a:lnTo>
                  <a:lnTo>
                    <a:pt x="2353" y="4064"/>
                  </a:lnTo>
                  <a:cubicBezTo>
                    <a:pt x="2455" y="3739"/>
                    <a:pt x="2567" y="3311"/>
                    <a:pt x="2567" y="2883"/>
                  </a:cubicBezTo>
                  <a:cubicBezTo>
                    <a:pt x="2567" y="1386"/>
                    <a:pt x="1386" y="214"/>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6" name="Google Shape;2946;p77"/>
            <p:cNvSpPr/>
            <p:nvPr/>
          </p:nvSpPr>
          <p:spPr>
            <a:xfrm>
              <a:off x="1583485" y="4034823"/>
              <a:ext cx="292989" cy="283964"/>
            </a:xfrm>
            <a:custGeom>
              <a:rect b="b" l="l" r="r" t="t"/>
              <a:pathLst>
                <a:path extrusionOk="0" h="10572" w="10908">
                  <a:moveTo>
                    <a:pt x="5030" y="1474"/>
                  </a:moveTo>
                  <a:cubicBezTo>
                    <a:pt x="7169" y="1474"/>
                    <a:pt x="8769" y="3185"/>
                    <a:pt x="8769" y="5212"/>
                  </a:cubicBezTo>
                  <a:cubicBezTo>
                    <a:pt x="8769" y="7351"/>
                    <a:pt x="7169" y="9062"/>
                    <a:pt x="5030" y="9062"/>
                  </a:cubicBezTo>
                  <a:cubicBezTo>
                    <a:pt x="2994" y="9062"/>
                    <a:pt x="1283" y="7351"/>
                    <a:pt x="1283" y="5212"/>
                  </a:cubicBezTo>
                  <a:cubicBezTo>
                    <a:pt x="1283" y="3185"/>
                    <a:pt x="2994" y="1474"/>
                    <a:pt x="5030" y="1474"/>
                  </a:cubicBezTo>
                  <a:close/>
                  <a:moveTo>
                    <a:pt x="1409" y="1"/>
                  </a:moveTo>
                  <a:cubicBezTo>
                    <a:pt x="939" y="1"/>
                    <a:pt x="470" y="24"/>
                    <a:pt x="0" y="79"/>
                  </a:cubicBezTo>
                  <a:lnTo>
                    <a:pt x="0" y="10028"/>
                  </a:lnTo>
                  <a:cubicBezTo>
                    <a:pt x="391" y="9994"/>
                    <a:pt x="782" y="9978"/>
                    <a:pt x="1173" y="9978"/>
                  </a:cubicBezTo>
                  <a:cubicBezTo>
                    <a:pt x="3625" y="9978"/>
                    <a:pt x="6076" y="10571"/>
                    <a:pt x="8528" y="10571"/>
                  </a:cubicBezTo>
                  <a:cubicBezTo>
                    <a:pt x="9321" y="10571"/>
                    <a:pt x="10114" y="10509"/>
                    <a:pt x="10908" y="10345"/>
                  </a:cubicBezTo>
                  <a:lnTo>
                    <a:pt x="10908" y="404"/>
                  </a:lnTo>
                  <a:cubicBezTo>
                    <a:pt x="10162" y="557"/>
                    <a:pt x="9416" y="615"/>
                    <a:pt x="8670" y="615"/>
                  </a:cubicBezTo>
                  <a:cubicBezTo>
                    <a:pt x="6250" y="615"/>
                    <a:pt x="3829" y="1"/>
                    <a:pt x="14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47" name="Google Shape;2947;p77"/>
          <p:cNvGrpSpPr/>
          <p:nvPr/>
        </p:nvGrpSpPr>
        <p:grpSpPr>
          <a:xfrm>
            <a:off x="2350484" y="3973744"/>
            <a:ext cx="358955" cy="361934"/>
            <a:chOff x="2350484" y="3973744"/>
            <a:chExt cx="358955" cy="361934"/>
          </a:xfrm>
        </p:grpSpPr>
        <p:sp>
          <p:nvSpPr>
            <p:cNvPr id="2948" name="Google Shape;2948;p77"/>
            <p:cNvSpPr/>
            <p:nvPr/>
          </p:nvSpPr>
          <p:spPr>
            <a:xfrm>
              <a:off x="2462381" y="4131840"/>
              <a:ext cx="112167" cy="111926"/>
            </a:xfrm>
            <a:custGeom>
              <a:rect b="b" l="l" r="r" t="t"/>
              <a:pathLst>
                <a:path extrusionOk="0" h="4167" w="4176">
                  <a:moveTo>
                    <a:pt x="967" y="0"/>
                  </a:moveTo>
                  <a:cubicBezTo>
                    <a:pt x="326" y="745"/>
                    <a:pt x="1" y="1814"/>
                    <a:pt x="1" y="2883"/>
                  </a:cubicBezTo>
                  <a:cubicBezTo>
                    <a:pt x="1" y="3311"/>
                    <a:pt x="1" y="3739"/>
                    <a:pt x="112" y="4167"/>
                  </a:cubicBezTo>
                  <a:lnTo>
                    <a:pt x="428" y="4167"/>
                  </a:lnTo>
                  <a:cubicBezTo>
                    <a:pt x="642" y="4167"/>
                    <a:pt x="856" y="3953"/>
                    <a:pt x="856" y="3739"/>
                  </a:cubicBezTo>
                  <a:cubicBezTo>
                    <a:pt x="856" y="3097"/>
                    <a:pt x="1395" y="2567"/>
                    <a:pt x="2037" y="2567"/>
                  </a:cubicBezTo>
                  <a:lnTo>
                    <a:pt x="3748" y="2567"/>
                  </a:lnTo>
                  <a:cubicBezTo>
                    <a:pt x="3961" y="2567"/>
                    <a:pt x="4175" y="2353"/>
                    <a:pt x="4175" y="2028"/>
                  </a:cubicBezTo>
                  <a:cubicBezTo>
                    <a:pt x="4175" y="1814"/>
                    <a:pt x="3961" y="1600"/>
                    <a:pt x="3748" y="1600"/>
                  </a:cubicBezTo>
                  <a:cubicBezTo>
                    <a:pt x="3106" y="1600"/>
                    <a:pt x="2464" y="1070"/>
                    <a:pt x="2464" y="428"/>
                  </a:cubicBezTo>
                  <a:cubicBezTo>
                    <a:pt x="2464" y="214"/>
                    <a:pt x="2353" y="0"/>
                    <a:pt x="203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49" name="Google Shape;2949;p77"/>
            <p:cNvSpPr/>
            <p:nvPr/>
          </p:nvSpPr>
          <p:spPr>
            <a:xfrm>
              <a:off x="2554294" y="4028430"/>
              <a:ext cx="31749" cy="28767"/>
            </a:xfrm>
            <a:custGeom>
              <a:rect b="b" l="l" r="r" t="t"/>
              <a:pathLst>
                <a:path extrusionOk="0" h="1071" w="1182">
                  <a:moveTo>
                    <a:pt x="753" y="1"/>
                  </a:moveTo>
                  <a:lnTo>
                    <a:pt x="1" y="428"/>
                  </a:lnTo>
                  <a:cubicBezTo>
                    <a:pt x="112" y="642"/>
                    <a:pt x="326" y="856"/>
                    <a:pt x="428" y="1070"/>
                  </a:cubicBezTo>
                  <a:lnTo>
                    <a:pt x="1181" y="642"/>
                  </a:lnTo>
                  <a:lnTo>
                    <a:pt x="75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0" name="Google Shape;2950;p77"/>
            <p:cNvSpPr/>
            <p:nvPr/>
          </p:nvSpPr>
          <p:spPr>
            <a:xfrm>
              <a:off x="2617494" y="4108848"/>
              <a:ext cx="86194" cy="68976"/>
            </a:xfrm>
            <a:custGeom>
              <a:rect b="b" l="l" r="r" t="t"/>
              <a:pathLst>
                <a:path extrusionOk="0" h="2568" w="3209">
                  <a:moveTo>
                    <a:pt x="428" y="1"/>
                  </a:moveTo>
                  <a:cubicBezTo>
                    <a:pt x="214" y="1"/>
                    <a:pt x="0" y="215"/>
                    <a:pt x="0" y="429"/>
                  </a:cubicBezTo>
                  <a:cubicBezTo>
                    <a:pt x="0" y="642"/>
                    <a:pt x="214" y="856"/>
                    <a:pt x="428" y="856"/>
                  </a:cubicBezTo>
                  <a:cubicBezTo>
                    <a:pt x="1181" y="856"/>
                    <a:pt x="1711" y="1387"/>
                    <a:pt x="1711" y="2140"/>
                  </a:cubicBezTo>
                  <a:cubicBezTo>
                    <a:pt x="1711" y="2353"/>
                    <a:pt x="1925" y="2567"/>
                    <a:pt x="2139" y="2567"/>
                  </a:cubicBezTo>
                  <a:lnTo>
                    <a:pt x="3208" y="2567"/>
                  </a:lnTo>
                  <a:cubicBezTo>
                    <a:pt x="2994" y="1498"/>
                    <a:pt x="2353" y="642"/>
                    <a:pt x="14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1" name="Google Shape;2951;p77"/>
            <p:cNvSpPr/>
            <p:nvPr/>
          </p:nvSpPr>
          <p:spPr>
            <a:xfrm>
              <a:off x="2439416" y="4062891"/>
              <a:ext cx="66183" cy="68976"/>
            </a:xfrm>
            <a:custGeom>
              <a:rect b="b" l="l" r="r" t="t"/>
              <a:pathLst>
                <a:path extrusionOk="0" h="2568" w="2464">
                  <a:moveTo>
                    <a:pt x="1283" y="1"/>
                  </a:moveTo>
                  <a:cubicBezTo>
                    <a:pt x="539" y="1"/>
                    <a:pt x="0" y="643"/>
                    <a:pt x="0" y="1284"/>
                  </a:cubicBezTo>
                  <a:cubicBezTo>
                    <a:pt x="0" y="1926"/>
                    <a:pt x="325" y="2353"/>
                    <a:pt x="856" y="2567"/>
                  </a:cubicBezTo>
                  <a:cubicBezTo>
                    <a:pt x="1283" y="1926"/>
                    <a:pt x="1822" y="1387"/>
                    <a:pt x="2464" y="959"/>
                  </a:cubicBezTo>
                  <a:cubicBezTo>
                    <a:pt x="2353" y="429"/>
                    <a:pt x="1822" y="1"/>
                    <a:pt x="12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2" name="Google Shape;2952;p77"/>
            <p:cNvSpPr/>
            <p:nvPr/>
          </p:nvSpPr>
          <p:spPr>
            <a:xfrm>
              <a:off x="2551527" y="4266728"/>
              <a:ext cx="143647" cy="68950"/>
            </a:xfrm>
            <a:custGeom>
              <a:rect b="b" l="l" r="r" t="t"/>
              <a:pathLst>
                <a:path extrusionOk="0" h="2567" w="5348">
                  <a:moveTo>
                    <a:pt x="2140" y="0"/>
                  </a:moveTo>
                  <a:cubicBezTo>
                    <a:pt x="1815" y="0"/>
                    <a:pt x="1601" y="111"/>
                    <a:pt x="1601" y="428"/>
                  </a:cubicBezTo>
                  <a:cubicBezTo>
                    <a:pt x="1601" y="1069"/>
                    <a:pt x="1070" y="1608"/>
                    <a:pt x="429" y="1608"/>
                  </a:cubicBezTo>
                  <a:cubicBezTo>
                    <a:pt x="215" y="1608"/>
                    <a:pt x="1" y="1822"/>
                    <a:pt x="1" y="2036"/>
                  </a:cubicBezTo>
                  <a:lnTo>
                    <a:pt x="1" y="2353"/>
                  </a:lnTo>
                  <a:cubicBezTo>
                    <a:pt x="429" y="2464"/>
                    <a:pt x="856" y="2566"/>
                    <a:pt x="1284" y="2566"/>
                  </a:cubicBezTo>
                  <a:cubicBezTo>
                    <a:pt x="3098" y="2566"/>
                    <a:pt x="4595" y="1497"/>
                    <a:pt x="53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3" name="Google Shape;2953;p77"/>
            <p:cNvSpPr/>
            <p:nvPr/>
          </p:nvSpPr>
          <p:spPr>
            <a:xfrm>
              <a:off x="2393459" y="4019701"/>
              <a:ext cx="152350" cy="152377"/>
            </a:xfrm>
            <a:custGeom>
              <a:rect b="b" l="l" r="r" t="t"/>
              <a:pathLst>
                <a:path extrusionOk="0" h="5673" w="5672">
                  <a:moveTo>
                    <a:pt x="2994" y="1"/>
                  </a:moveTo>
                  <a:cubicBezTo>
                    <a:pt x="1283" y="1"/>
                    <a:pt x="0" y="1284"/>
                    <a:pt x="0" y="2892"/>
                  </a:cubicBezTo>
                  <a:cubicBezTo>
                    <a:pt x="0" y="4175"/>
                    <a:pt x="856" y="5245"/>
                    <a:pt x="1925" y="5672"/>
                  </a:cubicBezTo>
                  <a:cubicBezTo>
                    <a:pt x="2036" y="5347"/>
                    <a:pt x="2139" y="5134"/>
                    <a:pt x="2250" y="4817"/>
                  </a:cubicBezTo>
                  <a:cubicBezTo>
                    <a:pt x="1497" y="4492"/>
                    <a:pt x="856" y="3748"/>
                    <a:pt x="856" y="2892"/>
                  </a:cubicBezTo>
                  <a:cubicBezTo>
                    <a:pt x="856" y="1823"/>
                    <a:pt x="1822" y="856"/>
                    <a:pt x="2994" y="856"/>
                  </a:cubicBezTo>
                  <a:cubicBezTo>
                    <a:pt x="3850" y="856"/>
                    <a:pt x="4603" y="1395"/>
                    <a:pt x="4919" y="2139"/>
                  </a:cubicBezTo>
                  <a:cubicBezTo>
                    <a:pt x="5133" y="2037"/>
                    <a:pt x="5458" y="1925"/>
                    <a:pt x="5672" y="1823"/>
                  </a:cubicBezTo>
                  <a:cubicBezTo>
                    <a:pt x="5347" y="753"/>
                    <a:pt x="4175" y="1"/>
                    <a:pt x="29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4" name="Google Shape;2954;p77"/>
            <p:cNvSpPr/>
            <p:nvPr/>
          </p:nvSpPr>
          <p:spPr>
            <a:xfrm>
              <a:off x="2473876" y="4085883"/>
              <a:ext cx="235562" cy="235562"/>
            </a:xfrm>
            <a:custGeom>
              <a:rect b="b" l="l" r="r" t="t"/>
              <a:pathLst>
                <a:path extrusionOk="0" h="8770" w="8770">
                  <a:moveTo>
                    <a:pt x="4175" y="0"/>
                  </a:moveTo>
                  <a:cubicBezTo>
                    <a:pt x="3106" y="0"/>
                    <a:pt x="2139" y="317"/>
                    <a:pt x="1395" y="856"/>
                  </a:cubicBezTo>
                  <a:lnTo>
                    <a:pt x="1609" y="856"/>
                  </a:lnTo>
                  <a:cubicBezTo>
                    <a:pt x="2353" y="856"/>
                    <a:pt x="2892" y="1497"/>
                    <a:pt x="2892" y="2139"/>
                  </a:cubicBezTo>
                  <a:cubicBezTo>
                    <a:pt x="2892" y="2353"/>
                    <a:pt x="3106" y="2567"/>
                    <a:pt x="3320" y="2567"/>
                  </a:cubicBezTo>
                  <a:cubicBezTo>
                    <a:pt x="3961" y="2567"/>
                    <a:pt x="4492" y="3097"/>
                    <a:pt x="4492" y="3739"/>
                  </a:cubicBezTo>
                  <a:cubicBezTo>
                    <a:pt x="4492" y="4492"/>
                    <a:pt x="3961" y="5022"/>
                    <a:pt x="3320" y="5022"/>
                  </a:cubicBezTo>
                  <a:lnTo>
                    <a:pt x="1609" y="5022"/>
                  </a:lnTo>
                  <a:cubicBezTo>
                    <a:pt x="1395" y="5022"/>
                    <a:pt x="1181" y="5236"/>
                    <a:pt x="1181" y="5450"/>
                  </a:cubicBezTo>
                  <a:cubicBezTo>
                    <a:pt x="1181" y="6091"/>
                    <a:pt x="642" y="6630"/>
                    <a:pt x="0" y="6733"/>
                  </a:cubicBezTo>
                  <a:cubicBezTo>
                    <a:pt x="428" y="7589"/>
                    <a:pt x="1181" y="8341"/>
                    <a:pt x="2036" y="8769"/>
                  </a:cubicBezTo>
                  <a:cubicBezTo>
                    <a:pt x="2139" y="8127"/>
                    <a:pt x="2678" y="7589"/>
                    <a:pt x="3320" y="7589"/>
                  </a:cubicBezTo>
                  <a:cubicBezTo>
                    <a:pt x="3533" y="7589"/>
                    <a:pt x="3747" y="7375"/>
                    <a:pt x="3747" y="7161"/>
                  </a:cubicBezTo>
                  <a:cubicBezTo>
                    <a:pt x="3747" y="6417"/>
                    <a:pt x="4278" y="5878"/>
                    <a:pt x="5031" y="5878"/>
                  </a:cubicBezTo>
                  <a:lnTo>
                    <a:pt x="8555" y="5878"/>
                  </a:lnTo>
                  <a:cubicBezTo>
                    <a:pt x="8666" y="5450"/>
                    <a:pt x="8769" y="5022"/>
                    <a:pt x="8769" y="4594"/>
                  </a:cubicBezTo>
                  <a:lnTo>
                    <a:pt x="8769" y="4167"/>
                  </a:lnTo>
                  <a:lnTo>
                    <a:pt x="7486" y="4167"/>
                  </a:lnTo>
                  <a:cubicBezTo>
                    <a:pt x="6742" y="4167"/>
                    <a:pt x="6203" y="3636"/>
                    <a:pt x="6203" y="2995"/>
                  </a:cubicBezTo>
                  <a:cubicBezTo>
                    <a:pt x="6203" y="2670"/>
                    <a:pt x="6100" y="2567"/>
                    <a:pt x="5775" y="2567"/>
                  </a:cubicBezTo>
                  <a:cubicBezTo>
                    <a:pt x="5133" y="2567"/>
                    <a:pt x="4603" y="1925"/>
                    <a:pt x="4603" y="1284"/>
                  </a:cubicBezTo>
                  <a:cubicBezTo>
                    <a:pt x="4603" y="745"/>
                    <a:pt x="4919" y="317"/>
                    <a:pt x="5347" y="103"/>
                  </a:cubicBezTo>
                  <a:cubicBezTo>
                    <a:pt x="4919" y="103"/>
                    <a:pt x="4603" y="0"/>
                    <a:pt x="41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5" name="Google Shape;2955;p77"/>
            <p:cNvSpPr/>
            <p:nvPr/>
          </p:nvSpPr>
          <p:spPr>
            <a:xfrm>
              <a:off x="2350484" y="4088649"/>
              <a:ext cx="22992" cy="20226"/>
            </a:xfrm>
            <a:custGeom>
              <a:rect b="b" l="l" r="r" t="t"/>
              <a:pathLst>
                <a:path extrusionOk="0" h="753" w="856">
                  <a:moveTo>
                    <a:pt x="0" y="0"/>
                  </a:moveTo>
                  <a:lnTo>
                    <a:pt x="0" y="753"/>
                  </a:lnTo>
                  <a:lnTo>
                    <a:pt x="856" y="753"/>
                  </a:lnTo>
                  <a:lnTo>
                    <a:pt x="856" y="325"/>
                  </a:lnTo>
                  <a:lnTo>
                    <a:pt x="85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6" name="Google Shape;2956;p77"/>
            <p:cNvSpPr/>
            <p:nvPr/>
          </p:nvSpPr>
          <p:spPr>
            <a:xfrm>
              <a:off x="2361980" y="4028430"/>
              <a:ext cx="28740" cy="28767"/>
            </a:xfrm>
            <a:custGeom>
              <a:rect b="b" l="l" r="r" t="t"/>
              <a:pathLst>
                <a:path extrusionOk="0" h="1071" w="1070">
                  <a:moveTo>
                    <a:pt x="317" y="1"/>
                  </a:moveTo>
                  <a:lnTo>
                    <a:pt x="0" y="642"/>
                  </a:lnTo>
                  <a:lnTo>
                    <a:pt x="744" y="1070"/>
                  </a:lnTo>
                  <a:lnTo>
                    <a:pt x="1069" y="428"/>
                  </a:lnTo>
                  <a:lnTo>
                    <a:pt x="31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7" name="Google Shape;2957;p77"/>
            <p:cNvSpPr/>
            <p:nvPr/>
          </p:nvSpPr>
          <p:spPr>
            <a:xfrm>
              <a:off x="2361980" y="4137588"/>
              <a:ext cx="28740" cy="31507"/>
            </a:xfrm>
            <a:custGeom>
              <a:rect b="b" l="l" r="r" t="t"/>
              <a:pathLst>
                <a:path extrusionOk="0" h="1173" w="1070">
                  <a:moveTo>
                    <a:pt x="744" y="0"/>
                  </a:moveTo>
                  <a:lnTo>
                    <a:pt x="0" y="531"/>
                  </a:lnTo>
                  <a:lnTo>
                    <a:pt x="317" y="1172"/>
                  </a:lnTo>
                  <a:lnTo>
                    <a:pt x="1069" y="745"/>
                  </a:lnTo>
                  <a:cubicBezTo>
                    <a:pt x="958" y="531"/>
                    <a:pt x="856" y="317"/>
                    <a:pt x="7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8" name="Google Shape;2958;p77"/>
            <p:cNvSpPr/>
            <p:nvPr/>
          </p:nvSpPr>
          <p:spPr>
            <a:xfrm>
              <a:off x="2514085" y="3985240"/>
              <a:ext cx="28740" cy="31722"/>
            </a:xfrm>
            <a:custGeom>
              <a:rect b="b" l="l" r="r" t="t"/>
              <a:pathLst>
                <a:path extrusionOk="0" h="1181" w="1070">
                  <a:moveTo>
                    <a:pt x="428" y="0"/>
                  </a:moveTo>
                  <a:lnTo>
                    <a:pt x="0" y="753"/>
                  </a:lnTo>
                  <a:cubicBezTo>
                    <a:pt x="214" y="856"/>
                    <a:pt x="428" y="1070"/>
                    <a:pt x="642" y="1181"/>
                  </a:cubicBezTo>
                  <a:lnTo>
                    <a:pt x="1070" y="428"/>
                  </a:lnTo>
                  <a:lnTo>
                    <a:pt x="42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59" name="Google Shape;2959;p77"/>
            <p:cNvSpPr/>
            <p:nvPr/>
          </p:nvSpPr>
          <p:spPr>
            <a:xfrm>
              <a:off x="2402189" y="4177796"/>
              <a:ext cx="28740" cy="31507"/>
            </a:xfrm>
            <a:custGeom>
              <a:rect b="b" l="l" r="r" t="t"/>
              <a:pathLst>
                <a:path extrusionOk="0" h="1173" w="1070">
                  <a:moveTo>
                    <a:pt x="428" y="0"/>
                  </a:moveTo>
                  <a:lnTo>
                    <a:pt x="0" y="856"/>
                  </a:lnTo>
                  <a:lnTo>
                    <a:pt x="642" y="1172"/>
                  </a:lnTo>
                  <a:lnTo>
                    <a:pt x="1070" y="428"/>
                  </a:lnTo>
                  <a:cubicBezTo>
                    <a:pt x="856" y="317"/>
                    <a:pt x="642" y="214"/>
                    <a:pt x="4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0" name="Google Shape;2960;p77"/>
            <p:cNvSpPr/>
            <p:nvPr/>
          </p:nvSpPr>
          <p:spPr>
            <a:xfrm>
              <a:off x="2402189" y="3985240"/>
              <a:ext cx="28740" cy="31722"/>
            </a:xfrm>
            <a:custGeom>
              <a:rect b="b" l="l" r="r" t="t"/>
              <a:pathLst>
                <a:path extrusionOk="0" h="1181" w="1070">
                  <a:moveTo>
                    <a:pt x="642" y="0"/>
                  </a:moveTo>
                  <a:lnTo>
                    <a:pt x="0" y="428"/>
                  </a:lnTo>
                  <a:lnTo>
                    <a:pt x="428" y="1181"/>
                  </a:lnTo>
                  <a:cubicBezTo>
                    <a:pt x="642" y="1070"/>
                    <a:pt x="856" y="856"/>
                    <a:pt x="1070" y="753"/>
                  </a:cubicBezTo>
                  <a:lnTo>
                    <a:pt x="64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1" name="Google Shape;2961;p77"/>
            <p:cNvSpPr/>
            <p:nvPr/>
          </p:nvSpPr>
          <p:spPr>
            <a:xfrm>
              <a:off x="2462381" y="3973744"/>
              <a:ext cx="20252" cy="23019"/>
            </a:xfrm>
            <a:custGeom>
              <a:rect b="b" l="l" r="r" t="t"/>
              <a:pathLst>
                <a:path extrusionOk="0" h="857" w="754">
                  <a:moveTo>
                    <a:pt x="1" y="1"/>
                  </a:moveTo>
                  <a:lnTo>
                    <a:pt x="1" y="856"/>
                  </a:lnTo>
                  <a:lnTo>
                    <a:pt x="753" y="856"/>
                  </a:lnTo>
                  <a:lnTo>
                    <a:pt x="75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62" name="Google Shape;2962;p77"/>
          <p:cNvGrpSpPr/>
          <p:nvPr/>
        </p:nvGrpSpPr>
        <p:grpSpPr>
          <a:xfrm>
            <a:off x="2350484" y="3347593"/>
            <a:ext cx="358957" cy="359172"/>
            <a:chOff x="2350484" y="3347593"/>
            <a:chExt cx="358957" cy="359172"/>
          </a:xfrm>
        </p:grpSpPr>
        <p:sp>
          <p:nvSpPr>
            <p:cNvPr id="2963" name="Google Shape;2963;p77"/>
            <p:cNvSpPr/>
            <p:nvPr/>
          </p:nvSpPr>
          <p:spPr>
            <a:xfrm>
              <a:off x="2350484" y="3347593"/>
              <a:ext cx="358957" cy="359172"/>
            </a:xfrm>
            <a:custGeom>
              <a:rect b="b" l="l" r="r" t="t"/>
              <a:pathLst>
                <a:path extrusionOk="0" h="13372" w="13364">
                  <a:moveTo>
                    <a:pt x="6630" y="1609"/>
                  </a:moveTo>
                  <a:cubicBezTo>
                    <a:pt x="8658" y="1609"/>
                    <a:pt x="10155" y="3209"/>
                    <a:pt x="10155" y="5134"/>
                  </a:cubicBezTo>
                  <a:cubicBezTo>
                    <a:pt x="10155" y="7058"/>
                    <a:pt x="8658" y="8667"/>
                    <a:pt x="6630" y="8667"/>
                  </a:cubicBezTo>
                  <a:cubicBezTo>
                    <a:pt x="4706" y="8667"/>
                    <a:pt x="3097" y="7058"/>
                    <a:pt x="3097" y="5134"/>
                  </a:cubicBezTo>
                  <a:cubicBezTo>
                    <a:pt x="3097" y="3209"/>
                    <a:pt x="4706" y="1609"/>
                    <a:pt x="6630" y="1609"/>
                  </a:cubicBezTo>
                  <a:close/>
                  <a:moveTo>
                    <a:pt x="5775" y="10267"/>
                  </a:moveTo>
                  <a:lnTo>
                    <a:pt x="5775" y="11019"/>
                  </a:lnTo>
                  <a:lnTo>
                    <a:pt x="3097" y="11019"/>
                  </a:lnTo>
                  <a:lnTo>
                    <a:pt x="3097" y="10267"/>
                  </a:lnTo>
                  <a:close/>
                  <a:moveTo>
                    <a:pt x="10155" y="10267"/>
                  </a:moveTo>
                  <a:lnTo>
                    <a:pt x="10155" y="11019"/>
                  </a:lnTo>
                  <a:lnTo>
                    <a:pt x="7589" y="11019"/>
                  </a:lnTo>
                  <a:lnTo>
                    <a:pt x="7589" y="10267"/>
                  </a:lnTo>
                  <a:close/>
                  <a:moveTo>
                    <a:pt x="0" y="1"/>
                  </a:moveTo>
                  <a:lnTo>
                    <a:pt x="0" y="10267"/>
                  </a:lnTo>
                  <a:lnTo>
                    <a:pt x="2353" y="10267"/>
                  </a:lnTo>
                  <a:lnTo>
                    <a:pt x="2353" y="11764"/>
                  </a:lnTo>
                  <a:lnTo>
                    <a:pt x="5775" y="11764"/>
                  </a:lnTo>
                  <a:lnTo>
                    <a:pt x="5775" y="13372"/>
                  </a:lnTo>
                  <a:lnTo>
                    <a:pt x="7589" y="13372"/>
                  </a:lnTo>
                  <a:lnTo>
                    <a:pt x="7589" y="11764"/>
                  </a:lnTo>
                  <a:lnTo>
                    <a:pt x="11010" y="11764"/>
                  </a:lnTo>
                  <a:lnTo>
                    <a:pt x="11010" y="10267"/>
                  </a:lnTo>
                  <a:lnTo>
                    <a:pt x="13363" y="10267"/>
                  </a:lnTo>
                  <a:lnTo>
                    <a:pt x="13363" y="1"/>
                  </a:lnTo>
                  <a:lnTo>
                    <a:pt x="11336" y="1"/>
                  </a:lnTo>
                  <a:lnTo>
                    <a:pt x="11336" y="1284"/>
                  </a:lnTo>
                  <a:lnTo>
                    <a:pt x="11763" y="1284"/>
                  </a:lnTo>
                  <a:lnTo>
                    <a:pt x="11763" y="2037"/>
                  </a:lnTo>
                  <a:lnTo>
                    <a:pt x="10052" y="2037"/>
                  </a:lnTo>
                  <a:lnTo>
                    <a:pt x="10052" y="1284"/>
                  </a:lnTo>
                  <a:lnTo>
                    <a:pt x="10480" y="1284"/>
                  </a:lnTo>
                  <a:lnTo>
                    <a:pt x="10480" y="1"/>
                  </a:lnTo>
                  <a:lnTo>
                    <a:pt x="2781" y="1"/>
                  </a:lnTo>
                  <a:lnTo>
                    <a:pt x="2781" y="1284"/>
                  </a:lnTo>
                  <a:lnTo>
                    <a:pt x="3311" y="1284"/>
                  </a:lnTo>
                  <a:lnTo>
                    <a:pt x="3311" y="2037"/>
                  </a:lnTo>
                  <a:lnTo>
                    <a:pt x="1600" y="2037"/>
                  </a:lnTo>
                  <a:lnTo>
                    <a:pt x="1600" y="1284"/>
                  </a:lnTo>
                  <a:lnTo>
                    <a:pt x="2028" y="1284"/>
                  </a:lnTo>
                  <a:lnTo>
                    <a:pt x="202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4" name="Google Shape;2964;p77"/>
            <p:cNvSpPr/>
            <p:nvPr/>
          </p:nvSpPr>
          <p:spPr>
            <a:xfrm>
              <a:off x="2456633" y="3431019"/>
              <a:ext cx="63228" cy="42976"/>
            </a:xfrm>
            <a:custGeom>
              <a:rect b="b" l="l" r="r" t="t"/>
              <a:pathLst>
                <a:path extrusionOk="0" h="1600" w="2354">
                  <a:moveTo>
                    <a:pt x="754" y="0"/>
                  </a:moveTo>
                  <a:cubicBezTo>
                    <a:pt x="326" y="428"/>
                    <a:pt x="112" y="958"/>
                    <a:pt x="1" y="1600"/>
                  </a:cubicBezTo>
                  <a:lnTo>
                    <a:pt x="1926" y="1600"/>
                  </a:lnTo>
                  <a:cubicBezTo>
                    <a:pt x="2139" y="1600"/>
                    <a:pt x="2353" y="1386"/>
                    <a:pt x="2353" y="1172"/>
                  </a:cubicBezTo>
                  <a:cubicBezTo>
                    <a:pt x="2353" y="958"/>
                    <a:pt x="2139" y="856"/>
                    <a:pt x="1926" y="856"/>
                  </a:cubicBezTo>
                  <a:cubicBezTo>
                    <a:pt x="1395" y="856"/>
                    <a:pt x="967" y="531"/>
                    <a:pt x="75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5" name="Google Shape;2965;p77"/>
            <p:cNvSpPr/>
            <p:nvPr/>
          </p:nvSpPr>
          <p:spPr>
            <a:xfrm>
              <a:off x="2456633" y="3410794"/>
              <a:ext cx="146629" cy="126403"/>
            </a:xfrm>
            <a:custGeom>
              <a:rect b="b" l="l" r="r" t="t"/>
              <a:pathLst>
                <a:path extrusionOk="0" h="4706" w="5459">
                  <a:moveTo>
                    <a:pt x="2678" y="0"/>
                  </a:moveTo>
                  <a:cubicBezTo>
                    <a:pt x="2251" y="0"/>
                    <a:pt x="1926" y="112"/>
                    <a:pt x="1498" y="214"/>
                  </a:cubicBezTo>
                  <a:lnTo>
                    <a:pt x="1498" y="428"/>
                  </a:lnTo>
                  <a:cubicBezTo>
                    <a:pt x="1498" y="642"/>
                    <a:pt x="1712" y="753"/>
                    <a:pt x="1926" y="753"/>
                  </a:cubicBezTo>
                  <a:cubicBezTo>
                    <a:pt x="2567" y="753"/>
                    <a:pt x="3106" y="1284"/>
                    <a:pt x="3106" y="1925"/>
                  </a:cubicBezTo>
                  <a:cubicBezTo>
                    <a:pt x="3106" y="2567"/>
                    <a:pt x="2567" y="3106"/>
                    <a:pt x="1926" y="3106"/>
                  </a:cubicBezTo>
                  <a:lnTo>
                    <a:pt x="1" y="3106"/>
                  </a:lnTo>
                  <a:cubicBezTo>
                    <a:pt x="112" y="3747"/>
                    <a:pt x="326" y="4389"/>
                    <a:pt x="754" y="4705"/>
                  </a:cubicBezTo>
                  <a:cubicBezTo>
                    <a:pt x="967" y="4278"/>
                    <a:pt x="1395" y="3961"/>
                    <a:pt x="1926" y="3961"/>
                  </a:cubicBezTo>
                  <a:lnTo>
                    <a:pt x="2678" y="3961"/>
                  </a:lnTo>
                  <a:cubicBezTo>
                    <a:pt x="2892" y="3961"/>
                    <a:pt x="3106" y="3747"/>
                    <a:pt x="3106" y="3533"/>
                  </a:cubicBezTo>
                  <a:cubicBezTo>
                    <a:pt x="3106" y="2892"/>
                    <a:pt x="3637" y="2353"/>
                    <a:pt x="4278" y="2353"/>
                  </a:cubicBezTo>
                  <a:lnTo>
                    <a:pt x="5459" y="2353"/>
                  </a:lnTo>
                  <a:cubicBezTo>
                    <a:pt x="5245" y="1070"/>
                    <a:pt x="4064" y="0"/>
                    <a:pt x="26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6" name="Google Shape;2966;p77"/>
            <p:cNvSpPr/>
            <p:nvPr/>
          </p:nvSpPr>
          <p:spPr>
            <a:xfrm>
              <a:off x="2496841" y="3494193"/>
              <a:ext cx="106419" cy="65968"/>
            </a:xfrm>
            <a:custGeom>
              <a:rect b="b" l="l" r="r" t="t"/>
              <a:pathLst>
                <a:path extrusionOk="0" h="2456" w="3962">
                  <a:moveTo>
                    <a:pt x="2781" y="1"/>
                  </a:moveTo>
                  <a:cubicBezTo>
                    <a:pt x="2567" y="1"/>
                    <a:pt x="2353" y="215"/>
                    <a:pt x="2353" y="428"/>
                  </a:cubicBezTo>
                  <a:cubicBezTo>
                    <a:pt x="2353" y="1070"/>
                    <a:pt x="1823" y="1600"/>
                    <a:pt x="1181" y="1600"/>
                  </a:cubicBezTo>
                  <a:lnTo>
                    <a:pt x="429" y="1600"/>
                  </a:lnTo>
                  <a:cubicBezTo>
                    <a:pt x="215" y="1600"/>
                    <a:pt x="1" y="1814"/>
                    <a:pt x="1" y="2028"/>
                  </a:cubicBezTo>
                  <a:lnTo>
                    <a:pt x="1" y="2139"/>
                  </a:lnTo>
                  <a:cubicBezTo>
                    <a:pt x="429" y="2353"/>
                    <a:pt x="754" y="2456"/>
                    <a:pt x="1181" y="2456"/>
                  </a:cubicBezTo>
                  <a:cubicBezTo>
                    <a:pt x="2567" y="2456"/>
                    <a:pt x="3748" y="1387"/>
                    <a:pt x="396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67" name="Google Shape;2967;p77"/>
          <p:cNvGrpSpPr/>
          <p:nvPr/>
        </p:nvGrpSpPr>
        <p:grpSpPr>
          <a:xfrm>
            <a:off x="2404928" y="2704226"/>
            <a:ext cx="250036" cy="367656"/>
            <a:chOff x="2404928" y="2704226"/>
            <a:chExt cx="250036" cy="367656"/>
          </a:xfrm>
        </p:grpSpPr>
        <p:sp>
          <p:nvSpPr>
            <p:cNvPr id="2968" name="Google Shape;2968;p77"/>
            <p:cNvSpPr/>
            <p:nvPr/>
          </p:nvSpPr>
          <p:spPr>
            <a:xfrm>
              <a:off x="2511319" y="2704226"/>
              <a:ext cx="37255" cy="37470"/>
            </a:xfrm>
            <a:custGeom>
              <a:rect b="b" l="l" r="r" t="t"/>
              <a:pathLst>
                <a:path extrusionOk="0" h="1395" w="1387">
                  <a:moveTo>
                    <a:pt x="642" y="0"/>
                  </a:moveTo>
                  <a:cubicBezTo>
                    <a:pt x="429" y="0"/>
                    <a:pt x="103" y="111"/>
                    <a:pt x="1" y="325"/>
                  </a:cubicBezTo>
                  <a:cubicBezTo>
                    <a:pt x="1" y="428"/>
                    <a:pt x="103" y="428"/>
                    <a:pt x="103" y="428"/>
                  </a:cubicBezTo>
                  <a:cubicBezTo>
                    <a:pt x="215" y="642"/>
                    <a:pt x="317" y="967"/>
                    <a:pt x="531" y="1395"/>
                  </a:cubicBezTo>
                  <a:lnTo>
                    <a:pt x="856" y="1395"/>
                  </a:lnTo>
                  <a:cubicBezTo>
                    <a:pt x="1070" y="967"/>
                    <a:pt x="1173" y="642"/>
                    <a:pt x="1284" y="428"/>
                  </a:cubicBezTo>
                  <a:lnTo>
                    <a:pt x="1387" y="325"/>
                  </a:lnTo>
                  <a:cubicBezTo>
                    <a:pt x="1173" y="111"/>
                    <a:pt x="959" y="0"/>
                    <a:pt x="6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69" name="Google Shape;2969;p77"/>
            <p:cNvSpPr/>
            <p:nvPr/>
          </p:nvSpPr>
          <p:spPr>
            <a:xfrm>
              <a:off x="2557275" y="2718703"/>
              <a:ext cx="48751" cy="45984"/>
            </a:xfrm>
            <a:custGeom>
              <a:rect b="b" l="l" r="r" t="t"/>
              <a:pathLst>
                <a:path extrusionOk="0" h="1712" w="1815">
                  <a:moveTo>
                    <a:pt x="959" y="0"/>
                  </a:moveTo>
                  <a:cubicBezTo>
                    <a:pt x="642" y="0"/>
                    <a:pt x="428" y="103"/>
                    <a:pt x="215" y="317"/>
                  </a:cubicBezTo>
                  <a:cubicBezTo>
                    <a:pt x="215" y="428"/>
                    <a:pt x="103" y="642"/>
                    <a:pt x="1" y="958"/>
                  </a:cubicBezTo>
                  <a:cubicBezTo>
                    <a:pt x="428" y="1070"/>
                    <a:pt x="856" y="1386"/>
                    <a:pt x="1173" y="1711"/>
                  </a:cubicBezTo>
                  <a:cubicBezTo>
                    <a:pt x="1387" y="1386"/>
                    <a:pt x="1498" y="1172"/>
                    <a:pt x="1601" y="1070"/>
                  </a:cubicBezTo>
                  <a:cubicBezTo>
                    <a:pt x="1814" y="744"/>
                    <a:pt x="1601" y="214"/>
                    <a:pt x="1284" y="103"/>
                  </a:cubicBezTo>
                  <a:cubicBezTo>
                    <a:pt x="1173" y="0"/>
                    <a:pt x="1070" y="0"/>
                    <a:pt x="9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0" name="Google Shape;2970;p77"/>
            <p:cNvSpPr/>
            <p:nvPr/>
          </p:nvSpPr>
          <p:spPr>
            <a:xfrm>
              <a:off x="2603232" y="2755930"/>
              <a:ext cx="37255" cy="34488"/>
            </a:xfrm>
            <a:custGeom>
              <a:rect b="b" l="l" r="r" t="t"/>
              <a:pathLst>
                <a:path extrusionOk="0" h="1284" w="1387">
                  <a:moveTo>
                    <a:pt x="642" y="0"/>
                  </a:moveTo>
                  <a:lnTo>
                    <a:pt x="531" y="111"/>
                  </a:lnTo>
                  <a:cubicBezTo>
                    <a:pt x="428" y="325"/>
                    <a:pt x="215" y="539"/>
                    <a:pt x="1" y="856"/>
                  </a:cubicBezTo>
                  <a:cubicBezTo>
                    <a:pt x="103" y="967"/>
                    <a:pt x="103" y="1069"/>
                    <a:pt x="215" y="1283"/>
                  </a:cubicBezTo>
                  <a:cubicBezTo>
                    <a:pt x="642" y="1181"/>
                    <a:pt x="959" y="1181"/>
                    <a:pt x="1173" y="1181"/>
                  </a:cubicBezTo>
                  <a:lnTo>
                    <a:pt x="1284" y="1181"/>
                  </a:lnTo>
                  <a:cubicBezTo>
                    <a:pt x="1284" y="1069"/>
                    <a:pt x="1387" y="967"/>
                    <a:pt x="1387" y="967"/>
                  </a:cubicBezTo>
                  <a:cubicBezTo>
                    <a:pt x="1387" y="753"/>
                    <a:pt x="1387" y="539"/>
                    <a:pt x="1284" y="325"/>
                  </a:cubicBezTo>
                  <a:cubicBezTo>
                    <a:pt x="1173" y="111"/>
                    <a:pt x="856" y="0"/>
                    <a:pt x="6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1" name="Google Shape;2971;p77"/>
            <p:cNvSpPr/>
            <p:nvPr/>
          </p:nvSpPr>
          <p:spPr>
            <a:xfrm>
              <a:off x="2462381" y="2764660"/>
              <a:ext cx="57480" cy="86194"/>
            </a:xfrm>
            <a:custGeom>
              <a:rect b="b" l="l" r="r" t="t"/>
              <a:pathLst>
                <a:path extrusionOk="0" h="3209" w="2140">
                  <a:moveTo>
                    <a:pt x="2139" y="0"/>
                  </a:moveTo>
                  <a:cubicBezTo>
                    <a:pt x="967" y="103"/>
                    <a:pt x="1" y="1172"/>
                    <a:pt x="1" y="2353"/>
                  </a:cubicBezTo>
                  <a:cubicBezTo>
                    <a:pt x="1" y="2669"/>
                    <a:pt x="112" y="2994"/>
                    <a:pt x="214" y="3208"/>
                  </a:cubicBezTo>
                  <a:lnTo>
                    <a:pt x="2139" y="2139"/>
                  </a:lnTo>
                  <a:lnTo>
                    <a:pt x="213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2" name="Google Shape;2972;p77"/>
            <p:cNvSpPr/>
            <p:nvPr/>
          </p:nvSpPr>
          <p:spPr>
            <a:xfrm>
              <a:off x="2540058" y="2764660"/>
              <a:ext cx="54472" cy="86194"/>
            </a:xfrm>
            <a:custGeom>
              <a:rect b="b" l="l" r="r" t="t"/>
              <a:pathLst>
                <a:path extrusionOk="0" h="3209" w="2028">
                  <a:moveTo>
                    <a:pt x="0" y="0"/>
                  </a:moveTo>
                  <a:lnTo>
                    <a:pt x="0" y="2139"/>
                  </a:lnTo>
                  <a:lnTo>
                    <a:pt x="1925" y="3208"/>
                  </a:lnTo>
                  <a:cubicBezTo>
                    <a:pt x="2028" y="2994"/>
                    <a:pt x="2028" y="2669"/>
                    <a:pt x="2028" y="2353"/>
                  </a:cubicBezTo>
                  <a:cubicBezTo>
                    <a:pt x="2028" y="1172"/>
                    <a:pt x="1172" y="103"/>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3" name="Google Shape;2973;p77"/>
            <p:cNvSpPr/>
            <p:nvPr/>
          </p:nvSpPr>
          <p:spPr>
            <a:xfrm>
              <a:off x="2603232" y="2868042"/>
              <a:ext cx="37255" cy="34515"/>
            </a:xfrm>
            <a:custGeom>
              <a:rect b="b" l="l" r="r" t="t"/>
              <a:pathLst>
                <a:path extrusionOk="0" h="1285" w="1387">
                  <a:moveTo>
                    <a:pt x="215" y="1"/>
                  </a:moveTo>
                  <a:cubicBezTo>
                    <a:pt x="103" y="103"/>
                    <a:pt x="103" y="215"/>
                    <a:pt x="1" y="317"/>
                  </a:cubicBezTo>
                  <a:cubicBezTo>
                    <a:pt x="215" y="642"/>
                    <a:pt x="428" y="959"/>
                    <a:pt x="531" y="1070"/>
                  </a:cubicBezTo>
                  <a:cubicBezTo>
                    <a:pt x="531" y="1173"/>
                    <a:pt x="642" y="1173"/>
                    <a:pt x="642" y="1284"/>
                  </a:cubicBezTo>
                  <a:cubicBezTo>
                    <a:pt x="856" y="1284"/>
                    <a:pt x="1173" y="1070"/>
                    <a:pt x="1284" y="856"/>
                  </a:cubicBezTo>
                  <a:cubicBezTo>
                    <a:pt x="1387" y="642"/>
                    <a:pt x="1387" y="429"/>
                    <a:pt x="1387" y="317"/>
                  </a:cubicBezTo>
                  <a:cubicBezTo>
                    <a:pt x="1387" y="215"/>
                    <a:pt x="1284" y="103"/>
                    <a:pt x="1284" y="103"/>
                  </a:cubicBezTo>
                  <a:lnTo>
                    <a:pt x="1173" y="103"/>
                  </a:lnTo>
                  <a:cubicBezTo>
                    <a:pt x="959" y="103"/>
                    <a:pt x="642" y="103"/>
                    <a:pt x="2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4" name="Google Shape;2974;p77"/>
            <p:cNvSpPr/>
            <p:nvPr/>
          </p:nvSpPr>
          <p:spPr>
            <a:xfrm>
              <a:off x="2456633" y="2893774"/>
              <a:ext cx="45984" cy="45984"/>
            </a:xfrm>
            <a:custGeom>
              <a:rect b="b" l="l" r="r" t="t"/>
              <a:pathLst>
                <a:path extrusionOk="0" h="1712" w="1712">
                  <a:moveTo>
                    <a:pt x="540" y="1"/>
                  </a:moveTo>
                  <a:cubicBezTo>
                    <a:pt x="326" y="215"/>
                    <a:pt x="215" y="429"/>
                    <a:pt x="112" y="540"/>
                  </a:cubicBezTo>
                  <a:cubicBezTo>
                    <a:pt x="1" y="754"/>
                    <a:pt x="1" y="968"/>
                    <a:pt x="1" y="1182"/>
                  </a:cubicBezTo>
                  <a:cubicBezTo>
                    <a:pt x="112" y="1284"/>
                    <a:pt x="215" y="1498"/>
                    <a:pt x="428" y="1609"/>
                  </a:cubicBezTo>
                  <a:cubicBezTo>
                    <a:pt x="540" y="1712"/>
                    <a:pt x="754" y="1712"/>
                    <a:pt x="967" y="1712"/>
                  </a:cubicBezTo>
                  <a:cubicBezTo>
                    <a:pt x="1181" y="1609"/>
                    <a:pt x="1284" y="1498"/>
                    <a:pt x="1395" y="1284"/>
                  </a:cubicBezTo>
                  <a:cubicBezTo>
                    <a:pt x="1498" y="1182"/>
                    <a:pt x="1609" y="968"/>
                    <a:pt x="1712" y="643"/>
                  </a:cubicBezTo>
                  <a:cubicBezTo>
                    <a:pt x="1284" y="540"/>
                    <a:pt x="856" y="326"/>
                    <a:pt x="54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5" name="Google Shape;2975;p77"/>
            <p:cNvSpPr/>
            <p:nvPr/>
          </p:nvSpPr>
          <p:spPr>
            <a:xfrm>
              <a:off x="2453893" y="2718703"/>
              <a:ext cx="48724" cy="45984"/>
            </a:xfrm>
            <a:custGeom>
              <a:rect b="b" l="l" r="r" t="t"/>
              <a:pathLst>
                <a:path extrusionOk="0" h="1712" w="1814">
                  <a:moveTo>
                    <a:pt x="856" y="0"/>
                  </a:moveTo>
                  <a:cubicBezTo>
                    <a:pt x="744" y="0"/>
                    <a:pt x="642" y="0"/>
                    <a:pt x="530" y="103"/>
                  </a:cubicBezTo>
                  <a:cubicBezTo>
                    <a:pt x="103" y="214"/>
                    <a:pt x="0" y="744"/>
                    <a:pt x="214" y="1070"/>
                  </a:cubicBezTo>
                  <a:cubicBezTo>
                    <a:pt x="317" y="1172"/>
                    <a:pt x="428" y="1386"/>
                    <a:pt x="642" y="1711"/>
                  </a:cubicBezTo>
                  <a:cubicBezTo>
                    <a:pt x="958" y="1386"/>
                    <a:pt x="1386" y="1070"/>
                    <a:pt x="1814" y="958"/>
                  </a:cubicBezTo>
                  <a:cubicBezTo>
                    <a:pt x="1711" y="642"/>
                    <a:pt x="1600" y="428"/>
                    <a:pt x="1497" y="317"/>
                  </a:cubicBezTo>
                  <a:cubicBezTo>
                    <a:pt x="1386" y="103"/>
                    <a:pt x="1172" y="0"/>
                    <a:pt x="8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6" name="Google Shape;2976;p77"/>
            <p:cNvSpPr/>
            <p:nvPr/>
          </p:nvSpPr>
          <p:spPr>
            <a:xfrm>
              <a:off x="2614728" y="2807608"/>
              <a:ext cx="40236" cy="40236"/>
            </a:xfrm>
            <a:custGeom>
              <a:rect b="b" l="l" r="r" t="t"/>
              <a:pathLst>
                <a:path extrusionOk="0" h="1498" w="1498">
                  <a:moveTo>
                    <a:pt x="745" y="1"/>
                  </a:moveTo>
                  <a:cubicBezTo>
                    <a:pt x="642" y="1"/>
                    <a:pt x="317" y="1"/>
                    <a:pt x="0" y="112"/>
                  </a:cubicBezTo>
                  <a:cubicBezTo>
                    <a:pt x="103" y="326"/>
                    <a:pt x="103" y="540"/>
                    <a:pt x="103" y="754"/>
                  </a:cubicBezTo>
                  <a:cubicBezTo>
                    <a:pt x="103" y="968"/>
                    <a:pt x="103" y="1284"/>
                    <a:pt x="0" y="1498"/>
                  </a:cubicBezTo>
                  <a:lnTo>
                    <a:pt x="745" y="1498"/>
                  </a:lnTo>
                  <a:cubicBezTo>
                    <a:pt x="1172" y="1498"/>
                    <a:pt x="1498" y="1181"/>
                    <a:pt x="1498" y="754"/>
                  </a:cubicBezTo>
                  <a:cubicBezTo>
                    <a:pt x="1498" y="326"/>
                    <a:pt x="1172" y="1"/>
                    <a:pt x="7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7" name="Google Shape;2977;p77"/>
            <p:cNvSpPr/>
            <p:nvPr/>
          </p:nvSpPr>
          <p:spPr>
            <a:xfrm>
              <a:off x="2511319" y="2916766"/>
              <a:ext cx="37255" cy="37470"/>
            </a:xfrm>
            <a:custGeom>
              <a:rect b="b" l="l" r="r" t="t"/>
              <a:pathLst>
                <a:path extrusionOk="0" h="1395" w="1387">
                  <a:moveTo>
                    <a:pt x="531" y="0"/>
                  </a:moveTo>
                  <a:cubicBezTo>
                    <a:pt x="317" y="326"/>
                    <a:pt x="215" y="753"/>
                    <a:pt x="103" y="856"/>
                  </a:cubicBezTo>
                  <a:lnTo>
                    <a:pt x="1" y="967"/>
                  </a:lnTo>
                  <a:cubicBezTo>
                    <a:pt x="103" y="1181"/>
                    <a:pt x="429" y="1395"/>
                    <a:pt x="642" y="1395"/>
                  </a:cubicBezTo>
                  <a:cubicBezTo>
                    <a:pt x="959" y="1395"/>
                    <a:pt x="1173" y="1181"/>
                    <a:pt x="1387" y="967"/>
                  </a:cubicBezTo>
                  <a:cubicBezTo>
                    <a:pt x="1284" y="967"/>
                    <a:pt x="1284" y="856"/>
                    <a:pt x="1284" y="856"/>
                  </a:cubicBezTo>
                  <a:cubicBezTo>
                    <a:pt x="1173" y="753"/>
                    <a:pt x="1070" y="326"/>
                    <a:pt x="8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8" name="Google Shape;2978;p77"/>
            <p:cNvSpPr/>
            <p:nvPr/>
          </p:nvSpPr>
          <p:spPr>
            <a:xfrm>
              <a:off x="2557275" y="2893774"/>
              <a:ext cx="45984" cy="45984"/>
            </a:xfrm>
            <a:custGeom>
              <a:rect b="b" l="l" r="r" t="t"/>
              <a:pathLst>
                <a:path extrusionOk="0" h="1712" w="1712">
                  <a:moveTo>
                    <a:pt x="1173" y="1"/>
                  </a:moveTo>
                  <a:cubicBezTo>
                    <a:pt x="856" y="326"/>
                    <a:pt x="428" y="540"/>
                    <a:pt x="1" y="643"/>
                  </a:cubicBezTo>
                  <a:cubicBezTo>
                    <a:pt x="103" y="968"/>
                    <a:pt x="215" y="1182"/>
                    <a:pt x="215" y="1284"/>
                  </a:cubicBezTo>
                  <a:cubicBezTo>
                    <a:pt x="317" y="1498"/>
                    <a:pt x="531" y="1609"/>
                    <a:pt x="745" y="1712"/>
                  </a:cubicBezTo>
                  <a:cubicBezTo>
                    <a:pt x="959" y="1712"/>
                    <a:pt x="1070" y="1712"/>
                    <a:pt x="1284" y="1609"/>
                  </a:cubicBezTo>
                  <a:cubicBezTo>
                    <a:pt x="1498" y="1498"/>
                    <a:pt x="1601" y="1284"/>
                    <a:pt x="1601" y="1182"/>
                  </a:cubicBezTo>
                  <a:cubicBezTo>
                    <a:pt x="1712" y="968"/>
                    <a:pt x="1712" y="754"/>
                    <a:pt x="1601" y="540"/>
                  </a:cubicBezTo>
                  <a:cubicBezTo>
                    <a:pt x="1498" y="429"/>
                    <a:pt x="1387" y="215"/>
                    <a:pt x="11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79" name="Google Shape;2979;p77"/>
            <p:cNvSpPr/>
            <p:nvPr/>
          </p:nvSpPr>
          <p:spPr>
            <a:xfrm>
              <a:off x="2416424" y="2868042"/>
              <a:ext cx="40236" cy="34515"/>
            </a:xfrm>
            <a:custGeom>
              <a:rect b="b" l="l" r="r" t="t"/>
              <a:pathLst>
                <a:path extrusionOk="0" h="1285" w="1498">
                  <a:moveTo>
                    <a:pt x="1284" y="1"/>
                  </a:moveTo>
                  <a:cubicBezTo>
                    <a:pt x="856" y="103"/>
                    <a:pt x="540" y="103"/>
                    <a:pt x="326" y="103"/>
                  </a:cubicBezTo>
                  <a:lnTo>
                    <a:pt x="214" y="103"/>
                  </a:lnTo>
                  <a:cubicBezTo>
                    <a:pt x="112" y="103"/>
                    <a:pt x="112" y="215"/>
                    <a:pt x="112" y="317"/>
                  </a:cubicBezTo>
                  <a:cubicBezTo>
                    <a:pt x="1" y="429"/>
                    <a:pt x="112" y="642"/>
                    <a:pt x="214" y="856"/>
                  </a:cubicBezTo>
                  <a:cubicBezTo>
                    <a:pt x="326" y="1070"/>
                    <a:pt x="540" y="1284"/>
                    <a:pt x="856" y="1284"/>
                  </a:cubicBezTo>
                  <a:lnTo>
                    <a:pt x="856" y="1070"/>
                  </a:lnTo>
                  <a:cubicBezTo>
                    <a:pt x="967" y="959"/>
                    <a:pt x="1181" y="642"/>
                    <a:pt x="1498" y="317"/>
                  </a:cubicBezTo>
                  <a:cubicBezTo>
                    <a:pt x="1395" y="215"/>
                    <a:pt x="1395" y="103"/>
                    <a:pt x="12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0" name="Google Shape;2980;p77"/>
            <p:cNvSpPr/>
            <p:nvPr/>
          </p:nvSpPr>
          <p:spPr>
            <a:xfrm>
              <a:off x="2465362" y="2974218"/>
              <a:ext cx="129170" cy="97663"/>
            </a:xfrm>
            <a:custGeom>
              <a:rect b="b" l="l" r="r" t="t"/>
              <a:pathLst>
                <a:path extrusionOk="0" h="3636" w="4809">
                  <a:moveTo>
                    <a:pt x="2028" y="0"/>
                  </a:moveTo>
                  <a:lnTo>
                    <a:pt x="2028" y="1069"/>
                  </a:lnTo>
                  <a:cubicBezTo>
                    <a:pt x="1814" y="967"/>
                    <a:pt x="1601" y="856"/>
                    <a:pt x="1284" y="856"/>
                  </a:cubicBezTo>
                  <a:lnTo>
                    <a:pt x="1" y="856"/>
                  </a:lnTo>
                  <a:lnTo>
                    <a:pt x="1" y="1395"/>
                  </a:lnTo>
                  <a:cubicBezTo>
                    <a:pt x="1" y="2036"/>
                    <a:pt x="429" y="2464"/>
                    <a:pt x="1070" y="2464"/>
                  </a:cubicBezTo>
                  <a:lnTo>
                    <a:pt x="2028" y="2464"/>
                  </a:lnTo>
                  <a:lnTo>
                    <a:pt x="2028" y="3636"/>
                  </a:lnTo>
                  <a:lnTo>
                    <a:pt x="2781" y="3636"/>
                  </a:lnTo>
                  <a:lnTo>
                    <a:pt x="2781" y="2464"/>
                  </a:lnTo>
                  <a:lnTo>
                    <a:pt x="3739" y="2464"/>
                  </a:lnTo>
                  <a:cubicBezTo>
                    <a:pt x="4381" y="2464"/>
                    <a:pt x="4809" y="2036"/>
                    <a:pt x="4809" y="1395"/>
                  </a:cubicBezTo>
                  <a:lnTo>
                    <a:pt x="4809" y="856"/>
                  </a:lnTo>
                  <a:lnTo>
                    <a:pt x="3423" y="856"/>
                  </a:lnTo>
                  <a:cubicBezTo>
                    <a:pt x="3209" y="856"/>
                    <a:pt x="2995" y="967"/>
                    <a:pt x="2781" y="1069"/>
                  </a:cubicBezTo>
                  <a:lnTo>
                    <a:pt x="278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1" name="Google Shape;2981;p77"/>
            <p:cNvSpPr/>
            <p:nvPr/>
          </p:nvSpPr>
          <p:spPr>
            <a:xfrm>
              <a:off x="2404928" y="2807608"/>
              <a:ext cx="37497" cy="40236"/>
            </a:xfrm>
            <a:custGeom>
              <a:rect b="b" l="l" r="r" t="t"/>
              <a:pathLst>
                <a:path extrusionOk="0" h="1498" w="1396">
                  <a:moveTo>
                    <a:pt x="754" y="1"/>
                  </a:moveTo>
                  <a:cubicBezTo>
                    <a:pt x="326" y="1"/>
                    <a:pt x="1" y="326"/>
                    <a:pt x="1" y="754"/>
                  </a:cubicBezTo>
                  <a:cubicBezTo>
                    <a:pt x="1" y="1181"/>
                    <a:pt x="326" y="1498"/>
                    <a:pt x="754" y="1498"/>
                  </a:cubicBezTo>
                  <a:lnTo>
                    <a:pt x="1395" y="1498"/>
                  </a:lnTo>
                  <a:lnTo>
                    <a:pt x="1395" y="754"/>
                  </a:lnTo>
                  <a:lnTo>
                    <a:pt x="1395" y="112"/>
                  </a:lnTo>
                  <a:cubicBezTo>
                    <a:pt x="1070" y="1"/>
                    <a:pt x="856" y="1"/>
                    <a:pt x="75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2" name="Google Shape;2982;p77"/>
            <p:cNvSpPr/>
            <p:nvPr/>
          </p:nvSpPr>
          <p:spPr>
            <a:xfrm>
              <a:off x="2540058" y="2847817"/>
              <a:ext cx="40236" cy="45984"/>
            </a:xfrm>
            <a:custGeom>
              <a:rect b="b" l="l" r="r" t="t"/>
              <a:pathLst>
                <a:path extrusionOk="0" h="1712" w="1498">
                  <a:moveTo>
                    <a:pt x="0" y="1"/>
                  </a:moveTo>
                  <a:lnTo>
                    <a:pt x="0" y="1712"/>
                  </a:lnTo>
                  <a:cubicBezTo>
                    <a:pt x="642" y="1609"/>
                    <a:pt x="1172" y="1284"/>
                    <a:pt x="1497" y="856"/>
                  </a:cubicBezTo>
                  <a:lnTo>
                    <a:pt x="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3" name="Google Shape;2983;p77"/>
            <p:cNvSpPr/>
            <p:nvPr/>
          </p:nvSpPr>
          <p:spPr>
            <a:xfrm>
              <a:off x="2416424" y="2755930"/>
              <a:ext cx="40236" cy="34488"/>
            </a:xfrm>
            <a:custGeom>
              <a:rect b="b" l="l" r="r" t="t"/>
              <a:pathLst>
                <a:path extrusionOk="0" h="1284" w="1498">
                  <a:moveTo>
                    <a:pt x="856" y="0"/>
                  </a:moveTo>
                  <a:cubicBezTo>
                    <a:pt x="540" y="0"/>
                    <a:pt x="326" y="111"/>
                    <a:pt x="214" y="325"/>
                  </a:cubicBezTo>
                  <a:cubicBezTo>
                    <a:pt x="112" y="539"/>
                    <a:pt x="1" y="753"/>
                    <a:pt x="112" y="967"/>
                  </a:cubicBezTo>
                  <a:cubicBezTo>
                    <a:pt x="112" y="967"/>
                    <a:pt x="112" y="1069"/>
                    <a:pt x="214" y="1181"/>
                  </a:cubicBezTo>
                  <a:lnTo>
                    <a:pt x="326" y="1181"/>
                  </a:lnTo>
                  <a:cubicBezTo>
                    <a:pt x="540" y="1181"/>
                    <a:pt x="856" y="1181"/>
                    <a:pt x="1284" y="1283"/>
                  </a:cubicBezTo>
                  <a:cubicBezTo>
                    <a:pt x="1395" y="1069"/>
                    <a:pt x="1395" y="967"/>
                    <a:pt x="1498" y="856"/>
                  </a:cubicBezTo>
                  <a:cubicBezTo>
                    <a:pt x="1181" y="539"/>
                    <a:pt x="967" y="325"/>
                    <a:pt x="856" y="111"/>
                  </a:cubicBezTo>
                  <a:lnTo>
                    <a:pt x="85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4" name="Google Shape;2984;p77"/>
            <p:cNvSpPr/>
            <p:nvPr/>
          </p:nvSpPr>
          <p:spPr>
            <a:xfrm>
              <a:off x="2479624" y="2847817"/>
              <a:ext cx="40236" cy="45984"/>
            </a:xfrm>
            <a:custGeom>
              <a:rect b="b" l="l" r="r" t="t"/>
              <a:pathLst>
                <a:path extrusionOk="0" h="1712" w="1498">
                  <a:moveTo>
                    <a:pt x="1497" y="1"/>
                  </a:moveTo>
                  <a:lnTo>
                    <a:pt x="0" y="856"/>
                  </a:lnTo>
                  <a:cubicBezTo>
                    <a:pt x="325" y="1284"/>
                    <a:pt x="856" y="1609"/>
                    <a:pt x="1497" y="1712"/>
                  </a:cubicBezTo>
                  <a:lnTo>
                    <a:pt x="149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85" name="Google Shape;2985;p77"/>
          <p:cNvGrpSpPr/>
          <p:nvPr/>
        </p:nvGrpSpPr>
        <p:grpSpPr>
          <a:xfrm>
            <a:off x="3077033" y="2701459"/>
            <a:ext cx="373433" cy="373435"/>
            <a:chOff x="3077033" y="2701459"/>
            <a:chExt cx="373433" cy="373435"/>
          </a:xfrm>
        </p:grpSpPr>
        <p:sp>
          <p:nvSpPr>
            <p:cNvPr id="2986" name="Google Shape;2986;p77"/>
            <p:cNvSpPr/>
            <p:nvPr/>
          </p:nvSpPr>
          <p:spPr>
            <a:xfrm>
              <a:off x="3217911" y="2830600"/>
              <a:ext cx="160865" cy="140881"/>
            </a:xfrm>
            <a:custGeom>
              <a:rect b="b" l="l" r="r" t="t"/>
              <a:pathLst>
                <a:path extrusionOk="0" h="5245" w="5989">
                  <a:moveTo>
                    <a:pt x="2994" y="0"/>
                  </a:moveTo>
                  <a:cubicBezTo>
                    <a:pt x="2566" y="0"/>
                    <a:pt x="2028" y="112"/>
                    <a:pt x="1711" y="214"/>
                  </a:cubicBezTo>
                  <a:lnTo>
                    <a:pt x="1711" y="428"/>
                  </a:lnTo>
                  <a:cubicBezTo>
                    <a:pt x="1711" y="642"/>
                    <a:pt x="1925" y="856"/>
                    <a:pt x="2139" y="856"/>
                  </a:cubicBezTo>
                  <a:cubicBezTo>
                    <a:pt x="2780" y="856"/>
                    <a:pt x="3422" y="1395"/>
                    <a:pt x="3422" y="2139"/>
                  </a:cubicBezTo>
                  <a:cubicBezTo>
                    <a:pt x="3422" y="2892"/>
                    <a:pt x="2780" y="3422"/>
                    <a:pt x="2139" y="3422"/>
                  </a:cubicBezTo>
                  <a:lnTo>
                    <a:pt x="0" y="3422"/>
                  </a:lnTo>
                  <a:cubicBezTo>
                    <a:pt x="103" y="4175"/>
                    <a:pt x="428" y="4817"/>
                    <a:pt x="856" y="5244"/>
                  </a:cubicBezTo>
                  <a:cubicBezTo>
                    <a:pt x="1069" y="4706"/>
                    <a:pt x="1600" y="4389"/>
                    <a:pt x="2139" y="4389"/>
                  </a:cubicBezTo>
                  <a:lnTo>
                    <a:pt x="2994" y="4389"/>
                  </a:lnTo>
                  <a:cubicBezTo>
                    <a:pt x="3208" y="4389"/>
                    <a:pt x="3422" y="4175"/>
                    <a:pt x="3422" y="3850"/>
                  </a:cubicBezTo>
                  <a:cubicBezTo>
                    <a:pt x="3422" y="3208"/>
                    <a:pt x="4064" y="2567"/>
                    <a:pt x="4705" y="2567"/>
                  </a:cubicBezTo>
                  <a:lnTo>
                    <a:pt x="5988" y="2567"/>
                  </a:lnTo>
                  <a:cubicBezTo>
                    <a:pt x="5877" y="1070"/>
                    <a:pt x="4594" y="0"/>
                    <a:pt x="2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7" name="Google Shape;2987;p77"/>
            <p:cNvSpPr/>
            <p:nvPr/>
          </p:nvSpPr>
          <p:spPr>
            <a:xfrm>
              <a:off x="3077033" y="2701459"/>
              <a:ext cx="45984" cy="373435"/>
            </a:xfrm>
            <a:custGeom>
              <a:rect b="b" l="l" r="r" t="t"/>
              <a:pathLst>
                <a:path extrusionOk="0" h="13903" w="1712">
                  <a:moveTo>
                    <a:pt x="856" y="1"/>
                  </a:moveTo>
                  <a:cubicBezTo>
                    <a:pt x="429" y="1"/>
                    <a:pt x="1" y="428"/>
                    <a:pt x="1" y="856"/>
                  </a:cubicBezTo>
                  <a:cubicBezTo>
                    <a:pt x="1" y="1173"/>
                    <a:pt x="215" y="1498"/>
                    <a:pt x="540" y="1712"/>
                  </a:cubicBezTo>
                  <a:cubicBezTo>
                    <a:pt x="215" y="1814"/>
                    <a:pt x="1" y="2028"/>
                    <a:pt x="1" y="2456"/>
                  </a:cubicBezTo>
                  <a:lnTo>
                    <a:pt x="1" y="13902"/>
                  </a:lnTo>
                  <a:lnTo>
                    <a:pt x="1712" y="13902"/>
                  </a:lnTo>
                  <a:lnTo>
                    <a:pt x="1712" y="2456"/>
                  </a:lnTo>
                  <a:cubicBezTo>
                    <a:pt x="1712" y="2028"/>
                    <a:pt x="1498" y="1814"/>
                    <a:pt x="1284" y="1712"/>
                  </a:cubicBezTo>
                  <a:cubicBezTo>
                    <a:pt x="1498" y="1498"/>
                    <a:pt x="1712" y="1173"/>
                    <a:pt x="1712" y="856"/>
                  </a:cubicBezTo>
                  <a:cubicBezTo>
                    <a:pt x="1712" y="428"/>
                    <a:pt x="1395" y="1"/>
                    <a:pt x="85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8" name="Google Shape;2988;p77"/>
            <p:cNvSpPr/>
            <p:nvPr/>
          </p:nvSpPr>
          <p:spPr>
            <a:xfrm>
              <a:off x="3217911" y="2850825"/>
              <a:ext cx="68950" cy="48724"/>
            </a:xfrm>
            <a:custGeom>
              <a:rect b="b" l="l" r="r" t="t"/>
              <a:pathLst>
                <a:path extrusionOk="0" h="1814" w="2567">
                  <a:moveTo>
                    <a:pt x="856" y="0"/>
                  </a:moveTo>
                  <a:cubicBezTo>
                    <a:pt x="428" y="531"/>
                    <a:pt x="103" y="1172"/>
                    <a:pt x="0" y="1814"/>
                  </a:cubicBezTo>
                  <a:lnTo>
                    <a:pt x="2139" y="1814"/>
                  </a:lnTo>
                  <a:cubicBezTo>
                    <a:pt x="2353" y="1814"/>
                    <a:pt x="2566" y="1600"/>
                    <a:pt x="2566" y="1386"/>
                  </a:cubicBezTo>
                  <a:cubicBezTo>
                    <a:pt x="2566" y="1172"/>
                    <a:pt x="2353" y="958"/>
                    <a:pt x="2139" y="958"/>
                  </a:cubicBezTo>
                  <a:cubicBezTo>
                    <a:pt x="1600" y="958"/>
                    <a:pt x="1069" y="531"/>
                    <a:pt x="8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89" name="Google Shape;2989;p77"/>
            <p:cNvSpPr/>
            <p:nvPr/>
          </p:nvSpPr>
          <p:spPr>
            <a:xfrm>
              <a:off x="3263840" y="2922514"/>
              <a:ext cx="114934" cy="71931"/>
            </a:xfrm>
            <a:custGeom>
              <a:rect b="b" l="l" r="r" t="t"/>
              <a:pathLst>
                <a:path extrusionOk="0" h="2678" w="4279">
                  <a:moveTo>
                    <a:pt x="2995" y="0"/>
                  </a:moveTo>
                  <a:cubicBezTo>
                    <a:pt x="2781" y="0"/>
                    <a:pt x="2567" y="214"/>
                    <a:pt x="2567" y="428"/>
                  </a:cubicBezTo>
                  <a:cubicBezTo>
                    <a:pt x="2567" y="1181"/>
                    <a:pt x="2028" y="1711"/>
                    <a:pt x="1284" y="1711"/>
                  </a:cubicBezTo>
                  <a:lnTo>
                    <a:pt x="429" y="1711"/>
                  </a:lnTo>
                  <a:cubicBezTo>
                    <a:pt x="215" y="1711"/>
                    <a:pt x="1" y="1925"/>
                    <a:pt x="1" y="2250"/>
                  </a:cubicBezTo>
                  <a:lnTo>
                    <a:pt x="1" y="2353"/>
                  </a:lnTo>
                  <a:cubicBezTo>
                    <a:pt x="318" y="2567"/>
                    <a:pt x="856" y="2678"/>
                    <a:pt x="1284" y="2678"/>
                  </a:cubicBezTo>
                  <a:cubicBezTo>
                    <a:pt x="2884" y="2678"/>
                    <a:pt x="4167" y="1497"/>
                    <a:pt x="42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0" name="Google Shape;2990;p77"/>
            <p:cNvSpPr/>
            <p:nvPr/>
          </p:nvSpPr>
          <p:spPr>
            <a:xfrm>
              <a:off x="3145981" y="2765170"/>
              <a:ext cx="304485" cy="294117"/>
            </a:xfrm>
            <a:custGeom>
              <a:rect b="b" l="l" r="r" t="t"/>
              <a:pathLst>
                <a:path extrusionOk="0" h="10950" w="11336">
                  <a:moveTo>
                    <a:pt x="5672" y="1581"/>
                  </a:moveTo>
                  <a:cubicBezTo>
                    <a:pt x="7811" y="1581"/>
                    <a:pt x="9522" y="3292"/>
                    <a:pt x="9522" y="5431"/>
                  </a:cubicBezTo>
                  <a:cubicBezTo>
                    <a:pt x="9522" y="7569"/>
                    <a:pt x="7811" y="9280"/>
                    <a:pt x="5672" y="9280"/>
                  </a:cubicBezTo>
                  <a:cubicBezTo>
                    <a:pt x="3534" y="9280"/>
                    <a:pt x="1823" y="7569"/>
                    <a:pt x="1823" y="5431"/>
                  </a:cubicBezTo>
                  <a:cubicBezTo>
                    <a:pt x="1823" y="3292"/>
                    <a:pt x="3534" y="1581"/>
                    <a:pt x="5672" y="1581"/>
                  </a:cubicBezTo>
                  <a:close/>
                  <a:moveTo>
                    <a:pt x="1581" y="1"/>
                  </a:moveTo>
                  <a:cubicBezTo>
                    <a:pt x="1056" y="1"/>
                    <a:pt x="529" y="25"/>
                    <a:pt x="0" y="84"/>
                  </a:cubicBezTo>
                  <a:lnTo>
                    <a:pt x="0" y="10350"/>
                  </a:lnTo>
                  <a:cubicBezTo>
                    <a:pt x="405" y="10316"/>
                    <a:pt x="808" y="10302"/>
                    <a:pt x="1210" y="10302"/>
                  </a:cubicBezTo>
                  <a:cubicBezTo>
                    <a:pt x="3901" y="10302"/>
                    <a:pt x="6546" y="10949"/>
                    <a:pt x="9178" y="10949"/>
                  </a:cubicBezTo>
                  <a:cubicBezTo>
                    <a:pt x="9898" y="10949"/>
                    <a:pt x="10617" y="10901"/>
                    <a:pt x="11336" y="10777"/>
                  </a:cubicBezTo>
                  <a:lnTo>
                    <a:pt x="11336" y="409"/>
                  </a:lnTo>
                  <a:cubicBezTo>
                    <a:pt x="10615" y="533"/>
                    <a:pt x="9894" y="581"/>
                    <a:pt x="9172" y="581"/>
                  </a:cubicBezTo>
                  <a:cubicBezTo>
                    <a:pt x="6663" y="581"/>
                    <a:pt x="4142"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91" name="Google Shape;2991;p77"/>
          <p:cNvGrpSpPr/>
          <p:nvPr/>
        </p:nvGrpSpPr>
        <p:grpSpPr>
          <a:xfrm>
            <a:off x="3160458" y="3347593"/>
            <a:ext cx="209588" cy="356187"/>
            <a:chOff x="3160458" y="3347593"/>
            <a:chExt cx="209588" cy="356187"/>
          </a:xfrm>
        </p:grpSpPr>
        <p:sp>
          <p:nvSpPr>
            <p:cNvPr id="2992" name="Google Shape;2992;p77"/>
            <p:cNvSpPr/>
            <p:nvPr/>
          </p:nvSpPr>
          <p:spPr>
            <a:xfrm>
              <a:off x="3174694" y="3347593"/>
              <a:ext cx="195353" cy="192586"/>
            </a:xfrm>
            <a:custGeom>
              <a:rect b="b" l="l" r="r" t="t"/>
              <a:pathLst>
                <a:path extrusionOk="0" h="7170" w="7273">
                  <a:moveTo>
                    <a:pt x="3320" y="1"/>
                  </a:moveTo>
                  <a:cubicBezTo>
                    <a:pt x="2678" y="1"/>
                    <a:pt x="2139" y="112"/>
                    <a:pt x="1609" y="428"/>
                  </a:cubicBezTo>
                  <a:cubicBezTo>
                    <a:pt x="1823" y="642"/>
                    <a:pt x="2037" y="967"/>
                    <a:pt x="2037" y="1284"/>
                  </a:cubicBezTo>
                  <a:cubicBezTo>
                    <a:pt x="2037" y="1609"/>
                    <a:pt x="2251" y="1823"/>
                    <a:pt x="2465" y="1823"/>
                  </a:cubicBezTo>
                  <a:cubicBezTo>
                    <a:pt x="3209" y="1823"/>
                    <a:pt x="3748" y="2353"/>
                    <a:pt x="3748" y="2995"/>
                  </a:cubicBezTo>
                  <a:cubicBezTo>
                    <a:pt x="3748" y="3748"/>
                    <a:pt x="3209" y="4278"/>
                    <a:pt x="2465" y="4278"/>
                  </a:cubicBezTo>
                  <a:lnTo>
                    <a:pt x="1609" y="4278"/>
                  </a:lnTo>
                  <a:cubicBezTo>
                    <a:pt x="1395" y="4278"/>
                    <a:pt x="1181" y="4492"/>
                    <a:pt x="1181" y="4706"/>
                  </a:cubicBezTo>
                  <a:cubicBezTo>
                    <a:pt x="1181" y="5348"/>
                    <a:pt x="642" y="5886"/>
                    <a:pt x="1" y="5989"/>
                  </a:cubicBezTo>
                  <a:cubicBezTo>
                    <a:pt x="326" y="6528"/>
                    <a:pt x="754" y="6845"/>
                    <a:pt x="1284" y="7170"/>
                  </a:cubicBezTo>
                  <a:cubicBezTo>
                    <a:pt x="1284" y="6528"/>
                    <a:pt x="1823" y="6100"/>
                    <a:pt x="2465" y="6100"/>
                  </a:cubicBezTo>
                  <a:lnTo>
                    <a:pt x="3320" y="6100"/>
                  </a:lnTo>
                  <a:cubicBezTo>
                    <a:pt x="3637" y="6100"/>
                    <a:pt x="3850" y="5886"/>
                    <a:pt x="3850" y="5673"/>
                  </a:cubicBezTo>
                  <a:cubicBezTo>
                    <a:pt x="3850" y="4920"/>
                    <a:pt x="4389" y="4389"/>
                    <a:pt x="5031" y="4389"/>
                  </a:cubicBezTo>
                  <a:lnTo>
                    <a:pt x="7272" y="4389"/>
                  </a:lnTo>
                  <a:lnTo>
                    <a:pt x="7272" y="3850"/>
                  </a:lnTo>
                  <a:lnTo>
                    <a:pt x="7272" y="3423"/>
                  </a:lnTo>
                  <a:lnTo>
                    <a:pt x="5886" y="3423"/>
                  </a:lnTo>
                  <a:cubicBezTo>
                    <a:pt x="5245" y="3423"/>
                    <a:pt x="4603" y="2892"/>
                    <a:pt x="4603" y="2139"/>
                  </a:cubicBezTo>
                  <a:cubicBezTo>
                    <a:pt x="4603" y="1498"/>
                    <a:pt x="5245" y="967"/>
                    <a:pt x="5886" y="967"/>
                  </a:cubicBezTo>
                  <a:cubicBezTo>
                    <a:pt x="5245" y="326"/>
                    <a:pt x="4278" y="1"/>
                    <a:pt x="33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3" name="Google Shape;2993;p77"/>
            <p:cNvSpPr/>
            <p:nvPr/>
          </p:nvSpPr>
          <p:spPr>
            <a:xfrm>
              <a:off x="3321293" y="3393550"/>
              <a:ext cx="43003" cy="26000"/>
            </a:xfrm>
            <a:custGeom>
              <a:rect b="b" l="l" r="r" t="t"/>
              <a:pathLst>
                <a:path extrusionOk="0" h="968" w="1601">
                  <a:moveTo>
                    <a:pt x="428" y="1"/>
                  </a:moveTo>
                  <a:cubicBezTo>
                    <a:pt x="215" y="1"/>
                    <a:pt x="1" y="215"/>
                    <a:pt x="1" y="428"/>
                  </a:cubicBezTo>
                  <a:cubicBezTo>
                    <a:pt x="1" y="754"/>
                    <a:pt x="215" y="967"/>
                    <a:pt x="428" y="967"/>
                  </a:cubicBezTo>
                  <a:lnTo>
                    <a:pt x="1600" y="967"/>
                  </a:lnTo>
                  <a:cubicBezTo>
                    <a:pt x="1498" y="642"/>
                    <a:pt x="1284" y="326"/>
                    <a:pt x="11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4" name="Google Shape;2994;p77"/>
            <p:cNvSpPr/>
            <p:nvPr/>
          </p:nvSpPr>
          <p:spPr>
            <a:xfrm>
              <a:off x="3160458" y="3370585"/>
              <a:ext cx="94681" cy="117889"/>
            </a:xfrm>
            <a:custGeom>
              <a:rect b="b" l="l" r="r" t="t"/>
              <a:pathLst>
                <a:path extrusionOk="0" h="4389" w="3525">
                  <a:moveTo>
                    <a:pt x="1386" y="0"/>
                  </a:moveTo>
                  <a:cubicBezTo>
                    <a:pt x="531" y="753"/>
                    <a:pt x="0" y="1822"/>
                    <a:pt x="0" y="2994"/>
                  </a:cubicBezTo>
                  <a:cubicBezTo>
                    <a:pt x="0" y="3533"/>
                    <a:pt x="0" y="3961"/>
                    <a:pt x="214" y="4389"/>
                  </a:cubicBezTo>
                  <a:lnTo>
                    <a:pt x="428" y="4389"/>
                  </a:lnTo>
                  <a:cubicBezTo>
                    <a:pt x="745" y="4389"/>
                    <a:pt x="856" y="4175"/>
                    <a:pt x="856" y="3850"/>
                  </a:cubicBezTo>
                  <a:cubicBezTo>
                    <a:pt x="856" y="3208"/>
                    <a:pt x="1497" y="2678"/>
                    <a:pt x="2139" y="2678"/>
                  </a:cubicBezTo>
                  <a:lnTo>
                    <a:pt x="2995" y="2678"/>
                  </a:lnTo>
                  <a:cubicBezTo>
                    <a:pt x="3311" y="2678"/>
                    <a:pt x="3525" y="2464"/>
                    <a:pt x="3525" y="2139"/>
                  </a:cubicBezTo>
                  <a:cubicBezTo>
                    <a:pt x="3525" y="1925"/>
                    <a:pt x="3311" y="1711"/>
                    <a:pt x="2995" y="1711"/>
                  </a:cubicBezTo>
                  <a:cubicBezTo>
                    <a:pt x="2353" y="1711"/>
                    <a:pt x="1814" y="1181"/>
                    <a:pt x="1814" y="428"/>
                  </a:cubicBezTo>
                  <a:cubicBezTo>
                    <a:pt x="1814" y="214"/>
                    <a:pt x="1600" y="111"/>
                    <a:pt x="13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5" name="Google Shape;2995;p77"/>
            <p:cNvSpPr/>
            <p:nvPr/>
          </p:nvSpPr>
          <p:spPr>
            <a:xfrm>
              <a:off x="3200667" y="3571629"/>
              <a:ext cx="126403" cy="132151"/>
            </a:xfrm>
            <a:custGeom>
              <a:rect b="b" l="l" r="r" t="t"/>
              <a:pathLst>
                <a:path extrusionOk="0" h="4920" w="4706">
                  <a:moveTo>
                    <a:pt x="3953" y="1"/>
                  </a:moveTo>
                  <a:cubicBezTo>
                    <a:pt x="3422" y="112"/>
                    <a:pt x="2883" y="215"/>
                    <a:pt x="2353" y="215"/>
                  </a:cubicBezTo>
                  <a:cubicBezTo>
                    <a:pt x="1814" y="215"/>
                    <a:pt x="1284" y="112"/>
                    <a:pt x="856" y="1"/>
                  </a:cubicBezTo>
                  <a:lnTo>
                    <a:pt x="856" y="1"/>
                  </a:lnTo>
                  <a:cubicBezTo>
                    <a:pt x="856" y="642"/>
                    <a:pt x="1386" y="1181"/>
                    <a:pt x="2028" y="1395"/>
                  </a:cubicBezTo>
                  <a:lnTo>
                    <a:pt x="2028" y="2464"/>
                  </a:lnTo>
                  <a:cubicBezTo>
                    <a:pt x="1814" y="2251"/>
                    <a:pt x="1600" y="2251"/>
                    <a:pt x="1386" y="2251"/>
                  </a:cubicBezTo>
                  <a:lnTo>
                    <a:pt x="0" y="2251"/>
                  </a:lnTo>
                  <a:lnTo>
                    <a:pt x="0" y="2781"/>
                  </a:lnTo>
                  <a:cubicBezTo>
                    <a:pt x="0" y="3320"/>
                    <a:pt x="531" y="3748"/>
                    <a:pt x="1070" y="3748"/>
                  </a:cubicBezTo>
                  <a:lnTo>
                    <a:pt x="2028" y="3748"/>
                  </a:lnTo>
                  <a:lnTo>
                    <a:pt x="2028" y="4920"/>
                  </a:lnTo>
                  <a:lnTo>
                    <a:pt x="2781" y="4920"/>
                  </a:lnTo>
                  <a:lnTo>
                    <a:pt x="2781" y="3748"/>
                  </a:lnTo>
                  <a:lnTo>
                    <a:pt x="3636" y="3748"/>
                  </a:lnTo>
                  <a:cubicBezTo>
                    <a:pt x="4278" y="3748"/>
                    <a:pt x="4706" y="3320"/>
                    <a:pt x="4706" y="2781"/>
                  </a:cubicBezTo>
                  <a:lnTo>
                    <a:pt x="4706" y="2251"/>
                  </a:lnTo>
                  <a:lnTo>
                    <a:pt x="3422" y="2251"/>
                  </a:lnTo>
                  <a:cubicBezTo>
                    <a:pt x="3208" y="2251"/>
                    <a:pt x="2995" y="2251"/>
                    <a:pt x="2781" y="2464"/>
                  </a:cubicBezTo>
                  <a:lnTo>
                    <a:pt x="2781" y="1395"/>
                  </a:lnTo>
                  <a:cubicBezTo>
                    <a:pt x="3422" y="1181"/>
                    <a:pt x="3850" y="642"/>
                    <a:pt x="39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6" name="Google Shape;2996;p77"/>
            <p:cNvSpPr/>
            <p:nvPr/>
          </p:nvSpPr>
          <p:spPr>
            <a:xfrm>
              <a:off x="3229380" y="3485464"/>
              <a:ext cx="134918" cy="71958"/>
            </a:xfrm>
            <a:custGeom>
              <a:rect b="b" l="l" r="r" t="t"/>
              <a:pathLst>
                <a:path extrusionOk="0" h="2679" w="5023">
                  <a:moveTo>
                    <a:pt x="2995" y="1"/>
                  </a:moveTo>
                  <a:cubicBezTo>
                    <a:pt x="2781" y="1"/>
                    <a:pt x="2567" y="215"/>
                    <a:pt x="2567" y="540"/>
                  </a:cubicBezTo>
                  <a:cubicBezTo>
                    <a:pt x="2567" y="1181"/>
                    <a:pt x="2028" y="1712"/>
                    <a:pt x="1284" y="1712"/>
                  </a:cubicBezTo>
                  <a:lnTo>
                    <a:pt x="429" y="1712"/>
                  </a:lnTo>
                  <a:cubicBezTo>
                    <a:pt x="215" y="1712"/>
                    <a:pt x="1" y="1925"/>
                    <a:pt x="1" y="2251"/>
                  </a:cubicBezTo>
                  <a:lnTo>
                    <a:pt x="1" y="2464"/>
                  </a:lnTo>
                  <a:cubicBezTo>
                    <a:pt x="429" y="2567"/>
                    <a:pt x="856" y="2678"/>
                    <a:pt x="1284" y="2678"/>
                  </a:cubicBezTo>
                  <a:cubicBezTo>
                    <a:pt x="2995" y="2678"/>
                    <a:pt x="4492" y="1609"/>
                    <a:pt x="502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2997" name="Google Shape;2997;p77"/>
          <p:cNvGrpSpPr/>
          <p:nvPr/>
        </p:nvGrpSpPr>
        <p:grpSpPr>
          <a:xfrm>
            <a:off x="3082781" y="3973744"/>
            <a:ext cx="364920" cy="367687"/>
            <a:chOff x="3082781" y="3973744"/>
            <a:chExt cx="364920" cy="367687"/>
          </a:xfrm>
        </p:grpSpPr>
        <p:sp>
          <p:nvSpPr>
            <p:cNvPr id="2998" name="Google Shape;2998;p77"/>
            <p:cNvSpPr/>
            <p:nvPr/>
          </p:nvSpPr>
          <p:spPr>
            <a:xfrm>
              <a:off x="3177675" y="4054162"/>
              <a:ext cx="189605" cy="189605"/>
            </a:xfrm>
            <a:custGeom>
              <a:rect b="b" l="l" r="r" t="t"/>
              <a:pathLst>
                <a:path extrusionOk="0" h="7059" w="7059">
                  <a:moveTo>
                    <a:pt x="3209" y="1"/>
                  </a:moveTo>
                  <a:cubicBezTo>
                    <a:pt x="2670" y="1"/>
                    <a:pt x="2028" y="112"/>
                    <a:pt x="1498" y="429"/>
                  </a:cubicBezTo>
                  <a:cubicBezTo>
                    <a:pt x="1815" y="642"/>
                    <a:pt x="1926" y="968"/>
                    <a:pt x="1926" y="1284"/>
                  </a:cubicBezTo>
                  <a:cubicBezTo>
                    <a:pt x="1926" y="1498"/>
                    <a:pt x="2140" y="1712"/>
                    <a:pt x="2354" y="1712"/>
                  </a:cubicBezTo>
                  <a:cubicBezTo>
                    <a:pt x="3098" y="1712"/>
                    <a:pt x="3637" y="2251"/>
                    <a:pt x="3637" y="2995"/>
                  </a:cubicBezTo>
                  <a:cubicBezTo>
                    <a:pt x="3637" y="3637"/>
                    <a:pt x="3098" y="4278"/>
                    <a:pt x="2354" y="4278"/>
                  </a:cubicBezTo>
                  <a:lnTo>
                    <a:pt x="1498" y="4278"/>
                  </a:lnTo>
                  <a:cubicBezTo>
                    <a:pt x="1284" y="4278"/>
                    <a:pt x="1070" y="4492"/>
                    <a:pt x="1070" y="4706"/>
                  </a:cubicBezTo>
                  <a:cubicBezTo>
                    <a:pt x="1070" y="5348"/>
                    <a:pt x="643" y="5887"/>
                    <a:pt x="1" y="5887"/>
                  </a:cubicBezTo>
                  <a:cubicBezTo>
                    <a:pt x="317" y="6417"/>
                    <a:pt x="643" y="6742"/>
                    <a:pt x="1173" y="7059"/>
                  </a:cubicBezTo>
                  <a:cubicBezTo>
                    <a:pt x="1173" y="6417"/>
                    <a:pt x="1712" y="5989"/>
                    <a:pt x="2354" y="5989"/>
                  </a:cubicBezTo>
                  <a:lnTo>
                    <a:pt x="3209" y="5989"/>
                  </a:lnTo>
                  <a:cubicBezTo>
                    <a:pt x="3526" y="5989"/>
                    <a:pt x="3637" y="5775"/>
                    <a:pt x="3637" y="5561"/>
                  </a:cubicBezTo>
                  <a:cubicBezTo>
                    <a:pt x="3637" y="4817"/>
                    <a:pt x="4278" y="4278"/>
                    <a:pt x="4920" y="4278"/>
                  </a:cubicBezTo>
                  <a:lnTo>
                    <a:pt x="7059" y="4278"/>
                  </a:lnTo>
                  <a:lnTo>
                    <a:pt x="7059" y="3851"/>
                  </a:lnTo>
                  <a:lnTo>
                    <a:pt x="7059" y="3423"/>
                  </a:lnTo>
                  <a:lnTo>
                    <a:pt x="5775" y="3423"/>
                  </a:lnTo>
                  <a:cubicBezTo>
                    <a:pt x="5023" y="3423"/>
                    <a:pt x="4492" y="2781"/>
                    <a:pt x="4492" y="2140"/>
                  </a:cubicBezTo>
                  <a:cubicBezTo>
                    <a:pt x="4492" y="1498"/>
                    <a:pt x="5023" y="968"/>
                    <a:pt x="5664" y="856"/>
                  </a:cubicBezTo>
                  <a:cubicBezTo>
                    <a:pt x="5023" y="326"/>
                    <a:pt x="4167" y="1"/>
                    <a:pt x="32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9" name="Google Shape;2999;p77"/>
            <p:cNvSpPr/>
            <p:nvPr/>
          </p:nvSpPr>
          <p:spPr>
            <a:xfrm>
              <a:off x="3160458" y="4077154"/>
              <a:ext cx="94681" cy="114907"/>
            </a:xfrm>
            <a:custGeom>
              <a:rect b="b" l="l" r="r" t="t"/>
              <a:pathLst>
                <a:path extrusionOk="0" h="4278" w="3525">
                  <a:moveTo>
                    <a:pt x="1386" y="0"/>
                  </a:moveTo>
                  <a:cubicBezTo>
                    <a:pt x="531" y="753"/>
                    <a:pt x="0" y="1822"/>
                    <a:pt x="0" y="2995"/>
                  </a:cubicBezTo>
                  <a:cubicBezTo>
                    <a:pt x="0" y="3422"/>
                    <a:pt x="103" y="3850"/>
                    <a:pt x="214" y="4278"/>
                  </a:cubicBezTo>
                  <a:lnTo>
                    <a:pt x="428" y="4278"/>
                  </a:lnTo>
                  <a:cubicBezTo>
                    <a:pt x="745" y="4278"/>
                    <a:pt x="958" y="4064"/>
                    <a:pt x="958" y="3850"/>
                  </a:cubicBezTo>
                  <a:cubicBezTo>
                    <a:pt x="958" y="3106"/>
                    <a:pt x="1497" y="2567"/>
                    <a:pt x="2139" y="2567"/>
                  </a:cubicBezTo>
                  <a:lnTo>
                    <a:pt x="2995" y="2567"/>
                  </a:lnTo>
                  <a:cubicBezTo>
                    <a:pt x="3311" y="2567"/>
                    <a:pt x="3525" y="2353"/>
                    <a:pt x="3525" y="2139"/>
                  </a:cubicBezTo>
                  <a:cubicBezTo>
                    <a:pt x="3525" y="1925"/>
                    <a:pt x="3311" y="1711"/>
                    <a:pt x="2995" y="1711"/>
                  </a:cubicBezTo>
                  <a:cubicBezTo>
                    <a:pt x="2353" y="1711"/>
                    <a:pt x="1814" y="1070"/>
                    <a:pt x="1814" y="428"/>
                  </a:cubicBezTo>
                  <a:cubicBezTo>
                    <a:pt x="1814" y="214"/>
                    <a:pt x="1600" y="0"/>
                    <a:pt x="13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0" name="Google Shape;3000;p77"/>
            <p:cNvSpPr/>
            <p:nvPr/>
          </p:nvSpPr>
          <p:spPr>
            <a:xfrm>
              <a:off x="3321293" y="4100118"/>
              <a:ext cx="40236" cy="23019"/>
            </a:xfrm>
            <a:custGeom>
              <a:rect b="b" l="l" r="r" t="t"/>
              <a:pathLst>
                <a:path extrusionOk="0" h="857" w="1498">
                  <a:moveTo>
                    <a:pt x="428" y="1"/>
                  </a:moveTo>
                  <a:cubicBezTo>
                    <a:pt x="215" y="1"/>
                    <a:pt x="1" y="215"/>
                    <a:pt x="1" y="429"/>
                  </a:cubicBezTo>
                  <a:cubicBezTo>
                    <a:pt x="1" y="642"/>
                    <a:pt x="215" y="856"/>
                    <a:pt x="428" y="856"/>
                  </a:cubicBezTo>
                  <a:lnTo>
                    <a:pt x="1498" y="856"/>
                  </a:lnTo>
                  <a:cubicBezTo>
                    <a:pt x="1387" y="540"/>
                    <a:pt x="1284" y="215"/>
                    <a:pt x="10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1" name="Google Shape;3001;p77"/>
            <p:cNvSpPr/>
            <p:nvPr/>
          </p:nvSpPr>
          <p:spPr>
            <a:xfrm>
              <a:off x="3082781" y="3973744"/>
              <a:ext cx="364920" cy="367687"/>
            </a:xfrm>
            <a:custGeom>
              <a:rect b="b" l="l" r="r" t="t"/>
              <a:pathLst>
                <a:path extrusionOk="0" h="13689" w="13586">
                  <a:moveTo>
                    <a:pt x="6742" y="2139"/>
                  </a:moveTo>
                  <a:cubicBezTo>
                    <a:pt x="9308" y="2139"/>
                    <a:pt x="11447" y="4278"/>
                    <a:pt x="11447" y="6845"/>
                  </a:cubicBezTo>
                  <a:cubicBezTo>
                    <a:pt x="11447" y="9411"/>
                    <a:pt x="9308" y="11447"/>
                    <a:pt x="6742" y="11447"/>
                  </a:cubicBezTo>
                  <a:cubicBezTo>
                    <a:pt x="4176" y="11447"/>
                    <a:pt x="2139" y="9411"/>
                    <a:pt x="2139" y="6845"/>
                  </a:cubicBezTo>
                  <a:cubicBezTo>
                    <a:pt x="2139" y="4278"/>
                    <a:pt x="4176" y="2139"/>
                    <a:pt x="6742" y="2139"/>
                  </a:cubicBezTo>
                  <a:close/>
                  <a:moveTo>
                    <a:pt x="5887" y="1"/>
                  </a:moveTo>
                  <a:lnTo>
                    <a:pt x="5887" y="967"/>
                  </a:lnTo>
                  <a:cubicBezTo>
                    <a:pt x="5459" y="967"/>
                    <a:pt x="5031" y="1070"/>
                    <a:pt x="4603" y="1284"/>
                  </a:cubicBezTo>
                  <a:lnTo>
                    <a:pt x="4176" y="428"/>
                  </a:lnTo>
                  <a:lnTo>
                    <a:pt x="2567" y="1395"/>
                  </a:lnTo>
                  <a:lnTo>
                    <a:pt x="2995" y="2139"/>
                  </a:lnTo>
                  <a:cubicBezTo>
                    <a:pt x="2678" y="2464"/>
                    <a:pt x="2353" y="2781"/>
                    <a:pt x="2139" y="3106"/>
                  </a:cubicBezTo>
                  <a:lnTo>
                    <a:pt x="1284" y="2678"/>
                  </a:lnTo>
                  <a:lnTo>
                    <a:pt x="428" y="4278"/>
                  </a:lnTo>
                  <a:lnTo>
                    <a:pt x="1181" y="4706"/>
                  </a:lnTo>
                  <a:cubicBezTo>
                    <a:pt x="1070" y="5031"/>
                    <a:pt x="967" y="5459"/>
                    <a:pt x="856" y="5886"/>
                  </a:cubicBezTo>
                  <a:lnTo>
                    <a:pt x="1" y="5886"/>
                  </a:lnTo>
                  <a:lnTo>
                    <a:pt x="1" y="7700"/>
                  </a:lnTo>
                  <a:lnTo>
                    <a:pt x="856" y="7700"/>
                  </a:lnTo>
                  <a:lnTo>
                    <a:pt x="1181" y="8983"/>
                  </a:lnTo>
                  <a:lnTo>
                    <a:pt x="428" y="9411"/>
                  </a:lnTo>
                  <a:lnTo>
                    <a:pt x="1284" y="11019"/>
                  </a:lnTo>
                  <a:lnTo>
                    <a:pt x="2139" y="10592"/>
                  </a:lnTo>
                  <a:cubicBezTo>
                    <a:pt x="2353" y="10908"/>
                    <a:pt x="2678" y="11233"/>
                    <a:pt x="2995" y="11447"/>
                  </a:cubicBezTo>
                  <a:lnTo>
                    <a:pt x="2567" y="12302"/>
                  </a:lnTo>
                  <a:lnTo>
                    <a:pt x="4176" y="13158"/>
                  </a:lnTo>
                  <a:lnTo>
                    <a:pt x="4603" y="12405"/>
                  </a:lnTo>
                  <a:lnTo>
                    <a:pt x="5887" y="12730"/>
                  </a:lnTo>
                  <a:lnTo>
                    <a:pt x="5887" y="13688"/>
                  </a:lnTo>
                  <a:lnTo>
                    <a:pt x="7700" y="13688"/>
                  </a:lnTo>
                  <a:lnTo>
                    <a:pt x="7700" y="12730"/>
                  </a:lnTo>
                  <a:cubicBezTo>
                    <a:pt x="8128" y="12619"/>
                    <a:pt x="8556" y="12516"/>
                    <a:pt x="8881" y="12405"/>
                  </a:cubicBezTo>
                  <a:lnTo>
                    <a:pt x="9411" y="13158"/>
                  </a:lnTo>
                  <a:lnTo>
                    <a:pt x="11019" y="12302"/>
                  </a:lnTo>
                  <a:lnTo>
                    <a:pt x="10480" y="11447"/>
                  </a:lnTo>
                  <a:cubicBezTo>
                    <a:pt x="10806" y="11233"/>
                    <a:pt x="11122" y="10908"/>
                    <a:pt x="11447" y="10592"/>
                  </a:cubicBezTo>
                  <a:lnTo>
                    <a:pt x="12191" y="11019"/>
                  </a:lnTo>
                  <a:lnTo>
                    <a:pt x="13158" y="9411"/>
                  </a:lnTo>
                  <a:lnTo>
                    <a:pt x="12303" y="8983"/>
                  </a:lnTo>
                  <a:cubicBezTo>
                    <a:pt x="12517" y="8555"/>
                    <a:pt x="12619" y="8128"/>
                    <a:pt x="12619" y="7700"/>
                  </a:cubicBezTo>
                  <a:lnTo>
                    <a:pt x="13586" y="7700"/>
                  </a:lnTo>
                  <a:lnTo>
                    <a:pt x="13586" y="5886"/>
                  </a:lnTo>
                  <a:lnTo>
                    <a:pt x="12619" y="5886"/>
                  </a:lnTo>
                  <a:cubicBezTo>
                    <a:pt x="12619" y="5459"/>
                    <a:pt x="12517" y="5031"/>
                    <a:pt x="12303" y="4706"/>
                  </a:cubicBezTo>
                  <a:lnTo>
                    <a:pt x="13158" y="4278"/>
                  </a:lnTo>
                  <a:lnTo>
                    <a:pt x="12191" y="2678"/>
                  </a:lnTo>
                  <a:lnTo>
                    <a:pt x="11447" y="3106"/>
                  </a:lnTo>
                  <a:lnTo>
                    <a:pt x="10480" y="2139"/>
                  </a:lnTo>
                  <a:lnTo>
                    <a:pt x="11019" y="1395"/>
                  </a:lnTo>
                  <a:lnTo>
                    <a:pt x="9411" y="428"/>
                  </a:lnTo>
                  <a:lnTo>
                    <a:pt x="8881" y="1284"/>
                  </a:lnTo>
                  <a:cubicBezTo>
                    <a:pt x="8556" y="1070"/>
                    <a:pt x="8128" y="967"/>
                    <a:pt x="7700" y="967"/>
                  </a:cubicBezTo>
                  <a:lnTo>
                    <a:pt x="770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2" name="Google Shape;3002;p77"/>
            <p:cNvSpPr/>
            <p:nvPr/>
          </p:nvSpPr>
          <p:spPr>
            <a:xfrm>
              <a:off x="3229380" y="4192032"/>
              <a:ext cx="132151" cy="68976"/>
            </a:xfrm>
            <a:custGeom>
              <a:rect b="b" l="l" r="r" t="t"/>
              <a:pathLst>
                <a:path extrusionOk="0" h="2568" w="4920">
                  <a:moveTo>
                    <a:pt x="2995" y="1"/>
                  </a:moveTo>
                  <a:cubicBezTo>
                    <a:pt x="2781" y="1"/>
                    <a:pt x="2567" y="112"/>
                    <a:pt x="2567" y="428"/>
                  </a:cubicBezTo>
                  <a:cubicBezTo>
                    <a:pt x="2567" y="1070"/>
                    <a:pt x="2028" y="1712"/>
                    <a:pt x="1284" y="1712"/>
                  </a:cubicBezTo>
                  <a:lnTo>
                    <a:pt x="429" y="1712"/>
                  </a:lnTo>
                  <a:cubicBezTo>
                    <a:pt x="215" y="1712"/>
                    <a:pt x="1" y="1823"/>
                    <a:pt x="1" y="2139"/>
                  </a:cubicBezTo>
                  <a:lnTo>
                    <a:pt x="1" y="2353"/>
                  </a:lnTo>
                  <a:cubicBezTo>
                    <a:pt x="429" y="2465"/>
                    <a:pt x="856" y="2567"/>
                    <a:pt x="1284" y="2567"/>
                  </a:cubicBezTo>
                  <a:cubicBezTo>
                    <a:pt x="2995" y="2567"/>
                    <a:pt x="4381" y="1498"/>
                    <a:pt x="49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03" name="Google Shape;3003;p77"/>
          <p:cNvGrpSpPr/>
          <p:nvPr/>
        </p:nvGrpSpPr>
        <p:grpSpPr>
          <a:xfrm>
            <a:off x="4019129" y="3973744"/>
            <a:ext cx="221326" cy="356188"/>
            <a:chOff x="4019129" y="3973744"/>
            <a:chExt cx="221326" cy="356188"/>
          </a:xfrm>
        </p:grpSpPr>
        <p:sp>
          <p:nvSpPr>
            <p:cNvPr id="3004" name="Google Shape;3004;p77"/>
            <p:cNvSpPr/>
            <p:nvPr/>
          </p:nvSpPr>
          <p:spPr>
            <a:xfrm>
              <a:off x="4068094" y="4085883"/>
              <a:ext cx="28740" cy="86194"/>
            </a:xfrm>
            <a:custGeom>
              <a:rect b="b" l="l" r="r" t="t"/>
              <a:pathLst>
                <a:path extrusionOk="0" h="3209" w="1070">
                  <a:moveTo>
                    <a:pt x="530" y="0"/>
                  </a:moveTo>
                  <a:cubicBezTo>
                    <a:pt x="214" y="0"/>
                    <a:pt x="0" y="214"/>
                    <a:pt x="0" y="531"/>
                  </a:cubicBezTo>
                  <a:lnTo>
                    <a:pt x="0" y="2781"/>
                  </a:lnTo>
                  <a:cubicBezTo>
                    <a:pt x="0" y="2995"/>
                    <a:pt x="214" y="3208"/>
                    <a:pt x="530" y="3208"/>
                  </a:cubicBezTo>
                  <a:cubicBezTo>
                    <a:pt x="744" y="3208"/>
                    <a:pt x="1069" y="2995"/>
                    <a:pt x="1069" y="2781"/>
                  </a:cubicBezTo>
                  <a:lnTo>
                    <a:pt x="1069" y="531"/>
                  </a:lnTo>
                  <a:cubicBezTo>
                    <a:pt x="1069" y="214"/>
                    <a:pt x="744" y="0"/>
                    <a:pt x="5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5" name="Google Shape;3005;p77"/>
            <p:cNvSpPr/>
            <p:nvPr/>
          </p:nvSpPr>
          <p:spPr>
            <a:xfrm>
              <a:off x="4019129" y="4134606"/>
              <a:ext cx="221326" cy="195326"/>
            </a:xfrm>
            <a:custGeom>
              <a:rect b="b" l="l" r="r" t="t"/>
              <a:pathLst>
                <a:path extrusionOk="0" h="7272" w="8240">
                  <a:moveTo>
                    <a:pt x="3637" y="0"/>
                  </a:moveTo>
                  <a:lnTo>
                    <a:pt x="3637" y="428"/>
                  </a:lnTo>
                  <a:cubicBezTo>
                    <a:pt x="3637" y="753"/>
                    <a:pt x="3851" y="967"/>
                    <a:pt x="4176" y="967"/>
                  </a:cubicBezTo>
                  <a:lnTo>
                    <a:pt x="6314" y="967"/>
                  </a:lnTo>
                  <a:lnTo>
                    <a:pt x="6314" y="1394"/>
                  </a:lnTo>
                  <a:cubicBezTo>
                    <a:pt x="6314" y="1822"/>
                    <a:pt x="6528" y="2250"/>
                    <a:pt x="6845" y="2464"/>
                  </a:cubicBezTo>
                  <a:lnTo>
                    <a:pt x="6631" y="2780"/>
                  </a:lnTo>
                  <a:lnTo>
                    <a:pt x="6417" y="3105"/>
                  </a:lnTo>
                  <a:cubicBezTo>
                    <a:pt x="5989" y="2780"/>
                    <a:pt x="5673" y="2353"/>
                    <a:pt x="5562" y="1711"/>
                  </a:cubicBezTo>
                  <a:lnTo>
                    <a:pt x="4176" y="1711"/>
                  </a:lnTo>
                  <a:cubicBezTo>
                    <a:pt x="3851" y="1711"/>
                    <a:pt x="3637" y="1711"/>
                    <a:pt x="3423" y="1608"/>
                  </a:cubicBezTo>
                  <a:cubicBezTo>
                    <a:pt x="3209" y="1925"/>
                    <a:pt x="2781" y="2250"/>
                    <a:pt x="2353" y="2250"/>
                  </a:cubicBezTo>
                  <a:cubicBezTo>
                    <a:pt x="1823" y="2250"/>
                    <a:pt x="1498" y="1925"/>
                    <a:pt x="1181" y="1608"/>
                  </a:cubicBezTo>
                  <a:cubicBezTo>
                    <a:pt x="1070" y="1711"/>
                    <a:pt x="754" y="1711"/>
                    <a:pt x="540" y="1711"/>
                  </a:cubicBezTo>
                  <a:lnTo>
                    <a:pt x="1" y="1711"/>
                  </a:lnTo>
                  <a:lnTo>
                    <a:pt x="1" y="2250"/>
                  </a:lnTo>
                  <a:cubicBezTo>
                    <a:pt x="1" y="3636"/>
                    <a:pt x="642" y="4816"/>
                    <a:pt x="1712" y="5561"/>
                  </a:cubicBezTo>
                  <a:lnTo>
                    <a:pt x="1926" y="5672"/>
                  </a:lnTo>
                  <a:lnTo>
                    <a:pt x="1926" y="7272"/>
                  </a:lnTo>
                  <a:lnTo>
                    <a:pt x="6417" y="7272"/>
                  </a:lnTo>
                  <a:lnTo>
                    <a:pt x="6417" y="5672"/>
                  </a:lnTo>
                  <a:lnTo>
                    <a:pt x="6631" y="5561"/>
                  </a:lnTo>
                  <a:cubicBezTo>
                    <a:pt x="7598" y="4816"/>
                    <a:pt x="8239" y="3533"/>
                    <a:pt x="8239" y="2250"/>
                  </a:cubicBezTo>
                  <a:lnTo>
                    <a:pt x="8239" y="1497"/>
                  </a:lnTo>
                  <a:lnTo>
                    <a:pt x="674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6" name="Google Shape;3006;p77"/>
            <p:cNvSpPr/>
            <p:nvPr/>
          </p:nvSpPr>
          <p:spPr>
            <a:xfrm>
              <a:off x="4154259" y="3973744"/>
              <a:ext cx="71716" cy="137899"/>
            </a:xfrm>
            <a:custGeom>
              <a:rect b="b" l="l" r="r" t="t"/>
              <a:pathLst>
                <a:path extrusionOk="0" h="5134" w="2670">
                  <a:moveTo>
                    <a:pt x="1925" y="1"/>
                  </a:moveTo>
                  <a:cubicBezTo>
                    <a:pt x="1497" y="1"/>
                    <a:pt x="1070" y="215"/>
                    <a:pt x="958" y="753"/>
                  </a:cubicBezTo>
                  <a:lnTo>
                    <a:pt x="0" y="5134"/>
                  </a:lnTo>
                  <a:lnTo>
                    <a:pt x="1600" y="5134"/>
                  </a:lnTo>
                  <a:lnTo>
                    <a:pt x="2567" y="967"/>
                  </a:lnTo>
                  <a:cubicBezTo>
                    <a:pt x="2669" y="540"/>
                    <a:pt x="2353" y="112"/>
                    <a:pt x="19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7" name="Google Shape;3007;p77"/>
            <p:cNvSpPr/>
            <p:nvPr/>
          </p:nvSpPr>
          <p:spPr>
            <a:xfrm>
              <a:off x="4076581" y="3973744"/>
              <a:ext cx="71958" cy="137899"/>
            </a:xfrm>
            <a:custGeom>
              <a:rect b="b" l="l" r="r" t="t"/>
              <a:pathLst>
                <a:path extrusionOk="0" h="5134" w="2679">
                  <a:moveTo>
                    <a:pt x="753" y="1"/>
                  </a:moveTo>
                  <a:cubicBezTo>
                    <a:pt x="326" y="112"/>
                    <a:pt x="1" y="540"/>
                    <a:pt x="112" y="967"/>
                  </a:cubicBezTo>
                  <a:lnTo>
                    <a:pt x="642" y="3534"/>
                  </a:lnTo>
                  <a:cubicBezTo>
                    <a:pt x="1181" y="3636"/>
                    <a:pt x="1498" y="4175"/>
                    <a:pt x="1498" y="4706"/>
                  </a:cubicBezTo>
                  <a:lnTo>
                    <a:pt x="1498" y="5134"/>
                  </a:lnTo>
                  <a:lnTo>
                    <a:pt x="2678" y="5134"/>
                  </a:lnTo>
                  <a:lnTo>
                    <a:pt x="1712" y="753"/>
                  </a:lnTo>
                  <a:cubicBezTo>
                    <a:pt x="1609" y="215"/>
                    <a:pt x="1181" y="1"/>
                    <a:pt x="7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08" name="Google Shape;3008;p77"/>
            <p:cNvSpPr/>
            <p:nvPr/>
          </p:nvSpPr>
          <p:spPr>
            <a:xfrm>
              <a:off x="4019129" y="4108848"/>
              <a:ext cx="28767" cy="51732"/>
            </a:xfrm>
            <a:custGeom>
              <a:rect b="b" l="l" r="r" t="t"/>
              <a:pathLst>
                <a:path extrusionOk="0" h="1926" w="1071">
                  <a:moveTo>
                    <a:pt x="540" y="1"/>
                  </a:moveTo>
                  <a:cubicBezTo>
                    <a:pt x="215" y="1"/>
                    <a:pt x="1" y="215"/>
                    <a:pt x="1" y="531"/>
                  </a:cubicBezTo>
                  <a:lnTo>
                    <a:pt x="1" y="1387"/>
                  </a:lnTo>
                  <a:cubicBezTo>
                    <a:pt x="1" y="1712"/>
                    <a:pt x="215" y="1926"/>
                    <a:pt x="540" y="1926"/>
                  </a:cubicBezTo>
                  <a:cubicBezTo>
                    <a:pt x="856" y="1926"/>
                    <a:pt x="1070" y="1712"/>
                    <a:pt x="1070" y="1387"/>
                  </a:cubicBezTo>
                  <a:lnTo>
                    <a:pt x="1070" y="531"/>
                  </a:lnTo>
                  <a:cubicBezTo>
                    <a:pt x="1070" y="215"/>
                    <a:pt x="856" y="1"/>
                    <a:pt x="54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09" name="Google Shape;3009;p77"/>
          <p:cNvGrpSpPr/>
          <p:nvPr/>
        </p:nvGrpSpPr>
        <p:grpSpPr>
          <a:xfrm>
            <a:off x="3918728" y="3347593"/>
            <a:ext cx="425113" cy="364920"/>
            <a:chOff x="3918728" y="3347593"/>
            <a:chExt cx="425113" cy="364920"/>
          </a:xfrm>
        </p:grpSpPr>
        <p:sp>
          <p:nvSpPr>
            <p:cNvPr id="3010" name="Google Shape;3010;p77"/>
            <p:cNvSpPr/>
            <p:nvPr/>
          </p:nvSpPr>
          <p:spPr>
            <a:xfrm>
              <a:off x="4142763" y="3531420"/>
              <a:ext cx="201074" cy="163873"/>
            </a:xfrm>
            <a:custGeom>
              <a:rect b="b" l="l" r="r" t="t"/>
              <a:pathLst>
                <a:path extrusionOk="0" h="6101" w="7486">
                  <a:moveTo>
                    <a:pt x="1925" y="1"/>
                  </a:moveTo>
                  <a:cubicBezTo>
                    <a:pt x="856" y="1"/>
                    <a:pt x="0" y="856"/>
                    <a:pt x="0" y="1925"/>
                  </a:cubicBezTo>
                  <a:cubicBezTo>
                    <a:pt x="0" y="3106"/>
                    <a:pt x="1284" y="4603"/>
                    <a:pt x="3739" y="6100"/>
                  </a:cubicBezTo>
                  <a:cubicBezTo>
                    <a:pt x="6203" y="4603"/>
                    <a:pt x="7486" y="3106"/>
                    <a:pt x="7486" y="1925"/>
                  </a:cubicBezTo>
                  <a:cubicBezTo>
                    <a:pt x="7486" y="856"/>
                    <a:pt x="6630" y="1"/>
                    <a:pt x="5561" y="1"/>
                  </a:cubicBezTo>
                  <a:cubicBezTo>
                    <a:pt x="4919" y="1"/>
                    <a:pt x="4380" y="214"/>
                    <a:pt x="4064" y="642"/>
                  </a:cubicBezTo>
                  <a:lnTo>
                    <a:pt x="3739" y="1070"/>
                  </a:lnTo>
                  <a:lnTo>
                    <a:pt x="3311" y="642"/>
                  </a:lnTo>
                  <a:cubicBezTo>
                    <a:pt x="2995" y="214"/>
                    <a:pt x="2456" y="1"/>
                    <a:pt x="19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1" name="Google Shape;3011;p77"/>
            <p:cNvSpPr/>
            <p:nvPr/>
          </p:nvSpPr>
          <p:spPr>
            <a:xfrm>
              <a:off x="3918728" y="3347593"/>
              <a:ext cx="425113" cy="364920"/>
            </a:xfrm>
            <a:custGeom>
              <a:rect b="b" l="l" r="r" t="t"/>
              <a:pathLst>
                <a:path extrusionOk="0" h="13586" w="15827">
                  <a:moveTo>
                    <a:pt x="4492" y="1"/>
                  </a:moveTo>
                  <a:cubicBezTo>
                    <a:pt x="2028" y="1"/>
                    <a:pt x="0" y="2037"/>
                    <a:pt x="0" y="4492"/>
                  </a:cubicBezTo>
                  <a:cubicBezTo>
                    <a:pt x="0" y="6956"/>
                    <a:pt x="2028" y="9950"/>
                    <a:pt x="7914" y="13586"/>
                  </a:cubicBezTo>
                  <a:cubicBezTo>
                    <a:pt x="8555" y="13158"/>
                    <a:pt x="9086" y="12730"/>
                    <a:pt x="9625" y="12405"/>
                  </a:cubicBezTo>
                  <a:lnTo>
                    <a:pt x="8444" y="11233"/>
                  </a:lnTo>
                  <a:cubicBezTo>
                    <a:pt x="7802" y="10378"/>
                    <a:pt x="7375" y="9522"/>
                    <a:pt x="7375" y="8769"/>
                  </a:cubicBezTo>
                  <a:cubicBezTo>
                    <a:pt x="7375" y="7170"/>
                    <a:pt x="8658" y="5886"/>
                    <a:pt x="10266" y="5886"/>
                  </a:cubicBezTo>
                  <a:cubicBezTo>
                    <a:pt x="10908" y="5886"/>
                    <a:pt x="11549" y="6100"/>
                    <a:pt x="12080" y="6528"/>
                  </a:cubicBezTo>
                  <a:cubicBezTo>
                    <a:pt x="12508" y="6100"/>
                    <a:pt x="13149" y="5886"/>
                    <a:pt x="13902" y="5886"/>
                  </a:cubicBezTo>
                  <a:cubicBezTo>
                    <a:pt x="14432" y="5886"/>
                    <a:pt x="14971" y="6100"/>
                    <a:pt x="15399" y="6314"/>
                  </a:cubicBezTo>
                  <a:cubicBezTo>
                    <a:pt x="15613" y="5673"/>
                    <a:pt x="15827" y="5134"/>
                    <a:pt x="15827" y="4492"/>
                  </a:cubicBezTo>
                  <a:cubicBezTo>
                    <a:pt x="15827" y="2037"/>
                    <a:pt x="13791" y="1"/>
                    <a:pt x="11224" y="1"/>
                  </a:cubicBezTo>
                  <a:cubicBezTo>
                    <a:pt x="9941" y="1"/>
                    <a:pt x="8658" y="540"/>
                    <a:pt x="7914" y="1498"/>
                  </a:cubicBezTo>
                  <a:cubicBezTo>
                    <a:pt x="7058" y="540"/>
                    <a:pt x="5878" y="1"/>
                    <a:pt x="449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12" name="Google Shape;3012;p77"/>
          <p:cNvGrpSpPr/>
          <p:nvPr/>
        </p:nvGrpSpPr>
        <p:grpSpPr>
          <a:xfrm>
            <a:off x="3953189" y="2709974"/>
            <a:ext cx="356186" cy="356185"/>
            <a:chOff x="3953189" y="2709974"/>
            <a:chExt cx="356186" cy="356185"/>
          </a:xfrm>
        </p:grpSpPr>
        <p:sp>
          <p:nvSpPr>
            <p:cNvPr id="3013" name="Google Shape;3013;p77"/>
            <p:cNvSpPr/>
            <p:nvPr/>
          </p:nvSpPr>
          <p:spPr>
            <a:xfrm>
              <a:off x="4013408" y="3005913"/>
              <a:ext cx="28740" cy="31507"/>
            </a:xfrm>
            <a:custGeom>
              <a:rect b="b" l="l" r="r" t="t"/>
              <a:pathLst>
                <a:path extrusionOk="0" h="1173" w="1070">
                  <a:moveTo>
                    <a:pt x="539" y="1"/>
                  </a:moveTo>
                  <a:lnTo>
                    <a:pt x="0" y="642"/>
                  </a:lnTo>
                  <a:cubicBezTo>
                    <a:pt x="214" y="745"/>
                    <a:pt x="428" y="959"/>
                    <a:pt x="642" y="1173"/>
                  </a:cubicBezTo>
                  <a:lnTo>
                    <a:pt x="1069" y="531"/>
                  </a:lnTo>
                  <a:cubicBezTo>
                    <a:pt x="855" y="317"/>
                    <a:pt x="642" y="215"/>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4" name="Google Shape;3014;p77"/>
            <p:cNvSpPr/>
            <p:nvPr/>
          </p:nvSpPr>
          <p:spPr>
            <a:xfrm>
              <a:off x="4139782" y="2709974"/>
              <a:ext cx="22992" cy="22992"/>
            </a:xfrm>
            <a:custGeom>
              <a:rect b="b" l="l" r="r" t="t"/>
              <a:pathLst>
                <a:path extrusionOk="0" h="856" w="856">
                  <a:moveTo>
                    <a:pt x="0" y="0"/>
                  </a:moveTo>
                  <a:lnTo>
                    <a:pt x="0" y="753"/>
                  </a:lnTo>
                  <a:cubicBezTo>
                    <a:pt x="214" y="856"/>
                    <a:pt x="539" y="856"/>
                    <a:pt x="753" y="856"/>
                  </a:cubicBezTo>
                  <a:lnTo>
                    <a:pt x="856" y="111"/>
                  </a:lnTo>
                  <a:cubicBezTo>
                    <a:pt x="642" y="111"/>
                    <a:pt x="325" y="0"/>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5" name="Google Shape;3015;p77"/>
            <p:cNvSpPr/>
            <p:nvPr/>
          </p:nvSpPr>
          <p:spPr>
            <a:xfrm>
              <a:off x="4093825" y="2709974"/>
              <a:ext cx="25974" cy="25974"/>
            </a:xfrm>
            <a:custGeom>
              <a:rect b="b" l="l" r="r" t="t"/>
              <a:pathLst>
                <a:path extrusionOk="0" h="967" w="967">
                  <a:moveTo>
                    <a:pt x="856" y="0"/>
                  </a:moveTo>
                  <a:cubicBezTo>
                    <a:pt x="539" y="0"/>
                    <a:pt x="325" y="111"/>
                    <a:pt x="0" y="111"/>
                  </a:cubicBezTo>
                  <a:lnTo>
                    <a:pt x="111" y="967"/>
                  </a:lnTo>
                  <a:cubicBezTo>
                    <a:pt x="428" y="856"/>
                    <a:pt x="642" y="856"/>
                    <a:pt x="967" y="753"/>
                  </a:cubicBezTo>
                  <a:lnTo>
                    <a:pt x="85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6" name="Google Shape;3016;p77"/>
            <p:cNvSpPr/>
            <p:nvPr/>
          </p:nvSpPr>
          <p:spPr>
            <a:xfrm>
              <a:off x="4283372" y="2899522"/>
              <a:ext cx="26000" cy="26000"/>
            </a:xfrm>
            <a:custGeom>
              <a:rect b="b" l="l" r="r" t="t"/>
              <a:pathLst>
                <a:path extrusionOk="0" h="968" w="968">
                  <a:moveTo>
                    <a:pt x="112" y="1"/>
                  </a:moveTo>
                  <a:cubicBezTo>
                    <a:pt x="112" y="326"/>
                    <a:pt x="112" y="540"/>
                    <a:pt x="1" y="754"/>
                  </a:cubicBezTo>
                  <a:lnTo>
                    <a:pt x="754" y="968"/>
                  </a:lnTo>
                  <a:cubicBezTo>
                    <a:pt x="856" y="642"/>
                    <a:pt x="856" y="326"/>
                    <a:pt x="968" y="112"/>
                  </a:cubicBezTo>
                  <a:lnTo>
                    <a:pt x="11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7" name="Google Shape;3017;p77"/>
            <p:cNvSpPr/>
            <p:nvPr/>
          </p:nvSpPr>
          <p:spPr>
            <a:xfrm>
              <a:off x="4283372" y="2853565"/>
              <a:ext cx="26000" cy="26000"/>
            </a:xfrm>
            <a:custGeom>
              <a:rect b="b" l="l" r="r" t="t"/>
              <a:pathLst>
                <a:path extrusionOk="0" h="968" w="968">
                  <a:moveTo>
                    <a:pt x="856" y="1"/>
                  </a:moveTo>
                  <a:lnTo>
                    <a:pt x="1" y="215"/>
                  </a:lnTo>
                  <a:cubicBezTo>
                    <a:pt x="112" y="429"/>
                    <a:pt x="112" y="754"/>
                    <a:pt x="112" y="968"/>
                  </a:cubicBezTo>
                  <a:lnTo>
                    <a:pt x="968" y="968"/>
                  </a:lnTo>
                  <a:cubicBezTo>
                    <a:pt x="856" y="642"/>
                    <a:pt x="856" y="326"/>
                    <a:pt x="85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8" name="Google Shape;3018;p77"/>
            <p:cNvSpPr/>
            <p:nvPr/>
          </p:nvSpPr>
          <p:spPr>
            <a:xfrm>
              <a:off x="4271903" y="2810617"/>
              <a:ext cx="28740" cy="28740"/>
            </a:xfrm>
            <a:custGeom>
              <a:rect b="b" l="l" r="r" t="t"/>
              <a:pathLst>
                <a:path extrusionOk="0" h="1070" w="1070">
                  <a:moveTo>
                    <a:pt x="642" y="0"/>
                  </a:moveTo>
                  <a:lnTo>
                    <a:pt x="0" y="317"/>
                  </a:lnTo>
                  <a:cubicBezTo>
                    <a:pt x="111" y="531"/>
                    <a:pt x="214" y="744"/>
                    <a:pt x="325" y="1069"/>
                  </a:cubicBezTo>
                  <a:lnTo>
                    <a:pt x="1070" y="744"/>
                  </a:lnTo>
                  <a:cubicBezTo>
                    <a:pt x="967" y="531"/>
                    <a:pt x="856" y="214"/>
                    <a:pt x="6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19" name="Google Shape;3019;p77"/>
            <p:cNvSpPr/>
            <p:nvPr/>
          </p:nvSpPr>
          <p:spPr>
            <a:xfrm>
              <a:off x="4248912" y="2770408"/>
              <a:ext cx="28767" cy="31507"/>
            </a:xfrm>
            <a:custGeom>
              <a:rect b="b" l="l" r="r" t="t"/>
              <a:pathLst>
                <a:path extrusionOk="0" h="1173" w="1071">
                  <a:moveTo>
                    <a:pt x="540" y="0"/>
                  </a:moveTo>
                  <a:lnTo>
                    <a:pt x="1" y="530"/>
                  </a:lnTo>
                  <a:cubicBezTo>
                    <a:pt x="112" y="744"/>
                    <a:pt x="326" y="958"/>
                    <a:pt x="428" y="1172"/>
                  </a:cubicBezTo>
                  <a:lnTo>
                    <a:pt x="1070" y="744"/>
                  </a:lnTo>
                  <a:cubicBezTo>
                    <a:pt x="967" y="428"/>
                    <a:pt x="754" y="214"/>
                    <a:pt x="5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0" name="Google Shape;3020;p77"/>
            <p:cNvSpPr/>
            <p:nvPr/>
          </p:nvSpPr>
          <p:spPr>
            <a:xfrm>
              <a:off x="4217432" y="2738687"/>
              <a:ext cx="31507" cy="31749"/>
            </a:xfrm>
            <a:custGeom>
              <a:rect b="b" l="l" r="r" t="t"/>
              <a:pathLst>
                <a:path extrusionOk="0" h="1182" w="1173">
                  <a:moveTo>
                    <a:pt x="428" y="0"/>
                  </a:moveTo>
                  <a:lnTo>
                    <a:pt x="1" y="642"/>
                  </a:lnTo>
                  <a:cubicBezTo>
                    <a:pt x="215" y="856"/>
                    <a:pt x="428" y="967"/>
                    <a:pt x="642" y="1181"/>
                  </a:cubicBezTo>
                  <a:lnTo>
                    <a:pt x="1173" y="539"/>
                  </a:lnTo>
                  <a:cubicBezTo>
                    <a:pt x="959" y="428"/>
                    <a:pt x="642" y="214"/>
                    <a:pt x="4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1" name="Google Shape;3021;p77"/>
            <p:cNvSpPr/>
            <p:nvPr/>
          </p:nvSpPr>
          <p:spPr>
            <a:xfrm>
              <a:off x="4179990" y="2718703"/>
              <a:ext cx="28740" cy="28740"/>
            </a:xfrm>
            <a:custGeom>
              <a:rect b="b" l="l" r="r" t="t"/>
              <a:pathLst>
                <a:path extrusionOk="0" h="1070" w="1070">
                  <a:moveTo>
                    <a:pt x="214" y="0"/>
                  </a:moveTo>
                  <a:lnTo>
                    <a:pt x="0" y="744"/>
                  </a:lnTo>
                  <a:cubicBezTo>
                    <a:pt x="214" y="856"/>
                    <a:pt x="539" y="958"/>
                    <a:pt x="753" y="1070"/>
                  </a:cubicBezTo>
                  <a:lnTo>
                    <a:pt x="1070" y="317"/>
                  </a:lnTo>
                  <a:cubicBezTo>
                    <a:pt x="753" y="214"/>
                    <a:pt x="539" y="103"/>
                    <a:pt x="21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2" name="Google Shape;3022;p77"/>
            <p:cNvSpPr/>
            <p:nvPr/>
          </p:nvSpPr>
          <p:spPr>
            <a:xfrm>
              <a:off x="4096806" y="3043140"/>
              <a:ext cx="22992" cy="23019"/>
            </a:xfrm>
            <a:custGeom>
              <a:rect b="b" l="l" r="r" t="t"/>
              <a:pathLst>
                <a:path extrusionOk="0" h="857" w="856">
                  <a:moveTo>
                    <a:pt x="103" y="1"/>
                  </a:moveTo>
                  <a:lnTo>
                    <a:pt x="0" y="753"/>
                  </a:lnTo>
                  <a:cubicBezTo>
                    <a:pt x="317" y="753"/>
                    <a:pt x="531" y="856"/>
                    <a:pt x="856" y="856"/>
                  </a:cubicBezTo>
                  <a:lnTo>
                    <a:pt x="856" y="112"/>
                  </a:lnTo>
                  <a:cubicBezTo>
                    <a:pt x="642" y="1"/>
                    <a:pt x="428" y="1"/>
                    <a:pt x="10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3" name="Google Shape;3023;p77"/>
            <p:cNvSpPr/>
            <p:nvPr/>
          </p:nvSpPr>
          <p:spPr>
            <a:xfrm>
              <a:off x="4142763" y="3043140"/>
              <a:ext cx="22992" cy="23019"/>
            </a:xfrm>
            <a:custGeom>
              <a:rect b="b" l="l" r="r" t="t"/>
              <a:pathLst>
                <a:path extrusionOk="0" h="857" w="856">
                  <a:moveTo>
                    <a:pt x="745" y="1"/>
                  </a:moveTo>
                  <a:cubicBezTo>
                    <a:pt x="531" y="1"/>
                    <a:pt x="214" y="1"/>
                    <a:pt x="0" y="112"/>
                  </a:cubicBezTo>
                  <a:lnTo>
                    <a:pt x="0" y="856"/>
                  </a:lnTo>
                  <a:cubicBezTo>
                    <a:pt x="317" y="856"/>
                    <a:pt x="642" y="753"/>
                    <a:pt x="856" y="753"/>
                  </a:cubicBezTo>
                  <a:lnTo>
                    <a:pt x="7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4" name="Google Shape;3024;p77"/>
            <p:cNvSpPr/>
            <p:nvPr/>
          </p:nvSpPr>
          <p:spPr>
            <a:xfrm>
              <a:off x="3953189" y="2850825"/>
              <a:ext cx="23019" cy="25759"/>
            </a:xfrm>
            <a:custGeom>
              <a:rect b="b" l="l" r="r" t="t"/>
              <a:pathLst>
                <a:path extrusionOk="0" h="959" w="857">
                  <a:moveTo>
                    <a:pt x="103" y="0"/>
                  </a:moveTo>
                  <a:cubicBezTo>
                    <a:pt x="1" y="317"/>
                    <a:pt x="1" y="642"/>
                    <a:pt x="1" y="856"/>
                  </a:cubicBezTo>
                  <a:lnTo>
                    <a:pt x="745" y="958"/>
                  </a:lnTo>
                  <a:cubicBezTo>
                    <a:pt x="745" y="642"/>
                    <a:pt x="856" y="428"/>
                    <a:pt x="856" y="214"/>
                  </a:cubicBezTo>
                  <a:lnTo>
                    <a:pt x="103"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5" name="Google Shape;3025;p77"/>
            <p:cNvSpPr/>
            <p:nvPr/>
          </p:nvSpPr>
          <p:spPr>
            <a:xfrm>
              <a:off x="3953189" y="2896782"/>
              <a:ext cx="23019" cy="25759"/>
            </a:xfrm>
            <a:custGeom>
              <a:rect b="b" l="l" r="r" t="t"/>
              <a:pathLst>
                <a:path extrusionOk="0" h="959" w="857">
                  <a:moveTo>
                    <a:pt x="1" y="0"/>
                  </a:moveTo>
                  <a:cubicBezTo>
                    <a:pt x="1" y="317"/>
                    <a:pt x="1" y="642"/>
                    <a:pt x="103" y="958"/>
                  </a:cubicBezTo>
                  <a:lnTo>
                    <a:pt x="856" y="744"/>
                  </a:lnTo>
                  <a:cubicBezTo>
                    <a:pt x="745" y="531"/>
                    <a:pt x="745" y="214"/>
                    <a:pt x="7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6" name="Google Shape;3026;p77"/>
            <p:cNvSpPr/>
            <p:nvPr/>
          </p:nvSpPr>
          <p:spPr>
            <a:xfrm>
              <a:off x="3961703" y="2936991"/>
              <a:ext cx="25974" cy="28740"/>
            </a:xfrm>
            <a:custGeom>
              <a:rect b="b" l="l" r="r" t="t"/>
              <a:pathLst>
                <a:path extrusionOk="0" h="1070" w="967">
                  <a:moveTo>
                    <a:pt x="753" y="0"/>
                  </a:moveTo>
                  <a:lnTo>
                    <a:pt x="0" y="317"/>
                  </a:lnTo>
                  <a:cubicBezTo>
                    <a:pt x="111" y="531"/>
                    <a:pt x="214" y="856"/>
                    <a:pt x="325" y="1070"/>
                  </a:cubicBezTo>
                  <a:lnTo>
                    <a:pt x="967" y="745"/>
                  </a:lnTo>
                  <a:cubicBezTo>
                    <a:pt x="856" y="531"/>
                    <a:pt x="753" y="317"/>
                    <a:pt x="7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7" name="Google Shape;3027;p77"/>
            <p:cNvSpPr/>
            <p:nvPr/>
          </p:nvSpPr>
          <p:spPr>
            <a:xfrm>
              <a:off x="3981902" y="2974218"/>
              <a:ext cx="28767" cy="31722"/>
            </a:xfrm>
            <a:custGeom>
              <a:rect b="b" l="l" r="r" t="t"/>
              <a:pathLst>
                <a:path extrusionOk="0" h="1181" w="1071">
                  <a:moveTo>
                    <a:pt x="643" y="0"/>
                  </a:moveTo>
                  <a:lnTo>
                    <a:pt x="1" y="428"/>
                  </a:lnTo>
                  <a:cubicBezTo>
                    <a:pt x="104" y="753"/>
                    <a:pt x="318" y="967"/>
                    <a:pt x="531" y="1181"/>
                  </a:cubicBezTo>
                  <a:lnTo>
                    <a:pt x="1070" y="642"/>
                  </a:lnTo>
                  <a:cubicBezTo>
                    <a:pt x="959" y="428"/>
                    <a:pt x="745" y="214"/>
                    <a:pt x="6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8" name="Google Shape;3028;p77"/>
            <p:cNvSpPr/>
            <p:nvPr/>
          </p:nvSpPr>
          <p:spPr>
            <a:xfrm>
              <a:off x="4050850" y="3028904"/>
              <a:ext cx="28740" cy="28740"/>
            </a:xfrm>
            <a:custGeom>
              <a:rect b="b" l="l" r="r" t="t"/>
              <a:pathLst>
                <a:path extrusionOk="0" h="1070" w="1070">
                  <a:moveTo>
                    <a:pt x="428" y="0"/>
                  </a:moveTo>
                  <a:lnTo>
                    <a:pt x="0" y="744"/>
                  </a:lnTo>
                  <a:cubicBezTo>
                    <a:pt x="317" y="856"/>
                    <a:pt x="531" y="958"/>
                    <a:pt x="856" y="1070"/>
                  </a:cubicBezTo>
                  <a:lnTo>
                    <a:pt x="1070" y="317"/>
                  </a:lnTo>
                  <a:lnTo>
                    <a:pt x="42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29" name="Google Shape;3029;p77"/>
            <p:cNvSpPr/>
            <p:nvPr/>
          </p:nvSpPr>
          <p:spPr>
            <a:xfrm>
              <a:off x="4220199" y="3043140"/>
              <a:ext cx="63202" cy="23019"/>
            </a:xfrm>
            <a:custGeom>
              <a:rect b="b" l="l" r="r" t="t"/>
              <a:pathLst>
                <a:path extrusionOk="0" h="857" w="2353">
                  <a:moveTo>
                    <a:pt x="1181" y="1"/>
                  </a:moveTo>
                  <a:cubicBezTo>
                    <a:pt x="753" y="1"/>
                    <a:pt x="325" y="112"/>
                    <a:pt x="0" y="428"/>
                  </a:cubicBezTo>
                  <a:cubicBezTo>
                    <a:pt x="325" y="753"/>
                    <a:pt x="753" y="856"/>
                    <a:pt x="1181" y="856"/>
                  </a:cubicBezTo>
                  <a:cubicBezTo>
                    <a:pt x="1609" y="856"/>
                    <a:pt x="2036" y="753"/>
                    <a:pt x="2353" y="428"/>
                  </a:cubicBezTo>
                  <a:cubicBezTo>
                    <a:pt x="2036" y="112"/>
                    <a:pt x="1609" y="1"/>
                    <a:pt x="11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0" name="Google Shape;3030;p77"/>
            <p:cNvSpPr/>
            <p:nvPr/>
          </p:nvSpPr>
          <p:spPr>
            <a:xfrm>
              <a:off x="3996164" y="2819104"/>
              <a:ext cx="123637" cy="112167"/>
            </a:xfrm>
            <a:custGeom>
              <a:rect b="b" l="l" r="r" t="t"/>
              <a:pathLst>
                <a:path extrusionOk="0" h="4176" w="4603">
                  <a:moveTo>
                    <a:pt x="2678" y="1"/>
                  </a:moveTo>
                  <a:cubicBezTo>
                    <a:pt x="2139" y="540"/>
                    <a:pt x="1395" y="967"/>
                    <a:pt x="428" y="967"/>
                  </a:cubicBezTo>
                  <a:lnTo>
                    <a:pt x="325" y="967"/>
                  </a:lnTo>
                  <a:cubicBezTo>
                    <a:pt x="112" y="1395"/>
                    <a:pt x="0" y="2037"/>
                    <a:pt x="0" y="2567"/>
                  </a:cubicBezTo>
                  <a:cubicBezTo>
                    <a:pt x="0" y="3106"/>
                    <a:pt x="112" y="3636"/>
                    <a:pt x="325" y="4175"/>
                  </a:cubicBezTo>
                  <a:lnTo>
                    <a:pt x="1070" y="4175"/>
                  </a:lnTo>
                  <a:cubicBezTo>
                    <a:pt x="1395" y="4175"/>
                    <a:pt x="1609" y="3850"/>
                    <a:pt x="1609" y="3534"/>
                  </a:cubicBezTo>
                  <a:cubicBezTo>
                    <a:pt x="1609" y="2781"/>
                    <a:pt x="2250" y="2139"/>
                    <a:pt x="2995" y="2139"/>
                  </a:cubicBezTo>
                  <a:lnTo>
                    <a:pt x="3961" y="2139"/>
                  </a:lnTo>
                  <a:cubicBezTo>
                    <a:pt x="4278" y="2139"/>
                    <a:pt x="4603" y="1925"/>
                    <a:pt x="4603" y="1609"/>
                  </a:cubicBezTo>
                  <a:cubicBezTo>
                    <a:pt x="4603" y="1284"/>
                    <a:pt x="4278" y="967"/>
                    <a:pt x="3961" y="967"/>
                  </a:cubicBezTo>
                  <a:cubicBezTo>
                    <a:pt x="3320" y="967"/>
                    <a:pt x="2781" y="540"/>
                    <a:pt x="26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1" name="Google Shape;3031;p77"/>
            <p:cNvSpPr/>
            <p:nvPr/>
          </p:nvSpPr>
          <p:spPr>
            <a:xfrm>
              <a:off x="4191486" y="2819104"/>
              <a:ext cx="66183" cy="31749"/>
            </a:xfrm>
            <a:custGeom>
              <a:rect b="b" l="l" r="r" t="t"/>
              <a:pathLst>
                <a:path extrusionOk="0" h="1182" w="2464">
                  <a:moveTo>
                    <a:pt x="642" y="1"/>
                  </a:moveTo>
                  <a:cubicBezTo>
                    <a:pt x="325" y="1"/>
                    <a:pt x="0" y="215"/>
                    <a:pt x="0" y="642"/>
                  </a:cubicBezTo>
                  <a:cubicBezTo>
                    <a:pt x="0" y="967"/>
                    <a:pt x="325" y="1181"/>
                    <a:pt x="642" y="1181"/>
                  </a:cubicBezTo>
                  <a:lnTo>
                    <a:pt x="2464" y="1181"/>
                  </a:lnTo>
                  <a:cubicBezTo>
                    <a:pt x="2250" y="753"/>
                    <a:pt x="2139" y="326"/>
                    <a:pt x="19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2" name="Google Shape;3032;p77"/>
            <p:cNvSpPr/>
            <p:nvPr/>
          </p:nvSpPr>
          <p:spPr>
            <a:xfrm>
              <a:off x="4194467" y="2954208"/>
              <a:ext cx="114907" cy="86194"/>
            </a:xfrm>
            <a:custGeom>
              <a:rect b="b" l="l" r="r" t="t"/>
              <a:pathLst>
                <a:path extrusionOk="0" h="3209" w="4278">
                  <a:moveTo>
                    <a:pt x="2139" y="1"/>
                  </a:moveTo>
                  <a:cubicBezTo>
                    <a:pt x="958" y="1"/>
                    <a:pt x="0" y="856"/>
                    <a:pt x="0" y="2028"/>
                  </a:cubicBezTo>
                  <a:cubicBezTo>
                    <a:pt x="0" y="2456"/>
                    <a:pt x="103" y="2884"/>
                    <a:pt x="428" y="3209"/>
                  </a:cubicBezTo>
                  <a:cubicBezTo>
                    <a:pt x="531" y="2995"/>
                    <a:pt x="856" y="2884"/>
                    <a:pt x="1070" y="2670"/>
                  </a:cubicBezTo>
                  <a:cubicBezTo>
                    <a:pt x="958" y="2567"/>
                    <a:pt x="856" y="2353"/>
                    <a:pt x="856" y="2028"/>
                  </a:cubicBezTo>
                  <a:cubicBezTo>
                    <a:pt x="856" y="1387"/>
                    <a:pt x="1497" y="856"/>
                    <a:pt x="2139" y="856"/>
                  </a:cubicBezTo>
                  <a:cubicBezTo>
                    <a:pt x="2781" y="856"/>
                    <a:pt x="3311" y="1387"/>
                    <a:pt x="3311" y="2028"/>
                  </a:cubicBezTo>
                  <a:cubicBezTo>
                    <a:pt x="3311" y="2353"/>
                    <a:pt x="3311" y="2567"/>
                    <a:pt x="3097" y="2670"/>
                  </a:cubicBezTo>
                  <a:cubicBezTo>
                    <a:pt x="3422" y="2884"/>
                    <a:pt x="3636" y="2995"/>
                    <a:pt x="3850" y="3209"/>
                  </a:cubicBezTo>
                  <a:cubicBezTo>
                    <a:pt x="4064" y="2884"/>
                    <a:pt x="4278" y="2456"/>
                    <a:pt x="4278" y="2028"/>
                  </a:cubicBezTo>
                  <a:cubicBezTo>
                    <a:pt x="4278" y="856"/>
                    <a:pt x="3311" y="1"/>
                    <a:pt x="21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3" name="Google Shape;3033;p77"/>
            <p:cNvSpPr/>
            <p:nvPr/>
          </p:nvSpPr>
          <p:spPr>
            <a:xfrm>
              <a:off x="4240424" y="2997183"/>
              <a:ext cx="22992" cy="23019"/>
            </a:xfrm>
            <a:custGeom>
              <a:rect b="b" l="l" r="r" t="t"/>
              <a:pathLst>
                <a:path extrusionOk="0" h="857" w="856">
                  <a:moveTo>
                    <a:pt x="428" y="1"/>
                  </a:moveTo>
                  <a:cubicBezTo>
                    <a:pt x="214" y="1"/>
                    <a:pt x="0" y="214"/>
                    <a:pt x="0" y="428"/>
                  </a:cubicBezTo>
                  <a:cubicBezTo>
                    <a:pt x="0" y="753"/>
                    <a:pt x="214" y="856"/>
                    <a:pt x="428" y="856"/>
                  </a:cubicBezTo>
                  <a:cubicBezTo>
                    <a:pt x="642" y="856"/>
                    <a:pt x="856" y="753"/>
                    <a:pt x="856" y="428"/>
                  </a:cubicBezTo>
                  <a:cubicBezTo>
                    <a:pt x="856" y="214"/>
                    <a:pt x="642" y="1"/>
                    <a:pt x="42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4" name="Google Shape;3034;p77"/>
            <p:cNvSpPr/>
            <p:nvPr/>
          </p:nvSpPr>
          <p:spPr>
            <a:xfrm>
              <a:off x="4013408" y="2755930"/>
              <a:ext cx="247031" cy="244265"/>
            </a:xfrm>
            <a:custGeom>
              <a:rect b="b" l="l" r="r" t="t"/>
              <a:pathLst>
                <a:path extrusionOk="0" h="9094" w="9197">
                  <a:moveTo>
                    <a:pt x="4277" y="0"/>
                  </a:moveTo>
                  <a:cubicBezTo>
                    <a:pt x="3747" y="0"/>
                    <a:pt x="3208" y="111"/>
                    <a:pt x="2678" y="214"/>
                  </a:cubicBezTo>
                  <a:lnTo>
                    <a:pt x="2678" y="428"/>
                  </a:lnTo>
                  <a:cubicBezTo>
                    <a:pt x="2678" y="753"/>
                    <a:pt x="2678" y="1069"/>
                    <a:pt x="2566" y="1283"/>
                  </a:cubicBezTo>
                  <a:cubicBezTo>
                    <a:pt x="2678" y="1497"/>
                    <a:pt x="2780" y="1711"/>
                    <a:pt x="2780" y="1925"/>
                  </a:cubicBezTo>
                  <a:cubicBezTo>
                    <a:pt x="2780" y="2250"/>
                    <a:pt x="2994" y="2567"/>
                    <a:pt x="3319" y="2567"/>
                  </a:cubicBezTo>
                  <a:cubicBezTo>
                    <a:pt x="4064" y="2567"/>
                    <a:pt x="4705" y="3208"/>
                    <a:pt x="4705" y="3961"/>
                  </a:cubicBezTo>
                  <a:cubicBezTo>
                    <a:pt x="4705" y="4705"/>
                    <a:pt x="4064" y="5244"/>
                    <a:pt x="3319" y="5244"/>
                  </a:cubicBezTo>
                  <a:lnTo>
                    <a:pt x="2353" y="5244"/>
                  </a:lnTo>
                  <a:cubicBezTo>
                    <a:pt x="2036" y="5244"/>
                    <a:pt x="1711" y="5561"/>
                    <a:pt x="1711" y="5886"/>
                  </a:cubicBezTo>
                  <a:cubicBezTo>
                    <a:pt x="1711" y="6630"/>
                    <a:pt x="1181" y="7272"/>
                    <a:pt x="428" y="7272"/>
                  </a:cubicBezTo>
                  <a:lnTo>
                    <a:pt x="0" y="7272"/>
                  </a:lnTo>
                  <a:cubicBezTo>
                    <a:pt x="428" y="8024"/>
                    <a:pt x="1069" y="8666"/>
                    <a:pt x="1822" y="9094"/>
                  </a:cubicBezTo>
                  <a:lnTo>
                    <a:pt x="1822" y="8769"/>
                  </a:lnTo>
                  <a:cubicBezTo>
                    <a:pt x="1822" y="7913"/>
                    <a:pt x="2464" y="7272"/>
                    <a:pt x="3208" y="7272"/>
                  </a:cubicBezTo>
                  <a:lnTo>
                    <a:pt x="4277" y="7272"/>
                  </a:lnTo>
                  <a:cubicBezTo>
                    <a:pt x="4705" y="7272"/>
                    <a:pt x="5030" y="6955"/>
                    <a:pt x="5030" y="6630"/>
                  </a:cubicBezTo>
                  <a:cubicBezTo>
                    <a:pt x="5030" y="5775"/>
                    <a:pt x="5672" y="5133"/>
                    <a:pt x="6416" y="5133"/>
                  </a:cubicBezTo>
                  <a:lnTo>
                    <a:pt x="9196" y="5133"/>
                  </a:lnTo>
                  <a:lnTo>
                    <a:pt x="9196" y="4919"/>
                  </a:lnTo>
                  <a:lnTo>
                    <a:pt x="9196" y="4277"/>
                  </a:lnTo>
                  <a:lnTo>
                    <a:pt x="7272" y="4277"/>
                  </a:lnTo>
                  <a:cubicBezTo>
                    <a:pt x="6527" y="4277"/>
                    <a:pt x="5886" y="3747"/>
                    <a:pt x="5886" y="2994"/>
                  </a:cubicBezTo>
                  <a:cubicBezTo>
                    <a:pt x="5886" y="2139"/>
                    <a:pt x="6527" y="1608"/>
                    <a:pt x="7272" y="1608"/>
                  </a:cubicBezTo>
                  <a:lnTo>
                    <a:pt x="7913" y="1608"/>
                  </a:lnTo>
                  <a:cubicBezTo>
                    <a:pt x="7058" y="539"/>
                    <a:pt x="5775" y="0"/>
                    <a:pt x="427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5" name="Google Shape;3035;p77"/>
            <p:cNvSpPr/>
            <p:nvPr/>
          </p:nvSpPr>
          <p:spPr>
            <a:xfrm>
              <a:off x="4082329" y="2913999"/>
              <a:ext cx="175342" cy="106204"/>
            </a:xfrm>
            <a:custGeom>
              <a:rect b="b" l="l" r="r" t="t"/>
              <a:pathLst>
                <a:path extrusionOk="0" h="3954" w="6528">
                  <a:moveTo>
                    <a:pt x="3850" y="1"/>
                  </a:moveTo>
                  <a:cubicBezTo>
                    <a:pt x="3534" y="1"/>
                    <a:pt x="3209" y="317"/>
                    <a:pt x="3209" y="745"/>
                  </a:cubicBezTo>
                  <a:cubicBezTo>
                    <a:pt x="3209" y="1498"/>
                    <a:pt x="2567" y="2139"/>
                    <a:pt x="1711" y="2139"/>
                  </a:cubicBezTo>
                  <a:lnTo>
                    <a:pt x="642" y="2139"/>
                  </a:lnTo>
                  <a:cubicBezTo>
                    <a:pt x="326" y="2139"/>
                    <a:pt x="0" y="2456"/>
                    <a:pt x="0" y="2884"/>
                  </a:cubicBezTo>
                  <a:lnTo>
                    <a:pt x="0" y="3637"/>
                  </a:lnTo>
                  <a:cubicBezTo>
                    <a:pt x="539" y="3850"/>
                    <a:pt x="1181" y="3953"/>
                    <a:pt x="1711" y="3953"/>
                  </a:cubicBezTo>
                  <a:cubicBezTo>
                    <a:pt x="2353" y="3953"/>
                    <a:pt x="2892" y="3850"/>
                    <a:pt x="3422" y="3637"/>
                  </a:cubicBezTo>
                  <a:lnTo>
                    <a:pt x="3422" y="3525"/>
                  </a:lnTo>
                  <a:cubicBezTo>
                    <a:pt x="3422" y="1926"/>
                    <a:pt x="4706" y="642"/>
                    <a:pt x="6314" y="642"/>
                  </a:cubicBezTo>
                  <a:lnTo>
                    <a:pt x="6417" y="642"/>
                  </a:lnTo>
                  <a:cubicBezTo>
                    <a:pt x="6417" y="429"/>
                    <a:pt x="6528" y="215"/>
                    <a:pt x="652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6" name="Google Shape;3036;p77"/>
            <p:cNvSpPr/>
            <p:nvPr/>
          </p:nvSpPr>
          <p:spPr>
            <a:xfrm>
              <a:off x="3976180" y="2799121"/>
              <a:ext cx="65968" cy="25759"/>
            </a:xfrm>
            <a:custGeom>
              <a:rect b="b" l="l" r="r" t="t"/>
              <a:pathLst>
                <a:path extrusionOk="0" h="959" w="2456">
                  <a:moveTo>
                    <a:pt x="1172" y="0"/>
                  </a:moveTo>
                  <a:cubicBezTo>
                    <a:pt x="744" y="0"/>
                    <a:pt x="317" y="214"/>
                    <a:pt x="0" y="531"/>
                  </a:cubicBezTo>
                  <a:cubicBezTo>
                    <a:pt x="317" y="745"/>
                    <a:pt x="744" y="959"/>
                    <a:pt x="1172" y="959"/>
                  </a:cubicBezTo>
                  <a:cubicBezTo>
                    <a:pt x="1711" y="959"/>
                    <a:pt x="2139" y="745"/>
                    <a:pt x="2455" y="531"/>
                  </a:cubicBezTo>
                  <a:cubicBezTo>
                    <a:pt x="2139" y="214"/>
                    <a:pt x="1711" y="0"/>
                    <a:pt x="11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7" name="Google Shape;3037;p77"/>
            <p:cNvSpPr/>
            <p:nvPr/>
          </p:nvSpPr>
          <p:spPr>
            <a:xfrm>
              <a:off x="3953189" y="2709974"/>
              <a:ext cx="111926" cy="89175"/>
            </a:xfrm>
            <a:custGeom>
              <a:rect b="b" l="l" r="r" t="t"/>
              <a:pathLst>
                <a:path extrusionOk="0" h="3320" w="4167">
                  <a:moveTo>
                    <a:pt x="2028" y="0"/>
                  </a:moveTo>
                  <a:cubicBezTo>
                    <a:pt x="959" y="0"/>
                    <a:pt x="1" y="967"/>
                    <a:pt x="1" y="2139"/>
                  </a:cubicBezTo>
                  <a:cubicBezTo>
                    <a:pt x="1" y="2567"/>
                    <a:pt x="103" y="2994"/>
                    <a:pt x="317" y="3319"/>
                  </a:cubicBezTo>
                  <a:cubicBezTo>
                    <a:pt x="531" y="3105"/>
                    <a:pt x="745" y="2892"/>
                    <a:pt x="1070" y="2780"/>
                  </a:cubicBezTo>
                  <a:cubicBezTo>
                    <a:pt x="959" y="2567"/>
                    <a:pt x="856" y="2353"/>
                    <a:pt x="856" y="2139"/>
                  </a:cubicBezTo>
                  <a:cubicBezTo>
                    <a:pt x="856" y="1497"/>
                    <a:pt x="1387" y="856"/>
                    <a:pt x="2028" y="856"/>
                  </a:cubicBezTo>
                  <a:cubicBezTo>
                    <a:pt x="2781" y="856"/>
                    <a:pt x="3311" y="1497"/>
                    <a:pt x="3311" y="2139"/>
                  </a:cubicBezTo>
                  <a:cubicBezTo>
                    <a:pt x="3311" y="2353"/>
                    <a:pt x="3209" y="2567"/>
                    <a:pt x="3097" y="2780"/>
                  </a:cubicBezTo>
                  <a:cubicBezTo>
                    <a:pt x="3423" y="2892"/>
                    <a:pt x="3636" y="3105"/>
                    <a:pt x="3850" y="3319"/>
                  </a:cubicBezTo>
                  <a:cubicBezTo>
                    <a:pt x="4064" y="2994"/>
                    <a:pt x="4167" y="2567"/>
                    <a:pt x="4167" y="2139"/>
                  </a:cubicBezTo>
                  <a:cubicBezTo>
                    <a:pt x="4167" y="967"/>
                    <a:pt x="3209" y="0"/>
                    <a:pt x="20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38" name="Google Shape;3038;p77"/>
            <p:cNvSpPr/>
            <p:nvPr/>
          </p:nvSpPr>
          <p:spPr>
            <a:xfrm>
              <a:off x="3996164" y="2755930"/>
              <a:ext cx="26000" cy="22992"/>
            </a:xfrm>
            <a:custGeom>
              <a:rect b="b" l="l" r="r" t="t"/>
              <a:pathLst>
                <a:path extrusionOk="0" h="856" w="968">
                  <a:moveTo>
                    <a:pt x="428" y="0"/>
                  </a:moveTo>
                  <a:cubicBezTo>
                    <a:pt x="214" y="0"/>
                    <a:pt x="0" y="214"/>
                    <a:pt x="0" y="428"/>
                  </a:cubicBezTo>
                  <a:cubicBezTo>
                    <a:pt x="0" y="642"/>
                    <a:pt x="214" y="856"/>
                    <a:pt x="428" y="856"/>
                  </a:cubicBezTo>
                  <a:cubicBezTo>
                    <a:pt x="753" y="856"/>
                    <a:pt x="967" y="642"/>
                    <a:pt x="967" y="428"/>
                  </a:cubicBezTo>
                  <a:cubicBezTo>
                    <a:pt x="967" y="214"/>
                    <a:pt x="753" y="0"/>
                    <a:pt x="4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39" name="Google Shape;3039;p77"/>
          <p:cNvGrpSpPr/>
          <p:nvPr/>
        </p:nvGrpSpPr>
        <p:grpSpPr>
          <a:xfrm>
            <a:off x="4737190" y="2704226"/>
            <a:ext cx="373435" cy="373408"/>
            <a:chOff x="4737190" y="2704226"/>
            <a:chExt cx="373435" cy="373408"/>
          </a:xfrm>
        </p:grpSpPr>
        <p:sp>
          <p:nvSpPr>
            <p:cNvPr id="3040" name="Google Shape;3040;p77"/>
            <p:cNvSpPr/>
            <p:nvPr/>
          </p:nvSpPr>
          <p:spPr>
            <a:xfrm>
              <a:off x="4737190" y="2704226"/>
              <a:ext cx="373435" cy="373408"/>
            </a:xfrm>
            <a:custGeom>
              <a:rect b="b" l="l" r="r" t="t"/>
              <a:pathLst>
                <a:path extrusionOk="0" h="13902" w="13903">
                  <a:moveTo>
                    <a:pt x="5673" y="9949"/>
                  </a:moveTo>
                  <a:lnTo>
                    <a:pt x="5673" y="10805"/>
                  </a:lnTo>
                  <a:lnTo>
                    <a:pt x="3106" y="10805"/>
                  </a:lnTo>
                  <a:lnTo>
                    <a:pt x="3106" y="9949"/>
                  </a:lnTo>
                  <a:close/>
                  <a:moveTo>
                    <a:pt x="6528" y="11763"/>
                  </a:moveTo>
                  <a:lnTo>
                    <a:pt x="6528" y="12516"/>
                  </a:lnTo>
                  <a:lnTo>
                    <a:pt x="3106" y="12516"/>
                  </a:lnTo>
                  <a:lnTo>
                    <a:pt x="3106" y="11763"/>
                  </a:lnTo>
                  <a:close/>
                  <a:moveTo>
                    <a:pt x="3534" y="0"/>
                  </a:moveTo>
                  <a:lnTo>
                    <a:pt x="1" y="1711"/>
                  </a:lnTo>
                  <a:lnTo>
                    <a:pt x="1" y="4817"/>
                  </a:lnTo>
                  <a:lnTo>
                    <a:pt x="1712" y="4817"/>
                  </a:lnTo>
                  <a:lnTo>
                    <a:pt x="1712" y="13902"/>
                  </a:lnTo>
                  <a:lnTo>
                    <a:pt x="10267" y="13902"/>
                  </a:lnTo>
                  <a:cubicBezTo>
                    <a:pt x="8556" y="13158"/>
                    <a:pt x="7486" y="11447"/>
                    <a:pt x="7486" y="9522"/>
                  </a:cubicBezTo>
                  <a:cubicBezTo>
                    <a:pt x="7486" y="6955"/>
                    <a:pt x="9625" y="4817"/>
                    <a:pt x="12192" y="4817"/>
                  </a:cubicBezTo>
                  <a:lnTo>
                    <a:pt x="13903" y="4817"/>
                  </a:lnTo>
                  <a:lnTo>
                    <a:pt x="13903" y="1711"/>
                  </a:lnTo>
                  <a:lnTo>
                    <a:pt x="10481" y="0"/>
                  </a:lnTo>
                  <a:lnTo>
                    <a:pt x="9522" y="0"/>
                  </a:lnTo>
                  <a:cubicBezTo>
                    <a:pt x="9522" y="1395"/>
                    <a:pt x="8453" y="2567"/>
                    <a:pt x="6956" y="2567"/>
                  </a:cubicBezTo>
                  <a:cubicBezTo>
                    <a:pt x="5562" y="2567"/>
                    <a:pt x="4390" y="1395"/>
                    <a:pt x="439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1" name="Google Shape;3041;p77"/>
            <p:cNvSpPr/>
            <p:nvPr/>
          </p:nvSpPr>
          <p:spPr>
            <a:xfrm>
              <a:off x="4975702" y="2962722"/>
              <a:ext cx="88960" cy="86194"/>
            </a:xfrm>
            <a:custGeom>
              <a:rect b="b" l="l" r="r" t="t"/>
              <a:pathLst>
                <a:path extrusionOk="0" h="3209" w="3312">
                  <a:moveTo>
                    <a:pt x="3312" y="0"/>
                  </a:moveTo>
                  <a:cubicBezTo>
                    <a:pt x="3098" y="214"/>
                    <a:pt x="2781" y="325"/>
                    <a:pt x="2456" y="325"/>
                  </a:cubicBezTo>
                  <a:lnTo>
                    <a:pt x="1601" y="325"/>
                  </a:lnTo>
                  <a:cubicBezTo>
                    <a:pt x="1284" y="325"/>
                    <a:pt x="1070" y="539"/>
                    <a:pt x="1070" y="753"/>
                  </a:cubicBezTo>
                  <a:cubicBezTo>
                    <a:pt x="1070" y="1395"/>
                    <a:pt x="642" y="1925"/>
                    <a:pt x="1" y="2036"/>
                  </a:cubicBezTo>
                  <a:cubicBezTo>
                    <a:pt x="317" y="2567"/>
                    <a:pt x="745" y="2892"/>
                    <a:pt x="1173" y="3208"/>
                  </a:cubicBezTo>
                  <a:cubicBezTo>
                    <a:pt x="1284" y="2567"/>
                    <a:pt x="1814" y="2139"/>
                    <a:pt x="2456" y="2139"/>
                  </a:cubicBezTo>
                  <a:lnTo>
                    <a:pt x="3312" y="2139"/>
                  </a:lnTo>
                  <a:lnTo>
                    <a:pt x="331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2" name="Google Shape;3042;p77"/>
            <p:cNvSpPr/>
            <p:nvPr/>
          </p:nvSpPr>
          <p:spPr>
            <a:xfrm>
              <a:off x="4958485" y="2879538"/>
              <a:ext cx="94682" cy="117674"/>
            </a:xfrm>
            <a:custGeom>
              <a:rect b="b" l="l" r="r" t="t"/>
              <a:pathLst>
                <a:path extrusionOk="0" h="4381" w="3525">
                  <a:moveTo>
                    <a:pt x="1497" y="1"/>
                  </a:moveTo>
                  <a:cubicBezTo>
                    <a:pt x="642" y="642"/>
                    <a:pt x="0" y="1814"/>
                    <a:pt x="0" y="2995"/>
                  </a:cubicBezTo>
                  <a:cubicBezTo>
                    <a:pt x="0" y="3525"/>
                    <a:pt x="103" y="3953"/>
                    <a:pt x="214" y="4381"/>
                  </a:cubicBezTo>
                  <a:lnTo>
                    <a:pt x="531" y="4381"/>
                  </a:lnTo>
                  <a:cubicBezTo>
                    <a:pt x="744" y="4381"/>
                    <a:pt x="958" y="4167"/>
                    <a:pt x="958" y="3850"/>
                  </a:cubicBezTo>
                  <a:cubicBezTo>
                    <a:pt x="958" y="3209"/>
                    <a:pt x="1497" y="2567"/>
                    <a:pt x="2242" y="2567"/>
                  </a:cubicBezTo>
                  <a:lnTo>
                    <a:pt x="3097" y="2567"/>
                  </a:lnTo>
                  <a:cubicBezTo>
                    <a:pt x="3311" y="2567"/>
                    <a:pt x="3525" y="2353"/>
                    <a:pt x="3525" y="2139"/>
                  </a:cubicBezTo>
                  <a:cubicBezTo>
                    <a:pt x="3525" y="1925"/>
                    <a:pt x="3311" y="1712"/>
                    <a:pt x="3097" y="1712"/>
                  </a:cubicBezTo>
                  <a:cubicBezTo>
                    <a:pt x="2353" y="1712"/>
                    <a:pt x="1814" y="1070"/>
                    <a:pt x="1814" y="428"/>
                  </a:cubicBezTo>
                  <a:cubicBezTo>
                    <a:pt x="1814" y="214"/>
                    <a:pt x="1711" y="1"/>
                    <a:pt x="14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3" name="Google Shape;3043;p77"/>
            <p:cNvSpPr/>
            <p:nvPr/>
          </p:nvSpPr>
          <p:spPr>
            <a:xfrm>
              <a:off x="5030173" y="3040373"/>
              <a:ext cx="34488" cy="25786"/>
            </a:xfrm>
            <a:custGeom>
              <a:rect b="b" l="l" r="r" t="t"/>
              <a:pathLst>
                <a:path extrusionOk="0" h="960" w="1284">
                  <a:moveTo>
                    <a:pt x="428" y="1"/>
                  </a:moveTo>
                  <a:cubicBezTo>
                    <a:pt x="214" y="1"/>
                    <a:pt x="0" y="215"/>
                    <a:pt x="0" y="531"/>
                  </a:cubicBezTo>
                  <a:lnTo>
                    <a:pt x="0" y="745"/>
                  </a:lnTo>
                  <a:cubicBezTo>
                    <a:pt x="325" y="856"/>
                    <a:pt x="856" y="959"/>
                    <a:pt x="1284" y="959"/>
                  </a:cubicBezTo>
                  <a:lnTo>
                    <a:pt x="128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4" name="Google Shape;3044;p77"/>
            <p:cNvSpPr/>
            <p:nvPr/>
          </p:nvSpPr>
          <p:spPr>
            <a:xfrm>
              <a:off x="4878068" y="2704226"/>
              <a:ext cx="94682" cy="45984"/>
            </a:xfrm>
            <a:custGeom>
              <a:rect b="b" l="l" r="r" t="t"/>
              <a:pathLst>
                <a:path extrusionOk="0" h="1712" w="3525">
                  <a:moveTo>
                    <a:pt x="0" y="0"/>
                  </a:moveTo>
                  <a:cubicBezTo>
                    <a:pt x="0" y="967"/>
                    <a:pt x="744" y="1711"/>
                    <a:pt x="1711" y="1711"/>
                  </a:cubicBezTo>
                  <a:cubicBezTo>
                    <a:pt x="2669" y="1711"/>
                    <a:pt x="3525" y="967"/>
                    <a:pt x="352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5" name="Google Shape;3045;p77"/>
            <p:cNvSpPr/>
            <p:nvPr/>
          </p:nvSpPr>
          <p:spPr>
            <a:xfrm>
              <a:off x="5018677" y="2853565"/>
              <a:ext cx="45984" cy="57480"/>
            </a:xfrm>
            <a:custGeom>
              <a:rect b="b" l="l" r="r" t="t"/>
              <a:pathLst>
                <a:path extrusionOk="0" h="2140" w="1712">
                  <a:moveTo>
                    <a:pt x="1712" y="1"/>
                  </a:moveTo>
                  <a:cubicBezTo>
                    <a:pt x="1070" y="1"/>
                    <a:pt x="540" y="215"/>
                    <a:pt x="1" y="429"/>
                  </a:cubicBezTo>
                  <a:cubicBezTo>
                    <a:pt x="214" y="642"/>
                    <a:pt x="428" y="968"/>
                    <a:pt x="428" y="1395"/>
                  </a:cubicBezTo>
                  <a:cubicBezTo>
                    <a:pt x="428" y="1609"/>
                    <a:pt x="642" y="1823"/>
                    <a:pt x="856" y="1823"/>
                  </a:cubicBezTo>
                  <a:cubicBezTo>
                    <a:pt x="1181" y="1823"/>
                    <a:pt x="1498" y="1926"/>
                    <a:pt x="1712" y="2140"/>
                  </a:cubicBezTo>
                  <a:lnTo>
                    <a:pt x="171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46" name="Google Shape;3046;p77"/>
          <p:cNvGrpSpPr/>
          <p:nvPr/>
        </p:nvGrpSpPr>
        <p:grpSpPr>
          <a:xfrm>
            <a:off x="5627608" y="2704226"/>
            <a:ext cx="275745" cy="367660"/>
            <a:chOff x="5627608" y="2704226"/>
            <a:chExt cx="275745" cy="367660"/>
          </a:xfrm>
        </p:grpSpPr>
        <p:sp>
          <p:nvSpPr>
            <p:cNvPr id="3047" name="Google Shape;3047;p77"/>
            <p:cNvSpPr/>
            <p:nvPr/>
          </p:nvSpPr>
          <p:spPr>
            <a:xfrm>
              <a:off x="5685034" y="2799121"/>
              <a:ext cx="160891" cy="140639"/>
            </a:xfrm>
            <a:custGeom>
              <a:rect b="b" l="l" r="r" t="t"/>
              <a:pathLst>
                <a:path extrusionOk="0" h="5236" w="5990">
                  <a:moveTo>
                    <a:pt x="2995" y="0"/>
                  </a:moveTo>
                  <a:cubicBezTo>
                    <a:pt x="2567" y="0"/>
                    <a:pt x="2139" y="103"/>
                    <a:pt x="1712" y="317"/>
                  </a:cubicBezTo>
                  <a:lnTo>
                    <a:pt x="1712" y="428"/>
                  </a:lnTo>
                  <a:cubicBezTo>
                    <a:pt x="1712" y="745"/>
                    <a:pt x="1926" y="959"/>
                    <a:pt x="2139" y="959"/>
                  </a:cubicBezTo>
                  <a:cubicBezTo>
                    <a:pt x="2892" y="959"/>
                    <a:pt x="3423" y="1497"/>
                    <a:pt x="3423" y="2139"/>
                  </a:cubicBezTo>
                  <a:cubicBezTo>
                    <a:pt x="3423" y="2883"/>
                    <a:pt x="2892" y="3422"/>
                    <a:pt x="2139" y="3422"/>
                  </a:cubicBezTo>
                  <a:lnTo>
                    <a:pt x="1" y="3422"/>
                  </a:lnTo>
                  <a:cubicBezTo>
                    <a:pt x="112" y="4167"/>
                    <a:pt x="428" y="4808"/>
                    <a:pt x="967" y="5236"/>
                  </a:cubicBezTo>
                  <a:cubicBezTo>
                    <a:pt x="1070" y="4706"/>
                    <a:pt x="1609" y="4380"/>
                    <a:pt x="2139" y="4380"/>
                  </a:cubicBezTo>
                  <a:lnTo>
                    <a:pt x="2995" y="4380"/>
                  </a:lnTo>
                  <a:cubicBezTo>
                    <a:pt x="3320" y="4380"/>
                    <a:pt x="3423" y="4167"/>
                    <a:pt x="3423" y="3953"/>
                  </a:cubicBezTo>
                  <a:cubicBezTo>
                    <a:pt x="3423" y="3208"/>
                    <a:pt x="4064" y="2669"/>
                    <a:pt x="4706" y="2669"/>
                  </a:cubicBezTo>
                  <a:lnTo>
                    <a:pt x="5989" y="2669"/>
                  </a:lnTo>
                  <a:cubicBezTo>
                    <a:pt x="5775" y="1172"/>
                    <a:pt x="4603" y="0"/>
                    <a:pt x="29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8" name="Google Shape;3048;p77"/>
            <p:cNvSpPr/>
            <p:nvPr/>
          </p:nvSpPr>
          <p:spPr>
            <a:xfrm>
              <a:off x="5730990" y="2891034"/>
              <a:ext cx="114934" cy="71716"/>
            </a:xfrm>
            <a:custGeom>
              <a:rect b="b" l="l" r="r" t="t"/>
              <a:pathLst>
                <a:path extrusionOk="0" h="2670" w="4279">
                  <a:moveTo>
                    <a:pt x="2995" y="0"/>
                  </a:moveTo>
                  <a:cubicBezTo>
                    <a:pt x="2781" y="0"/>
                    <a:pt x="2567" y="214"/>
                    <a:pt x="2567" y="531"/>
                  </a:cubicBezTo>
                  <a:cubicBezTo>
                    <a:pt x="2567" y="1172"/>
                    <a:pt x="2037" y="1711"/>
                    <a:pt x="1284" y="1711"/>
                  </a:cubicBezTo>
                  <a:lnTo>
                    <a:pt x="428" y="1711"/>
                  </a:lnTo>
                  <a:cubicBezTo>
                    <a:pt x="215" y="1711"/>
                    <a:pt x="1" y="1925"/>
                    <a:pt x="1" y="2242"/>
                  </a:cubicBezTo>
                  <a:lnTo>
                    <a:pt x="1" y="2353"/>
                  </a:lnTo>
                  <a:cubicBezTo>
                    <a:pt x="428" y="2567"/>
                    <a:pt x="856" y="2669"/>
                    <a:pt x="1284" y="2669"/>
                  </a:cubicBezTo>
                  <a:cubicBezTo>
                    <a:pt x="2892" y="2669"/>
                    <a:pt x="4064" y="1497"/>
                    <a:pt x="42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49" name="Google Shape;3049;p77"/>
            <p:cNvSpPr/>
            <p:nvPr/>
          </p:nvSpPr>
          <p:spPr>
            <a:xfrm>
              <a:off x="5685034" y="2822086"/>
              <a:ext cx="68976" cy="48751"/>
            </a:xfrm>
            <a:custGeom>
              <a:rect b="b" l="l" r="r" t="t"/>
              <a:pathLst>
                <a:path extrusionOk="0" h="1815" w="2568">
                  <a:moveTo>
                    <a:pt x="967" y="1"/>
                  </a:moveTo>
                  <a:cubicBezTo>
                    <a:pt x="428" y="429"/>
                    <a:pt x="112" y="1070"/>
                    <a:pt x="1" y="1814"/>
                  </a:cubicBezTo>
                  <a:lnTo>
                    <a:pt x="2139" y="1814"/>
                  </a:lnTo>
                  <a:cubicBezTo>
                    <a:pt x="2465" y="1814"/>
                    <a:pt x="2567" y="1601"/>
                    <a:pt x="2567" y="1284"/>
                  </a:cubicBezTo>
                  <a:cubicBezTo>
                    <a:pt x="2567" y="1070"/>
                    <a:pt x="2465" y="856"/>
                    <a:pt x="2139" y="856"/>
                  </a:cubicBezTo>
                  <a:cubicBezTo>
                    <a:pt x="1609" y="856"/>
                    <a:pt x="1070" y="531"/>
                    <a:pt x="9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0" name="Google Shape;3050;p77"/>
            <p:cNvSpPr/>
            <p:nvPr/>
          </p:nvSpPr>
          <p:spPr>
            <a:xfrm>
              <a:off x="5627608" y="2704226"/>
              <a:ext cx="275745" cy="367660"/>
            </a:xfrm>
            <a:custGeom>
              <a:rect b="b" l="l" r="r" t="t"/>
              <a:pathLst>
                <a:path extrusionOk="0" h="13688" w="10266">
                  <a:moveTo>
                    <a:pt x="5133" y="2781"/>
                  </a:moveTo>
                  <a:cubicBezTo>
                    <a:pt x="7272" y="2781"/>
                    <a:pt x="8983" y="4492"/>
                    <a:pt x="8983" y="6528"/>
                  </a:cubicBezTo>
                  <a:cubicBezTo>
                    <a:pt x="8983" y="8666"/>
                    <a:pt x="7272" y="10377"/>
                    <a:pt x="5133" y="10377"/>
                  </a:cubicBezTo>
                  <a:cubicBezTo>
                    <a:pt x="2994" y="10377"/>
                    <a:pt x="1283" y="8666"/>
                    <a:pt x="1283" y="6528"/>
                  </a:cubicBezTo>
                  <a:cubicBezTo>
                    <a:pt x="1283" y="4492"/>
                    <a:pt x="2994" y="2781"/>
                    <a:pt x="5133" y="2781"/>
                  </a:cubicBezTo>
                  <a:close/>
                  <a:moveTo>
                    <a:pt x="3422" y="0"/>
                  </a:moveTo>
                  <a:cubicBezTo>
                    <a:pt x="2892" y="1070"/>
                    <a:pt x="1822" y="1711"/>
                    <a:pt x="642" y="1711"/>
                  </a:cubicBezTo>
                  <a:lnTo>
                    <a:pt x="0" y="1711"/>
                  </a:lnTo>
                  <a:lnTo>
                    <a:pt x="0" y="7700"/>
                  </a:lnTo>
                  <a:cubicBezTo>
                    <a:pt x="0" y="11233"/>
                    <a:pt x="5133" y="13688"/>
                    <a:pt x="5133" y="13688"/>
                  </a:cubicBezTo>
                  <a:cubicBezTo>
                    <a:pt x="5133" y="13688"/>
                    <a:pt x="10266" y="11233"/>
                    <a:pt x="10266" y="7700"/>
                  </a:cubicBezTo>
                  <a:lnTo>
                    <a:pt x="10266" y="1711"/>
                  </a:lnTo>
                  <a:lnTo>
                    <a:pt x="9624" y="1711"/>
                  </a:lnTo>
                  <a:cubicBezTo>
                    <a:pt x="8452" y="1711"/>
                    <a:pt x="7383" y="1070"/>
                    <a:pt x="68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51" name="Google Shape;3051;p77"/>
          <p:cNvGrpSpPr/>
          <p:nvPr/>
        </p:nvGrpSpPr>
        <p:grpSpPr>
          <a:xfrm>
            <a:off x="6319911" y="2707207"/>
            <a:ext cx="476846" cy="361939"/>
            <a:chOff x="6319911" y="2707207"/>
            <a:chExt cx="476846" cy="361939"/>
          </a:xfrm>
        </p:grpSpPr>
        <p:sp>
          <p:nvSpPr>
            <p:cNvPr id="3052" name="Google Shape;3052;p77"/>
            <p:cNvSpPr/>
            <p:nvPr/>
          </p:nvSpPr>
          <p:spPr>
            <a:xfrm>
              <a:off x="6452033" y="2778895"/>
              <a:ext cx="212597" cy="186838"/>
            </a:xfrm>
            <a:custGeom>
              <a:rect b="b" l="l" r="r" t="t"/>
              <a:pathLst>
                <a:path extrusionOk="0" h="6956" w="7915">
                  <a:moveTo>
                    <a:pt x="3953" y="1"/>
                  </a:moveTo>
                  <a:cubicBezTo>
                    <a:pt x="3312" y="1"/>
                    <a:pt x="2781" y="214"/>
                    <a:pt x="2242" y="428"/>
                  </a:cubicBezTo>
                  <a:lnTo>
                    <a:pt x="2242" y="642"/>
                  </a:lnTo>
                  <a:cubicBezTo>
                    <a:pt x="2242" y="967"/>
                    <a:pt x="2456" y="1284"/>
                    <a:pt x="2781" y="1284"/>
                  </a:cubicBezTo>
                  <a:cubicBezTo>
                    <a:pt x="3739" y="1284"/>
                    <a:pt x="4492" y="2037"/>
                    <a:pt x="4492" y="2892"/>
                  </a:cubicBezTo>
                  <a:cubicBezTo>
                    <a:pt x="4492" y="3850"/>
                    <a:pt x="3739" y="4492"/>
                    <a:pt x="2781" y="4492"/>
                  </a:cubicBezTo>
                  <a:lnTo>
                    <a:pt x="1" y="4492"/>
                  </a:lnTo>
                  <a:cubicBezTo>
                    <a:pt x="104" y="5459"/>
                    <a:pt x="643" y="6314"/>
                    <a:pt x="1284" y="6956"/>
                  </a:cubicBezTo>
                  <a:cubicBezTo>
                    <a:pt x="1498" y="6203"/>
                    <a:pt x="2140" y="5775"/>
                    <a:pt x="2781" y="5775"/>
                  </a:cubicBezTo>
                  <a:lnTo>
                    <a:pt x="3953" y="5775"/>
                  </a:lnTo>
                  <a:cubicBezTo>
                    <a:pt x="4278" y="5775"/>
                    <a:pt x="4595" y="5459"/>
                    <a:pt x="4595" y="5133"/>
                  </a:cubicBezTo>
                  <a:cubicBezTo>
                    <a:pt x="4595" y="4278"/>
                    <a:pt x="5348" y="3534"/>
                    <a:pt x="6203" y="3534"/>
                  </a:cubicBezTo>
                  <a:lnTo>
                    <a:pt x="7914" y="3534"/>
                  </a:lnTo>
                  <a:cubicBezTo>
                    <a:pt x="7589" y="1498"/>
                    <a:pt x="5989" y="1"/>
                    <a:pt x="39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3" name="Google Shape;3053;p77"/>
            <p:cNvSpPr/>
            <p:nvPr/>
          </p:nvSpPr>
          <p:spPr>
            <a:xfrm>
              <a:off x="6452033" y="2807608"/>
              <a:ext cx="91942" cy="66210"/>
            </a:xfrm>
            <a:custGeom>
              <a:rect b="b" l="l" r="r" t="t"/>
              <a:pathLst>
                <a:path extrusionOk="0" h="2465" w="3423">
                  <a:moveTo>
                    <a:pt x="1284" y="1"/>
                  </a:moveTo>
                  <a:cubicBezTo>
                    <a:pt x="643" y="643"/>
                    <a:pt x="104" y="1498"/>
                    <a:pt x="1" y="2465"/>
                  </a:cubicBezTo>
                  <a:lnTo>
                    <a:pt x="2781" y="2465"/>
                  </a:lnTo>
                  <a:cubicBezTo>
                    <a:pt x="3209" y="2465"/>
                    <a:pt x="3423" y="2140"/>
                    <a:pt x="3423" y="1823"/>
                  </a:cubicBezTo>
                  <a:cubicBezTo>
                    <a:pt x="3423" y="1498"/>
                    <a:pt x="3209" y="1181"/>
                    <a:pt x="2781" y="1181"/>
                  </a:cubicBezTo>
                  <a:cubicBezTo>
                    <a:pt x="2140" y="1181"/>
                    <a:pt x="1498" y="754"/>
                    <a:pt x="12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4" name="Google Shape;3054;p77"/>
            <p:cNvSpPr/>
            <p:nvPr/>
          </p:nvSpPr>
          <p:spPr>
            <a:xfrm>
              <a:off x="6512252" y="2899522"/>
              <a:ext cx="152377" cy="94923"/>
            </a:xfrm>
            <a:custGeom>
              <a:rect b="b" l="l" r="r" t="t"/>
              <a:pathLst>
                <a:path extrusionOk="0" h="3534" w="5673">
                  <a:moveTo>
                    <a:pt x="3961" y="1"/>
                  </a:moveTo>
                  <a:cubicBezTo>
                    <a:pt x="3636" y="1"/>
                    <a:pt x="3320" y="326"/>
                    <a:pt x="3320" y="642"/>
                  </a:cubicBezTo>
                  <a:cubicBezTo>
                    <a:pt x="3320" y="1609"/>
                    <a:pt x="2567" y="2251"/>
                    <a:pt x="1711" y="2251"/>
                  </a:cubicBezTo>
                  <a:lnTo>
                    <a:pt x="539" y="2251"/>
                  </a:lnTo>
                  <a:cubicBezTo>
                    <a:pt x="214" y="2251"/>
                    <a:pt x="0" y="2567"/>
                    <a:pt x="0" y="2892"/>
                  </a:cubicBezTo>
                  <a:lnTo>
                    <a:pt x="0" y="3106"/>
                  </a:lnTo>
                  <a:cubicBezTo>
                    <a:pt x="539" y="3320"/>
                    <a:pt x="1070" y="3534"/>
                    <a:pt x="1711" y="3534"/>
                  </a:cubicBezTo>
                  <a:cubicBezTo>
                    <a:pt x="3747" y="3534"/>
                    <a:pt x="5347" y="2037"/>
                    <a:pt x="567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5" name="Google Shape;3055;p77"/>
            <p:cNvSpPr/>
            <p:nvPr/>
          </p:nvSpPr>
          <p:spPr>
            <a:xfrm>
              <a:off x="6319911" y="2707207"/>
              <a:ext cx="476846" cy="361939"/>
            </a:xfrm>
            <a:custGeom>
              <a:rect b="b" l="l" r="r" t="t"/>
              <a:pathLst>
                <a:path extrusionOk="0" h="13475" w="17753">
                  <a:moveTo>
                    <a:pt x="8872" y="1711"/>
                  </a:moveTo>
                  <a:cubicBezTo>
                    <a:pt x="11653" y="1711"/>
                    <a:pt x="13903" y="3953"/>
                    <a:pt x="13903" y="6733"/>
                  </a:cubicBezTo>
                  <a:cubicBezTo>
                    <a:pt x="13903" y="9411"/>
                    <a:pt x="11653" y="11652"/>
                    <a:pt x="8872" y="11652"/>
                  </a:cubicBezTo>
                  <a:cubicBezTo>
                    <a:pt x="6092" y="11652"/>
                    <a:pt x="3851" y="9411"/>
                    <a:pt x="3851" y="6733"/>
                  </a:cubicBezTo>
                  <a:cubicBezTo>
                    <a:pt x="3851" y="3953"/>
                    <a:pt x="6092" y="1711"/>
                    <a:pt x="8872" y="1711"/>
                  </a:cubicBezTo>
                  <a:close/>
                  <a:moveTo>
                    <a:pt x="8872" y="0"/>
                  </a:moveTo>
                  <a:cubicBezTo>
                    <a:pt x="3209" y="0"/>
                    <a:pt x="1" y="6733"/>
                    <a:pt x="1" y="6733"/>
                  </a:cubicBezTo>
                  <a:cubicBezTo>
                    <a:pt x="1" y="6733"/>
                    <a:pt x="3209" y="13474"/>
                    <a:pt x="8872" y="13474"/>
                  </a:cubicBezTo>
                  <a:cubicBezTo>
                    <a:pt x="14544" y="13474"/>
                    <a:pt x="17752" y="6733"/>
                    <a:pt x="17752" y="6733"/>
                  </a:cubicBezTo>
                  <a:cubicBezTo>
                    <a:pt x="17752" y="6733"/>
                    <a:pt x="14544" y="0"/>
                    <a:pt x="88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56" name="Google Shape;3056;p77"/>
          <p:cNvGrpSpPr/>
          <p:nvPr/>
        </p:nvGrpSpPr>
        <p:grpSpPr>
          <a:xfrm>
            <a:off x="7207321" y="2707207"/>
            <a:ext cx="295995" cy="361939"/>
            <a:chOff x="7207321" y="2707207"/>
            <a:chExt cx="295995" cy="361939"/>
          </a:xfrm>
        </p:grpSpPr>
        <p:sp>
          <p:nvSpPr>
            <p:cNvPr id="3057" name="Google Shape;3057;p77"/>
            <p:cNvSpPr/>
            <p:nvPr/>
          </p:nvSpPr>
          <p:spPr>
            <a:xfrm>
              <a:off x="7279251" y="2707207"/>
              <a:ext cx="68950" cy="31507"/>
            </a:xfrm>
            <a:custGeom>
              <a:rect b="b" l="l" r="r" t="t"/>
              <a:pathLst>
                <a:path extrusionOk="0" h="1173" w="2567">
                  <a:moveTo>
                    <a:pt x="0" y="0"/>
                  </a:moveTo>
                  <a:lnTo>
                    <a:pt x="0" y="745"/>
                  </a:lnTo>
                  <a:cubicBezTo>
                    <a:pt x="0" y="959"/>
                    <a:pt x="214" y="1172"/>
                    <a:pt x="428" y="1172"/>
                  </a:cubicBezTo>
                  <a:lnTo>
                    <a:pt x="2139" y="1172"/>
                  </a:lnTo>
                  <a:cubicBezTo>
                    <a:pt x="2353" y="1172"/>
                    <a:pt x="2567" y="959"/>
                    <a:pt x="2567" y="745"/>
                  </a:cubicBezTo>
                  <a:lnTo>
                    <a:pt x="256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8" name="Google Shape;3058;p77"/>
            <p:cNvSpPr/>
            <p:nvPr/>
          </p:nvSpPr>
          <p:spPr>
            <a:xfrm>
              <a:off x="7336703" y="2799121"/>
              <a:ext cx="166613" cy="166613"/>
            </a:xfrm>
            <a:custGeom>
              <a:rect b="b" l="l" r="r" t="t"/>
              <a:pathLst>
                <a:path extrusionOk="0" h="6203" w="6203">
                  <a:moveTo>
                    <a:pt x="3739" y="1711"/>
                  </a:moveTo>
                  <a:cubicBezTo>
                    <a:pt x="4492" y="1711"/>
                    <a:pt x="5022" y="2242"/>
                    <a:pt x="5022" y="2995"/>
                  </a:cubicBezTo>
                  <a:cubicBezTo>
                    <a:pt x="5022" y="3636"/>
                    <a:pt x="4492" y="4380"/>
                    <a:pt x="3311" y="5133"/>
                  </a:cubicBezTo>
                  <a:lnTo>
                    <a:pt x="3097" y="5236"/>
                  </a:lnTo>
                  <a:lnTo>
                    <a:pt x="2883" y="5133"/>
                  </a:lnTo>
                  <a:cubicBezTo>
                    <a:pt x="1711" y="4380"/>
                    <a:pt x="1070" y="3636"/>
                    <a:pt x="1070" y="2995"/>
                  </a:cubicBezTo>
                  <a:cubicBezTo>
                    <a:pt x="1070" y="2242"/>
                    <a:pt x="1711" y="1711"/>
                    <a:pt x="2455" y="1711"/>
                  </a:cubicBezTo>
                  <a:cubicBezTo>
                    <a:pt x="2669" y="1711"/>
                    <a:pt x="2883" y="1711"/>
                    <a:pt x="3097" y="1814"/>
                  </a:cubicBezTo>
                  <a:cubicBezTo>
                    <a:pt x="3311" y="1711"/>
                    <a:pt x="3525" y="1711"/>
                    <a:pt x="3739" y="1711"/>
                  </a:cubicBezTo>
                  <a:close/>
                  <a:moveTo>
                    <a:pt x="3097" y="0"/>
                  </a:moveTo>
                  <a:cubicBezTo>
                    <a:pt x="1386" y="0"/>
                    <a:pt x="0" y="1386"/>
                    <a:pt x="0" y="3097"/>
                  </a:cubicBezTo>
                  <a:cubicBezTo>
                    <a:pt x="0" y="3636"/>
                    <a:pt x="103" y="4167"/>
                    <a:pt x="428" y="4706"/>
                  </a:cubicBezTo>
                  <a:lnTo>
                    <a:pt x="428" y="4808"/>
                  </a:lnTo>
                  <a:lnTo>
                    <a:pt x="214" y="6091"/>
                  </a:lnTo>
                  <a:lnTo>
                    <a:pt x="1497" y="5775"/>
                  </a:lnTo>
                  <a:lnTo>
                    <a:pt x="1600" y="5878"/>
                  </a:lnTo>
                  <a:cubicBezTo>
                    <a:pt x="2028" y="6091"/>
                    <a:pt x="2567" y="6203"/>
                    <a:pt x="3097" y="6203"/>
                  </a:cubicBezTo>
                  <a:cubicBezTo>
                    <a:pt x="4808" y="6203"/>
                    <a:pt x="6202" y="4808"/>
                    <a:pt x="6202" y="3097"/>
                  </a:cubicBezTo>
                  <a:cubicBezTo>
                    <a:pt x="6202" y="1386"/>
                    <a:pt x="4808" y="0"/>
                    <a:pt x="30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59" name="Google Shape;3059;p77"/>
            <p:cNvSpPr/>
            <p:nvPr/>
          </p:nvSpPr>
          <p:spPr>
            <a:xfrm>
              <a:off x="7388408" y="2865061"/>
              <a:ext cx="63202" cy="48966"/>
            </a:xfrm>
            <a:custGeom>
              <a:rect b="b" l="l" r="r" t="t"/>
              <a:pathLst>
                <a:path extrusionOk="0" h="1823" w="2353">
                  <a:moveTo>
                    <a:pt x="530" y="1"/>
                  </a:moveTo>
                  <a:cubicBezTo>
                    <a:pt x="214" y="1"/>
                    <a:pt x="0" y="214"/>
                    <a:pt x="0" y="540"/>
                  </a:cubicBezTo>
                  <a:cubicBezTo>
                    <a:pt x="0" y="753"/>
                    <a:pt x="214" y="1181"/>
                    <a:pt x="1172" y="1823"/>
                  </a:cubicBezTo>
                  <a:cubicBezTo>
                    <a:pt x="2139" y="1181"/>
                    <a:pt x="2353" y="753"/>
                    <a:pt x="2353" y="540"/>
                  </a:cubicBezTo>
                  <a:cubicBezTo>
                    <a:pt x="2353" y="214"/>
                    <a:pt x="2139" y="1"/>
                    <a:pt x="1814" y="1"/>
                  </a:cubicBezTo>
                  <a:cubicBezTo>
                    <a:pt x="1711" y="1"/>
                    <a:pt x="1600" y="112"/>
                    <a:pt x="1497" y="214"/>
                  </a:cubicBezTo>
                  <a:lnTo>
                    <a:pt x="1172" y="540"/>
                  </a:lnTo>
                  <a:lnTo>
                    <a:pt x="856" y="214"/>
                  </a:lnTo>
                  <a:cubicBezTo>
                    <a:pt x="744" y="112"/>
                    <a:pt x="642" y="1"/>
                    <a:pt x="5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0" name="Google Shape;3060;p77"/>
            <p:cNvSpPr/>
            <p:nvPr/>
          </p:nvSpPr>
          <p:spPr>
            <a:xfrm>
              <a:off x="7207321" y="2707207"/>
              <a:ext cx="212597" cy="361939"/>
            </a:xfrm>
            <a:custGeom>
              <a:rect b="b" l="l" r="r" t="t"/>
              <a:pathLst>
                <a:path extrusionOk="0" h="13475" w="7915">
                  <a:moveTo>
                    <a:pt x="4389" y="11652"/>
                  </a:moveTo>
                  <a:lnTo>
                    <a:pt x="4389" y="12508"/>
                  </a:lnTo>
                  <a:lnTo>
                    <a:pt x="3534" y="12508"/>
                  </a:lnTo>
                  <a:lnTo>
                    <a:pt x="3534" y="11652"/>
                  </a:lnTo>
                  <a:close/>
                  <a:moveTo>
                    <a:pt x="1" y="0"/>
                  </a:moveTo>
                  <a:lnTo>
                    <a:pt x="1" y="13474"/>
                  </a:lnTo>
                  <a:lnTo>
                    <a:pt x="7914" y="13474"/>
                  </a:lnTo>
                  <a:lnTo>
                    <a:pt x="7914" y="10480"/>
                  </a:lnTo>
                  <a:cubicBezTo>
                    <a:pt x="7272" y="10480"/>
                    <a:pt x="6742" y="10266"/>
                    <a:pt x="6203" y="10052"/>
                  </a:cubicBezTo>
                  <a:lnTo>
                    <a:pt x="3962" y="10583"/>
                  </a:lnTo>
                  <a:lnTo>
                    <a:pt x="3962" y="10583"/>
                  </a:lnTo>
                  <a:lnTo>
                    <a:pt x="4492" y="8341"/>
                  </a:lnTo>
                  <a:cubicBezTo>
                    <a:pt x="4176" y="7802"/>
                    <a:pt x="3962" y="7161"/>
                    <a:pt x="3962" y="6519"/>
                  </a:cubicBezTo>
                  <a:cubicBezTo>
                    <a:pt x="3962" y="4381"/>
                    <a:pt x="5775" y="2670"/>
                    <a:pt x="7914" y="2670"/>
                  </a:cubicBezTo>
                  <a:lnTo>
                    <a:pt x="7914" y="0"/>
                  </a:lnTo>
                  <a:lnTo>
                    <a:pt x="5989" y="0"/>
                  </a:lnTo>
                  <a:lnTo>
                    <a:pt x="5989" y="745"/>
                  </a:lnTo>
                  <a:cubicBezTo>
                    <a:pt x="5989" y="1386"/>
                    <a:pt x="5459" y="1925"/>
                    <a:pt x="4817" y="1925"/>
                  </a:cubicBezTo>
                  <a:lnTo>
                    <a:pt x="3106" y="1925"/>
                  </a:lnTo>
                  <a:cubicBezTo>
                    <a:pt x="2465" y="1925"/>
                    <a:pt x="1926" y="1386"/>
                    <a:pt x="1926" y="745"/>
                  </a:cubicBezTo>
                  <a:lnTo>
                    <a:pt x="192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61" name="Google Shape;3061;p77"/>
          <p:cNvGrpSpPr/>
          <p:nvPr/>
        </p:nvGrpSpPr>
        <p:grpSpPr>
          <a:xfrm>
            <a:off x="7893903" y="2707207"/>
            <a:ext cx="511300" cy="364674"/>
            <a:chOff x="7893903" y="2707207"/>
            <a:chExt cx="511300" cy="364674"/>
          </a:xfrm>
        </p:grpSpPr>
        <p:sp>
          <p:nvSpPr>
            <p:cNvPr id="3062" name="Google Shape;3062;p77"/>
            <p:cNvSpPr/>
            <p:nvPr/>
          </p:nvSpPr>
          <p:spPr>
            <a:xfrm>
              <a:off x="8074748" y="2707207"/>
              <a:ext cx="149395" cy="88960"/>
            </a:xfrm>
            <a:custGeom>
              <a:rect b="b" l="l" r="r" t="t"/>
              <a:pathLst>
                <a:path extrusionOk="0" h="3312" w="5562">
                  <a:moveTo>
                    <a:pt x="2781" y="1070"/>
                  </a:moveTo>
                  <a:cubicBezTo>
                    <a:pt x="3320" y="1070"/>
                    <a:pt x="3747" y="1172"/>
                    <a:pt x="4175" y="1284"/>
                  </a:cubicBezTo>
                  <a:lnTo>
                    <a:pt x="4492" y="1600"/>
                  </a:lnTo>
                  <a:cubicBezTo>
                    <a:pt x="4492" y="1600"/>
                    <a:pt x="4389" y="1814"/>
                    <a:pt x="4175" y="1925"/>
                  </a:cubicBezTo>
                  <a:cubicBezTo>
                    <a:pt x="3747" y="2028"/>
                    <a:pt x="3320" y="2139"/>
                    <a:pt x="2781" y="2139"/>
                  </a:cubicBezTo>
                  <a:cubicBezTo>
                    <a:pt x="2250" y="2139"/>
                    <a:pt x="1823" y="2028"/>
                    <a:pt x="1498" y="1925"/>
                  </a:cubicBezTo>
                  <a:cubicBezTo>
                    <a:pt x="1181" y="1814"/>
                    <a:pt x="1070" y="1600"/>
                    <a:pt x="1070" y="1600"/>
                  </a:cubicBezTo>
                  <a:cubicBezTo>
                    <a:pt x="1070" y="1600"/>
                    <a:pt x="1181" y="1498"/>
                    <a:pt x="1498" y="1284"/>
                  </a:cubicBezTo>
                  <a:cubicBezTo>
                    <a:pt x="1823" y="1172"/>
                    <a:pt x="2250" y="1070"/>
                    <a:pt x="2781" y="1070"/>
                  </a:cubicBezTo>
                  <a:close/>
                  <a:moveTo>
                    <a:pt x="2781" y="0"/>
                  </a:moveTo>
                  <a:cubicBezTo>
                    <a:pt x="2139" y="0"/>
                    <a:pt x="1498" y="103"/>
                    <a:pt x="967" y="317"/>
                  </a:cubicBezTo>
                  <a:cubicBezTo>
                    <a:pt x="326" y="642"/>
                    <a:pt x="0" y="1070"/>
                    <a:pt x="0" y="1600"/>
                  </a:cubicBezTo>
                  <a:cubicBezTo>
                    <a:pt x="0" y="2139"/>
                    <a:pt x="326" y="2567"/>
                    <a:pt x="967" y="2883"/>
                  </a:cubicBezTo>
                  <a:cubicBezTo>
                    <a:pt x="1498" y="3097"/>
                    <a:pt x="2139" y="3311"/>
                    <a:pt x="2781" y="3311"/>
                  </a:cubicBezTo>
                  <a:cubicBezTo>
                    <a:pt x="3422" y="3311"/>
                    <a:pt x="4175" y="3097"/>
                    <a:pt x="4603" y="2883"/>
                  </a:cubicBezTo>
                  <a:cubicBezTo>
                    <a:pt x="5245" y="2567"/>
                    <a:pt x="5561" y="2139"/>
                    <a:pt x="5561" y="1600"/>
                  </a:cubicBezTo>
                  <a:cubicBezTo>
                    <a:pt x="5561" y="1070"/>
                    <a:pt x="5245" y="642"/>
                    <a:pt x="4603" y="317"/>
                  </a:cubicBezTo>
                  <a:cubicBezTo>
                    <a:pt x="4175" y="103"/>
                    <a:pt x="3422" y="0"/>
                    <a:pt x="278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3" name="Google Shape;3063;p77"/>
            <p:cNvSpPr/>
            <p:nvPr/>
          </p:nvSpPr>
          <p:spPr>
            <a:xfrm>
              <a:off x="8031773" y="2830600"/>
              <a:ext cx="238329" cy="209803"/>
            </a:xfrm>
            <a:custGeom>
              <a:rect b="b" l="l" r="r" t="t"/>
              <a:pathLst>
                <a:path extrusionOk="0" h="7811" w="8873">
                  <a:moveTo>
                    <a:pt x="4381" y="0"/>
                  </a:moveTo>
                  <a:cubicBezTo>
                    <a:pt x="3739" y="0"/>
                    <a:pt x="2995" y="214"/>
                    <a:pt x="2456" y="539"/>
                  </a:cubicBezTo>
                  <a:lnTo>
                    <a:pt x="2456" y="753"/>
                  </a:lnTo>
                  <a:cubicBezTo>
                    <a:pt x="2456" y="1181"/>
                    <a:pt x="2781" y="1497"/>
                    <a:pt x="3098" y="1497"/>
                  </a:cubicBezTo>
                  <a:cubicBezTo>
                    <a:pt x="4167" y="1497"/>
                    <a:pt x="4920" y="2250"/>
                    <a:pt x="4920" y="3208"/>
                  </a:cubicBezTo>
                  <a:cubicBezTo>
                    <a:pt x="4920" y="4278"/>
                    <a:pt x="4167" y="5031"/>
                    <a:pt x="3098" y="5031"/>
                  </a:cubicBezTo>
                  <a:lnTo>
                    <a:pt x="1" y="5031"/>
                  </a:lnTo>
                  <a:cubicBezTo>
                    <a:pt x="103" y="6203"/>
                    <a:pt x="642" y="7169"/>
                    <a:pt x="1387" y="7811"/>
                  </a:cubicBezTo>
                  <a:cubicBezTo>
                    <a:pt x="1600" y="7058"/>
                    <a:pt x="2353" y="6416"/>
                    <a:pt x="3098" y="6416"/>
                  </a:cubicBezTo>
                  <a:lnTo>
                    <a:pt x="4381" y="6416"/>
                  </a:lnTo>
                  <a:cubicBezTo>
                    <a:pt x="4809" y="6416"/>
                    <a:pt x="5134" y="6203"/>
                    <a:pt x="5134" y="5775"/>
                  </a:cubicBezTo>
                  <a:cubicBezTo>
                    <a:pt x="5134" y="4817"/>
                    <a:pt x="5878" y="3961"/>
                    <a:pt x="6947" y="3961"/>
                  </a:cubicBezTo>
                  <a:lnTo>
                    <a:pt x="8872" y="3961"/>
                  </a:lnTo>
                  <a:cubicBezTo>
                    <a:pt x="8556" y="1711"/>
                    <a:pt x="6631" y="0"/>
                    <a:pt x="438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4" name="Google Shape;3064;p77"/>
            <p:cNvSpPr/>
            <p:nvPr/>
          </p:nvSpPr>
          <p:spPr>
            <a:xfrm>
              <a:off x="8097713" y="2965704"/>
              <a:ext cx="172387" cy="106178"/>
            </a:xfrm>
            <a:custGeom>
              <a:rect b="b" l="l" r="r" t="t"/>
              <a:pathLst>
                <a:path extrusionOk="0" h="3953" w="6418">
                  <a:moveTo>
                    <a:pt x="4492" y="1"/>
                  </a:moveTo>
                  <a:cubicBezTo>
                    <a:pt x="4065" y="1"/>
                    <a:pt x="3748" y="317"/>
                    <a:pt x="3748" y="745"/>
                  </a:cubicBezTo>
                  <a:cubicBezTo>
                    <a:pt x="3748" y="1712"/>
                    <a:pt x="2892" y="2567"/>
                    <a:pt x="1926" y="2567"/>
                  </a:cubicBezTo>
                  <a:lnTo>
                    <a:pt x="643" y="2567"/>
                  </a:lnTo>
                  <a:cubicBezTo>
                    <a:pt x="326" y="2567"/>
                    <a:pt x="1" y="2884"/>
                    <a:pt x="1" y="3209"/>
                  </a:cubicBezTo>
                  <a:lnTo>
                    <a:pt x="1" y="3525"/>
                  </a:lnTo>
                  <a:cubicBezTo>
                    <a:pt x="540" y="3739"/>
                    <a:pt x="1284" y="3953"/>
                    <a:pt x="1926" y="3953"/>
                  </a:cubicBezTo>
                  <a:cubicBezTo>
                    <a:pt x="4176" y="3953"/>
                    <a:pt x="6101" y="2242"/>
                    <a:pt x="641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5" name="Google Shape;3065;p77"/>
            <p:cNvSpPr/>
            <p:nvPr/>
          </p:nvSpPr>
          <p:spPr>
            <a:xfrm>
              <a:off x="8232843" y="2799121"/>
              <a:ext cx="172361" cy="172361"/>
            </a:xfrm>
            <a:custGeom>
              <a:rect b="b" l="l" r="r" t="t"/>
              <a:pathLst>
                <a:path extrusionOk="0" h="6417" w="6417">
                  <a:moveTo>
                    <a:pt x="1386" y="0"/>
                  </a:moveTo>
                  <a:cubicBezTo>
                    <a:pt x="642" y="0"/>
                    <a:pt x="103" y="428"/>
                    <a:pt x="0" y="1070"/>
                  </a:cubicBezTo>
                  <a:cubicBezTo>
                    <a:pt x="1497" y="2028"/>
                    <a:pt x="2455" y="3739"/>
                    <a:pt x="2455" y="5664"/>
                  </a:cubicBezTo>
                  <a:lnTo>
                    <a:pt x="2455" y="6416"/>
                  </a:lnTo>
                  <a:lnTo>
                    <a:pt x="3208" y="6416"/>
                  </a:lnTo>
                  <a:cubicBezTo>
                    <a:pt x="3525" y="6416"/>
                    <a:pt x="3850" y="6091"/>
                    <a:pt x="3850" y="5664"/>
                  </a:cubicBezTo>
                  <a:lnTo>
                    <a:pt x="3850" y="5022"/>
                  </a:lnTo>
                  <a:lnTo>
                    <a:pt x="3208" y="5022"/>
                  </a:lnTo>
                  <a:lnTo>
                    <a:pt x="3208" y="3850"/>
                  </a:lnTo>
                  <a:lnTo>
                    <a:pt x="4380" y="3850"/>
                  </a:lnTo>
                  <a:cubicBezTo>
                    <a:pt x="4808" y="3850"/>
                    <a:pt x="5133" y="3525"/>
                    <a:pt x="5133" y="3208"/>
                  </a:cubicBezTo>
                  <a:lnTo>
                    <a:pt x="5133" y="2456"/>
                  </a:lnTo>
                  <a:lnTo>
                    <a:pt x="4380" y="2456"/>
                  </a:lnTo>
                  <a:lnTo>
                    <a:pt x="4380" y="1386"/>
                  </a:lnTo>
                  <a:lnTo>
                    <a:pt x="5664" y="1386"/>
                  </a:lnTo>
                  <a:cubicBezTo>
                    <a:pt x="6091" y="1386"/>
                    <a:pt x="6416" y="1070"/>
                    <a:pt x="6416" y="642"/>
                  </a:cubicBezTo>
                  <a:lnTo>
                    <a:pt x="641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6" name="Google Shape;3066;p77"/>
            <p:cNvSpPr/>
            <p:nvPr/>
          </p:nvSpPr>
          <p:spPr>
            <a:xfrm>
              <a:off x="7893903" y="2799121"/>
              <a:ext cx="172361" cy="172361"/>
            </a:xfrm>
            <a:custGeom>
              <a:rect b="b" l="l" r="r" t="t"/>
              <a:pathLst>
                <a:path extrusionOk="0" h="6417" w="6417">
                  <a:moveTo>
                    <a:pt x="1" y="0"/>
                  </a:moveTo>
                  <a:lnTo>
                    <a:pt x="1" y="642"/>
                  </a:lnTo>
                  <a:cubicBezTo>
                    <a:pt x="1" y="1070"/>
                    <a:pt x="317" y="1386"/>
                    <a:pt x="745" y="1386"/>
                  </a:cubicBezTo>
                  <a:lnTo>
                    <a:pt x="2028" y="1386"/>
                  </a:lnTo>
                  <a:lnTo>
                    <a:pt x="2028" y="2456"/>
                  </a:lnTo>
                  <a:lnTo>
                    <a:pt x="1284" y="2456"/>
                  </a:lnTo>
                  <a:lnTo>
                    <a:pt x="1284" y="3208"/>
                  </a:lnTo>
                  <a:cubicBezTo>
                    <a:pt x="1284" y="3525"/>
                    <a:pt x="1601" y="3850"/>
                    <a:pt x="2028" y="3850"/>
                  </a:cubicBezTo>
                  <a:lnTo>
                    <a:pt x="3209" y="3850"/>
                  </a:lnTo>
                  <a:lnTo>
                    <a:pt x="3209" y="5022"/>
                  </a:lnTo>
                  <a:lnTo>
                    <a:pt x="2567" y="5022"/>
                  </a:lnTo>
                  <a:lnTo>
                    <a:pt x="2567" y="5664"/>
                  </a:lnTo>
                  <a:cubicBezTo>
                    <a:pt x="2567" y="6091"/>
                    <a:pt x="2884" y="6416"/>
                    <a:pt x="3209" y="6416"/>
                  </a:cubicBezTo>
                  <a:lnTo>
                    <a:pt x="3953" y="6416"/>
                  </a:lnTo>
                  <a:lnTo>
                    <a:pt x="3953" y="5664"/>
                  </a:lnTo>
                  <a:cubicBezTo>
                    <a:pt x="3953" y="3739"/>
                    <a:pt x="4920" y="2028"/>
                    <a:pt x="6417" y="1070"/>
                  </a:cubicBezTo>
                  <a:cubicBezTo>
                    <a:pt x="6306" y="428"/>
                    <a:pt x="5775" y="0"/>
                    <a:pt x="51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67" name="Google Shape;3067;p77"/>
            <p:cNvSpPr/>
            <p:nvPr/>
          </p:nvSpPr>
          <p:spPr>
            <a:xfrm>
              <a:off x="8031773" y="2862294"/>
              <a:ext cx="103438" cy="74725"/>
            </a:xfrm>
            <a:custGeom>
              <a:rect b="b" l="l" r="r" t="t"/>
              <a:pathLst>
                <a:path extrusionOk="0" h="2782" w="3851">
                  <a:moveTo>
                    <a:pt x="1387" y="1"/>
                  </a:moveTo>
                  <a:cubicBezTo>
                    <a:pt x="642" y="745"/>
                    <a:pt x="103" y="1712"/>
                    <a:pt x="1" y="2781"/>
                  </a:cubicBezTo>
                  <a:lnTo>
                    <a:pt x="3098" y="2781"/>
                  </a:lnTo>
                  <a:cubicBezTo>
                    <a:pt x="3525" y="2781"/>
                    <a:pt x="3850" y="2456"/>
                    <a:pt x="3850" y="2028"/>
                  </a:cubicBezTo>
                  <a:cubicBezTo>
                    <a:pt x="3850" y="1712"/>
                    <a:pt x="3525" y="1387"/>
                    <a:pt x="3098" y="1387"/>
                  </a:cubicBezTo>
                  <a:cubicBezTo>
                    <a:pt x="2353" y="1387"/>
                    <a:pt x="1600" y="856"/>
                    <a:pt x="13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68" name="Google Shape;3068;p77"/>
          <p:cNvGrpSpPr/>
          <p:nvPr/>
        </p:nvGrpSpPr>
        <p:grpSpPr>
          <a:xfrm>
            <a:off x="4791876" y="3347593"/>
            <a:ext cx="267042" cy="361938"/>
            <a:chOff x="4791876" y="3347593"/>
            <a:chExt cx="267042" cy="361938"/>
          </a:xfrm>
        </p:grpSpPr>
        <p:sp>
          <p:nvSpPr>
            <p:cNvPr id="3069" name="Google Shape;3069;p77"/>
            <p:cNvSpPr/>
            <p:nvPr/>
          </p:nvSpPr>
          <p:spPr>
            <a:xfrm>
              <a:off x="4791876" y="3410794"/>
              <a:ext cx="267042" cy="298737"/>
            </a:xfrm>
            <a:custGeom>
              <a:rect b="b" l="l" r="r" t="t"/>
              <a:pathLst>
                <a:path extrusionOk="0" h="11122" w="9942">
                  <a:moveTo>
                    <a:pt x="5989" y="1711"/>
                  </a:moveTo>
                  <a:cubicBezTo>
                    <a:pt x="6947" y="1711"/>
                    <a:pt x="7803" y="2567"/>
                    <a:pt x="7803" y="3533"/>
                  </a:cubicBezTo>
                  <a:cubicBezTo>
                    <a:pt x="7803" y="4064"/>
                    <a:pt x="7589" y="4492"/>
                    <a:pt x="7161" y="5031"/>
                  </a:cubicBezTo>
                  <a:cubicBezTo>
                    <a:pt x="6734" y="5561"/>
                    <a:pt x="6092" y="6100"/>
                    <a:pt x="5134" y="6630"/>
                  </a:cubicBezTo>
                  <a:lnTo>
                    <a:pt x="4920" y="6742"/>
                  </a:lnTo>
                  <a:lnTo>
                    <a:pt x="4706" y="6630"/>
                  </a:lnTo>
                  <a:cubicBezTo>
                    <a:pt x="3851" y="6100"/>
                    <a:pt x="3209" y="5561"/>
                    <a:pt x="2781" y="5031"/>
                  </a:cubicBezTo>
                  <a:cubicBezTo>
                    <a:pt x="2354" y="4492"/>
                    <a:pt x="2140" y="4064"/>
                    <a:pt x="2140" y="3533"/>
                  </a:cubicBezTo>
                  <a:cubicBezTo>
                    <a:pt x="2140" y="2567"/>
                    <a:pt x="2884" y="1711"/>
                    <a:pt x="3953" y="1711"/>
                  </a:cubicBezTo>
                  <a:cubicBezTo>
                    <a:pt x="4278" y="1711"/>
                    <a:pt x="4595" y="1822"/>
                    <a:pt x="4920" y="2036"/>
                  </a:cubicBezTo>
                  <a:cubicBezTo>
                    <a:pt x="5237" y="1822"/>
                    <a:pt x="5562" y="1711"/>
                    <a:pt x="5989" y="1711"/>
                  </a:cubicBezTo>
                  <a:close/>
                  <a:moveTo>
                    <a:pt x="3637" y="7597"/>
                  </a:moveTo>
                  <a:lnTo>
                    <a:pt x="3637" y="8341"/>
                  </a:lnTo>
                  <a:lnTo>
                    <a:pt x="959" y="8341"/>
                  </a:lnTo>
                  <a:lnTo>
                    <a:pt x="959" y="7597"/>
                  </a:lnTo>
                  <a:close/>
                  <a:moveTo>
                    <a:pt x="4920" y="9308"/>
                  </a:moveTo>
                  <a:lnTo>
                    <a:pt x="4920" y="10163"/>
                  </a:lnTo>
                  <a:lnTo>
                    <a:pt x="959" y="10163"/>
                  </a:lnTo>
                  <a:lnTo>
                    <a:pt x="959" y="9308"/>
                  </a:lnTo>
                  <a:close/>
                  <a:moveTo>
                    <a:pt x="8984" y="9308"/>
                  </a:moveTo>
                  <a:lnTo>
                    <a:pt x="8984" y="10163"/>
                  </a:lnTo>
                  <a:lnTo>
                    <a:pt x="8128" y="10163"/>
                  </a:lnTo>
                  <a:lnTo>
                    <a:pt x="8128" y="9308"/>
                  </a:lnTo>
                  <a:close/>
                  <a:moveTo>
                    <a:pt x="1" y="0"/>
                  </a:moveTo>
                  <a:lnTo>
                    <a:pt x="1" y="10163"/>
                  </a:lnTo>
                  <a:cubicBezTo>
                    <a:pt x="1" y="10694"/>
                    <a:pt x="429" y="11122"/>
                    <a:pt x="959" y="11122"/>
                  </a:cubicBezTo>
                  <a:lnTo>
                    <a:pt x="9942" y="11122"/>
                  </a:lnTo>
                  <a:lnTo>
                    <a:pt x="9942" y="325"/>
                  </a:lnTo>
                  <a:lnTo>
                    <a:pt x="959" y="325"/>
                  </a:lnTo>
                  <a:cubicBezTo>
                    <a:pt x="531" y="325"/>
                    <a:pt x="215" y="214"/>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0" name="Google Shape;3070;p77"/>
            <p:cNvSpPr/>
            <p:nvPr/>
          </p:nvSpPr>
          <p:spPr>
            <a:xfrm>
              <a:off x="4869312" y="3479716"/>
              <a:ext cx="109186" cy="86194"/>
            </a:xfrm>
            <a:custGeom>
              <a:rect b="b" l="l" r="r" t="t"/>
              <a:pathLst>
                <a:path extrusionOk="0" h="3209" w="4065">
                  <a:moveTo>
                    <a:pt x="1070" y="1"/>
                  </a:moveTo>
                  <a:cubicBezTo>
                    <a:pt x="540" y="1"/>
                    <a:pt x="1" y="429"/>
                    <a:pt x="1" y="967"/>
                  </a:cubicBezTo>
                  <a:cubicBezTo>
                    <a:pt x="1" y="1609"/>
                    <a:pt x="754" y="2353"/>
                    <a:pt x="2037" y="3209"/>
                  </a:cubicBezTo>
                  <a:cubicBezTo>
                    <a:pt x="3423" y="2353"/>
                    <a:pt x="4064" y="1609"/>
                    <a:pt x="4064" y="967"/>
                  </a:cubicBezTo>
                  <a:cubicBezTo>
                    <a:pt x="4064" y="429"/>
                    <a:pt x="3637" y="1"/>
                    <a:pt x="3106" y="1"/>
                  </a:cubicBezTo>
                  <a:cubicBezTo>
                    <a:pt x="2781" y="1"/>
                    <a:pt x="2567" y="112"/>
                    <a:pt x="2354" y="326"/>
                  </a:cubicBezTo>
                  <a:lnTo>
                    <a:pt x="2037" y="642"/>
                  </a:lnTo>
                  <a:lnTo>
                    <a:pt x="1712" y="326"/>
                  </a:lnTo>
                  <a:cubicBezTo>
                    <a:pt x="1609" y="112"/>
                    <a:pt x="1284" y="1"/>
                    <a:pt x="10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1" name="Google Shape;3071;p77"/>
            <p:cNvSpPr/>
            <p:nvPr/>
          </p:nvSpPr>
          <p:spPr>
            <a:xfrm>
              <a:off x="4791876" y="3347593"/>
              <a:ext cx="249825" cy="51732"/>
            </a:xfrm>
            <a:custGeom>
              <a:rect b="b" l="l" r="r" t="t"/>
              <a:pathLst>
                <a:path extrusionOk="0" h="1926" w="9301">
                  <a:moveTo>
                    <a:pt x="959" y="1"/>
                  </a:moveTo>
                  <a:cubicBezTo>
                    <a:pt x="429" y="1"/>
                    <a:pt x="1" y="428"/>
                    <a:pt x="1" y="967"/>
                  </a:cubicBezTo>
                  <a:cubicBezTo>
                    <a:pt x="1" y="1498"/>
                    <a:pt x="429" y="1926"/>
                    <a:pt x="959" y="1926"/>
                  </a:cubicBezTo>
                  <a:lnTo>
                    <a:pt x="9300" y="1926"/>
                  </a:lnTo>
                  <a:cubicBezTo>
                    <a:pt x="9086" y="1609"/>
                    <a:pt x="8984" y="1284"/>
                    <a:pt x="8984" y="967"/>
                  </a:cubicBezTo>
                  <a:cubicBezTo>
                    <a:pt x="8984" y="540"/>
                    <a:pt x="9086" y="215"/>
                    <a:pt x="93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72" name="Google Shape;3072;p77"/>
          <p:cNvGrpSpPr/>
          <p:nvPr/>
        </p:nvGrpSpPr>
        <p:grpSpPr>
          <a:xfrm>
            <a:off x="5584633" y="3347593"/>
            <a:ext cx="361938" cy="361935"/>
            <a:chOff x="5584633" y="3347593"/>
            <a:chExt cx="361938" cy="361935"/>
          </a:xfrm>
        </p:grpSpPr>
        <p:sp>
          <p:nvSpPr>
            <p:cNvPr id="3073" name="Google Shape;3073;p77"/>
            <p:cNvSpPr/>
            <p:nvPr/>
          </p:nvSpPr>
          <p:spPr>
            <a:xfrm>
              <a:off x="5613346" y="3577485"/>
              <a:ext cx="333225" cy="132044"/>
            </a:xfrm>
            <a:custGeom>
              <a:rect b="b" l="l" r="r" t="t"/>
              <a:pathLst>
                <a:path extrusionOk="0" h="4916" w="12406">
                  <a:moveTo>
                    <a:pt x="1228" y="1"/>
                  </a:moveTo>
                  <a:cubicBezTo>
                    <a:pt x="1014" y="1"/>
                    <a:pt x="800" y="108"/>
                    <a:pt x="642" y="322"/>
                  </a:cubicBezTo>
                  <a:cubicBezTo>
                    <a:pt x="214" y="638"/>
                    <a:pt x="1" y="963"/>
                    <a:pt x="1" y="963"/>
                  </a:cubicBezTo>
                  <a:lnTo>
                    <a:pt x="3953" y="4916"/>
                  </a:lnTo>
                  <a:lnTo>
                    <a:pt x="12405" y="4916"/>
                  </a:lnTo>
                  <a:lnTo>
                    <a:pt x="12405" y="1280"/>
                  </a:lnTo>
                  <a:lnTo>
                    <a:pt x="10369" y="1280"/>
                  </a:lnTo>
                  <a:cubicBezTo>
                    <a:pt x="9997" y="908"/>
                    <a:pt x="9462" y="722"/>
                    <a:pt x="8928" y="722"/>
                  </a:cubicBezTo>
                  <a:cubicBezTo>
                    <a:pt x="8393" y="722"/>
                    <a:pt x="7858" y="908"/>
                    <a:pt x="7486" y="1280"/>
                  </a:cubicBezTo>
                  <a:lnTo>
                    <a:pt x="5664" y="1280"/>
                  </a:lnTo>
                  <a:cubicBezTo>
                    <a:pt x="5236" y="1280"/>
                    <a:pt x="5022" y="1494"/>
                    <a:pt x="4920" y="1819"/>
                  </a:cubicBezTo>
                  <a:lnTo>
                    <a:pt x="4920" y="2674"/>
                  </a:lnTo>
                  <a:lnTo>
                    <a:pt x="9086" y="2674"/>
                  </a:lnTo>
                  <a:lnTo>
                    <a:pt x="9086" y="3530"/>
                  </a:lnTo>
                  <a:lnTo>
                    <a:pt x="4167" y="3530"/>
                  </a:lnTo>
                  <a:lnTo>
                    <a:pt x="4167" y="2246"/>
                  </a:lnTo>
                  <a:lnTo>
                    <a:pt x="3739" y="2246"/>
                  </a:lnTo>
                  <a:lnTo>
                    <a:pt x="1814" y="322"/>
                  </a:lnTo>
                  <a:cubicBezTo>
                    <a:pt x="1656" y="108"/>
                    <a:pt x="1442" y="1"/>
                    <a:pt x="122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4" name="Google Shape;3074;p77"/>
            <p:cNvSpPr/>
            <p:nvPr/>
          </p:nvSpPr>
          <p:spPr>
            <a:xfrm>
              <a:off x="5702278" y="3471228"/>
              <a:ext cx="129385" cy="111926"/>
            </a:xfrm>
            <a:custGeom>
              <a:rect b="b" l="l" r="r" t="t"/>
              <a:pathLst>
                <a:path extrusionOk="0" h="4167" w="4817">
                  <a:moveTo>
                    <a:pt x="1395" y="0"/>
                  </a:moveTo>
                  <a:cubicBezTo>
                    <a:pt x="539" y="0"/>
                    <a:pt x="0" y="642"/>
                    <a:pt x="0" y="1386"/>
                  </a:cubicBezTo>
                  <a:cubicBezTo>
                    <a:pt x="0" y="2139"/>
                    <a:pt x="642" y="3097"/>
                    <a:pt x="2353" y="4166"/>
                  </a:cubicBezTo>
                  <a:cubicBezTo>
                    <a:pt x="4175" y="3097"/>
                    <a:pt x="4817" y="2139"/>
                    <a:pt x="4817" y="1386"/>
                  </a:cubicBezTo>
                  <a:cubicBezTo>
                    <a:pt x="4817" y="642"/>
                    <a:pt x="4175" y="0"/>
                    <a:pt x="3422" y="0"/>
                  </a:cubicBezTo>
                  <a:cubicBezTo>
                    <a:pt x="2995" y="0"/>
                    <a:pt x="2678" y="214"/>
                    <a:pt x="2353" y="531"/>
                  </a:cubicBezTo>
                  <a:cubicBezTo>
                    <a:pt x="2139" y="214"/>
                    <a:pt x="1711" y="0"/>
                    <a:pt x="1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5" name="Google Shape;3075;p77"/>
            <p:cNvSpPr/>
            <p:nvPr/>
          </p:nvSpPr>
          <p:spPr>
            <a:xfrm>
              <a:off x="5584633" y="3347593"/>
              <a:ext cx="335965" cy="130029"/>
            </a:xfrm>
            <a:custGeom>
              <a:rect b="b" l="l" r="r" t="t"/>
              <a:pathLst>
                <a:path extrusionOk="0" h="4841" w="12508">
                  <a:moveTo>
                    <a:pt x="0" y="1"/>
                  </a:moveTo>
                  <a:lnTo>
                    <a:pt x="0" y="3534"/>
                  </a:lnTo>
                  <a:lnTo>
                    <a:pt x="2028" y="3534"/>
                  </a:lnTo>
                  <a:cubicBezTo>
                    <a:pt x="2456" y="3962"/>
                    <a:pt x="2990" y="4175"/>
                    <a:pt x="3525" y="4175"/>
                  </a:cubicBezTo>
                  <a:cubicBezTo>
                    <a:pt x="4060" y="4175"/>
                    <a:pt x="4594" y="3962"/>
                    <a:pt x="5022" y="3534"/>
                  </a:cubicBezTo>
                  <a:lnTo>
                    <a:pt x="6844" y="3534"/>
                  </a:lnTo>
                  <a:cubicBezTo>
                    <a:pt x="7161" y="3534"/>
                    <a:pt x="7375" y="3320"/>
                    <a:pt x="7486" y="2995"/>
                  </a:cubicBezTo>
                  <a:lnTo>
                    <a:pt x="7486" y="2139"/>
                  </a:lnTo>
                  <a:lnTo>
                    <a:pt x="3422" y="2139"/>
                  </a:lnTo>
                  <a:lnTo>
                    <a:pt x="3422" y="1395"/>
                  </a:lnTo>
                  <a:lnTo>
                    <a:pt x="8230" y="1395"/>
                  </a:lnTo>
                  <a:lnTo>
                    <a:pt x="8230" y="2678"/>
                  </a:lnTo>
                  <a:lnTo>
                    <a:pt x="8658" y="2678"/>
                  </a:lnTo>
                  <a:lnTo>
                    <a:pt x="10583" y="4603"/>
                  </a:lnTo>
                  <a:cubicBezTo>
                    <a:pt x="10745" y="4762"/>
                    <a:pt x="10987" y="4841"/>
                    <a:pt x="11227" y="4841"/>
                  </a:cubicBezTo>
                  <a:cubicBezTo>
                    <a:pt x="11468" y="4841"/>
                    <a:pt x="11708" y="4762"/>
                    <a:pt x="11866" y="4603"/>
                  </a:cubicBezTo>
                  <a:cubicBezTo>
                    <a:pt x="12191" y="4175"/>
                    <a:pt x="12507" y="3962"/>
                    <a:pt x="12507" y="3962"/>
                  </a:cubicBezTo>
                  <a:lnTo>
                    <a:pt x="85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76" name="Google Shape;3076;p77"/>
          <p:cNvGrpSpPr/>
          <p:nvPr/>
        </p:nvGrpSpPr>
        <p:grpSpPr>
          <a:xfrm>
            <a:off x="6348651" y="3347593"/>
            <a:ext cx="419364" cy="353451"/>
            <a:chOff x="6348651" y="3347593"/>
            <a:chExt cx="419364" cy="353451"/>
          </a:xfrm>
        </p:grpSpPr>
        <p:sp>
          <p:nvSpPr>
            <p:cNvPr id="3077" name="Google Shape;3077;p77"/>
            <p:cNvSpPr/>
            <p:nvPr/>
          </p:nvSpPr>
          <p:spPr>
            <a:xfrm>
              <a:off x="6348651" y="3359089"/>
              <a:ext cx="198093" cy="209830"/>
            </a:xfrm>
            <a:custGeom>
              <a:rect b="b" l="l" r="r" t="t"/>
              <a:pathLst>
                <a:path extrusionOk="0" h="7812" w="7375">
                  <a:moveTo>
                    <a:pt x="2455" y="0"/>
                  </a:moveTo>
                  <a:cubicBezTo>
                    <a:pt x="958" y="753"/>
                    <a:pt x="0" y="2250"/>
                    <a:pt x="0" y="4064"/>
                  </a:cubicBezTo>
                  <a:cubicBezTo>
                    <a:pt x="0" y="5245"/>
                    <a:pt x="428" y="6417"/>
                    <a:pt x="1497" y="7811"/>
                  </a:cubicBezTo>
                  <a:lnTo>
                    <a:pt x="2883" y="7811"/>
                  </a:lnTo>
                  <a:cubicBezTo>
                    <a:pt x="3208" y="7811"/>
                    <a:pt x="3422" y="7597"/>
                    <a:pt x="3422" y="7272"/>
                  </a:cubicBezTo>
                  <a:cubicBezTo>
                    <a:pt x="3422" y="6528"/>
                    <a:pt x="4064" y="5886"/>
                    <a:pt x="4808" y="5886"/>
                  </a:cubicBezTo>
                  <a:lnTo>
                    <a:pt x="6844" y="5886"/>
                  </a:lnTo>
                  <a:cubicBezTo>
                    <a:pt x="7161" y="5886"/>
                    <a:pt x="7375" y="5672"/>
                    <a:pt x="7375" y="5347"/>
                  </a:cubicBezTo>
                  <a:cubicBezTo>
                    <a:pt x="7375" y="5031"/>
                    <a:pt x="7161" y="4817"/>
                    <a:pt x="6844" y="4817"/>
                  </a:cubicBezTo>
                  <a:cubicBezTo>
                    <a:pt x="5989" y="4817"/>
                    <a:pt x="5347" y="4175"/>
                    <a:pt x="5347" y="3422"/>
                  </a:cubicBezTo>
                  <a:cubicBezTo>
                    <a:pt x="5347" y="3106"/>
                    <a:pt x="5133" y="2892"/>
                    <a:pt x="4808" y="2892"/>
                  </a:cubicBezTo>
                  <a:lnTo>
                    <a:pt x="3850" y="2892"/>
                  </a:lnTo>
                  <a:cubicBezTo>
                    <a:pt x="3097" y="2892"/>
                    <a:pt x="2455" y="2250"/>
                    <a:pt x="2455" y="1395"/>
                  </a:cubicBezTo>
                  <a:lnTo>
                    <a:pt x="245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8" name="Google Shape;3078;p77"/>
            <p:cNvSpPr/>
            <p:nvPr/>
          </p:nvSpPr>
          <p:spPr>
            <a:xfrm>
              <a:off x="6650122" y="3410794"/>
              <a:ext cx="114907" cy="25974"/>
            </a:xfrm>
            <a:custGeom>
              <a:rect b="b" l="l" r="r" t="t"/>
              <a:pathLst>
                <a:path extrusionOk="0" h="967" w="4278">
                  <a:moveTo>
                    <a:pt x="539" y="0"/>
                  </a:moveTo>
                  <a:cubicBezTo>
                    <a:pt x="214" y="0"/>
                    <a:pt x="0" y="214"/>
                    <a:pt x="0" y="428"/>
                  </a:cubicBezTo>
                  <a:lnTo>
                    <a:pt x="0" y="539"/>
                  </a:lnTo>
                  <a:cubicBezTo>
                    <a:pt x="0" y="753"/>
                    <a:pt x="214" y="967"/>
                    <a:pt x="539" y="967"/>
                  </a:cubicBezTo>
                  <a:lnTo>
                    <a:pt x="4278" y="967"/>
                  </a:lnTo>
                  <a:cubicBezTo>
                    <a:pt x="4175" y="642"/>
                    <a:pt x="4064" y="325"/>
                    <a:pt x="385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79" name="Google Shape;3079;p77"/>
            <p:cNvSpPr/>
            <p:nvPr/>
          </p:nvSpPr>
          <p:spPr>
            <a:xfrm>
              <a:off x="6411824" y="3347593"/>
              <a:ext cx="356190" cy="353451"/>
            </a:xfrm>
            <a:custGeom>
              <a:rect b="b" l="l" r="r" t="t"/>
              <a:pathLst>
                <a:path extrusionOk="0" h="13159" w="13261">
                  <a:moveTo>
                    <a:pt x="2028" y="1"/>
                  </a:moveTo>
                  <a:cubicBezTo>
                    <a:pt x="1712" y="1"/>
                    <a:pt x="1387" y="1"/>
                    <a:pt x="959" y="112"/>
                  </a:cubicBezTo>
                  <a:lnTo>
                    <a:pt x="959" y="1823"/>
                  </a:lnTo>
                  <a:cubicBezTo>
                    <a:pt x="959" y="2139"/>
                    <a:pt x="1284" y="2353"/>
                    <a:pt x="1498" y="2353"/>
                  </a:cubicBezTo>
                  <a:lnTo>
                    <a:pt x="2456" y="2353"/>
                  </a:lnTo>
                  <a:cubicBezTo>
                    <a:pt x="3312" y="2353"/>
                    <a:pt x="3953" y="2995"/>
                    <a:pt x="3953" y="3850"/>
                  </a:cubicBezTo>
                  <a:cubicBezTo>
                    <a:pt x="3953" y="4064"/>
                    <a:pt x="4167" y="4389"/>
                    <a:pt x="4492" y="4389"/>
                  </a:cubicBezTo>
                  <a:cubicBezTo>
                    <a:pt x="5236" y="4389"/>
                    <a:pt x="5878" y="5031"/>
                    <a:pt x="5878" y="5775"/>
                  </a:cubicBezTo>
                  <a:cubicBezTo>
                    <a:pt x="5878" y="6528"/>
                    <a:pt x="5236" y="7170"/>
                    <a:pt x="4492" y="7170"/>
                  </a:cubicBezTo>
                  <a:lnTo>
                    <a:pt x="2456" y="7170"/>
                  </a:lnTo>
                  <a:cubicBezTo>
                    <a:pt x="2242" y="7170"/>
                    <a:pt x="2028" y="7486"/>
                    <a:pt x="2028" y="7700"/>
                  </a:cubicBezTo>
                  <a:cubicBezTo>
                    <a:pt x="2028" y="8556"/>
                    <a:pt x="1387" y="9197"/>
                    <a:pt x="531" y="9197"/>
                  </a:cubicBezTo>
                  <a:lnTo>
                    <a:pt x="1" y="9197"/>
                  </a:lnTo>
                  <a:cubicBezTo>
                    <a:pt x="1173" y="10378"/>
                    <a:pt x="2781" y="11764"/>
                    <a:pt x="5023" y="13158"/>
                  </a:cubicBezTo>
                  <a:lnTo>
                    <a:pt x="5023" y="11661"/>
                  </a:lnTo>
                  <a:cubicBezTo>
                    <a:pt x="5023" y="11336"/>
                    <a:pt x="4809" y="11122"/>
                    <a:pt x="4492" y="11122"/>
                  </a:cubicBezTo>
                  <a:cubicBezTo>
                    <a:pt x="3637" y="11122"/>
                    <a:pt x="2995" y="10480"/>
                    <a:pt x="2995" y="9736"/>
                  </a:cubicBezTo>
                  <a:cubicBezTo>
                    <a:pt x="2995" y="8881"/>
                    <a:pt x="3637" y="8239"/>
                    <a:pt x="4492" y="8239"/>
                  </a:cubicBezTo>
                  <a:lnTo>
                    <a:pt x="6417" y="8239"/>
                  </a:lnTo>
                  <a:cubicBezTo>
                    <a:pt x="6733" y="8239"/>
                    <a:pt x="6947" y="8025"/>
                    <a:pt x="6947" y="7700"/>
                  </a:cubicBezTo>
                  <a:cubicBezTo>
                    <a:pt x="6947" y="6956"/>
                    <a:pt x="7589" y="6314"/>
                    <a:pt x="8444" y="6314"/>
                  </a:cubicBezTo>
                  <a:lnTo>
                    <a:pt x="12936" y="6314"/>
                  </a:lnTo>
                  <a:cubicBezTo>
                    <a:pt x="13150" y="5673"/>
                    <a:pt x="13261" y="5031"/>
                    <a:pt x="13261" y="4492"/>
                  </a:cubicBezTo>
                  <a:lnTo>
                    <a:pt x="13261" y="4278"/>
                  </a:lnTo>
                  <a:lnTo>
                    <a:pt x="9411" y="4278"/>
                  </a:lnTo>
                  <a:cubicBezTo>
                    <a:pt x="8556" y="4278"/>
                    <a:pt x="7914" y="3637"/>
                    <a:pt x="7914" y="2892"/>
                  </a:cubicBezTo>
                  <a:lnTo>
                    <a:pt x="7914" y="2781"/>
                  </a:lnTo>
                  <a:cubicBezTo>
                    <a:pt x="7914" y="2037"/>
                    <a:pt x="8556" y="1395"/>
                    <a:pt x="9411" y="1395"/>
                  </a:cubicBezTo>
                  <a:lnTo>
                    <a:pt x="12080" y="1395"/>
                  </a:lnTo>
                  <a:cubicBezTo>
                    <a:pt x="11225" y="540"/>
                    <a:pt x="10053" y="1"/>
                    <a:pt x="8872" y="1"/>
                  </a:cubicBezTo>
                  <a:cubicBezTo>
                    <a:pt x="7486" y="1"/>
                    <a:pt x="6306" y="540"/>
                    <a:pt x="5450" y="1498"/>
                  </a:cubicBezTo>
                  <a:cubicBezTo>
                    <a:pt x="4595" y="540"/>
                    <a:pt x="3423" y="1"/>
                    <a:pt x="202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0" name="Google Shape;3080;p77"/>
            <p:cNvSpPr/>
            <p:nvPr/>
          </p:nvSpPr>
          <p:spPr>
            <a:xfrm>
              <a:off x="6518000" y="3540150"/>
              <a:ext cx="229814" cy="160891"/>
            </a:xfrm>
            <a:custGeom>
              <a:rect b="b" l="l" r="r" t="t"/>
              <a:pathLst>
                <a:path extrusionOk="0" h="5990" w="8556">
                  <a:moveTo>
                    <a:pt x="4491" y="1"/>
                  </a:moveTo>
                  <a:cubicBezTo>
                    <a:pt x="4175" y="1"/>
                    <a:pt x="3961" y="317"/>
                    <a:pt x="3961" y="531"/>
                  </a:cubicBezTo>
                  <a:cubicBezTo>
                    <a:pt x="3961" y="1387"/>
                    <a:pt x="3319" y="2028"/>
                    <a:pt x="2464" y="2028"/>
                  </a:cubicBezTo>
                  <a:lnTo>
                    <a:pt x="539" y="2028"/>
                  </a:lnTo>
                  <a:cubicBezTo>
                    <a:pt x="214" y="2028"/>
                    <a:pt x="0" y="2242"/>
                    <a:pt x="0" y="2567"/>
                  </a:cubicBezTo>
                  <a:cubicBezTo>
                    <a:pt x="0" y="2781"/>
                    <a:pt x="214" y="3098"/>
                    <a:pt x="539" y="3098"/>
                  </a:cubicBezTo>
                  <a:cubicBezTo>
                    <a:pt x="1283" y="3098"/>
                    <a:pt x="1925" y="3739"/>
                    <a:pt x="1925" y="4492"/>
                  </a:cubicBezTo>
                  <a:lnTo>
                    <a:pt x="1925" y="5989"/>
                  </a:lnTo>
                  <a:cubicBezTo>
                    <a:pt x="5458" y="3739"/>
                    <a:pt x="7486" y="1814"/>
                    <a:pt x="855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81" name="Google Shape;3081;p77"/>
          <p:cNvGrpSpPr/>
          <p:nvPr/>
        </p:nvGrpSpPr>
        <p:grpSpPr>
          <a:xfrm>
            <a:off x="7158625" y="3347593"/>
            <a:ext cx="393414" cy="356188"/>
            <a:chOff x="7158625" y="3347593"/>
            <a:chExt cx="393414" cy="356188"/>
          </a:xfrm>
        </p:grpSpPr>
        <p:sp>
          <p:nvSpPr>
            <p:cNvPr id="3082" name="Google Shape;3082;p77"/>
            <p:cNvSpPr/>
            <p:nvPr/>
          </p:nvSpPr>
          <p:spPr>
            <a:xfrm>
              <a:off x="7299234" y="3347593"/>
              <a:ext cx="109186" cy="91942"/>
            </a:xfrm>
            <a:custGeom>
              <a:rect b="b" l="l" r="r" t="t"/>
              <a:pathLst>
                <a:path extrusionOk="0" h="3423" w="4065">
                  <a:moveTo>
                    <a:pt x="1181" y="1"/>
                  </a:moveTo>
                  <a:cubicBezTo>
                    <a:pt x="540" y="1"/>
                    <a:pt x="1" y="540"/>
                    <a:pt x="1" y="1181"/>
                  </a:cubicBezTo>
                  <a:cubicBezTo>
                    <a:pt x="1" y="1823"/>
                    <a:pt x="642" y="2567"/>
                    <a:pt x="2037" y="3423"/>
                  </a:cubicBezTo>
                  <a:cubicBezTo>
                    <a:pt x="3534" y="2567"/>
                    <a:pt x="4064" y="1823"/>
                    <a:pt x="4064" y="1181"/>
                  </a:cubicBezTo>
                  <a:cubicBezTo>
                    <a:pt x="4064" y="540"/>
                    <a:pt x="3637" y="1"/>
                    <a:pt x="2995" y="1"/>
                  </a:cubicBezTo>
                  <a:cubicBezTo>
                    <a:pt x="2567" y="1"/>
                    <a:pt x="2251" y="112"/>
                    <a:pt x="2037" y="428"/>
                  </a:cubicBezTo>
                  <a:cubicBezTo>
                    <a:pt x="1823" y="112"/>
                    <a:pt x="1609" y="1"/>
                    <a:pt x="11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3" name="Google Shape;3083;p77"/>
            <p:cNvSpPr/>
            <p:nvPr/>
          </p:nvSpPr>
          <p:spPr>
            <a:xfrm>
              <a:off x="7158625" y="3531420"/>
              <a:ext cx="157883" cy="172361"/>
            </a:xfrm>
            <a:custGeom>
              <a:rect b="b" l="l" r="r" t="t"/>
              <a:pathLst>
                <a:path extrusionOk="0" h="6417" w="5878">
                  <a:moveTo>
                    <a:pt x="2994" y="1"/>
                  </a:moveTo>
                  <a:cubicBezTo>
                    <a:pt x="1386" y="1"/>
                    <a:pt x="0" y="1395"/>
                    <a:pt x="0" y="3106"/>
                  </a:cubicBezTo>
                  <a:lnTo>
                    <a:pt x="0" y="6417"/>
                  </a:lnTo>
                  <a:lnTo>
                    <a:pt x="4491" y="6417"/>
                  </a:lnTo>
                  <a:cubicBezTo>
                    <a:pt x="4594" y="5561"/>
                    <a:pt x="5133" y="4817"/>
                    <a:pt x="5877" y="4389"/>
                  </a:cubicBezTo>
                  <a:cubicBezTo>
                    <a:pt x="5347" y="3961"/>
                    <a:pt x="4919" y="3320"/>
                    <a:pt x="4919" y="2567"/>
                  </a:cubicBezTo>
                  <a:cubicBezTo>
                    <a:pt x="4919" y="1823"/>
                    <a:pt x="5236" y="1181"/>
                    <a:pt x="5775" y="753"/>
                  </a:cubicBezTo>
                  <a:cubicBezTo>
                    <a:pt x="5236" y="326"/>
                    <a:pt x="4594" y="1"/>
                    <a:pt x="38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4" name="Google Shape;3084;p77"/>
            <p:cNvSpPr/>
            <p:nvPr/>
          </p:nvSpPr>
          <p:spPr>
            <a:xfrm>
              <a:off x="7302216" y="3663543"/>
              <a:ext cx="106204" cy="40236"/>
            </a:xfrm>
            <a:custGeom>
              <a:rect b="b" l="l" r="r" t="t"/>
              <a:pathLst>
                <a:path extrusionOk="0" h="1498" w="3954">
                  <a:moveTo>
                    <a:pt x="1926" y="1"/>
                  </a:moveTo>
                  <a:cubicBezTo>
                    <a:pt x="1070" y="1"/>
                    <a:pt x="215" y="642"/>
                    <a:pt x="1" y="1498"/>
                  </a:cubicBezTo>
                  <a:lnTo>
                    <a:pt x="3953" y="1498"/>
                  </a:lnTo>
                  <a:cubicBezTo>
                    <a:pt x="3739" y="642"/>
                    <a:pt x="2884" y="1"/>
                    <a:pt x="19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5" name="Google Shape;3085;p77"/>
            <p:cNvSpPr/>
            <p:nvPr/>
          </p:nvSpPr>
          <p:spPr>
            <a:xfrm>
              <a:off x="7394129" y="3560133"/>
              <a:ext cx="157910" cy="143647"/>
            </a:xfrm>
            <a:custGeom>
              <a:rect b="b" l="l" r="r" t="t"/>
              <a:pathLst>
                <a:path extrusionOk="0" h="5348" w="5879">
                  <a:moveTo>
                    <a:pt x="2028" y="1"/>
                  </a:moveTo>
                  <a:cubicBezTo>
                    <a:pt x="1498" y="1"/>
                    <a:pt x="1070" y="112"/>
                    <a:pt x="643" y="326"/>
                  </a:cubicBezTo>
                  <a:cubicBezTo>
                    <a:pt x="856" y="643"/>
                    <a:pt x="959" y="1070"/>
                    <a:pt x="959" y="1498"/>
                  </a:cubicBezTo>
                  <a:cubicBezTo>
                    <a:pt x="959" y="2251"/>
                    <a:pt x="531" y="2892"/>
                    <a:pt x="1" y="3320"/>
                  </a:cubicBezTo>
                  <a:cubicBezTo>
                    <a:pt x="745" y="3748"/>
                    <a:pt x="1284" y="4492"/>
                    <a:pt x="1387" y="5348"/>
                  </a:cubicBezTo>
                  <a:lnTo>
                    <a:pt x="5878" y="5348"/>
                  </a:lnTo>
                  <a:lnTo>
                    <a:pt x="5878" y="2995"/>
                  </a:lnTo>
                  <a:cubicBezTo>
                    <a:pt x="5878" y="1284"/>
                    <a:pt x="4492" y="1"/>
                    <a:pt x="28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6" name="Google Shape;3086;p77"/>
            <p:cNvSpPr/>
            <p:nvPr/>
          </p:nvSpPr>
          <p:spPr>
            <a:xfrm>
              <a:off x="7402643" y="3427796"/>
              <a:ext cx="112167" cy="106903"/>
            </a:xfrm>
            <a:custGeom>
              <a:rect b="b" l="l" r="r" t="t"/>
              <a:pathLst>
                <a:path extrusionOk="0" h="3980" w="4176">
                  <a:moveTo>
                    <a:pt x="2100" y="1"/>
                  </a:moveTo>
                  <a:cubicBezTo>
                    <a:pt x="2042" y="1"/>
                    <a:pt x="1984" y="3"/>
                    <a:pt x="1925" y="9"/>
                  </a:cubicBezTo>
                  <a:cubicBezTo>
                    <a:pt x="856" y="120"/>
                    <a:pt x="0" y="1078"/>
                    <a:pt x="112" y="2259"/>
                  </a:cubicBezTo>
                  <a:cubicBezTo>
                    <a:pt x="208" y="3262"/>
                    <a:pt x="1065" y="3979"/>
                    <a:pt x="2138" y="3979"/>
                  </a:cubicBezTo>
                  <a:cubicBezTo>
                    <a:pt x="2209" y="3979"/>
                    <a:pt x="2281" y="3976"/>
                    <a:pt x="2353" y="3970"/>
                  </a:cubicBezTo>
                  <a:cubicBezTo>
                    <a:pt x="3422" y="3859"/>
                    <a:pt x="4175" y="2900"/>
                    <a:pt x="4064" y="1831"/>
                  </a:cubicBezTo>
                  <a:cubicBezTo>
                    <a:pt x="3967" y="820"/>
                    <a:pt x="3098" y="1"/>
                    <a:pt x="21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7" name="Google Shape;3087;p77"/>
            <p:cNvSpPr/>
            <p:nvPr/>
          </p:nvSpPr>
          <p:spPr>
            <a:xfrm>
              <a:off x="7190104" y="3403623"/>
              <a:ext cx="120655" cy="106070"/>
            </a:xfrm>
            <a:custGeom>
              <a:rect b="b" l="l" r="r" t="t"/>
              <a:pathLst>
                <a:path extrusionOk="0" h="3949" w="4492">
                  <a:moveTo>
                    <a:pt x="2332" y="1"/>
                  </a:moveTo>
                  <a:cubicBezTo>
                    <a:pt x="2057" y="1"/>
                    <a:pt x="1774" y="54"/>
                    <a:pt x="1497" y="165"/>
                  </a:cubicBezTo>
                  <a:cubicBezTo>
                    <a:pt x="539" y="592"/>
                    <a:pt x="0" y="1662"/>
                    <a:pt x="428" y="2731"/>
                  </a:cubicBezTo>
                  <a:cubicBezTo>
                    <a:pt x="754" y="3462"/>
                    <a:pt x="1519" y="3949"/>
                    <a:pt x="2288" y="3949"/>
                  </a:cubicBezTo>
                  <a:cubicBezTo>
                    <a:pt x="2527" y="3949"/>
                    <a:pt x="2767" y="3902"/>
                    <a:pt x="2994" y="3800"/>
                  </a:cubicBezTo>
                  <a:cubicBezTo>
                    <a:pt x="4064" y="3373"/>
                    <a:pt x="4491" y="2192"/>
                    <a:pt x="4064" y="1234"/>
                  </a:cubicBezTo>
                  <a:cubicBezTo>
                    <a:pt x="3829" y="441"/>
                    <a:pt x="3119" y="1"/>
                    <a:pt x="23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88" name="Google Shape;3088;p77"/>
            <p:cNvSpPr/>
            <p:nvPr/>
          </p:nvSpPr>
          <p:spPr>
            <a:xfrm>
              <a:off x="7313712" y="3560133"/>
              <a:ext cx="83212" cy="80473"/>
            </a:xfrm>
            <a:custGeom>
              <a:rect b="b" l="l" r="r" t="t"/>
              <a:pathLst>
                <a:path extrusionOk="0" h="2996" w="3098">
                  <a:moveTo>
                    <a:pt x="1498" y="1"/>
                  </a:moveTo>
                  <a:cubicBezTo>
                    <a:pt x="745" y="1"/>
                    <a:pt x="1" y="643"/>
                    <a:pt x="1" y="1498"/>
                  </a:cubicBezTo>
                  <a:cubicBezTo>
                    <a:pt x="1" y="2251"/>
                    <a:pt x="745" y="2995"/>
                    <a:pt x="1498" y="2995"/>
                  </a:cubicBezTo>
                  <a:cubicBezTo>
                    <a:pt x="2353" y="2995"/>
                    <a:pt x="3098" y="2251"/>
                    <a:pt x="3098" y="1498"/>
                  </a:cubicBezTo>
                  <a:cubicBezTo>
                    <a:pt x="3098" y="643"/>
                    <a:pt x="2353" y="1"/>
                    <a:pt x="14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89" name="Google Shape;3089;p77"/>
          <p:cNvGrpSpPr/>
          <p:nvPr/>
        </p:nvGrpSpPr>
        <p:grpSpPr>
          <a:xfrm>
            <a:off x="7980068" y="3347593"/>
            <a:ext cx="338973" cy="353448"/>
            <a:chOff x="7980068" y="3347593"/>
            <a:chExt cx="338973" cy="353448"/>
          </a:xfrm>
        </p:grpSpPr>
        <p:sp>
          <p:nvSpPr>
            <p:cNvPr id="3090" name="Google Shape;3090;p77"/>
            <p:cNvSpPr/>
            <p:nvPr/>
          </p:nvSpPr>
          <p:spPr>
            <a:xfrm>
              <a:off x="8100721" y="3347593"/>
              <a:ext cx="134891" cy="227048"/>
            </a:xfrm>
            <a:custGeom>
              <a:rect b="b" l="l" r="r" t="t"/>
              <a:pathLst>
                <a:path extrusionOk="0" h="8453" w="5022">
                  <a:moveTo>
                    <a:pt x="1814" y="1"/>
                  </a:moveTo>
                  <a:cubicBezTo>
                    <a:pt x="1172" y="1"/>
                    <a:pt x="744" y="428"/>
                    <a:pt x="744" y="1070"/>
                  </a:cubicBezTo>
                  <a:cubicBezTo>
                    <a:pt x="744" y="1609"/>
                    <a:pt x="1070" y="2139"/>
                    <a:pt x="2139" y="2892"/>
                  </a:cubicBezTo>
                  <a:lnTo>
                    <a:pt x="2139" y="3962"/>
                  </a:lnTo>
                  <a:cubicBezTo>
                    <a:pt x="2028" y="3850"/>
                    <a:pt x="1814" y="3748"/>
                    <a:pt x="1600" y="3748"/>
                  </a:cubicBezTo>
                  <a:lnTo>
                    <a:pt x="642" y="3748"/>
                  </a:lnTo>
                  <a:lnTo>
                    <a:pt x="642" y="4278"/>
                  </a:lnTo>
                  <a:cubicBezTo>
                    <a:pt x="642" y="4817"/>
                    <a:pt x="1070" y="5348"/>
                    <a:pt x="1600" y="5348"/>
                  </a:cubicBezTo>
                  <a:lnTo>
                    <a:pt x="2139" y="5348"/>
                  </a:lnTo>
                  <a:lnTo>
                    <a:pt x="2139" y="5989"/>
                  </a:lnTo>
                  <a:cubicBezTo>
                    <a:pt x="1283" y="5989"/>
                    <a:pt x="531" y="6417"/>
                    <a:pt x="0" y="7058"/>
                  </a:cubicBezTo>
                  <a:cubicBezTo>
                    <a:pt x="317" y="7170"/>
                    <a:pt x="744" y="7384"/>
                    <a:pt x="958" y="7597"/>
                  </a:cubicBezTo>
                  <a:lnTo>
                    <a:pt x="2567" y="7597"/>
                  </a:lnTo>
                  <a:cubicBezTo>
                    <a:pt x="3097" y="7597"/>
                    <a:pt x="3739" y="7914"/>
                    <a:pt x="3953" y="8453"/>
                  </a:cubicBezTo>
                  <a:lnTo>
                    <a:pt x="4064" y="8453"/>
                  </a:lnTo>
                  <a:lnTo>
                    <a:pt x="5022" y="7486"/>
                  </a:lnTo>
                  <a:cubicBezTo>
                    <a:pt x="4594" y="6742"/>
                    <a:pt x="3850" y="6203"/>
                    <a:pt x="2994" y="5989"/>
                  </a:cubicBezTo>
                  <a:lnTo>
                    <a:pt x="2994" y="5348"/>
                  </a:lnTo>
                  <a:lnTo>
                    <a:pt x="3525" y="5348"/>
                  </a:lnTo>
                  <a:cubicBezTo>
                    <a:pt x="4064" y="5348"/>
                    <a:pt x="4491" y="4817"/>
                    <a:pt x="4491" y="4278"/>
                  </a:cubicBezTo>
                  <a:lnTo>
                    <a:pt x="4491" y="3748"/>
                  </a:lnTo>
                  <a:lnTo>
                    <a:pt x="3525" y="3748"/>
                  </a:lnTo>
                  <a:cubicBezTo>
                    <a:pt x="3311" y="3748"/>
                    <a:pt x="3097" y="3850"/>
                    <a:pt x="2994" y="3962"/>
                  </a:cubicBezTo>
                  <a:lnTo>
                    <a:pt x="2994" y="2892"/>
                  </a:lnTo>
                  <a:cubicBezTo>
                    <a:pt x="4064" y="2139"/>
                    <a:pt x="4380" y="1609"/>
                    <a:pt x="4380" y="1070"/>
                  </a:cubicBezTo>
                  <a:cubicBezTo>
                    <a:pt x="4380" y="428"/>
                    <a:pt x="3953" y="1"/>
                    <a:pt x="3311" y="1"/>
                  </a:cubicBezTo>
                  <a:cubicBezTo>
                    <a:pt x="3097" y="1"/>
                    <a:pt x="2780" y="112"/>
                    <a:pt x="2567" y="326"/>
                  </a:cubicBezTo>
                  <a:cubicBezTo>
                    <a:pt x="2353" y="112"/>
                    <a:pt x="2139" y="1"/>
                    <a:pt x="18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1" name="Google Shape;3091;p77"/>
            <p:cNvSpPr/>
            <p:nvPr/>
          </p:nvSpPr>
          <p:spPr>
            <a:xfrm>
              <a:off x="7980068" y="3540150"/>
              <a:ext cx="338973" cy="160891"/>
            </a:xfrm>
            <a:custGeom>
              <a:rect b="b" l="l" r="r" t="t"/>
              <a:pathLst>
                <a:path extrusionOk="0" h="5990" w="12620">
                  <a:moveTo>
                    <a:pt x="11336" y="1"/>
                  </a:moveTo>
                  <a:cubicBezTo>
                    <a:pt x="11122" y="1"/>
                    <a:pt x="10908" y="1"/>
                    <a:pt x="10694" y="215"/>
                  </a:cubicBezTo>
                  <a:lnTo>
                    <a:pt x="8872" y="2139"/>
                  </a:lnTo>
                  <a:lnTo>
                    <a:pt x="8658" y="2139"/>
                  </a:lnTo>
                  <a:lnTo>
                    <a:pt x="8658" y="3209"/>
                  </a:lnTo>
                  <a:lnTo>
                    <a:pt x="4809" y="3209"/>
                  </a:lnTo>
                  <a:lnTo>
                    <a:pt x="4809" y="2456"/>
                  </a:lnTo>
                  <a:lnTo>
                    <a:pt x="7914" y="2456"/>
                  </a:lnTo>
                  <a:lnTo>
                    <a:pt x="7914" y="1926"/>
                  </a:lnTo>
                  <a:cubicBezTo>
                    <a:pt x="7803" y="1498"/>
                    <a:pt x="7486" y="1173"/>
                    <a:pt x="7059" y="1173"/>
                  </a:cubicBezTo>
                  <a:lnTo>
                    <a:pt x="5236" y="1173"/>
                  </a:lnTo>
                  <a:cubicBezTo>
                    <a:pt x="4809" y="856"/>
                    <a:pt x="4278" y="642"/>
                    <a:pt x="3739" y="642"/>
                  </a:cubicBezTo>
                  <a:cubicBezTo>
                    <a:pt x="3209" y="642"/>
                    <a:pt x="2670" y="856"/>
                    <a:pt x="2353" y="1173"/>
                  </a:cubicBezTo>
                  <a:lnTo>
                    <a:pt x="1" y="3423"/>
                  </a:lnTo>
                  <a:lnTo>
                    <a:pt x="2567" y="5989"/>
                  </a:lnTo>
                  <a:lnTo>
                    <a:pt x="3739" y="4706"/>
                  </a:lnTo>
                  <a:lnTo>
                    <a:pt x="8658" y="4706"/>
                  </a:lnTo>
                  <a:cubicBezTo>
                    <a:pt x="8658" y="4706"/>
                    <a:pt x="11550" y="1926"/>
                    <a:pt x="12619" y="856"/>
                  </a:cubicBezTo>
                  <a:lnTo>
                    <a:pt x="11978" y="215"/>
                  </a:lnTo>
                  <a:cubicBezTo>
                    <a:pt x="11764" y="1"/>
                    <a:pt x="11550" y="1"/>
                    <a:pt x="1133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92" name="Google Shape;3092;p77"/>
          <p:cNvGrpSpPr/>
          <p:nvPr/>
        </p:nvGrpSpPr>
        <p:grpSpPr>
          <a:xfrm>
            <a:off x="4737190" y="3973744"/>
            <a:ext cx="370667" cy="367037"/>
            <a:chOff x="4737190" y="3973744"/>
            <a:chExt cx="370667" cy="367037"/>
          </a:xfrm>
        </p:grpSpPr>
        <p:sp>
          <p:nvSpPr>
            <p:cNvPr id="3093" name="Google Shape;3093;p77"/>
            <p:cNvSpPr/>
            <p:nvPr/>
          </p:nvSpPr>
          <p:spPr>
            <a:xfrm>
              <a:off x="4737190" y="4260981"/>
              <a:ext cx="86194" cy="79801"/>
            </a:xfrm>
            <a:custGeom>
              <a:rect b="b" l="l" r="r" t="t"/>
              <a:pathLst>
                <a:path extrusionOk="0" h="2971" w="3209">
                  <a:moveTo>
                    <a:pt x="1395" y="0"/>
                  </a:moveTo>
                  <a:lnTo>
                    <a:pt x="540" y="856"/>
                  </a:lnTo>
                  <a:cubicBezTo>
                    <a:pt x="1" y="1395"/>
                    <a:pt x="1" y="2139"/>
                    <a:pt x="540" y="2567"/>
                  </a:cubicBezTo>
                  <a:cubicBezTo>
                    <a:pt x="754" y="2836"/>
                    <a:pt x="1075" y="2971"/>
                    <a:pt x="1395" y="2971"/>
                  </a:cubicBezTo>
                  <a:cubicBezTo>
                    <a:pt x="1716" y="2971"/>
                    <a:pt x="2037" y="2836"/>
                    <a:pt x="2251" y="2567"/>
                  </a:cubicBezTo>
                  <a:lnTo>
                    <a:pt x="3209" y="1711"/>
                  </a:lnTo>
                  <a:lnTo>
                    <a:pt x="139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4" name="Google Shape;3094;p77"/>
            <p:cNvSpPr/>
            <p:nvPr/>
          </p:nvSpPr>
          <p:spPr>
            <a:xfrm>
              <a:off x="4926764" y="4085883"/>
              <a:ext cx="80446" cy="63202"/>
            </a:xfrm>
            <a:custGeom>
              <a:rect b="b" l="l" r="r" t="t"/>
              <a:pathLst>
                <a:path extrusionOk="0" h="2353" w="2995">
                  <a:moveTo>
                    <a:pt x="642" y="0"/>
                  </a:moveTo>
                  <a:cubicBezTo>
                    <a:pt x="326" y="0"/>
                    <a:pt x="1" y="317"/>
                    <a:pt x="1" y="642"/>
                  </a:cubicBezTo>
                  <a:cubicBezTo>
                    <a:pt x="1" y="1172"/>
                    <a:pt x="540" y="1711"/>
                    <a:pt x="1498" y="2353"/>
                  </a:cubicBezTo>
                  <a:cubicBezTo>
                    <a:pt x="2464" y="1711"/>
                    <a:pt x="2995" y="1172"/>
                    <a:pt x="2995" y="642"/>
                  </a:cubicBezTo>
                  <a:cubicBezTo>
                    <a:pt x="2995" y="317"/>
                    <a:pt x="2678" y="0"/>
                    <a:pt x="2353" y="0"/>
                  </a:cubicBezTo>
                  <a:cubicBezTo>
                    <a:pt x="2139" y="0"/>
                    <a:pt x="1925" y="103"/>
                    <a:pt x="1823" y="214"/>
                  </a:cubicBezTo>
                  <a:lnTo>
                    <a:pt x="1498" y="531"/>
                  </a:lnTo>
                  <a:lnTo>
                    <a:pt x="1181" y="214"/>
                  </a:lnTo>
                  <a:cubicBezTo>
                    <a:pt x="1070" y="103"/>
                    <a:pt x="856" y="0"/>
                    <a:pt x="6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5" name="Google Shape;3095;p77"/>
            <p:cNvSpPr/>
            <p:nvPr/>
          </p:nvSpPr>
          <p:spPr>
            <a:xfrm>
              <a:off x="4788894" y="3973744"/>
              <a:ext cx="318963" cy="318963"/>
            </a:xfrm>
            <a:custGeom>
              <a:rect b="b" l="l" r="r" t="t"/>
              <a:pathLst>
                <a:path extrusionOk="0" h="11875" w="11875">
                  <a:moveTo>
                    <a:pt x="6631" y="1284"/>
                  </a:moveTo>
                  <a:cubicBezTo>
                    <a:pt x="8881" y="1284"/>
                    <a:pt x="10592" y="3106"/>
                    <a:pt x="10592" y="5245"/>
                  </a:cubicBezTo>
                  <a:cubicBezTo>
                    <a:pt x="10592" y="7486"/>
                    <a:pt x="8881" y="9308"/>
                    <a:pt x="6631" y="9308"/>
                  </a:cubicBezTo>
                  <a:cubicBezTo>
                    <a:pt x="4389" y="9308"/>
                    <a:pt x="2678" y="7486"/>
                    <a:pt x="2678" y="5245"/>
                  </a:cubicBezTo>
                  <a:cubicBezTo>
                    <a:pt x="2678" y="3106"/>
                    <a:pt x="4389" y="1284"/>
                    <a:pt x="6631" y="1284"/>
                  </a:cubicBezTo>
                  <a:close/>
                  <a:moveTo>
                    <a:pt x="6631" y="1"/>
                  </a:moveTo>
                  <a:cubicBezTo>
                    <a:pt x="3748" y="1"/>
                    <a:pt x="1395" y="2353"/>
                    <a:pt x="1395" y="5245"/>
                  </a:cubicBezTo>
                  <a:cubicBezTo>
                    <a:pt x="1395" y="6631"/>
                    <a:pt x="1823" y="7811"/>
                    <a:pt x="2678" y="8667"/>
                  </a:cubicBezTo>
                  <a:lnTo>
                    <a:pt x="1498" y="9839"/>
                  </a:lnTo>
                  <a:lnTo>
                    <a:pt x="967" y="9197"/>
                  </a:lnTo>
                  <a:lnTo>
                    <a:pt x="1" y="10053"/>
                  </a:lnTo>
                  <a:lnTo>
                    <a:pt x="1823" y="11875"/>
                  </a:lnTo>
                  <a:lnTo>
                    <a:pt x="2678" y="11019"/>
                  </a:lnTo>
                  <a:lnTo>
                    <a:pt x="2139" y="10378"/>
                  </a:lnTo>
                  <a:lnTo>
                    <a:pt x="3209" y="9308"/>
                  </a:lnTo>
                  <a:cubicBezTo>
                    <a:pt x="4175" y="10053"/>
                    <a:pt x="5348" y="10480"/>
                    <a:pt x="6631" y="10480"/>
                  </a:cubicBezTo>
                  <a:cubicBezTo>
                    <a:pt x="9522" y="10480"/>
                    <a:pt x="11875" y="8128"/>
                    <a:pt x="11875" y="5245"/>
                  </a:cubicBezTo>
                  <a:cubicBezTo>
                    <a:pt x="11875" y="2353"/>
                    <a:pt x="9522" y="1"/>
                    <a:pt x="66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6" name="Google Shape;3096;p77"/>
            <p:cNvSpPr/>
            <p:nvPr/>
          </p:nvSpPr>
          <p:spPr>
            <a:xfrm>
              <a:off x="4880807" y="4028430"/>
              <a:ext cx="172361" cy="172361"/>
            </a:xfrm>
            <a:custGeom>
              <a:rect b="b" l="l" r="r" t="t"/>
              <a:pathLst>
                <a:path extrusionOk="0" h="6417" w="6417">
                  <a:moveTo>
                    <a:pt x="4064" y="1387"/>
                  </a:moveTo>
                  <a:cubicBezTo>
                    <a:pt x="4817" y="1387"/>
                    <a:pt x="5459" y="2028"/>
                    <a:pt x="5459" y="2781"/>
                  </a:cubicBezTo>
                  <a:cubicBezTo>
                    <a:pt x="5459" y="3636"/>
                    <a:pt x="4817" y="4381"/>
                    <a:pt x="3423" y="5347"/>
                  </a:cubicBezTo>
                  <a:lnTo>
                    <a:pt x="3209" y="5450"/>
                  </a:lnTo>
                  <a:lnTo>
                    <a:pt x="2995" y="5347"/>
                  </a:lnTo>
                  <a:cubicBezTo>
                    <a:pt x="1609" y="4381"/>
                    <a:pt x="967" y="3636"/>
                    <a:pt x="967" y="2781"/>
                  </a:cubicBezTo>
                  <a:cubicBezTo>
                    <a:pt x="967" y="2028"/>
                    <a:pt x="1609" y="1387"/>
                    <a:pt x="2353" y="1387"/>
                  </a:cubicBezTo>
                  <a:cubicBezTo>
                    <a:pt x="2678" y="1387"/>
                    <a:pt x="2995" y="1387"/>
                    <a:pt x="3209" y="1600"/>
                  </a:cubicBezTo>
                  <a:cubicBezTo>
                    <a:pt x="3423" y="1387"/>
                    <a:pt x="3748" y="1387"/>
                    <a:pt x="4064" y="1387"/>
                  </a:cubicBezTo>
                  <a:close/>
                  <a:moveTo>
                    <a:pt x="3209" y="1"/>
                  </a:moveTo>
                  <a:cubicBezTo>
                    <a:pt x="1498" y="1"/>
                    <a:pt x="1" y="1498"/>
                    <a:pt x="1" y="3209"/>
                  </a:cubicBezTo>
                  <a:cubicBezTo>
                    <a:pt x="1" y="5022"/>
                    <a:pt x="1498" y="6417"/>
                    <a:pt x="3209" y="6417"/>
                  </a:cubicBezTo>
                  <a:cubicBezTo>
                    <a:pt x="4920" y="6417"/>
                    <a:pt x="6417" y="5022"/>
                    <a:pt x="6417" y="3209"/>
                  </a:cubicBezTo>
                  <a:cubicBezTo>
                    <a:pt x="6417" y="1498"/>
                    <a:pt x="4920" y="1"/>
                    <a:pt x="32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097" name="Google Shape;3097;p77"/>
          <p:cNvGrpSpPr/>
          <p:nvPr/>
        </p:nvGrpSpPr>
        <p:grpSpPr>
          <a:xfrm>
            <a:off x="6371616" y="3970978"/>
            <a:ext cx="364705" cy="364704"/>
            <a:chOff x="6371616" y="3970978"/>
            <a:chExt cx="364705" cy="364704"/>
          </a:xfrm>
        </p:grpSpPr>
        <p:sp>
          <p:nvSpPr>
            <p:cNvPr id="3098" name="Google Shape;3098;p77"/>
            <p:cNvSpPr/>
            <p:nvPr/>
          </p:nvSpPr>
          <p:spPr>
            <a:xfrm>
              <a:off x="6483512" y="4151823"/>
              <a:ext cx="66210" cy="40236"/>
            </a:xfrm>
            <a:custGeom>
              <a:rect b="b" l="l" r="r" t="t"/>
              <a:pathLst>
                <a:path extrusionOk="0" h="1498" w="2465">
                  <a:moveTo>
                    <a:pt x="1070" y="1"/>
                  </a:moveTo>
                  <a:cubicBezTo>
                    <a:pt x="540" y="326"/>
                    <a:pt x="215" y="856"/>
                    <a:pt x="1" y="1498"/>
                  </a:cubicBezTo>
                  <a:lnTo>
                    <a:pt x="2140" y="1498"/>
                  </a:lnTo>
                  <a:cubicBezTo>
                    <a:pt x="2354" y="1498"/>
                    <a:pt x="2465" y="1284"/>
                    <a:pt x="2465" y="1070"/>
                  </a:cubicBezTo>
                  <a:cubicBezTo>
                    <a:pt x="2465" y="856"/>
                    <a:pt x="2354" y="753"/>
                    <a:pt x="2140" y="753"/>
                  </a:cubicBezTo>
                  <a:cubicBezTo>
                    <a:pt x="1609" y="753"/>
                    <a:pt x="1284" y="428"/>
                    <a:pt x="10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099" name="Google Shape;3099;p77"/>
            <p:cNvSpPr/>
            <p:nvPr/>
          </p:nvSpPr>
          <p:spPr>
            <a:xfrm>
              <a:off x="6480773" y="4140327"/>
              <a:ext cx="146387" cy="129411"/>
            </a:xfrm>
            <a:custGeom>
              <a:rect b="b" l="l" r="r" t="t"/>
              <a:pathLst>
                <a:path extrusionOk="0" h="4818" w="5450">
                  <a:moveTo>
                    <a:pt x="2669" y="1"/>
                  </a:moveTo>
                  <a:cubicBezTo>
                    <a:pt x="2456" y="1"/>
                    <a:pt x="2139" y="1"/>
                    <a:pt x="1925" y="112"/>
                  </a:cubicBezTo>
                  <a:cubicBezTo>
                    <a:pt x="1925" y="215"/>
                    <a:pt x="2028" y="326"/>
                    <a:pt x="2242" y="326"/>
                  </a:cubicBezTo>
                  <a:cubicBezTo>
                    <a:pt x="2883" y="326"/>
                    <a:pt x="3422" y="856"/>
                    <a:pt x="3422" y="1498"/>
                  </a:cubicBezTo>
                  <a:cubicBezTo>
                    <a:pt x="3422" y="2140"/>
                    <a:pt x="2883" y="2679"/>
                    <a:pt x="2242" y="2679"/>
                  </a:cubicBezTo>
                  <a:lnTo>
                    <a:pt x="0" y="2679"/>
                  </a:lnTo>
                  <a:cubicBezTo>
                    <a:pt x="0" y="3534"/>
                    <a:pt x="317" y="4278"/>
                    <a:pt x="958" y="4817"/>
                  </a:cubicBezTo>
                  <a:cubicBezTo>
                    <a:pt x="1070" y="4278"/>
                    <a:pt x="1497" y="3962"/>
                    <a:pt x="2028" y="3962"/>
                  </a:cubicBezTo>
                  <a:lnTo>
                    <a:pt x="2669" y="3962"/>
                  </a:lnTo>
                  <a:cubicBezTo>
                    <a:pt x="2883" y="3962"/>
                    <a:pt x="2994" y="3851"/>
                    <a:pt x="2994" y="3637"/>
                  </a:cubicBezTo>
                  <a:cubicBezTo>
                    <a:pt x="2994" y="3106"/>
                    <a:pt x="3525" y="2567"/>
                    <a:pt x="4166" y="2567"/>
                  </a:cubicBezTo>
                  <a:lnTo>
                    <a:pt x="5450" y="2567"/>
                  </a:lnTo>
                  <a:cubicBezTo>
                    <a:pt x="5347" y="1070"/>
                    <a:pt x="4166" y="1"/>
                    <a:pt x="26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0" name="Google Shape;3100;p77"/>
            <p:cNvSpPr/>
            <p:nvPr/>
          </p:nvSpPr>
          <p:spPr>
            <a:xfrm>
              <a:off x="6394607" y="3985240"/>
              <a:ext cx="318721" cy="140881"/>
            </a:xfrm>
            <a:custGeom>
              <a:rect b="b" l="l" r="r" t="t"/>
              <a:pathLst>
                <a:path extrusionOk="0" h="5245" w="11866">
                  <a:moveTo>
                    <a:pt x="5877" y="0"/>
                  </a:moveTo>
                  <a:lnTo>
                    <a:pt x="0" y="4278"/>
                  </a:lnTo>
                  <a:cubicBezTo>
                    <a:pt x="0" y="4919"/>
                    <a:pt x="428" y="5244"/>
                    <a:pt x="856" y="5244"/>
                  </a:cubicBezTo>
                  <a:cubicBezTo>
                    <a:pt x="1070" y="5244"/>
                    <a:pt x="1283" y="5244"/>
                    <a:pt x="1497" y="5031"/>
                  </a:cubicBezTo>
                  <a:lnTo>
                    <a:pt x="5877" y="1823"/>
                  </a:lnTo>
                  <a:lnTo>
                    <a:pt x="10369" y="5031"/>
                  </a:lnTo>
                  <a:cubicBezTo>
                    <a:pt x="10583" y="5244"/>
                    <a:pt x="10694" y="5244"/>
                    <a:pt x="10908" y="5244"/>
                  </a:cubicBezTo>
                  <a:cubicBezTo>
                    <a:pt x="11438" y="5244"/>
                    <a:pt x="11866" y="4919"/>
                    <a:pt x="11866" y="4278"/>
                  </a:cubicBezTo>
                  <a:lnTo>
                    <a:pt x="587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1" name="Google Shape;3101;p77"/>
            <p:cNvSpPr/>
            <p:nvPr/>
          </p:nvSpPr>
          <p:spPr>
            <a:xfrm>
              <a:off x="6414591" y="3970978"/>
              <a:ext cx="83427" cy="77464"/>
            </a:xfrm>
            <a:custGeom>
              <a:rect b="b" l="l" r="r" t="t"/>
              <a:pathLst>
                <a:path extrusionOk="0" h="2884" w="3106">
                  <a:moveTo>
                    <a:pt x="0" y="1"/>
                  </a:moveTo>
                  <a:lnTo>
                    <a:pt x="0" y="856"/>
                  </a:lnTo>
                  <a:lnTo>
                    <a:pt x="642" y="856"/>
                  </a:lnTo>
                  <a:lnTo>
                    <a:pt x="642" y="2884"/>
                  </a:lnTo>
                  <a:lnTo>
                    <a:pt x="2464" y="1498"/>
                  </a:lnTo>
                  <a:lnTo>
                    <a:pt x="2464" y="856"/>
                  </a:lnTo>
                  <a:lnTo>
                    <a:pt x="3106" y="856"/>
                  </a:lnTo>
                  <a:lnTo>
                    <a:pt x="310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2" name="Google Shape;3102;p77"/>
            <p:cNvSpPr/>
            <p:nvPr/>
          </p:nvSpPr>
          <p:spPr>
            <a:xfrm>
              <a:off x="6526729" y="4229501"/>
              <a:ext cx="97690" cy="57454"/>
            </a:xfrm>
            <a:custGeom>
              <a:rect b="b" l="l" r="r" t="t"/>
              <a:pathLst>
                <a:path extrusionOk="0" h="2139" w="3637">
                  <a:moveTo>
                    <a:pt x="2455" y="0"/>
                  </a:moveTo>
                  <a:cubicBezTo>
                    <a:pt x="2242" y="0"/>
                    <a:pt x="2139" y="214"/>
                    <a:pt x="2139" y="317"/>
                  </a:cubicBezTo>
                  <a:cubicBezTo>
                    <a:pt x="2139" y="958"/>
                    <a:pt x="1600" y="1497"/>
                    <a:pt x="958" y="1497"/>
                  </a:cubicBezTo>
                  <a:lnTo>
                    <a:pt x="317" y="1497"/>
                  </a:lnTo>
                  <a:cubicBezTo>
                    <a:pt x="103" y="1497"/>
                    <a:pt x="0" y="1600"/>
                    <a:pt x="0" y="1814"/>
                  </a:cubicBezTo>
                  <a:lnTo>
                    <a:pt x="0" y="1925"/>
                  </a:lnTo>
                  <a:cubicBezTo>
                    <a:pt x="317" y="2028"/>
                    <a:pt x="642" y="2139"/>
                    <a:pt x="958" y="2139"/>
                  </a:cubicBezTo>
                  <a:cubicBezTo>
                    <a:pt x="2242" y="2139"/>
                    <a:pt x="3311" y="1283"/>
                    <a:pt x="363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03" name="Google Shape;3103;p77"/>
            <p:cNvSpPr/>
            <p:nvPr/>
          </p:nvSpPr>
          <p:spPr>
            <a:xfrm>
              <a:off x="6371616" y="4059910"/>
              <a:ext cx="364705" cy="275772"/>
            </a:xfrm>
            <a:custGeom>
              <a:rect b="b" l="l" r="r" t="t"/>
              <a:pathLst>
                <a:path extrusionOk="0" h="10267" w="13578">
                  <a:moveTo>
                    <a:pt x="6733" y="2139"/>
                  </a:moveTo>
                  <a:cubicBezTo>
                    <a:pt x="8769" y="2139"/>
                    <a:pt x="10267" y="3748"/>
                    <a:pt x="10267" y="5673"/>
                  </a:cubicBezTo>
                  <a:cubicBezTo>
                    <a:pt x="10267" y="7700"/>
                    <a:pt x="8769" y="9197"/>
                    <a:pt x="6733" y="9197"/>
                  </a:cubicBezTo>
                  <a:cubicBezTo>
                    <a:pt x="4809" y="9197"/>
                    <a:pt x="3209" y="7700"/>
                    <a:pt x="3209" y="5673"/>
                  </a:cubicBezTo>
                  <a:cubicBezTo>
                    <a:pt x="3209" y="3748"/>
                    <a:pt x="4809" y="2139"/>
                    <a:pt x="6733" y="2139"/>
                  </a:cubicBezTo>
                  <a:close/>
                  <a:moveTo>
                    <a:pt x="6733" y="1"/>
                  </a:moveTo>
                  <a:lnTo>
                    <a:pt x="2781" y="2892"/>
                  </a:lnTo>
                  <a:cubicBezTo>
                    <a:pt x="2567" y="3106"/>
                    <a:pt x="2242" y="3209"/>
                    <a:pt x="1926" y="3209"/>
                  </a:cubicBezTo>
                  <a:lnTo>
                    <a:pt x="1926" y="9522"/>
                  </a:lnTo>
                  <a:lnTo>
                    <a:pt x="1" y="9522"/>
                  </a:lnTo>
                  <a:lnTo>
                    <a:pt x="1" y="10266"/>
                  </a:lnTo>
                  <a:lnTo>
                    <a:pt x="13577" y="10266"/>
                  </a:lnTo>
                  <a:lnTo>
                    <a:pt x="13577" y="9522"/>
                  </a:lnTo>
                  <a:lnTo>
                    <a:pt x="11550" y="9522"/>
                  </a:lnTo>
                  <a:lnTo>
                    <a:pt x="11550" y="3209"/>
                  </a:lnTo>
                  <a:cubicBezTo>
                    <a:pt x="11225" y="3209"/>
                    <a:pt x="11011" y="3106"/>
                    <a:pt x="10797" y="2892"/>
                  </a:cubicBezTo>
                  <a:lnTo>
                    <a:pt x="67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0E2A47"/>
        </a:solidFill>
      </p:bgPr>
    </p:bg>
    <p:spTree>
      <p:nvGrpSpPr>
        <p:cNvPr id="3107" name="Shape 3107"/>
        <p:cNvGrpSpPr/>
        <p:nvPr/>
      </p:nvGrpSpPr>
      <p:grpSpPr>
        <a:xfrm>
          <a:off x="0" y="0"/>
          <a:ext cx="0" cy="0"/>
          <a:chOff x="0" y="0"/>
          <a:chExt cx="0" cy="0"/>
        </a:xfrm>
      </p:grpSpPr>
      <p:sp>
        <p:nvSpPr>
          <p:cNvPr id="3108" name="Google Shape;3108;p78"/>
          <p:cNvSpPr txBox="1"/>
          <p:nvPr>
            <p:ph idx="4294967295" type="body"/>
          </p:nvPr>
        </p:nvSpPr>
        <p:spPr>
          <a:xfrm>
            <a:off x="149525" y="518347"/>
            <a:ext cx="8831700" cy="1614300"/>
          </a:xfrm>
          <a:prstGeom prst="rect">
            <a:avLst/>
          </a:prstGeom>
        </p:spPr>
        <p:txBody>
          <a:bodyPr anchorCtr="0" anchor="ctr" bIns="91425" lIns="91425" spcFirstLastPara="1" rIns="91425" wrap="square" tIns="91425">
            <a:noAutofit/>
          </a:bodyPr>
          <a:lstStyle/>
          <a:p>
            <a:pPr indent="12700" lvl="0" marL="0" rtl="0" algn="just">
              <a:spcBef>
                <a:spcPts val="1200"/>
              </a:spcBef>
              <a:spcAft>
                <a:spcPts val="0"/>
              </a:spcAft>
              <a:buClr>
                <a:schemeClr val="dk1"/>
              </a:buClr>
              <a:buSzPts val="1100"/>
              <a:buFont typeface="Arial"/>
              <a:buNone/>
            </a:pPr>
            <a:r>
              <a:rPr lang="en" sz="1800">
                <a:solidFill>
                  <a:schemeClr val="lt1"/>
                </a:solidFill>
                <a:latin typeface="Arial"/>
                <a:ea typeface="Arial"/>
                <a:cs typeface="Arial"/>
                <a:sym typeface="Arial"/>
              </a:rPr>
              <a:t>The </a:t>
            </a:r>
            <a:r>
              <a:rPr b="1" lang="en" sz="1800">
                <a:solidFill>
                  <a:schemeClr val="lt1"/>
                </a:solidFill>
                <a:latin typeface="Arial"/>
                <a:ea typeface="Arial"/>
                <a:cs typeface="Arial"/>
                <a:sym typeface="Arial"/>
              </a:rPr>
              <a:t>constructive speech or main argumentative speech </a:t>
            </a:r>
            <a:r>
              <a:rPr lang="en" sz="1800">
                <a:solidFill>
                  <a:schemeClr val="lt1"/>
                </a:solidFill>
                <a:latin typeface="Arial"/>
                <a:ea typeface="Arial"/>
                <a:cs typeface="Arial"/>
                <a:sym typeface="Arial"/>
              </a:rPr>
              <a:t>refers to the debater's first or opening speech. Its primary purpose is to show direct proof for the truth of one side of the proposition.</a:t>
            </a:r>
            <a:endParaRPr sz="1800">
              <a:solidFill>
                <a:schemeClr val="lt1"/>
              </a:solidFill>
              <a:latin typeface="Arial"/>
              <a:ea typeface="Arial"/>
              <a:cs typeface="Arial"/>
              <a:sym typeface="Arial"/>
            </a:endParaRPr>
          </a:p>
          <a:p>
            <a:pPr indent="12700" lvl="0" marL="0" rtl="0" algn="just">
              <a:spcBef>
                <a:spcPts val="1200"/>
              </a:spcBef>
              <a:spcAft>
                <a:spcPts val="1200"/>
              </a:spcAft>
              <a:buNone/>
            </a:pPr>
            <a:r>
              <a:rPr lang="en" sz="1800">
                <a:solidFill>
                  <a:schemeClr val="lt1"/>
                </a:solidFill>
                <a:latin typeface="Arial"/>
                <a:ea typeface="Arial"/>
                <a:cs typeface="Arial"/>
                <a:sym typeface="Arial"/>
              </a:rPr>
              <a:t>The </a:t>
            </a:r>
            <a:r>
              <a:rPr b="1" lang="en" sz="1800">
                <a:solidFill>
                  <a:schemeClr val="lt1"/>
                </a:solidFill>
                <a:latin typeface="Arial"/>
                <a:ea typeface="Arial"/>
                <a:cs typeface="Arial"/>
                <a:sym typeface="Arial"/>
              </a:rPr>
              <a:t>rebuttal speech </a:t>
            </a:r>
            <a:r>
              <a:rPr lang="en" sz="1800">
                <a:solidFill>
                  <a:schemeClr val="lt1"/>
                </a:solidFill>
                <a:latin typeface="Arial"/>
                <a:ea typeface="Arial"/>
                <a:cs typeface="Arial"/>
                <a:sym typeface="Arial"/>
              </a:rPr>
              <a:t>is the speech given in answer to a preceding speech. It is similar to the reaction delivered by a reactor in a seminar or convention, except for the fact that its intention is to destroy the proofs previously presented by the opposing side. It is also described as a speech utilized in closing the debater proper.</a:t>
            </a:r>
            <a:endParaRPr>
              <a:solidFill>
                <a:srgbClr val="FFFFFF"/>
              </a:solidFill>
              <a:latin typeface="Arial"/>
              <a:ea typeface="Arial"/>
              <a:cs typeface="Arial"/>
              <a:sym typeface="Arial"/>
            </a:endParaRPr>
          </a:p>
        </p:txBody>
      </p:sp>
      <p:sp>
        <p:nvSpPr>
          <p:cNvPr id="3109" name="Google Shape;3109;p78"/>
          <p:cNvSpPr/>
          <p:nvPr/>
        </p:nvSpPr>
        <p:spPr>
          <a:xfrm>
            <a:off x="1265674" y="2711214"/>
            <a:ext cx="302200" cy="339253"/>
          </a:xfrm>
          <a:custGeom>
            <a:rect b="b" l="l" r="r" t="t"/>
            <a:pathLst>
              <a:path extrusionOk="0" h="19273" w="17168">
                <a:moveTo>
                  <a:pt x="15361" y="1130"/>
                </a:moveTo>
                <a:cubicBezTo>
                  <a:pt x="15671" y="1130"/>
                  <a:pt x="15924" y="1382"/>
                  <a:pt x="15924" y="1696"/>
                </a:cubicBezTo>
                <a:cubicBezTo>
                  <a:pt x="15924" y="2006"/>
                  <a:pt x="15671" y="2259"/>
                  <a:pt x="15361" y="2259"/>
                </a:cubicBezTo>
                <a:lnTo>
                  <a:pt x="1810" y="2259"/>
                </a:lnTo>
                <a:cubicBezTo>
                  <a:pt x="1497" y="2259"/>
                  <a:pt x="1244" y="2006"/>
                  <a:pt x="1244" y="1696"/>
                </a:cubicBezTo>
                <a:cubicBezTo>
                  <a:pt x="1244" y="1382"/>
                  <a:pt x="1497" y="1130"/>
                  <a:pt x="1810" y="1130"/>
                </a:cubicBezTo>
                <a:close/>
                <a:moveTo>
                  <a:pt x="15361" y="11332"/>
                </a:moveTo>
                <a:cubicBezTo>
                  <a:pt x="15671" y="11332"/>
                  <a:pt x="15924" y="11582"/>
                  <a:pt x="15924" y="11895"/>
                </a:cubicBezTo>
                <a:cubicBezTo>
                  <a:pt x="15924" y="12208"/>
                  <a:pt x="15671" y="12461"/>
                  <a:pt x="15361" y="12461"/>
                </a:cubicBezTo>
                <a:lnTo>
                  <a:pt x="1810" y="12461"/>
                </a:lnTo>
                <a:cubicBezTo>
                  <a:pt x="1497" y="12461"/>
                  <a:pt x="1244" y="12208"/>
                  <a:pt x="1244" y="11895"/>
                </a:cubicBezTo>
                <a:cubicBezTo>
                  <a:pt x="1244" y="11582"/>
                  <a:pt x="1497" y="11332"/>
                  <a:pt x="1810" y="11332"/>
                </a:cubicBezTo>
                <a:close/>
                <a:moveTo>
                  <a:pt x="1804" y="0"/>
                </a:moveTo>
                <a:cubicBezTo>
                  <a:pt x="982" y="0"/>
                  <a:pt x="277" y="593"/>
                  <a:pt x="139" y="1404"/>
                </a:cubicBezTo>
                <a:cubicBezTo>
                  <a:pt x="1" y="2217"/>
                  <a:pt x="467" y="3012"/>
                  <a:pt x="1244" y="3286"/>
                </a:cubicBezTo>
                <a:lnTo>
                  <a:pt x="1244" y="10305"/>
                </a:lnTo>
                <a:cubicBezTo>
                  <a:pt x="570" y="10543"/>
                  <a:pt x="118" y="11178"/>
                  <a:pt x="115" y="11895"/>
                </a:cubicBezTo>
                <a:cubicBezTo>
                  <a:pt x="115" y="12831"/>
                  <a:pt x="874" y="13587"/>
                  <a:pt x="1810" y="13590"/>
                </a:cubicBezTo>
                <a:lnTo>
                  <a:pt x="6752" y="13590"/>
                </a:lnTo>
                <a:lnTo>
                  <a:pt x="2518" y="18333"/>
                </a:lnTo>
                <a:cubicBezTo>
                  <a:pt x="2316" y="18565"/>
                  <a:pt x="2337" y="18914"/>
                  <a:pt x="2566" y="19122"/>
                </a:cubicBezTo>
                <a:cubicBezTo>
                  <a:pt x="2674" y="19218"/>
                  <a:pt x="2809" y="19266"/>
                  <a:pt x="2943" y="19266"/>
                </a:cubicBezTo>
                <a:cubicBezTo>
                  <a:pt x="3095" y="19266"/>
                  <a:pt x="3247" y="19205"/>
                  <a:pt x="3358" y="19086"/>
                </a:cubicBezTo>
                <a:lnTo>
                  <a:pt x="8020" y="13867"/>
                </a:lnTo>
                <a:lnTo>
                  <a:pt x="8020" y="18709"/>
                </a:lnTo>
                <a:cubicBezTo>
                  <a:pt x="8020" y="19019"/>
                  <a:pt x="8273" y="19272"/>
                  <a:pt x="8586" y="19272"/>
                </a:cubicBezTo>
                <a:cubicBezTo>
                  <a:pt x="8896" y="19272"/>
                  <a:pt x="9149" y="19019"/>
                  <a:pt x="9149" y="18709"/>
                </a:cubicBezTo>
                <a:lnTo>
                  <a:pt x="9149" y="13867"/>
                </a:lnTo>
                <a:lnTo>
                  <a:pt x="13810" y="19086"/>
                </a:lnTo>
                <a:cubicBezTo>
                  <a:pt x="13922" y="19203"/>
                  <a:pt x="14072" y="19263"/>
                  <a:pt x="14224" y="19263"/>
                </a:cubicBezTo>
                <a:cubicBezTo>
                  <a:pt x="14359" y="19263"/>
                  <a:pt x="14494" y="19215"/>
                  <a:pt x="14602" y="19119"/>
                </a:cubicBezTo>
                <a:cubicBezTo>
                  <a:pt x="14831" y="18914"/>
                  <a:pt x="14852" y="18562"/>
                  <a:pt x="14650" y="18330"/>
                </a:cubicBezTo>
                <a:lnTo>
                  <a:pt x="10417" y="13590"/>
                </a:lnTo>
                <a:lnTo>
                  <a:pt x="15361" y="13590"/>
                </a:lnTo>
                <a:cubicBezTo>
                  <a:pt x="16183" y="13590"/>
                  <a:pt x="16891" y="12997"/>
                  <a:pt x="17029" y="12184"/>
                </a:cubicBezTo>
                <a:cubicBezTo>
                  <a:pt x="17168" y="11374"/>
                  <a:pt x="16701" y="10579"/>
                  <a:pt x="15924" y="10305"/>
                </a:cubicBezTo>
                <a:lnTo>
                  <a:pt x="15924" y="3286"/>
                </a:lnTo>
                <a:cubicBezTo>
                  <a:pt x="16701" y="3012"/>
                  <a:pt x="17168" y="2217"/>
                  <a:pt x="17029" y="1404"/>
                </a:cubicBezTo>
                <a:cubicBezTo>
                  <a:pt x="16891" y="593"/>
                  <a:pt x="16187" y="0"/>
                  <a:pt x="15367" y="0"/>
                </a:cubicBezTo>
                <a:cubicBezTo>
                  <a:pt x="15365" y="0"/>
                  <a:pt x="15363" y="0"/>
                  <a:pt x="15361" y="0"/>
                </a:cubicBezTo>
                <a:lnTo>
                  <a:pt x="1810" y="0"/>
                </a:lnTo>
                <a:cubicBezTo>
                  <a:pt x="1808" y="0"/>
                  <a:pt x="1806" y="0"/>
                  <a:pt x="180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3110" name="Google Shape;3110;p78"/>
          <p:cNvGrpSpPr/>
          <p:nvPr/>
        </p:nvGrpSpPr>
        <p:grpSpPr>
          <a:xfrm>
            <a:off x="1660875" y="2711232"/>
            <a:ext cx="340573" cy="339271"/>
            <a:chOff x="2085450" y="842250"/>
            <a:chExt cx="483700" cy="481850"/>
          </a:xfrm>
        </p:grpSpPr>
        <p:sp>
          <p:nvSpPr>
            <p:cNvPr id="3111" name="Google Shape;3111;p78"/>
            <p:cNvSpPr/>
            <p:nvPr/>
          </p:nvSpPr>
          <p:spPr>
            <a:xfrm>
              <a:off x="2085525" y="926925"/>
              <a:ext cx="483625" cy="397175"/>
            </a:xfrm>
            <a:custGeom>
              <a:rect b="b" l="l" r="r" t="t"/>
              <a:pathLst>
                <a:path extrusionOk="0" h="15887" w="19345">
                  <a:moveTo>
                    <a:pt x="1693" y="1"/>
                  </a:moveTo>
                  <a:cubicBezTo>
                    <a:pt x="756" y="1"/>
                    <a:pt x="0" y="760"/>
                    <a:pt x="0" y="1696"/>
                  </a:cubicBezTo>
                  <a:cubicBezTo>
                    <a:pt x="0" y="2630"/>
                    <a:pt x="756" y="3389"/>
                    <a:pt x="1693" y="3389"/>
                  </a:cubicBezTo>
                  <a:lnTo>
                    <a:pt x="3990" y="3389"/>
                  </a:lnTo>
                  <a:cubicBezTo>
                    <a:pt x="4924" y="3389"/>
                    <a:pt x="5683" y="4147"/>
                    <a:pt x="5683" y="5084"/>
                  </a:cubicBezTo>
                  <a:lnTo>
                    <a:pt x="5683" y="8547"/>
                  </a:lnTo>
                  <a:cubicBezTo>
                    <a:pt x="5683" y="11347"/>
                    <a:pt x="7962" y="13627"/>
                    <a:pt x="10766" y="13627"/>
                  </a:cubicBezTo>
                  <a:lnTo>
                    <a:pt x="13626" y="13627"/>
                  </a:lnTo>
                  <a:lnTo>
                    <a:pt x="13626" y="15322"/>
                  </a:lnTo>
                  <a:cubicBezTo>
                    <a:pt x="13626" y="15656"/>
                    <a:pt x="13901" y="15887"/>
                    <a:pt x="14194" y="15887"/>
                  </a:cubicBezTo>
                  <a:cubicBezTo>
                    <a:pt x="14308" y="15887"/>
                    <a:pt x="14425" y="15852"/>
                    <a:pt x="14530" y="15774"/>
                  </a:cubicBezTo>
                  <a:lnTo>
                    <a:pt x="19046" y="12386"/>
                  </a:lnTo>
                  <a:cubicBezTo>
                    <a:pt x="19345" y="12160"/>
                    <a:pt x="19345" y="11706"/>
                    <a:pt x="19046" y="11483"/>
                  </a:cubicBezTo>
                  <a:lnTo>
                    <a:pt x="14530" y="8095"/>
                  </a:lnTo>
                  <a:cubicBezTo>
                    <a:pt x="14424" y="8016"/>
                    <a:pt x="14307" y="7981"/>
                    <a:pt x="14192" y="7981"/>
                  </a:cubicBezTo>
                  <a:cubicBezTo>
                    <a:pt x="13899" y="7981"/>
                    <a:pt x="13626" y="8212"/>
                    <a:pt x="13626" y="8547"/>
                  </a:cubicBezTo>
                  <a:lnTo>
                    <a:pt x="13626" y="10239"/>
                  </a:lnTo>
                  <a:lnTo>
                    <a:pt x="10766" y="10239"/>
                  </a:lnTo>
                  <a:cubicBezTo>
                    <a:pt x="9829" y="10239"/>
                    <a:pt x="9070" y="9480"/>
                    <a:pt x="9070" y="8547"/>
                  </a:cubicBezTo>
                  <a:lnTo>
                    <a:pt x="9070" y="5084"/>
                  </a:lnTo>
                  <a:cubicBezTo>
                    <a:pt x="9070" y="2280"/>
                    <a:pt x="6791" y="1"/>
                    <a:pt x="399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12" name="Google Shape;3112;p78"/>
            <p:cNvSpPr/>
            <p:nvPr/>
          </p:nvSpPr>
          <p:spPr>
            <a:xfrm>
              <a:off x="2085450" y="1151875"/>
              <a:ext cx="143650" cy="87575"/>
            </a:xfrm>
            <a:custGeom>
              <a:rect b="b" l="l" r="r" t="t"/>
              <a:pathLst>
                <a:path extrusionOk="0" h="3503" w="5746">
                  <a:moveTo>
                    <a:pt x="4577" y="1"/>
                  </a:moveTo>
                  <a:cubicBezTo>
                    <a:pt x="4391" y="73"/>
                    <a:pt x="4192" y="112"/>
                    <a:pt x="3990" y="115"/>
                  </a:cubicBezTo>
                  <a:lnTo>
                    <a:pt x="1693" y="115"/>
                  </a:lnTo>
                  <a:cubicBezTo>
                    <a:pt x="759" y="115"/>
                    <a:pt x="0" y="871"/>
                    <a:pt x="0" y="1807"/>
                  </a:cubicBezTo>
                  <a:cubicBezTo>
                    <a:pt x="0" y="2744"/>
                    <a:pt x="759" y="3503"/>
                    <a:pt x="1693" y="3503"/>
                  </a:cubicBezTo>
                  <a:lnTo>
                    <a:pt x="1696" y="3500"/>
                  </a:lnTo>
                  <a:lnTo>
                    <a:pt x="3993" y="3500"/>
                  </a:lnTo>
                  <a:cubicBezTo>
                    <a:pt x="4589" y="3500"/>
                    <a:pt x="5183" y="3391"/>
                    <a:pt x="5746" y="3186"/>
                  </a:cubicBezTo>
                  <a:cubicBezTo>
                    <a:pt x="5065" y="2253"/>
                    <a:pt x="4662" y="1151"/>
                    <a:pt x="457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13" name="Google Shape;3113;p78"/>
            <p:cNvSpPr/>
            <p:nvPr/>
          </p:nvSpPr>
          <p:spPr>
            <a:xfrm>
              <a:off x="2274775" y="842250"/>
              <a:ext cx="294375" cy="197650"/>
            </a:xfrm>
            <a:custGeom>
              <a:rect b="b" l="l" r="r" t="t"/>
              <a:pathLst>
                <a:path extrusionOk="0" h="7906" w="11775">
                  <a:moveTo>
                    <a:pt x="6622" y="0"/>
                  </a:moveTo>
                  <a:cubicBezTo>
                    <a:pt x="6329" y="0"/>
                    <a:pt x="6056" y="231"/>
                    <a:pt x="6056" y="566"/>
                  </a:cubicBezTo>
                  <a:lnTo>
                    <a:pt x="6056" y="2259"/>
                  </a:lnTo>
                  <a:lnTo>
                    <a:pt x="3196" y="2259"/>
                  </a:lnTo>
                  <a:cubicBezTo>
                    <a:pt x="2030" y="2265"/>
                    <a:pt x="904" y="2668"/>
                    <a:pt x="1" y="3406"/>
                  </a:cubicBezTo>
                  <a:cubicBezTo>
                    <a:pt x="940" y="4068"/>
                    <a:pt x="1675" y="4978"/>
                    <a:pt x="2130" y="6032"/>
                  </a:cubicBezTo>
                  <a:cubicBezTo>
                    <a:pt x="2431" y="5785"/>
                    <a:pt x="2804" y="5649"/>
                    <a:pt x="3196" y="5646"/>
                  </a:cubicBezTo>
                  <a:lnTo>
                    <a:pt x="6056" y="5646"/>
                  </a:lnTo>
                  <a:lnTo>
                    <a:pt x="6056" y="7342"/>
                  </a:lnTo>
                  <a:cubicBezTo>
                    <a:pt x="6056" y="7679"/>
                    <a:pt x="6334" y="7906"/>
                    <a:pt x="6625" y="7906"/>
                  </a:cubicBezTo>
                  <a:cubicBezTo>
                    <a:pt x="6740" y="7906"/>
                    <a:pt x="6857" y="7871"/>
                    <a:pt x="6960" y="7793"/>
                  </a:cubicBezTo>
                  <a:lnTo>
                    <a:pt x="11476" y="4406"/>
                  </a:lnTo>
                  <a:cubicBezTo>
                    <a:pt x="11775" y="4180"/>
                    <a:pt x="11775" y="3725"/>
                    <a:pt x="11476" y="3502"/>
                  </a:cubicBezTo>
                  <a:lnTo>
                    <a:pt x="6960" y="115"/>
                  </a:lnTo>
                  <a:cubicBezTo>
                    <a:pt x="6854" y="36"/>
                    <a:pt x="6737" y="0"/>
                    <a:pt x="662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114" name="Google Shape;3114;p78"/>
          <p:cNvGrpSpPr/>
          <p:nvPr/>
        </p:nvGrpSpPr>
        <p:grpSpPr>
          <a:xfrm>
            <a:off x="2089443" y="2711241"/>
            <a:ext cx="339306" cy="339253"/>
            <a:chOff x="2685825" y="840375"/>
            <a:chExt cx="481900" cy="481825"/>
          </a:xfrm>
        </p:grpSpPr>
        <p:sp>
          <p:nvSpPr>
            <p:cNvPr id="3115" name="Google Shape;3115;p78"/>
            <p:cNvSpPr/>
            <p:nvPr/>
          </p:nvSpPr>
          <p:spPr>
            <a:xfrm>
              <a:off x="2685825" y="840375"/>
              <a:ext cx="481900" cy="481825"/>
            </a:xfrm>
            <a:custGeom>
              <a:rect b="b" l="l" r="r" t="t"/>
              <a:pathLst>
                <a:path extrusionOk="0" h="19273" w="19276">
                  <a:moveTo>
                    <a:pt x="9600" y="4592"/>
                  </a:moveTo>
                  <a:cubicBezTo>
                    <a:pt x="12403" y="4592"/>
                    <a:pt x="14683" y="6872"/>
                    <a:pt x="14683" y="9675"/>
                  </a:cubicBezTo>
                  <a:cubicBezTo>
                    <a:pt x="14683" y="12476"/>
                    <a:pt x="12403" y="14755"/>
                    <a:pt x="9600" y="14755"/>
                  </a:cubicBezTo>
                  <a:cubicBezTo>
                    <a:pt x="6799" y="14755"/>
                    <a:pt x="4520" y="12476"/>
                    <a:pt x="4520" y="9675"/>
                  </a:cubicBezTo>
                  <a:cubicBezTo>
                    <a:pt x="4520" y="6872"/>
                    <a:pt x="6799" y="4592"/>
                    <a:pt x="9600" y="4592"/>
                  </a:cubicBezTo>
                  <a:close/>
                  <a:moveTo>
                    <a:pt x="8471" y="0"/>
                  </a:moveTo>
                  <a:cubicBezTo>
                    <a:pt x="8212" y="0"/>
                    <a:pt x="7986" y="175"/>
                    <a:pt x="7923" y="428"/>
                  </a:cubicBezTo>
                  <a:lnTo>
                    <a:pt x="7691" y="1427"/>
                  </a:lnTo>
                  <a:cubicBezTo>
                    <a:pt x="6778" y="1635"/>
                    <a:pt x="5908" y="1993"/>
                    <a:pt x="5116" y="2490"/>
                  </a:cubicBezTo>
                  <a:lnTo>
                    <a:pt x="4300" y="2002"/>
                  </a:lnTo>
                  <a:cubicBezTo>
                    <a:pt x="4210" y="1949"/>
                    <a:pt x="4110" y="1922"/>
                    <a:pt x="4010" y="1922"/>
                  </a:cubicBezTo>
                  <a:cubicBezTo>
                    <a:pt x="3864" y="1922"/>
                    <a:pt x="3719" y="1978"/>
                    <a:pt x="3611" y="2087"/>
                  </a:cubicBezTo>
                  <a:lnTo>
                    <a:pt x="2015" y="3683"/>
                  </a:lnTo>
                  <a:cubicBezTo>
                    <a:pt x="1831" y="3866"/>
                    <a:pt x="1798" y="4153"/>
                    <a:pt x="1930" y="4372"/>
                  </a:cubicBezTo>
                  <a:lnTo>
                    <a:pt x="2418" y="5188"/>
                  </a:lnTo>
                  <a:cubicBezTo>
                    <a:pt x="1921" y="5980"/>
                    <a:pt x="1563" y="6851"/>
                    <a:pt x="1355" y="7766"/>
                  </a:cubicBezTo>
                  <a:lnTo>
                    <a:pt x="431" y="7995"/>
                  </a:lnTo>
                  <a:cubicBezTo>
                    <a:pt x="178" y="8058"/>
                    <a:pt x="0" y="8284"/>
                    <a:pt x="3" y="8546"/>
                  </a:cubicBezTo>
                  <a:lnTo>
                    <a:pt x="3" y="10804"/>
                  </a:lnTo>
                  <a:cubicBezTo>
                    <a:pt x="0" y="11060"/>
                    <a:pt x="178" y="11286"/>
                    <a:pt x="428" y="11349"/>
                  </a:cubicBezTo>
                  <a:lnTo>
                    <a:pt x="1352" y="11581"/>
                  </a:lnTo>
                  <a:cubicBezTo>
                    <a:pt x="1560" y="12494"/>
                    <a:pt x="1921" y="13364"/>
                    <a:pt x="2418" y="14159"/>
                  </a:cubicBezTo>
                  <a:lnTo>
                    <a:pt x="1927" y="14972"/>
                  </a:lnTo>
                  <a:cubicBezTo>
                    <a:pt x="1795" y="15195"/>
                    <a:pt x="1831" y="15478"/>
                    <a:pt x="2012" y="15662"/>
                  </a:cubicBezTo>
                  <a:lnTo>
                    <a:pt x="3611" y="17261"/>
                  </a:lnTo>
                  <a:cubicBezTo>
                    <a:pt x="3720" y="17368"/>
                    <a:pt x="3864" y="17424"/>
                    <a:pt x="4011" y="17424"/>
                  </a:cubicBezTo>
                  <a:cubicBezTo>
                    <a:pt x="4110" y="17424"/>
                    <a:pt x="4210" y="17398"/>
                    <a:pt x="4300" y="17345"/>
                  </a:cubicBezTo>
                  <a:lnTo>
                    <a:pt x="5113" y="16854"/>
                  </a:lnTo>
                  <a:cubicBezTo>
                    <a:pt x="5908" y="17351"/>
                    <a:pt x="6778" y="17712"/>
                    <a:pt x="7691" y="17920"/>
                  </a:cubicBezTo>
                  <a:lnTo>
                    <a:pt x="7923" y="18844"/>
                  </a:lnTo>
                  <a:cubicBezTo>
                    <a:pt x="7983" y="19094"/>
                    <a:pt x="8212" y="19272"/>
                    <a:pt x="8471" y="19272"/>
                  </a:cubicBezTo>
                  <a:lnTo>
                    <a:pt x="10729" y="19272"/>
                  </a:lnTo>
                  <a:cubicBezTo>
                    <a:pt x="10988" y="19272"/>
                    <a:pt x="11214" y="19097"/>
                    <a:pt x="11277" y="18844"/>
                  </a:cubicBezTo>
                  <a:lnTo>
                    <a:pt x="11509" y="17920"/>
                  </a:lnTo>
                  <a:cubicBezTo>
                    <a:pt x="12421" y="17712"/>
                    <a:pt x="13292" y="17354"/>
                    <a:pt x="14084" y="16857"/>
                  </a:cubicBezTo>
                  <a:lnTo>
                    <a:pt x="14900" y="17345"/>
                  </a:lnTo>
                  <a:cubicBezTo>
                    <a:pt x="14989" y="17399"/>
                    <a:pt x="15090" y="17425"/>
                    <a:pt x="15190" y="17425"/>
                  </a:cubicBezTo>
                  <a:cubicBezTo>
                    <a:pt x="15336" y="17425"/>
                    <a:pt x="15480" y="17369"/>
                    <a:pt x="15589" y="17261"/>
                  </a:cubicBezTo>
                  <a:lnTo>
                    <a:pt x="17185" y="15665"/>
                  </a:lnTo>
                  <a:cubicBezTo>
                    <a:pt x="17369" y="15481"/>
                    <a:pt x="17402" y="15195"/>
                    <a:pt x="17270" y="14975"/>
                  </a:cubicBezTo>
                  <a:lnTo>
                    <a:pt x="16782" y="14159"/>
                  </a:lnTo>
                  <a:cubicBezTo>
                    <a:pt x="17279" y="13367"/>
                    <a:pt x="17637" y="12497"/>
                    <a:pt x="17845" y="11584"/>
                  </a:cubicBezTo>
                  <a:lnTo>
                    <a:pt x="18844" y="11352"/>
                  </a:lnTo>
                  <a:cubicBezTo>
                    <a:pt x="19097" y="11289"/>
                    <a:pt x="19275" y="11063"/>
                    <a:pt x="19275" y="10804"/>
                  </a:cubicBezTo>
                  <a:lnTo>
                    <a:pt x="19275" y="8546"/>
                  </a:lnTo>
                  <a:cubicBezTo>
                    <a:pt x="19275" y="8287"/>
                    <a:pt x="19097" y="8061"/>
                    <a:pt x="18847" y="7998"/>
                  </a:cubicBezTo>
                  <a:lnTo>
                    <a:pt x="17848" y="7766"/>
                  </a:lnTo>
                  <a:cubicBezTo>
                    <a:pt x="17640" y="6854"/>
                    <a:pt x="17279" y="5983"/>
                    <a:pt x="16782" y="5188"/>
                  </a:cubicBezTo>
                  <a:lnTo>
                    <a:pt x="17273" y="4375"/>
                  </a:lnTo>
                  <a:cubicBezTo>
                    <a:pt x="17405" y="4153"/>
                    <a:pt x="17369" y="3869"/>
                    <a:pt x="17188" y="3686"/>
                  </a:cubicBezTo>
                  <a:lnTo>
                    <a:pt x="15589" y="2090"/>
                  </a:lnTo>
                  <a:cubicBezTo>
                    <a:pt x="15480" y="1980"/>
                    <a:pt x="15335" y="1923"/>
                    <a:pt x="15188" y="1923"/>
                  </a:cubicBezTo>
                  <a:cubicBezTo>
                    <a:pt x="15089" y="1923"/>
                    <a:pt x="14989" y="1949"/>
                    <a:pt x="14900" y="2002"/>
                  </a:cubicBezTo>
                  <a:lnTo>
                    <a:pt x="14087" y="2493"/>
                  </a:lnTo>
                  <a:cubicBezTo>
                    <a:pt x="13292" y="1996"/>
                    <a:pt x="12421" y="1635"/>
                    <a:pt x="11509" y="1427"/>
                  </a:cubicBezTo>
                  <a:lnTo>
                    <a:pt x="11277" y="428"/>
                  </a:lnTo>
                  <a:cubicBezTo>
                    <a:pt x="11217" y="178"/>
                    <a:pt x="10988" y="0"/>
                    <a:pt x="1072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16" name="Google Shape;3116;p78"/>
            <p:cNvSpPr/>
            <p:nvPr/>
          </p:nvSpPr>
          <p:spPr>
            <a:xfrm>
              <a:off x="2819200" y="983400"/>
              <a:ext cx="205475" cy="197625"/>
            </a:xfrm>
            <a:custGeom>
              <a:rect b="b" l="l" r="r" t="t"/>
              <a:pathLst>
                <a:path extrusionOk="0" h="7905" w="8219">
                  <a:moveTo>
                    <a:pt x="4265" y="1129"/>
                  </a:moveTo>
                  <a:cubicBezTo>
                    <a:pt x="4629" y="1129"/>
                    <a:pt x="4996" y="1199"/>
                    <a:pt x="5346" y="1343"/>
                  </a:cubicBezTo>
                  <a:cubicBezTo>
                    <a:pt x="6400" y="1780"/>
                    <a:pt x="7089" y="2810"/>
                    <a:pt x="7089" y="3954"/>
                  </a:cubicBezTo>
                  <a:cubicBezTo>
                    <a:pt x="7086" y="5511"/>
                    <a:pt x="5825" y="6773"/>
                    <a:pt x="4265" y="6776"/>
                  </a:cubicBezTo>
                  <a:cubicBezTo>
                    <a:pt x="3124" y="6776"/>
                    <a:pt x="2094" y="6089"/>
                    <a:pt x="1657" y="5032"/>
                  </a:cubicBezTo>
                  <a:cubicBezTo>
                    <a:pt x="1221" y="3978"/>
                    <a:pt x="1461" y="2765"/>
                    <a:pt x="2268" y="1958"/>
                  </a:cubicBezTo>
                  <a:cubicBezTo>
                    <a:pt x="2808" y="1416"/>
                    <a:pt x="3530" y="1129"/>
                    <a:pt x="4265" y="1129"/>
                  </a:cubicBezTo>
                  <a:close/>
                  <a:moveTo>
                    <a:pt x="4265" y="0"/>
                  </a:moveTo>
                  <a:cubicBezTo>
                    <a:pt x="2666" y="0"/>
                    <a:pt x="1227" y="964"/>
                    <a:pt x="612" y="2440"/>
                  </a:cubicBezTo>
                  <a:cubicBezTo>
                    <a:pt x="1" y="3918"/>
                    <a:pt x="341" y="5616"/>
                    <a:pt x="1470" y="6749"/>
                  </a:cubicBezTo>
                  <a:cubicBezTo>
                    <a:pt x="2226" y="7504"/>
                    <a:pt x="3237" y="7905"/>
                    <a:pt x="4265" y="7905"/>
                  </a:cubicBezTo>
                  <a:cubicBezTo>
                    <a:pt x="4774" y="7905"/>
                    <a:pt x="5288" y="7806"/>
                    <a:pt x="5777" y="7604"/>
                  </a:cubicBezTo>
                  <a:cubicBezTo>
                    <a:pt x="7255" y="6993"/>
                    <a:pt x="8219" y="5550"/>
                    <a:pt x="8219" y="3954"/>
                  </a:cubicBezTo>
                  <a:cubicBezTo>
                    <a:pt x="8216" y="1771"/>
                    <a:pt x="6448" y="3"/>
                    <a:pt x="426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117" name="Google Shape;3117;p78"/>
          <p:cNvGrpSpPr/>
          <p:nvPr/>
        </p:nvGrpSpPr>
        <p:grpSpPr>
          <a:xfrm>
            <a:off x="2501104" y="2710924"/>
            <a:ext cx="350431" cy="339887"/>
            <a:chOff x="3270675" y="841800"/>
            <a:chExt cx="497700" cy="482725"/>
          </a:xfrm>
        </p:grpSpPr>
        <p:sp>
          <p:nvSpPr>
            <p:cNvPr id="3118" name="Google Shape;3118;p78"/>
            <p:cNvSpPr/>
            <p:nvPr/>
          </p:nvSpPr>
          <p:spPr>
            <a:xfrm>
              <a:off x="3270675" y="902000"/>
              <a:ext cx="447125" cy="422525"/>
            </a:xfrm>
            <a:custGeom>
              <a:rect b="b" l="l" r="r" t="t"/>
              <a:pathLst>
                <a:path extrusionOk="0" h="16901" w="17885">
                  <a:moveTo>
                    <a:pt x="3454" y="0"/>
                  </a:moveTo>
                  <a:cubicBezTo>
                    <a:pt x="3343" y="0"/>
                    <a:pt x="3231" y="40"/>
                    <a:pt x="3141" y="122"/>
                  </a:cubicBezTo>
                  <a:cubicBezTo>
                    <a:pt x="1160" y="1940"/>
                    <a:pt x="0" y="4548"/>
                    <a:pt x="0" y="7246"/>
                  </a:cubicBezTo>
                  <a:cubicBezTo>
                    <a:pt x="0" y="12579"/>
                    <a:pt x="4325" y="16900"/>
                    <a:pt x="9657" y="16900"/>
                  </a:cubicBezTo>
                  <a:cubicBezTo>
                    <a:pt x="10907" y="16900"/>
                    <a:pt x="12175" y="16662"/>
                    <a:pt x="13331" y="16178"/>
                  </a:cubicBezTo>
                  <a:cubicBezTo>
                    <a:pt x="15126" y="15434"/>
                    <a:pt x="16659" y="14169"/>
                    <a:pt x="17728" y="12546"/>
                  </a:cubicBezTo>
                  <a:cubicBezTo>
                    <a:pt x="17884" y="12305"/>
                    <a:pt x="17788" y="11983"/>
                    <a:pt x="17526" y="11866"/>
                  </a:cubicBezTo>
                  <a:lnTo>
                    <a:pt x="9158" y="8171"/>
                  </a:lnTo>
                  <a:cubicBezTo>
                    <a:pt x="9016" y="8108"/>
                    <a:pt x="8896" y="8005"/>
                    <a:pt x="8811" y="7876"/>
                  </a:cubicBezTo>
                  <a:lnTo>
                    <a:pt x="8405" y="7246"/>
                  </a:lnTo>
                  <a:lnTo>
                    <a:pt x="3846" y="212"/>
                  </a:lnTo>
                  <a:cubicBezTo>
                    <a:pt x="3756" y="73"/>
                    <a:pt x="3606" y="0"/>
                    <a:pt x="345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19" name="Google Shape;3119;p78"/>
            <p:cNvSpPr/>
            <p:nvPr/>
          </p:nvSpPr>
          <p:spPr>
            <a:xfrm>
              <a:off x="3385250" y="841800"/>
              <a:ext cx="279700" cy="220925"/>
            </a:xfrm>
            <a:custGeom>
              <a:rect b="b" l="l" r="r" t="t"/>
              <a:pathLst>
                <a:path extrusionOk="0" h="8837" w="11188">
                  <a:moveTo>
                    <a:pt x="5070" y="0"/>
                  </a:moveTo>
                  <a:cubicBezTo>
                    <a:pt x="3434" y="0"/>
                    <a:pt x="1792" y="415"/>
                    <a:pt x="308" y="1256"/>
                  </a:cubicBezTo>
                  <a:cubicBezTo>
                    <a:pt x="76" y="1388"/>
                    <a:pt x="1" y="1690"/>
                    <a:pt x="148" y="1912"/>
                  </a:cubicBezTo>
                  <a:lnTo>
                    <a:pt x="4532" y="8676"/>
                  </a:lnTo>
                  <a:cubicBezTo>
                    <a:pt x="4601" y="8781"/>
                    <a:pt x="4714" y="8837"/>
                    <a:pt x="4828" y="8837"/>
                  </a:cubicBezTo>
                  <a:cubicBezTo>
                    <a:pt x="4919" y="8837"/>
                    <a:pt x="5010" y="8802"/>
                    <a:pt x="5081" y="8730"/>
                  </a:cubicBezTo>
                  <a:lnTo>
                    <a:pt x="10992" y="2683"/>
                  </a:lnTo>
                  <a:cubicBezTo>
                    <a:pt x="11187" y="2482"/>
                    <a:pt x="11163" y="2156"/>
                    <a:pt x="10940" y="1988"/>
                  </a:cubicBezTo>
                  <a:cubicBezTo>
                    <a:pt x="9218" y="670"/>
                    <a:pt x="7149" y="0"/>
                    <a:pt x="507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20" name="Google Shape;3120;p78"/>
            <p:cNvSpPr/>
            <p:nvPr/>
          </p:nvSpPr>
          <p:spPr>
            <a:xfrm>
              <a:off x="3530100" y="924750"/>
              <a:ext cx="238275" cy="250200"/>
            </a:xfrm>
            <a:custGeom>
              <a:rect b="b" l="l" r="r" t="t"/>
              <a:pathLst>
                <a:path extrusionOk="0" h="10008" w="9531">
                  <a:moveTo>
                    <a:pt x="6350" y="1"/>
                  </a:moveTo>
                  <a:cubicBezTo>
                    <a:pt x="6230" y="1"/>
                    <a:pt x="6108" y="47"/>
                    <a:pt x="6017" y="142"/>
                  </a:cubicBezTo>
                  <a:lnTo>
                    <a:pt x="172" y="6123"/>
                  </a:lnTo>
                  <a:cubicBezTo>
                    <a:pt x="0" y="6297"/>
                    <a:pt x="57" y="6589"/>
                    <a:pt x="283" y="6689"/>
                  </a:cubicBezTo>
                  <a:lnTo>
                    <a:pt x="7706" y="9968"/>
                  </a:lnTo>
                  <a:cubicBezTo>
                    <a:pt x="7767" y="9995"/>
                    <a:pt x="7830" y="10007"/>
                    <a:pt x="7893" y="10007"/>
                  </a:cubicBezTo>
                  <a:cubicBezTo>
                    <a:pt x="8082" y="10007"/>
                    <a:pt x="8261" y="9890"/>
                    <a:pt x="8329" y="9700"/>
                  </a:cubicBezTo>
                  <a:cubicBezTo>
                    <a:pt x="9531" y="6463"/>
                    <a:pt x="8913" y="2828"/>
                    <a:pt x="6706" y="169"/>
                  </a:cubicBezTo>
                  <a:cubicBezTo>
                    <a:pt x="6615" y="57"/>
                    <a:pt x="6483" y="1"/>
                    <a:pt x="635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3121" name="Google Shape;3121;p78"/>
          <p:cNvSpPr/>
          <p:nvPr/>
        </p:nvSpPr>
        <p:spPr>
          <a:xfrm>
            <a:off x="2919129" y="2721811"/>
            <a:ext cx="339253" cy="318060"/>
          </a:xfrm>
          <a:custGeom>
            <a:rect b="b" l="l" r="r" t="t"/>
            <a:pathLst>
              <a:path extrusionOk="0" h="18069" w="19273">
                <a:moveTo>
                  <a:pt x="5456" y="7679"/>
                </a:moveTo>
                <a:cubicBezTo>
                  <a:pt x="6294" y="7679"/>
                  <a:pt x="6715" y="8694"/>
                  <a:pt x="6122" y="9284"/>
                </a:cubicBezTo>
                <a:cubicBezTo>
                  <a:pt x="5930" y="9476"/>
                  <a:pt x="5694" y="9562"/>
                  <a:pt x="5462" y="9562"/>
                </a:cubicBezTo>
                <a:cubicBezTo>
                  <a:pt x="4979" y="9562"/>
                  <a:pt x="4517" y="9188"/>
                  <a:pt x="4517" y="8622"/>
                </a:cubicBezTo>
                <a:cubicBezTo>
                  <a:pt x="4517" y="8101"/>
                  <a:pt x="4936" y="7679"/>
                  <a:pt x="5456" y="7679"/>
                </a:cubicBezTo>
                <a:close/>
                <a:moveTo>
                  <a:pt x="9636" y="7679"/>
                </a:moveTo>
                <a:cubicBezTo>
                  <a:pt x="10473" y="7679"/>
                  <a:pt x="10892" y="8694"/>
                  <a:pt x="10299" y="9284"/>
                </a:cubicBezTo>
                <a:cubicBezTo>
                  <a:pt x="10107" y="9476"/>
                  <a:pt x="9872" y="9562"/>
                  <a:pt x="9640" y="9562"/>
                </a:cubicBezTo>
                <a:cubicBezTo>
                  <a:pt x="9157" y="9562"/>
                  <a:pt x="8694" y="9188"/>
                  <a:pt x="8694" y="8622"/>
                </a:cubicBezTo>
                <a:cubicBezTo>
                  <a:pt x="8694" y="8101"/>
                  <a:pt x="9115" y="7679"/>
                  <a:pt x="9636" y="7679"/>
                </a:cubicBezTo>
                <a:close/>
                <a:moveTo>
                  <a:pt x="13813" y="7679"/>
                </a:moveTo>
                <a:cubicBezTo>
                  <a:pt x="14650" y="7679"/>
                  <a:pt x="15071" y="8694"/>
                  <a:pt x="14478" y="9284"/>
                </a:cubicBezTo>
                <a:cubicBezTo>
                  <a:pt x="14286" y="9476"/>
                  <a:pt x="14050" y="9562"/>
                  <a:pt x="13819" y="9562"/>
                </a:cubicBezTo>
                <a:cubicBezTo>
                  <a:pt x="13336" y="9562"/>
                  <a:pt x="12873" y="9188"/>
                  <a:pt x="12873" y="8622"/>
                </a:cubicBezTo>
                <a:cubicBezTo>
                  <a:pt x="12873" y="8101"/>
                  <a:pt x="13292" y="7679"/>
                  <a:pt x="13813" y="7679"/>
                </a:cubicBezTo>
                <a:close/>
                <a:moveTo>
                  <a:pt x="9597" y="1"/>
                </a:moveTo>
                <a:cubicBezTo>
                  <a:pt x="4303" y="1"/>
                  <a:pt x="0" y="3801"/>
                  <a:pt x="0" y="8471"/>
                </a:cubicBezTo>
                <a:cubicBezTo>
                  <a:pt x="0" y="10444"/>
                  <a:pt x="780" y="12356"/>
                  <a:pt x="2201" y="13870"/>
                </a:cubicBezTo>
                <a:cubicBezTo>
                  <a:pt x="2481" y="15033"/>
                  <a:pt x="2138" y="16258"/>
                  <a:pt x="1292" y="17104"/>
                </a:cubicBezTo>
                <a:cubicBezTo>
                  <a:pt x="940" y="17460"/>
                  <a:pt x="1190" y="18068"/>
                  <a:pt x="1692" y="18068"/>
                </a:cubicBezTo>
                <a:cubicBezTo>
                  <a:pt x="3300" y="18065"/>
                  <a:pt x="4845" y="17442"/>
                  <a:pt x="6005" y="16328"/>
                </a:cubicBezTo>
                <a:cubicBezTo>
                  <a:pt x="7150" y="16731"/>
                  <a:pt x="8357" y="16939"/>
                  <a:pt x="9571" y="16939"/>
                </a:cubicBezTo>
                <a:cubicBezTo>
                  <a:pt x="9579" y="16939"/>
                  <a:pt x="9588" y="16939"/>
                  <a:pt x="9597" y="16939"/>
                </a:cubicBezTo>
                <a:cubicBezTo>
                  <a:pt x="14891" y="16939"/>
                  <a:pt x="19272" y="13139"/>
                  <a:pt x="19272" y="8471"/>
                </a:cubicBezTo>
                <a:cubicBezTo>
                  <a:pt x="19272" y="3801"/>
                  <a:pt x="14891" y="1"/>
                  <a:pt x="959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3122" name="Google Shape;3122;p78"/>
          <p:cNvGrpSpPr/>
          <p:nvPr/>
        </p:nvGrpSpPr>
        <p:grpSpPr>
          <a:xfrm>
            <a:off x="3337249" y="2731783"/>
            <a:ext cx="339253" cy="298169"/>
            <a:chOff x="4467200" y="877100"/>
            <a:chExt cx="481825" cy="423475"/>
          </a:xfrm>
        </p:grpSpPr>
        <p:sp>
          <p:nvSpPr>
            <p:cNvPr id="3123" name="Google Shape;3123;p78"/>
            <p:cNvSpPr/>
            <p:nvPr/>
          </p:nvSpPr>
          <p:spPr>
            <a:xfrm>
              <a:off x="4467200" y="1018225"/>
              <a:ext cx="481825" cy="282350"/>
            </a:xfrm>
            <a:custGeom>
              <a:rect b="b" l="l" r="r" t="t"/>
              <a:pathLst>
                <a:path extrusionOk="0" h="11294" w="19273">
                  <a:moveTo>
                    <a:pt x="10723" y="2257"/>
                  </a:moveTo>
                  <a:cubicBezTo>
                    <a:pt x="11013" y="2257"/>
                    <a:pt x="11292" y="2483"/>
                    <a:pt x="11292" y="2823"/>
                  </a:cubicBezTo>
                  <a:cubicBezTo>
                    <a:pt x="11292" y="3136"/>
                    <a:pt x="11039" y="3389"/>
                    <a:pt x="10729" y="3389"/>
                  </a:cubicBezTo>
                  <a:cubicBezTo>
                    <a:pt x="10223" y="3389"/>
                    <a:pt x="9973" y="2781"/>
                    <a:pt x="10329" y="2423"/>
                  </a:cubicBezTo>
                  <a:cubicBezTo>
                    <a:pt x="10443" y="2308"/>
                    <a:pt x="10585" y="2257"/>
                    <a:pt x="10723" y="2257"/>
                  </a:cubicBezTo>
                  <a:close/>
                  <a:moveTo>
                    <a:pt x="14755" y="3389"/>
                  </a:moveTo>
                  <a:lnTo>
                    <a:pt x="14755" y="7906"/>
                  </a:lnTo>
                  <a:lnTo>
                    <a:pt x="13551" y="7906"/>
                  </a:lnTo>
                  <a:lnTo>
                    <a:pt x="13551" y="3389"/>
                  </a:lnTo>
                  <a:close/>
                  <a:moveTo>
                    <a:pt x="5083" y="2822"/>
                  </a:moveTo>
                  <a:cubicBezTo>
                    <a:pt x="5189" y="2822"/>
                    <a:pt x="5297" y="2853"/>
                    <a:pt x="5396" y="2920"/>
                  </a:cubicBezTo>
                  <a:lnTo>
                    <a:pt x="8784" y="5178"/>
                  </a:lnTo>
                  <a:cubicBezTo>
                    <a:pt x="9118" y="5401"/>
                    <a:pt x="9118" y="5892"/>
                    <a:pt x="8784" y="6117"/>
                  </a:cubicBezTo>
                  <a:lnTo>
                    <a:pt x="5396" y="8376"/>
                  </a:lnTo>
                  <a:cubicBezTo>
                    <a:pt x="5297" y="8442"/>
                    <a:pt x="5189" y="8472"/>
                    <a:pt x="5084" y="8472"/>
                  </a:cubicBezTo>
                  <a:cubicBezTo>
                    <a:pt x="4790" y="8472"/>
                    <a:pt x="4517" y="8239"/>
                    <a:pt x="4517" y="7906"/>
                  </a:cubicBezTo>
                  <a:lnTo>
                    <a:pt x="4517" y="3389"/>
                  </a:lnTo>
                  <a:cubicBezTo>
                    <a:pt x="4517" y="3057"/>
                    <a:pt x="4789" y="2822"/>
                    <a:pt x="5083" y="2822"/>
                  </a:cubicBezTo>
                  <a:close/>
                  <a:moveTo>
                    <a:pt x="18711" y="1"/>
                  </a:moveTo>
                  <a:cubicBezTo>
                    <a:pt x="18601" y="1"/>
                    <a:pt x="18491" y="33"/>
                    <a:pt x="18396" y="95"/>
                  </a:cubicBezTo>
                  <a:lnTo>
                    <a:pt x="15150" y="2260"/>
                  </a:lnTo>
                  <a:lnTo>
                    <a:pt x="13551" y="2260"/>
                  </a:lnTo>
                  <a:lnTo>
                    <a:pt x="13551" y="1694"/>
                  </a:lnTo>
                  <a:cubicBezTo>
                    <a:pt x="13548" y="926"/>
                    <a:pt x="13027" y="255"/>
                    <a:pt x="12283" y="62"/>
                  </a:cubicBezTo>
                  <a:cubicBezTo>
                    <a:pt x="11527" y="774"/>
                    <a:pt x="10560" y="1128"/>
                    <a:pt x="9594" y="1128"/>
                  </a:cubicBezTo>
                  <a:cubicBezTo>
                    <a:pt x="8599" y="1128"/>
                    <a:pt x="7604" y="752"/>
                    <a:pt x="6842" y="2"/>
                  </a:cubicBezTo>
                  <a:lnTo>
                    <a:pt x="6712" y="2"/>
                  </a:lnTo>
                  <a:cubicBezTo>
                    <a:pt x="5950" y="753"/>
                    <a:pt x="4955" y="1131"/>
                    <a:pt x="3959" y="1131"/>
                  </a:cubicBezTo>
                  <a:cubicBezTo>
                    <a:pt x="2993" y="1131"/>
                    <a:pt x="2026" y="775"/>
                    <a:pt x="1271" y="62"/>
                  </a:cubicBezTo>
                  <a:cubicBezTo>
                    <a:pt x="524" y="255"/>
                    <a:pt x="3" y="923"/>
                    <a:pt x="0" y="1694"/>
                  </a:cubicBezTo>
                  <a:lnTo>
                    <a:pt x="0" y="9598"/>
                  </a:lnTo>
                  <a:cubicBezTo>
                    <a:pt x="0" y="10535"/>
                    <a:pt x="759" y="11291"/>
                    <a:pt x="1696" y="11294"/>
                  </a:cubicBezTo>
                  <a:lnTo>
                    <a:pt x="11859" y="11294"/>
                  </a:lnTo>
                  <a:cubicBezTo>
                    <a:pt x="12792" y="11294"/>
                    <a:pt x="13551" y="10535"/>
                    <a:pt x="13551" y="9598"/>
                  </a:cubicBezTo>
                  <a:lnTo>
                    <a:pt x="13551" y="9035"/>
                  </a:lnTo>
                  <a:lnTo>
                    <a:pt x="15150" y="9035"/>
                  </a:lnTo>
                  <a:lnTo>
                    <a:pt x="18396" y="11197"/>
                  </a:lnTo>
                  <a:cubicBezTo>
                    <a:pt x="18494" y="11263"/>
                    <a:pt x="18602" y="11293"/>
                    <a:pt x="18707" y="11293"/>
                  </a:cubicBezTo>
                  <a:cubicBezTo>
                    <a:pt x="19000" y="11293"/>
                    <a:pt x="19272" y="11060"/>
                    <a:pt x="19272" y="10728"/>
                  </a:cubicBezTo>
                  <a:lnTo>
                    <a:pt x="19272" y="565"/>
                  </a:lnTo>
                  <a:cubicBezTo>
                    <a:pt x="19272" y="357"/>
                    <a:pt x="19158" y="164"/>
                    <a:pt x="18977" y="68"/>
                  </a:cubicBezTo>
                  <a:cubicBezTo>
                    <a:pt x="18894" y="23"/>
                    <a:pt x="18802" y="1"/>
                    <a:pt x="1871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24" name="Google Shape;3124;p78"/>
            <p:cNvSpPr/>
            <p:nvPr/>
          </p:nvSpPr>
          <p:spPr>
            <a:xfrm>
              <a:off x="4608425" y="1129300"/>
              <a:ext cx="45125" cy="60175"/>
            </a:xfrm>
            <a:custGeom>
              <a:rect b="b" l="l" r="r" t="t"/>
              <a:pathLst>
                <a:path extrusionOk="0" h="2407" w="1805">
                  <a:moveTo>
                    <a:pt x="0" y="0"/>
                  </a:moveTo>
                  <a:lnTo>
                    <a:pt x="0" y="2406"/>
                  </a:lnTo>
                  <a:lnTo>
                    <a:pt x="1804" y="1205"/>
                  </a:lnTo>
                  <a:lnTo>
                    <a:pt x="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25" name="Google Shape;3125;p78"/>
            <p:cNvSpPr/>
            <p:nvPr/>
          </p:nvSpPr>
          <p:spPr>
            <a:xfrm>
              <a:off x="4495500" y="877100"/>
              <a:ext cx="141175" cy="141175"/>
            </a:xfrm>
            <a:custGeom>
              <a:rect b="b" l="l" r="r" t="t"/>
              <a:pathLst>
                <a:path extrusionOk="0" h="5647" w="5647">
                  <a:moveTo>
                    <a:pt x="2822" y="1"/>
                  </a:moveTo>
                  <a:cubicBezTo>
                    <a:pt x="1262" y="1"/>
                    <a:pt x="0" y="1262"/>
                    <a:pt x="0" y="2822"/>
                  </a:cubicBezTo>
                  <a:cubicBezTo>
                    <a:pt x="0" y="4382"/>
                    <a:pt x="1262" y="5647"/>
                    <a:pt x="2822" y="5647"/>
                  </a:cubicBezTo>
                  <a:cubicBezTo>
                    <a:pt x="4382" y="5647"/>
                    <a:pt x="5647" y="4382"/>
                    <a:pt x="5647" y="2822"/>
                  </a:cubicBezTo>
                  <a:cubicBezTo>
                    <a:pt x="5647" y="1262"/>
                    <a:pt x="4382" y="1"/>
                    <a:pt x="282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26" name="Google Shape;3126;p78"/>
            <p:cNvSpPr/>
            <p:nvPr/>
          </p:nvSpPr>
          <p:spPr>
            <a:xfrm>
              <a:off x="4636650" y="877100"/>
              <a:ext cx="141175" cy="141175"/>
            </a:xfrm>
            <a:custGeom>
              <a:rect b="b" l="l" r="r" t="t"/>
              <a:pathLst>
                <a:path extrusionOk="0" h="5647" w="5647">
                  <a:moveTo>
                    <a:pt x="2822" y="1"/>
                  </a:moveTo>
                  <a:cubicBezTo>
                    <a:pt x="1262" y="1"/>
                    <a:pt x="1" y="1262"/>
                    <a:pt x="1" y="2822"/>
                  </a:cubicBezTo>
                  <a:cubicBezTo>
                    <a:pt x="1" y="4382"/>
                    <a:pt x="1262" y="5647"/>
                    <a:pt x="2822" y="5647"/>
                  </a:cubicBezTo>
                  <a:cubicBezTo>
                    <a:pt x="4382" y="5647"/>
                    <a:pt x="5647" y="4382"/>
                    <a:pt x="5647" y="2822"/>
                  </a:cubicBezTo>
                  <a:cubicBezTo>
                    <a:pt x="5647" y="1262"/>
                    <a:pt x="4382" y="1"/>
                    <a:pt x="282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127" name="Google Shape;3127;p78"/>
          <p:cNvGrpSpPr/>
          <p:nvPr/>
        </p:nvGrpSpPr>
        <p:grpSpPr>
          <a:xfrm>
            <a:off x="3752140" y="2711232"/>
            <a:ext cx="354778" cy="339271"/>
            <a:chOff x="5045500" y="842250"/>
            <a:chExt cx="503875" cy="481850"/>
          </a:xfrm>
        </p:grpSpPr>
        <p:sp>
          <p:nvSpPr>
            <p:cNvPr id="3128" name="Google Shape;3128;p78"/>
            <p:cNvSpPr/>
            <p:nvPr/>
          </p:nvSpPr>
          <p:spPr>
            <a:xfrm>
              <a:off x="5045500" y="842250"/>
              <a:ext cx="503875" cy="481850"/>
            </a:xfrm>
            <a:custGeom>
              <a:rect b="b" l="l" r="r" t="t"/>
              <a:pathLst>
                <a:path extrusionOk="0" h="19274" w="20155">
                  <a:moveTo>
                    <a:pt x="12103" y="1130"/>
                  </a:moveTo>
                  <a:cubicBezTo>
                    <a:pt x="13694" y="1130"/>
                    <a:pt x="15284" y="1735"/>
                    <a:pt x="16496" y="2945"/>
                  </a:cubicBezTo>
                  <a:cubicBezTo>
                    <a:pt x="18917" y="5366"/>
                    <a:pt x="18917" y="9305"/>
                    <a:pt x="16496" y="11729"/>
                  </a:cubicBezTo>
                  <a:cubicBezTo>
                    <a:pt x="15286" y="12940"/>
                    <a:pt x="13695" y="13545"/>
                    <a:pt x="12104" y="13545"/>
                  </a:cubicBezTo>
                  <a:cubicBezTo>
                    <a:pt x="10514" y="13545"/>
                    <a:pt x="8923" y="12940"/>
                    <a:pt x="7712" y="11729"/>
                  </a:cubicBezTo>
                  <a:cubicBezTo>
                    <a:pt x="5288" y="9305"/>
                    <a:pt x="5288" y="5369"/>
                    <a:pt x="7712" y="2945"/>
                  </a:cubicBezTo>
                  <a:cubicBezTo>
                    <a:pt x="8923" y="1735"/>
                    <a:pt x="10513" y="1130"/>
                    <a:pt x="12103" y="1130"/>
                  </a:cubicBezTo>
                  <a:close/>
                  <a:moveTo>
                    <a:pt x="4918" y="13726"/>
                  </a:moveTo>
                  <a:lnTo>
                    <a:pt x="5716" y="14524"/>
                  </a:lnTo>
                  <a:lnTo>
                    <a:pt x="4918" y="15322"/>
                  </a:lnTo>
                  <a:lnTo>
                    <a:pt x="4120" y="14524"/>
                  </a:lnTo>
                  <a:lnTo>
                    <a:pt x="4918" y="13726"/>
                  </a:lnTo>
                  <a:close/>
                  <a:moveTo>
                    <a:pt x="12106" y="1"/>
                  </a:moveTo>
                  <a:cubicBezTo>
                    <a:pt x="10226" y="1"/>
                    <a:pt x="8345" y="717"/>
                    <a:pt x="6914" y="2147"/>
                  </a:cubicBezTo>
                  <a:cubicBezTo>
                    <a:pt x="4725" y="4333"/>
                    <a:pt x="4240" y="7516"/>
                    <a:pt x="5315" y="10133"/>
                  </a:cubicBezTo>
                  <a:lnTo>
                    <a:pt x="4518" y="10931"/>
                  </a:lnTo>
                  <a:cubicBezTo>
                    <a:pt x="4009" y="11434"/>
                    <a:pt x="3876" y="12208"/>
                    <a:pt x="4192" y="12852"/>
                  </a:cubicBezTo>
                  <a:lnTo>
                    <a:pt x="663" y="16382"/>
                  </a:lnTo>
                  <a:cubicBezTo>
                    <a:pt x="1" y="17044"/>
                    <a:pt x="1" y="18116"/>
                    <a:pt x="663" y="18778"/>
                  </a:cubicBezTo>
                  <a:cubicBezTo>
                    <a:pt x="994" y="19108"/>
                    <a:pt x="1428" y="19273"/>
                    <a:pt x="1862" y="19273"/>
                  </a:cubicBezTo>
                  <a:cubicBezTo>
                    <a:pt x="2295" y="19273"/>
                    <a:pt x="2729" y="19108"/>
                    <a:pt x="3060" y="18778"/>
                  </a:cubicBezTo>
                  <a:lnTo>
                    <a:pt x="6586" y="15249"/>
                  </a:lnTo>
                  <a:cubicBezTo>
                    <a:pt x="6820" y="15363"/>
                    <a:pt x="7071" y="15418"/>
                    <a:pt x="7320" y="15418"/>
                  </a:cubicBezTo>
                  <a:cubicBezTo>
                    <a:pt x="7757" y="15418"/>
                    <a:pt x="8188" y="15247"/>
                    <a:pt x="8510" y="14921"/>
                  </a:cubicBezTo>
                  <a:lnTo>
                    <a:pt x="9308" y="14126"/>
                  </a:lnTo>
                  <a:cubicBezTo>
                    <a:pt x="10192" y="14489"/>
                    <a:pt x="11145" y="14675"/>
                    <a:pt x="12104" y="14675"/>
                  </a:cubicBezTo>
                  <a:cubicBezTo>
                    <a:pt x="13962" y="14675"/>
                    <a:pt x="15843" y="13979"/>
                    <a:pt x="17294" y="12527"/>
                  </a:cubicBezTo>
                  <a:cubicBezTo>
                    <a:pt x="20155" y="9666"/>
                    <a:pt x="20155" y="5008"/>
                    <a:pt x="17294" y="2147"/>
                  </a:cubicBezTo>
                  <a:cubicBezTo>
                    <a:pt x="15864" y="716"/>
                    <a:pt x="13985" y="1"/>
                    <a:pt x="1210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29" name="Google Shape;3129;p78"/>
            <p:cNvSpPr/>
            <p:nvPr/>
          </p:nvSpPr>
          <p:spPr>
            <a:xfrm>
              <a:off x="5221050" y="898625"/>
              <a:ext cx="254100" cy="254100"/>
            </a:xfrm>
            <a:custGeom>
              <a:rect b="b" l="l" r="r" t="t"/>
              <a:pathLst>
                <a:path extrusionOk="0" h="10164" w="10164">
                  <a:moveTo>
                    <a:pt x="5081" y="1"/>
                  </a:moveTo>
                  <a:cubicBezTo>
                    <a:pt x="2274" y="1"/>
                    <a:pt x="1" y="2274"/>
                    <a:pt x="1" y="5081"/>
                  </a:cubicBezTo>
                  <a:cubicBezTo>
                    <a:pt x="1" y="7887"/>
                    <a:pt x="2274" y="10164"/>
                    <a:pt x="5081" y="10164"/>
                  </a:cubicBezTo>
                  <a:cubicBezTo>
                    <a:pt x="7887" y="10164"/>
                    <a:pt x="10164" y="7887"/>
                    <a:pt x="10164" y="5081"/>
                  </a:cubicBezTo>
                  <a:cubicBezTo>
                    <a:pt x="10164" y="2274"/>
                    <a:pt x="7887" y="1"/>
                    <a:pt x="508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130" name="Google Shape;3130;p78"/>
          <p:cNvGrpSpPr/>
          <p:nvPr/>
        </p:nvGrpSpPr>
        <p:grpSpPr>
          <a:xfrm>
            <a:off x="4174987" y="2737451"/>
            <a:ext cx="336965" cy="286833"/>
            <a:chOff x="5645200" y="879425"/>
            <a:chExt cx="478575" cy="407375"/>
          </a:xfrm>
        </p:grpSpPr>
        <p:sp>
          <p:nvSpPr>
            <p:cNvPr id="3131" name="Google Shape;3131;p78"/>
            <p:cNvSpPr/>
            <p:nvPr/>
          </p:nvSpPr>
          <p:spPr>
            <a:xfrm>
              <a:off x="6004200" y="1075025"/>
              <a:ext cx="86075" cy="93450"/>
            </a:xfrm>
            <a:custGeom>
              <a:rect b="b" l="l" r="r" t="t"/>
              <a:pathLst>
                <a:path extrusionOk="0" h="3738" w="3443">
                  <a:moveTo>
                    <a:pt x="1" y="0"/>
                  </a:moveTo>
                  <a:lnTo>
                    <a:pt x="1" y="3737"/>
                  </a:lnTo>
                  <a:lnTo>
                    <a:pt x="1907" y="3737"/>
                  </a:lnTo>
                  <a:cubicBezTo>
                    <a:pt x="2157" y="3737"/>
                    <a:pt x="2377" y="3574"/>
                    <a:pt x="2449" y="3334"/>
                  </a:cubicBezTo>
                  <a:lnTo>
                    <a:pt x="3443"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32" name="Google Shape;3132;p78"/>
            <p:cNvSpPr/>
            <p:nvPr/>
          </p:nvSpPr>
          <p:spPr>
            <a:xfrm>
              <a:off x="5880900" y="953275"/>
              <a:ext cx="95100" cy="93525"/>
            </a:xfrm>
            <a:custGeom>
              <a:rect b="b" l="l" r="r" t="t"/>
              <a:pathLst>
                <a:path extrusionOk="0" h="3741" w="3804">
                  <a:moveTo>
                    <a:pt x="0" y="1"/>
                  </a:moveTo>
                  <a:lnTo>
                    <a:pt x="0" y="3741"/>
                  </a:lnTo>
                  <a:lnTo>
                    <a:pt x="3804" y="3741"/>
                  </a:lnTo>
                  <a:lnTo>
                    <a:pt x="380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33" name="Google Shape;3133;p78"/>
            <p:cNvSpPr/>
            <p:nvPr/>
          </p:nvSpPr>
          <p:spPr>
            <a:xfrm>
              <a:off x="6004200" y="953275"/>
              <a:ext cx="119575" cy="93525"/>
            </a:xfrm>
            <a:custGeom>
              <a:rect b="b" l="l" r="r" t="t"/>
              <a:pathLst>
                <a:path extrusionOk="0" h="3741" w="4783">
                  <a:moveTo>
                    <a:pt x="1" y="1"/>
                  </a:moveTo>
                  <a:lnTo>
                    <a:pt x="1" y="3741"/>
                  </a:lnTo>
                  <a:lnTo>
                    <a:pt x="3777" y="3741"/>
                  </a:lnTo>
                  <a:lnTo>
                    <a:pt x="4674" y="727"/>
                  </a:lnTo>
                  <a:cubicBezTo>
                    <a:pt x="4783" y="365"/>
                    <a:pt x="4512" y="1"/>
                    <a:pt x="413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34" name="Google Shape;3134;p78"/>
            <p:cNvSpPr/>
            <p:nvPr/>
          </p:nvSpPr>
          <p:spPr>
            <a:xfrm>
              <a:off x="5880900" y="1075025"/>
              <a:ext cx="95100" cy="93450"/>
            </a:xfrm>
            <a:custGeom>
              <a:rect b="b" l="l" r="r" t="t"/>
              <a:pathLst>
                <a:path extrusionOk="0" h="3738" w="3804">
                  <a:moveTo>
                    <a:pt x="0" y="0"/>
                  </a:moveTo>
                  <a:lnTo>
                    <a:pt x="0" y="3737"/>
                  </a:lnTo>
                  <a:lnTo>
                    <a:pt x="3804" y="3737"/>
                  </a:lnTo>
                  <a:lnTo>
                    <a:pt x="380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35" name="Google Shape;3135;p78"/>
            <p:cNvSpPr/>
            <p:nvPr/>
          </p:nvSpPr>
          <p:spPr>
            <a:xfrm>
              <a:off x="5645200" y="879425"/>
              <a:ext cx="207500" cy="167375"/>
            </a:xfrm>
            <a:custGeom>
              <a:rect b="b" l="l" r="r" t="t"/>
              <a:pathLst>
                <a:path extrusionOk="0" h="6695" w="8300">
                  <a:moveTo>
                    <a:pt x="563" y="1"/>
                  </a:moveTo>
                  <a:cubicBezTo>
                    <a:pt x="253" y="1"/>
                    <a:pt x="0" y="254"/>
                    <a:pt x="0" y="564"/>
                  </a:cubicBezTo>
                  <a:cubicBezTo>
                    <a:pt x="0" y="877"/>
                    <a:pt x="253" y="1130"/>
                    <a:pt x="563" y="1130"/>
                  </a:cubicBezTo>
                  <a:lnTo>
                    <a:pt x="2403" y="1130"/>
                  </a:lnTo>
                  <a:lnTo>
                    <a:pt x="3159" y="3672"/>
                  </a:lnTo>
                  <a:cubicBezTo>
                    <a:pt x="3162" y="3678"/>
                    <a:pt x="3162" y="3687"/>
                    <a:pt x="3165" y="3696"/>
                  </a:cubicBezTo>
                  <a:lnTo>
                    <a:pt x="4059" y="6695"/>
                  </a:lnTo>
                  <a:lnTo>
                    <a:pt x="8299" y="6695"/>
                  </a:lnTo>
                  <a:lnTo>
                    <a:pt x="8299" y="2955"/>
                  </a:lnTo>
                  <a:lnTo>
                    <a:pt x="4123" y="2955"/>
                  </a:lnTo>
                  <a:lnTo>
                    <a:pt x="3364" y="404"/>
                  </a:lnTo>
                  <a:cubicBezTo>
                    <a:pt x="3295" y="163"/>
                    <a:pt x="3072" y="1"/>
                    <a:pt x="282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36" name="Google Shape;3136;p78"/>
            <p:cNvSpPr/>
            <p:nvPr/>
          </p:nvSpPr>
          <p:spPr>
            <a:xfrm>
              <a:off x="5722500" y="1075025"/>
              <a:ext cx="370875" cy="211775"/>
            </a:xfrm>
            <a:custGeom>
              <a:rect b="b" l="l" r="r" t="t"/>
              <a:pathLst>
                <a:path extrusionOk="0" h="8471" w="14835">
                  <a:moveTo>
                    <a:pt x="1305" y="0"/>
                  </a:moveTo>
                  <a:lnTo>
                    <a:pt x="2082" y="2614"/>
                  </a:lnTo>
                  <a:cubicBezTo>
                    <a:pt x="901" y="2701"/>
                    <a:pt x="1" y="3704"/>
                    <a:pt x="40" y="4887"/>
                  </a:cubicBezTo>
                  <a:cubicBezTo>
                    <a:pt x="82" y="6071"/>
                    <a:pt x="1049" y="7010"/>
                    <a:pt x="2232" y="7019"/>
                  </a:cubicBezTo>
                  <a:lnTo>
                    <a:pt x="2795" y="7019"/>
                  </a:lnTo>
                  <a:cubicBezTo>
                    <a:pt x="3045" y="7878"/>
                    <a:pt x="3834" y="8471"/>
                    <a:pt x="4731" y="8471"/>
                  </a:cubicBezTo>
                  <a:cubicBezTo>
                    <a:pt x="5629" y="8471"/>
                    <a:pt x="6418" y="7878"/>
                    <a:pt x="6671" y="7019"/>
                  </a:cubicBezTo>
                  <a:lnTo>
                    <a:pt x="9667" y="7019"/>
                  </a:lnTo>
                  <a:cubicBezTo>
                    <a:pt x="9917" y="7878"/>
                    <a:pt x="10709" y="8471"/>
                    <a:pt x="11606" y="8471"/>
                  </a:cubicBezTo>
                  <a:cubicBezTo>
                    <a:pt x="12500" y="8471"/>
                    <a:pt x="13292" y="7878"/>
                    <a:pt x="13542" y="7019"/>
                  </a:cubicBezTo>
                  <a:lnTo>
                    <a:pt x="14271" y="7019"/>
                  </a:lnTo>
                  <a:cubicBezTo>
                    <a:pt x="14581" y="7019"/>
                    <a:pt x="14834" y="6766"/>
                    <a:pt x="14834" y="6453"/>
                  </a:cubicBezTo>
                  <a:cubicBezTo>
                    <a:pt x="14834" y="6140"/>
                    <a:pt x="14581" y="5890"/>
                    <a:pt x="14271" y="5890"/>
                  </a:cubicBezTo>
                  <a:lnTo>
                    <a:pt x="13542" y="5890"/>
                  </a:lnTo>
                  <a:cubicBezTo>
                    <a:pt x="13292" y="5029"/>
                    <a:pt x="12500" y="4436"/>
                    <a:pt x="11606" y="4436"/>
                  </a:cubicBezTo>
                  <a:cubicBezTo>
                    <a:pt x="10709" y="4436"/>
                    <a:pt x="9917" y="5029"/>
                    <a:pt x="9667" y="5890"/>
                  </a:cubicBezTo>
                  <a:lnTo>
                    <a:pt x="6671" y="5890"/>
                  </a:lnTo>
                  <a:cubicBezTo>
                    <a:pt x="6418" y="5029"/>
                    <a:pt x="5629" y="4436"/>
                    <a:pt x="4731" y="4436"/>
                  </a:cubicBezTo>
                  <a:cubicBezTo>
                    <a:pt x="3834" y="4436"/>
                    <a:pt x="3045" y="5029"/>
                    <a:pt x="2792" y="5890"/>
                  </a:cubicBezTo>
                  <a:lnTo>
                    <a:pt x="2232" y="5890"/>
                  </a:lnTo>
                  <a:cubicBezTo>
                    <a:pt x="1639" y="5890"/>
                    <a:pt x="1157" y="5408"/>
                    <a:pt x="1157" y="4815"/>
                  </a:cubicBezTo>
                  <a:cubicBezTo>
                    <a:pt x="1157" y="4219"/>
                    <a:pt x="1639" y="3737"/>
                    <a:pt x="2232" y="3737"/>
                  </a:cubicBezTo>
                  <a:lnTo>
                    <a:pt x="5207" y="3737"/>
                  </a:lnTo>
                  <a:lnTo>
                    <a:pt x="520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137" name="Google Shape;3137;p78"/>
          <p:cNvGrpSpPr/>
          <p:nvPr/>
        </p:nvGrpSpPr>
        <p:grpSpPr>
          <a:xfrm>
            <a:off x="4611062" y="2711241"/>
            <a:ext cx="298186" cy="339253"/>
            <a:chOff x="6264525" y="842250"/>
            <a:chExt cx="423500" cy="481825"/>
          </a:xfrm>
        </p:grpSpPr>
        <p:sp>
          <p:nvSpPr>
            <p:cNvPr id="3138" name="Google Shape;3138;p78"/>
            <p:cNvSpPr/>
            <p:nvPr/>
          </p:nvSpPr>
          <p:spPr>
            <a:xfrm>
              <a:off x="6264525" y="1033450"/>
              <a:ext cx="135300" cy="266450"/>
            </a:xfrm>
            <a:custGeom>
              <a:rect b="b" l="l" r="r" t="t"/>
              <a:pathLst>
                <a:path extrusionOk="0" h="10658" w="5412">
                  <a:moveTo>
                    <a:pt x="1" y="1"/>
                  </a:moveTo>
                  <a:lnTo>
                    <a:pt x="1" y="9932"/>
                  </a:lnTo>
                  <a:cubicBezTo>
                    <a:pt x="1" y="10182"/>
                    <a:pt x="61" y="10429"/>
                    <a:pt x="169" y="10658"/>
                  </a:cubicBezTo>
                  <a:lnTo>
                    <a:pt x="5412" y="5415"/>
                  </a:lnTo>
                  <a:lnTo>
                    <a:pt x="1"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39" name="Google Shape;3139;p78"/>
            <p:cNvSpPr/>
            <p:nvPr/>
          </p:nvSpPr>
          <p:spPr>
            <a:xfrm>
              <a:off x="6552700" y="1033450"/>
              <a:ext cx="135325" cy="266450"/>
            </a:xfrm>
            <a:custGeom>
              <a:rect b="b" l="l" r="r" t="t"/>
              <a:pathLst>
                <a:path extrusionOk="0" h="10658" w="5413">
                  <a:moveTo>
                    <a:pt x="5412" y="1"/>
                  </a:moveTo>
                  <a:lnTo>
                    <a:pt x="1" y="5415"/>
                  </a:lnTo>
                  <a:lnTo>
                    <a:pt x="5243" y="10658"/>
                  </a:lnTo>
                  <a:cubicBezTo>
                    <a:pt x="5352" y="10429"/>
                    <a:pt x="5412" y="10182"/>
                    <a:pt x="5412" y="9932"/>
                  </a:cubicBezTo>
                  <a:lnTo>
                    <a:pt x="541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40" name="Google Shape;3140;p78"/>
            <p:cNvSpPr/>
            <p:nvPr/>
          </p:nvSpPr>
          <p:spPr>
            <a:xfrm>
              <a:off x="6462150" y="985275"/>
              <a:ext cx="28025" cy="28250"/>
            </a:xfrm>
            <a:custGeom>
              <a:rect b="b" l="l" r="r" t="t"/>
              <a:pathLst>
                <a:path extrusionOk="0" h="1130" w="1121">
                  <a:moveTo>
                    <a:pt x="566" y="1"/>
                  </a:moveTo>
                  <a:cubicBezTo>
                    <a:pt x="253" y="1"/>
                    <a:pt x="0" y="254"/>
                    <a:pt x="0" y="567"/>
                  </a:cubicBezTo>
                  <a:cubicBezTo>
                    <a:pt x="0" y="877"/>
                    <a:pt x="253" y="1130"/>
                    <a:pt x="566" y="1130"/>
                  </a:cubicBezTo>
                  <a:cubicBezTo>
                    <a:pt x="955" y="1130"/>
                    <a:pt x="1060" y="862"/>
                    <a:pt x="1120" y="528"/>
                  </a:cubicBezTo>
                  <a:cubicBezTo>
                    <a:pt x="1102" y="233"/>
                    <a:pt x="862" y="4"/>
                    <a:pt x="56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41" name="Google Shape;3141;p78"/>
            <p:cNvSpPr/>
            <p:nvPr/>
          </p:nvSpPr>
          <p:spPr>
            <a:xfrm>
              <a:off x="6288775" y="1182900"/>
              <a:ext cx="375075" cy="141175"/>
            </a:xfrm>
            <a:custGeom>
              <a:rect b="b" l="l" r="r" t="t"/>
              <a:pathLst>
                <a:path extrusionOk="0" h="5647" w="15003">
                  <a:moveTo>
                    <a:pt x="5475" y="0"/>
                  </a:moveTo>
                  <a:lnTo>
                    <a:pt x="0" y="5478"/>
                  </a:lnTo>
                  <a:cubicBezTo>
                    <a:pt x="226" y="5586"/>
                    <a:pt x="473" y="5646"/>
                    <a:pt x="726" y="5646"/>
                  </a:cubicBezTo>
                  <a:lnTo>
                    <a:pt x="14277" y="5646"/>
                  </a:lnTo>
                  <a:cubicBezTo>
                    <a:pt x="14527" y="5646"/>
                    <a:pt x="14774" y="5586"/>
                    <a:pt x="15002" y="5478"/>
                  </a:cubicBezTo>
                  <a:lnTo>
                    <a:pt x="952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42" name="Google Shape;3142;p78"/>
            <p:cNvSpPr/>
            <p:nvPr/>
          </p:nvSpPr>
          <p:spPr>
            <a:xfrm>
              <a:off x="6278675" y="965325"/>
              <a:ext cx="42350" cy="84725"/>
            </a:xfrm>
            <a:custGeom>
              <a:rect b="b" l="l" r="r" t="t"/>
              <a:pathLst>
                <a:path extrusionOk="0" h="3389" w="1694">
                  <a:moveTo>
                    <a:pt x="1693" y="1"/>
                  </a:moveTo>
                  <a:lnTo>
                    <a:pt x="1" y="1693"/>
                  </a:lnTo>
                  <a:lnTo>
                    <a:pt x="1693" y="3388"/>
                  </a:lnTo>
                  <a:lnTo>
                    <a:pt x="169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43" name="Google Shape;3143;p78"/>
            <p:cNvSpPr/>
            <p:nvPr/>
          </p:nvSpPr>
          <p:spPr>
            <a:xfrm>
              <a:off x="6631525" y="965325"/>
              <a:ext cx="42400" cy="84725"/>
            </a:xfrm>
            <a:custGeom>
              <a:rect b="b" l="l" r="r" t="t"/>
              <a:pathLst>
                <a:path extrusionOk="0" h="3389" w="1696">
                  <a:moveTo>
                    <a:pt x="1" y="1"/>
                  </a:moveTo>
                  <a:lnTo>
                    <a:pt x="1" y="3388"/>
                  </a:lnTo>
                  <a:lnTo>
                    <a:pt x="1696" y="1693"/>
                  </a:lnTo>
                  <a:lnTo>
                    <a:pt x="1"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44" name="Google Shape;3144;p78"/>
            <p:cNvSpPr/>
            <p:nvPr/>
          </p:nvSpPr>
          <p:spPr>
            <a:xfrm>
              <a:off x="6349225" y="842250"/>
              <a:ext cx="254100" cy="312425"/>
            </a:xfrm>
            <a:custGeom>
              <a:rect b="b" l="l" r="r" t="t"/>
              <a:pathLst>
                <a:path extrusionOk="0" h="12497" w="10164">
                  <a:moveTo>
                    <a:pt x="5081" y="2333"/>
                  </a:moveTo>
                  <a:cubicBezTo>
                    <a:pt x="5779" y="2333"/>
                    <a:pt x="6477" y="2518"/>
                    <a:pt x="7098" y="2885"/>
                  </a:cubicBezTo>
                  <a:cubicBezTo>
                    <a:pt x="8299" y="3596"/>
                    <a:pt x="9034" y="4891"/>
                    <a:pt x="9034" y="6288"/>
                  </a:cubicBezTo>
                  <a:cubicBezTo>
                    <a:pt x="9034" y="7293"/>
                    <a:pt x="8207" y="7981"/>
                    <a:pt x="7335" y="7981"/>
                  </a:cubicBezTo>
                  <a:cubicBezTo>
                    <a:pt x="6947" y="7981"/>
                    <a:pt x="6550" y="7845"/>
                    <a:pt x="6213" y="7540"/>
                  </a:cubicBezTo>
                  <a:cubicBezTo>
                    <a:pt x="5894" y="7824"/>
                    <a:pt x="5492" y="7968"/>
                    <a:pt x="5089" y="7968"/>
                  </a:cubicBezTo>
                  <a:cubicBezTo>
                    <a:pt x="4739" y="7968"/>
                    <a:pt x="4388" y="7860"/>
                    <a:pt x="4090" y="7640"/>
                  </a:cubicBezTo>
                  <a:cubicBezTo>
                    <a:pt x="3448" y="7170"/>
                    <a:pt x="3222" y="6315"/>
                    <a:pt x="3551" y="5589"/>
                  </a:cubicBezTo>
                  <a:cubicBezTo>
                    <a:pt x="3826" y="4973"/>
                    <a:pt x="4435" y="4593"/>
                    <a:pt x="5087" y="4593"/>
                  </a:cubicBezTo>
                  <a:cubicBezTo>
                    <a:pt x="5205" y="4593"/>
                    <a:pt x="5325" y="4606"/>
                    <a:pt x="5445" y="4632"/>
                  </a:cubicBezTo>
                  <a:cubicBezTo>
                    <a:pt x="6225" y="4800"/>
                    <a:pt x="6779" y="5490"/>
                    <a:pt x="6776" y="6288"/>
                  </a:cubicBezTo>
                  <a:cubicBezTo>
                    <a:pt x="6776" y="6660"/>
                    <a:pt x="7058" y="6846"/>
                    <a:pt x="7340" y="6846"/>
                  </a:cubicBezTo>
                  <a:cubicBezTo>
                    <a:pt x="7623" y="6846"/>
                    <a:pt x="7905" y="6660"/>
                    <a:pt x="7905" y="6288"/>
                  </a:cubicBezTo>
                  <a:cubicBezTo>
                    <a:pt x="7905" y="5288"/>
                    <a:pt x="7378" y="4367"/>
                    <a:pt x="6520" y="3858"/>
                  </a:cubicBezTo>
                  <a:cubicBezTo>
                    <a:pt x="6076" y="3595"/>
                    <a:pt x="5578" y="3463"/>
                    <a:pt x="5080" y="3463"/>
                  </a:cubicBezTo>
                  <a:cubicBezTo>
                    <a:pt x="4614" y="3463"/>
                    <a:pt x="4147" y="3578"/>
                    <a:pt x="3725" y="3810"/>
                  </a:cubicBezTo>
                  <a:cubicBezTo>
                    <a:pt x="2849" y="4288"/>
                    <a:pt x="2295" y="5195"/>
                    <a:pt x="2262" y="6191"/>
                  </a:cubicBezTo>
                  <a:cubicBezTo>
                    <a:pt x="2226" y="7188"/>
                    <a:pt x="2723" y="8128"/>
                    <a:pt x="3563" y="8667"/>
                  </a:cubicBezTo>
                  <a:cubicBezTo>
                    <a:pt x="4023" y="8960"/>
                    <a:pt x="4541" y="9107"/>
                    <a:pt x="5077" y="9107"/>
                  </a:cubicBezTo>
                  <a:cubicBezTo>
                    <a:pt x="5519" y="9107"/>
                    <a:pt x="5973" y="9007"/>
                    <a:pt x="6414" y="8805"/>
                  </a:cubicBezTo>
                  <a:cubicBezTo>
                    <a:pt x="6502" y="8765"/>
                    <a:pt x="6585" y="8746"/>
                    <a:pt x="6664" y="8746"/>
                  </a:cubicBezTo>
                  <a:cubicBezTo>
                    <a:pt x="7191" y="8746"/>
                    <a:pt x="7476" y="9559"/>
                    <a:pt x="6884" y="9832"/>
                  </a:cubicBezTo>
                  <a:cubicBezTo>
                    <a:pt x="6300" y="10100"/>
                    <a:pt x="5685" y="10239"/>
                    <a:pt x="5077" y="10239"/>
                  </a:cubicBezTo>
                  <a:cubicBezTo>
                    <a:pt x="4340" y="10239"/>
                    <a:pt x="3611" y="10036"/>
                    <a:pt x="2954" y="9615"/>
                  </a:cubicBezTo>
                  <a:cubicBezTo>
                    <a:pt x="1777" y="8865"/>
                    <a:pt x="1084" y="7546"/>
                    <a:pt x="1133" y="6152"/>
                  </a:cubicBezTo>
                  <a:cubicBezTo>
                    <a:pt x="1178" y="4755"/>
                    <a:pt x="1958" y="3490"/>
                    <a:pt x="3183" y="2819"/>
                  </a:cubicBezTo>
                  <a:cubicBezTo>
                    <a:pt x="3775" y="2494"/>
                    <a:pt x="4429" y="2333"/>
                    <a:pt x="5081" y="2333"/>
                  </a:cubicBezTo>
                  <a:close/>
                  <a:moveTo>
                    <a:pt x="618" y="0"/>
                  </a:moveTo>
                  <a:cubicBezTo>
                    <a:pt x="277" y="0"/>
                    <a:pt x="0" y="277"/>
                    <a:pt x="0" y="618"/>
                  </a:cubicBezTo>
                  <a:lnTo>
                    <a:pt x="0" y="9441"/>
                  </a:lnTo>
                  <a:lnTo>
                    <a:pt x="3057" y="12497"/>
                  </a:lnTo>
                  <a:lnTo>
                    <a:pt x="7107" y="12497"/>
                  </a:lnTo>
                  <a:lnTo>
                    <a:pt x="10163" y="9441"/>
                  </a:lnTo>
                  <a:lnTo>
                    <a:pt x="10163" y="723"/>
                  </a:lnTo>
                  <a:cubicBezTo>
                    <a:pt x="10163" y="326"/>
                    <a:pt x="9838" y="0"/>
                    <a:pt x="944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145" name="Google Shape;3145;p78"/>
          <p:cNvGrpSpPr/>
          <p:nvPr/>
        </p:nvGrpSpPr>
        <p:grpSpPr>
          <a:xfrm>
            <a:off x="829350" y="3125895"/>
            <a:ext cx="339253" cy="339253"/>
            <a:chOff x="900750" y="1436075"/>
            <a:chExt cx="481825" cy="481825"/>
          </a:xfrm>
        </p:grpSpPr>
        <p:sp>
          <p:nvSpPr>
            <p:cNvPr id="3146" name="Google Shape;3146;p78"/>
            <p:cNvSpPr/>
            <p:nvPr/>
          </p:nvSpPr>
          <p:spPr>
            <a:xfrm>
              <a:off x="900750" y="1627500"/>
              <a:ext cx="481825" cy="290400"/>
            </a:xfrm>
            <a:custGeom>
              <a:rect b="b" l="l" r="r" t="t"/>
              <a:pathLst>
                <a:path extrusionOk="0" h="11616" w="19273">
                  <a:moveTo>
                    <a:pt x="0" y="1"/>
                  </a:moveTo>
                  <a:lnTo>
                    <a:pt x="0" y="9920"/>
                  </a:lnTo>
                  <a:cubicBezTo>
                    <a:pt x="0" y="10856"/>
                    <a:pt x="759" y="11612"/>
                    <a:pt x="1696" y="11615"/>
                  </a:cubicBezTo>
                  <a:lnTo>
                    <a:pt x="17580" y="11615"/>
                  </a:lnTo>
                  <a:cubicBezTo>
                    <a:pt x="18513" y="11612"/>
                    <a:pt x="19272" y="10856"/>
                    <a:pt x="19272" y="9920"/>
                  </a:cubicBezTo>
                  <a:lnTo>
                    <a:pt x="19272" y="1"/>
                  </a:lnTo>
                  <a:lnTo>
                    <a:pt x="9977" y="6948"/>
                  </a:lnTo>
                  <a:cubicBezTo>
                    <a:pt x="9877" y="7020"/>
                    <a:pt x="9760" y="7059"/>
                    <a:pt x="9636" y="7059"/>
                  </a:cubicBezTo>
                  <a:cubicBezTo>
                    <a:pt x="9513" y="7059"/>
                    <a:pt x="9395" y="7020"/>
                    <a:pt x="9299" y="6948"/>
                  </a:cubicBezTo>
                  <a:lnTo>
                    <a:pt x="0"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47" name="Google Shape;3147;p78"/>
            <p:cNvSpPr/>
            <p:nvPr/>
          </p:nvSpPr>
          <p:spPr>
            <a:xfrm>
              <a:off x="1296950" y="1549900"/>
              <a:ext cx="71550" cy="105850"/>
            </a:xfrm>
            <a:custGeom>
              <a:rect b="b" l="l" r="r" t="t"/>
              <a:pathLst>
                <a:path extrusionOk="0" h="4234" w="2862">
                  <a:moveTo>
                    <a:pt x="0" y="0"/>
                  </a:moveTo>
                  <a:lnTo>
                    <a:pt x="0" y="4234"/>
                  </a:lnTo>
                  <a:lnTo>
                    <a:pt x="2861" y="2117"/>
                  </a:lnTo>
                  <a:lnTo>
                    <a:pt x="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48" name="Google Shape;3148;p78"/>
            <p:cNvSpPr/>
            <p:nvPr/>
          </p:nvSpPr>
          <p:spPr>
            <a:xfrm>
              <a:off x="914900" y="1549900"/>
              <a:ext cx="71550" cy="105850"/>
            </a:xfrm>
            <a:custGeom>
              <a:rect b="b" l="l" r="r" t="t"/>
              <a:pathLst>
                <a:path extrusionOk="0" h="4234" w="2862">
                  <a:moveTo>
                    <a:pt x="2861" y="0"/>
                  </a:moveTo>
                  <a:lnTo>
                    <a:pt x="0" y="2117"/>
                  </a:lnTo>
                  <a:lnTo>
                    <a:pt x="2861" y="4234"/>
                  </a:lnTo>
                  <a:lnTo>
                    <a:pt x="286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49" name="Google Shape;3149;p78"/>
            <p:cNvSpPr/>
            <p:nvPr/>
          </p:nvSpPr>
          <p:spPr>
            <a:xfrm>
              <a:off x="1014650" y="1436075"/>
              <a:ext cx="254100" cy="336150"/>
            </a:xfrm>
            <a:custGeom>
              <a:rect b="b" l="l" r="r" t="t"/>
              <a:pathLst>
                <a:path extrusionOk="0" h="13446" w="10164">
                  <a:moveTo>
                    <a:pt x="8468" y="3424"/>
                  </a:moveTo>
                  <a:cubicBezTo>
                    <a:pt x="8781" y="3424"/>
                    <a:pt x="9031" y="3677"/>
                    <a:pt x="9031" y="3990"/>
                  </a:cubicBezTo>
                  <a:cubicBezTo>
                    <a:pt x="9031" y="4300"/>
                    <a:pt x="8781" y="4553"/>
                    <a:pt x="8468" y="4553"/>
                  </a:cubicBezTo>
                  <a:lnTo>
                    <a:pt x="1693" y="4553"/>
                  </a:lnTo>
                  <a:cubicBezTo>
                    <a:pt x="1379" y="4553"/>
                    <a:pt x="1130" y="4300"/>
                    <a:pt x="1130" y="3990"/>
                  </a:cubicBezTo>
                  <a:cubicBezTo>
                    <a:pt x="1130" y="3677"/>
                    <a:pt x="1379" y="3424"/>
                    <a:pt x="1693" y="3424"/>
                  </a:cubicBezTo>
                  <a:close/>
                  <a:moveTo>
                    <a:pt x="8468" y="5682"/>
                  </a:moveTo>
                  <a:cubicBezTo>
                    <a:pt x="8781" y="5682"/>
                    <a:pt x="9031" y="5935"/>
                    <a:pt x="9031" y="6248"/>
                  </a:cubicBezTo>
                  <a:cubicBezTo>
                    <a:pt x="9031" y="6559"/>
                    <a:pt x="8781" y="6812"/>
                    <a:pt x="8468" y="6812"/>
                  </a:cubicBezTo>
                  <a:lnTo>
                    <a:pt x="1693" y="6812"/>
                  </a:lnTo>
                  <a:cubicBezTo>
                    <a:pt x="1379" y="6812"/>
                    <a:pt x="1130" y="6559"/>
                    <a:pt x="1130" y="6248"/>
                  </a:cubicBezTo>
                  <a:cubicBezTo>
                    <a:pt x="1130" y="5935"/>
                    <a:pt x="1379" y="5682"/>
                    <a:pt x="1693" y="5682"/>
                  </a:cubicBezTo>
                  <a:close/>
                  <a:moveTo>
                    <a:pt x="5080" y="7941"/>
                  </a:moveTo>
                  <a:cubicBezTo>
                    <a:pt x="5393" y="7941"/>
                    <a:pt x="5643" y="8194"/>
                    <a:pt x="5643" y="8507"/>
                  </a:cubicBezTo>
                  <a:cubicBezTo>
                    <a:pt x="5643" y="8817"/>
                    <a:pt x="5393" y="9070"/>
                    <a:pt x="5080" y="9070"/>
                  </a:cubicBezTo>
                  <a:lnTo>
                    <a:pt x="1693" y="9070"/>
                  </a:lnTo>
                  <a:cubicBezTo>
                    <a:pt x="1379" y="9070"/>
                    <a:pt x="1130" y="8817"/>
                    <a:pt x="1130" y="8507"/>
                  </a:cubicBezTo>
                  <a:cubicBezTo>
                    <a:pt x="1130" y="8194"/>
                    <a:pt x="1379" y="7941"/>
                    <a:pt x="1693" y="7941"/>
                  </a:cubicBezTo>
                  <a:close/>
                  <a:moveTo>
                    <a:pt x="563" y="0"/>
                  </a:moveTo>
                  <a:cubicBezTo>
                    <a:pt x="250" y="0"/>
                    <a:pt x="0" y="250"/>
                    <a:pt x="0" y="563"/>
                  </a:cubicBezTo>
                  <a:lnTo>
                    <a:pt x="0" y="9636"/>
                  </a:lnTo>
                  <a:lnTo>
                    <a:pt x="5080" y="13445"/>
                  </a:lnTo>
                  <a:lnTo>
                    <a:pt x="10163" y="9636"/>
                  </a:lnTo>
                  <a:lnTo>
                    <a:pt x="10163" y="563"/>
                  </a:lnTo>
                  <a:cubicBezTo>
                    <a:pt x="10163" y="250"/>
                    <a:pt x="9910" y="0"/>
                    <a:pt x="959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150" name="Google Shape;3150;p78"/>
          <p:cNvGrpSpPr/>
          <p:nvPr/>
        </p:nvGrpSpPr>
        <p:grpSpPr>
          <a:xfrm>
            <a:off x="1247198" y="3186183"/>
            <a:ext cx="339253" cy="218676"/>
            <a:chOff x="1492675" y="1520750"/>
            <a:chExt cx="481825" cy="310575"/>
          </a:xfrm>
        </p:grpSpPr>
        <p:sp>
          <p:nvSpPr>
            <p:cNvPr id="3151" name="Google Shape;3151;p78"/>
            <p:cNvSpPr/>
            <p:nvPr/>
          </p:nvSpPr>
          <p:spPr>
            <a:xfrm>
              <a:off x="1492675" y="1540400"/>
              <a:ext cx="481825" cy="290925"/>
            </a:xfrm>
            <a:custGeom>
              <a:rect b="b" l="l" r="r" t="t"/>
              <a:pathLst>
                <a:path extrusionOk="0" h="11637" w="19273">
                  <a:moveTo>
                    <a:pt x="266" y="1"/>
                  </a:moveTo>
                  <a:cubicBezTo>
                    <a:pt x="91" y="272"/>
                    <a:pt x="1" y="585"/>
                    <a:pt x="1" y="907"/>
                  </a:cubicBezTo>
                  <a:lnTo>
                    <a:pt x="1" y="9941"/>
                  </a:lnTo>
                  <a:cubicBezTo>
                    <a:pt x="1" y="10877"/>
                    <a:pt x="757" y="11633"/>
                    <a:pt x="1693" y="11636"/>
                  </a:cubicBezTo>
                  <a:lnTo>
                    <a:pt x="17577" y="11636"/>
                  </a:lnTo>
                  <a:cubicBezTo>
                    <a:pt x="18514" y="11633"/>
                    <a:pt x="19270" y="10877"/>
                    <a:pt x="19273" y="9941"/>
                  </a:cubicBezTo>
                  <a:lnTo>
                    <a:pt x="19273" y="907"/>
                  </a:lnTo>
                  <a:cubicBezTo>
                    <a:pt x="19270" y="585"/>
                    <a:pt x="19176" y="272"/>
                    <a:pt x="19005" y="1"/>
                  </a:cubicBezTo>
                  <a:lnTo>
                    <a:pt x="9974" y="7005"/>
                  </a:lnTo>
                  <a:cubicBezTo>
                    <a:pt x="9873" y="7080"/>
                    <a:pt x="9754" y="7118"/>
                    <a:pt x="9635" y="7118"/>
                  </a:cubicBezTo>
                  <a:cubicBezTo>
                    <a:pt x="9516" y="7118"/>
                    <a:pt x="9397" y="7080"/>
                    <a:pt x="9296" y="7005"/>
                  </a:cubicBezTo>
                  <a:lnTo>
                    <a:pt x="26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52" name="Google Shape;3152;p78"/>
            <p:cNvSpPr/>
            <p:nvPr/>
          </p:nvSpPr>
          <p:spPr>
            <a:xfrm>
              <a:off x="1522575" y="1520750"/>
              <a:ext cx="421975" cy="165800"/>
            </a:xfrm>
            <a:custGeom>
              <a:rect b="b" l="l" r="r" t="t"/>
              <a:pathLst>
                <a:path extrusionOk="0" h="6632" w="16879">
                  <a:moveTo>
                    <a:pt x="497" y="1"/>
                  </a:moveTo>
                  <a:cubicBezTo>
                    <a:pt x="328" y="1"/>
                    <a:pt x="160" y="31"/>
                    <a:pt x="0" y="82"/>
                  </a:cubicBezTo>
                  <a:lnTo>
                    <a:pt x="8441" y="6631"/>
                  </a:lnTo>
                  <a:lnTo>
                    <a:pt x="16878" y="82"/>
                  </a:lnTo>
                  <a:cubicBezTo>
                    <a:pt x="16719" y="31"/>
                    <a:pt x="16550" y="1"/>
                    <a:pt x="1638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153" name="Google Shape;3153;p78"/>
          <p:cNvGrpSpPr/>
          <p:nvPr/>
        </p:nvGrpSpPr>
        <p:grpSpPr>
          <a:xfrm>
            <a:off x="1654995" y="3125877"/>
            <a:ext cx="352332" cy="339288"/>
            <a:chOff x="2071000" y="1435025"/>
            <a:chExt cx="500400" cy="481875"/>
          </a:xfrm>
        </p:grpSpPr>
        <p:sp>
          <p:nvSpPr>
            <p:cNvPr id="3154" name="Google Shape;3154;p78"/>
            <p:cNvSpPr/>
            <p:nvPr/>
          </p:nvSpPr>
          <p:spPr>
            <a:xfrm>
              <a:off x="2425125" y="1718700"/>
              <a:ext cx="146275" cy="141750"/>
            </a:xfrm>
            <a:custGeom>
              <a:rect b="b" l="l" r="r" t="t"/>
              <a:pathLst>
                <a:path extrusionOk="0" h="5670" w="5851">
                  <a:moveTo>
                    <a:pt x="1598" y="0"/>
                  </a:moveTo>
                  <a:cubicBezTo>
                    <a:pt x="1159" y="0"/>
                    <a:pt x="720" y="160"/>
                    <a:pt x="401" y="481"/>
                  </a:cubicBezTo>
                  <a:lnTo>
                    <a:pt x="0" y="879"/>
                  </a:lnTo>
                  <a:lnTo>
                    <a:pt x="4791" y="5669"/>
                  </a:lnTo>
                  <a:lnTo>
                    <a:pt x="5191" y="5272"/>
                  </a:lnTo>
                  <a:cubicBezTo>
                    <a:pt x="5851" y="4610"/>
                    <a:pt x="5851" y="3538"/>
                    <a:pt x="5191" y="2875"/>
                  </a:cubicBezTo>
                  <a:lnTo>
                    <a:pt x="2795" y="481"/>
                  </a:lnTo>
                  <a:cubicBezTo>
                    <a:pt x="2475" y="160"/>
                    <a:pt x="2036" y="0"/>
                    <a:pt x="159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55" name="Google Shape;3155;p78"/>
            <p:cNvSpPr/>
            <p:nvPr/>
          </p:nvSpPr>
          <p:spPr>
            <a:xfrm>
              <a:off x="2071000" y="1477850"/>
              <a:ext cx="453125" cy="439050"/>
            </a:xfrm>
            <a:custGeom>
              <a:rect b="b" l="l" r="r" t="t"/>
              <a:pathLst>
                <a:path extrusionOk="0" h="17562" w="18125">
                  <a:moveTo>
                    <a:pt x="2057" y="0"/>
                  </a:moveTo>
                  <a:cubicBezTo>
                    <a:pt x="0" y="2397"/>
                    <a:pt x="81" y="6008"/>
                    <a:pt x="2352" y="8278"/>
                  </a:cubicBezTo>
                  <a:lnTo>
                    <a:pt x="9847" y="15776"/>
                  </a:lnTo>
                  <a:cubicBezTo>
                    <a:pt x="11008" y="16937"/>
                    <a:pt x="12564" y="17561"/>
                    <a:pt x="14149" y="17561"/>
                  </a:cubicBezTo>
                  <a:cubicBezTo>
                    <a:pt x="15535" y="17561"/>
                    <a:pt x="16943" y="17083"/>
                    <a:pt x="18125" y="16068"/>
                  </a:cubicBezTo>
                  <a:lnTo>
                    <a:pt x="13346" y="11289"/>
                  </a:lnTo>
                  <a:cubicBezTo>
                    <a:pt x="13108" y="11473"/>
                    <a:pt x="12823" y="11568"/>
                    <a:pt x="12540" y="11568"/>
                  </a:cubicBezTo>
                  <a:cubicBezTo>
                    <a:pt x="12221" y="11568"/>
                    <a:pt x="11904" y="11448"/>
                    <a:pt x="11660" y="11202"/>
                  </a:cubicBezTo>
                  <a:lnTo>
                    <a:pt x="6926" y="6465"/>
                  </a:lnTo>
                  <a:cubicBezTo>
                    <a:pt x="6462" y="6002"/>
                    <a:pt x="6447" y="5282"/>
                    <a:pt x="6839" y="4779"/>
                  </a:cubicBezTo>
                  <a:lnTo>
                    <a:pt x="205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56" name="Google Shape;3156;p78"/>
            <p:cNvSpPr/>
            <p:nvPr/>
          </p:nvSpPr>
          <p:spPr>
            <a:xfrm>
              <a:off x="2141600" y="1435025"/>
              <a:ext cx="146300" cy="141850"/>
            </a:xfrm>
            <a:custGeom>
              <a:rect b="b" l="l" r="r" t="t"/>
              <a:pathLst>
                <a:path extrusionOk="0" h="5674" w="5852">
                  <a:moveTo>
                    <a:pt x="1597" y="1"/>
                  </a:moveTo>
                  <a:cubicBezTo>
                    <a:pt x="1158" y="1"/>
                    <a:pt x="719" y="161"/>
                    <a:pt x="398" y="482"/>
                  </a:cubicBezTo>
                  <a:lnTo>
                    <a:pt x="1" y="882"/>
                  </a:lnTo>
                  <a:lnTo>
                    <a:pt x="4792" y="5673"/>
                  </a:lnTo>
                  <a:lnTo>
                    <a:pt x="5189" y="5273"/>
                  </a:lnTo>
                  <a:cubicBezTo>
                    <a:pt x="5852" y="4610"/>
                    <a:pt x="5852" y="3538"/>
                    <a:pt x="5189" y="2879"/>
                  </a:cubicBezTo>
                  <a:lnTo>
                    <a:pt x="2795" y="482"/>
                  </a:lnTo>
                  <a:cubicBezTo>
                    <a:pt x="2474" y="161"/>
                    <a:pt x="2036" y="1"/>
                    <a:pt x="159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157" name="Google Shape;3157;p78"/>
          <p:cNvGrpSpPr/>
          <p:nvPr/>
        </p:nvGrpSpPr>
        <p:grpSpPr>
          <a:xfrm>
            <a:off x="828875" y="2731810"/>
            <a:ext cx="340204" cy="298116"/>
            <a:chOff x="899850" y="871450"/>
            <a:chExt cx="483175" cy="423400"/>
          </a:xfrm>
        </p:grpSpPr>
        <p:sp>
          <p:nvSpPr>
            <p:cNvPr id="3158" name="Google Shape;3158;p78"/>
            <p:cNvSpPr/>
            <p:nvPr/>
          </p:nvSpPr>
          <p:spPr>
            <a:xfrm>
              <a:off x="1325175" y="1040825"/>
              <a:ext cx="56425" cy="28275"/>
            </a:xfrm>
            <a:custGeom>
              <a:rect b="b" l="l" r="r" t="t"/>
              <a:pathLst>
                <a:path extrusionOk="0" h="1131" w="2257">
                  <a:moveTo>
                    <a:pt x="564" y="1"/>
                  </a:moveTo>
                  <a:cubicBezTo>
                    <a:pt x="251" y="1"/>
                    <a:pt x="1" y="251"/>
                    <a:pt x="1" y="564"/>
                  </a:cubicBezTo>
                  <a:cubicBezTo>
                    <a:pt x="1" y="877"/>
                    <a:pt x="251" y="1130"/>
                    <a:pt x="564" y="1130"/>
                  </a:cubicBezTo>
                  <a:lnTo>
                    <a:pt x="1693" y="1130"/>
                  </a:lnTo>
                  <a:cubicBezTo>
                    <a:pt x="2006" y="1130"/>
                    <a:pt x="2256" y="877"/>
                    <a:pt x="2256" y="564"/>
                  </a:cubicBezTo>
                  <a:cubicBezTo>
                    <a:pt x="2256" y="251"/>
                    <a:pt x="2006" y="1"/>
                    <a:pt x="169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59" name="Google Shape;3159;p78"/>
            <p:cNvSpPr/>
            <p:nvPr/>
          </p:nvSpPr>
          <p:spPr>
            <a:xfrm>
              <a:off x="1323750" y="956100"/>
              <a:ext cx="59275" cy="56525"/>
            </a:xfrm>
            <a:custGeom>
              <a:rect b="b" l="l" r="r" t="t"/>
              <a:pathLst>
                <a:path extrusionOk="0" h="2261" w="2371">
                  <a:moveTo>
                    <a:pt x="1750" y="0"/>
                  </a:moveTo>
                  <a:cubicBezTo>
                    <a:pt x="1605" y="0"/>
                    <a:pt x="1461" y="55"/>
                    <a:pt x="1350" y="165"/>
                  </a:cubicBezTo>
                  <a:lnTo>
                    <a:pt x="220" y="1294"/>
                  </a:lnTo>
                  <a:cubicBezTo>
                    <a:pt x="0" y="1517"/>
                    <a:pt x="0" y="1872"/>
                    <a:pt x="220" y="2095"/>
                  </a:cubicBezTo>
                  <a:cubicBezTo>
                    <a:pt x="332" y="2205"/>
                    <a:pt x="476" y="2260"/>
                    <a:pt x="621" y="2260"/>
                  </a:cubicBezTo>
                  <a:cubicBezTo>
                    <a:pt x="765" y="2260"/>
                    <a:pt x="910" y="2205"/>
                    <a:pt x="1021" y="2095"/>
                  </a:cubicBezTo>
                  <a:lnTo>
                    <a:pt x="2151" y="966"/>
                  </a:lnTo>
                  <a:cubicBezTo>
                    <a:pt x="2370" y="743"/>
                    <a:pt x="2370" y="388"/>
                    <a:pt x="2151" y="165"/>
                  </a:cubicBezTo>
                  <a:cubicBezTo>
                    <a:pt x="2039" y="55"/>
                    <a:pt x="1895" y="0"/>
                    <a:pt x="175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60" name="Google Shape;3160;p78"/>
            <p:cNvSpPr/>
            <p:nvPr/>
          </p:nvSpPr>
          <p:spPr>
            <a:xfrm>
              <a:off x="1323750" y="1097250"/>
              <a:ext cx="59275" cy="56525"/>
            </a:xfrm>
            <a:custGeom>
              <a:rect b="b" l="l" r="r" t="t"/>
              <a:pathLst>
                <a:path extrusionOk="0" h="2261" w="2371">
                  <a:moveTo>
                    <a:pt x="621" y="0"/>
                  </a:moveTo>
                  <a:cubicBezTo>
                    <a:pt x="476" y="0"/>
                    <a:pt x="332" y="55"/>
                    <a:pt x="220" y="165"/>
                  </a:cubicBezTo>
                  <a:cubicBezTo>
                    <a:pt x="0" y="388"/>
                    <a:pt x="0" y="743"/>
                    <a:pt x="220" y="966"/>
                  </a:cubicBezTo>
                  <a:lnTo>
                    <a:pt x="1350" y="2095"/>
                  </a:lnTo>
                  <a:cubicBezTo>
                    <a:pt x="1461" y="2205"/>
                    <a:pt x="1605" y="2260"/>
                    <a:pt x="1750" y="2260"/>
                  </a:cubicBezTo>
                  <a:cubicBezTo>
                    <a:pt x="1895" y="2260"/>
                    <a:pt x="2039" y="2205"/>
                    <a:pt x="2151" y="2095"/>
                  </a:cubicBezTo>
                  <a:cubicBezTo>
                    <a:pt x="2370" y="1872"/>
                    <a:pt x="2370" y="1517"/>
                    <a:pt x="2151" y="1294"/>
                  </a:cubicBezTo>
                  <a:lnTo>
                    <a:pt x="1021" y="165"/>
                  </a:lnTo>
                  <a:cubicBezTo>
                    <a:pt x="910" y="55"/>
                    <a:pt x="765" y="0"/>
                    <a:pt x="62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61" name="Google Shape;3161;p78"/>
            <p:cNvSpPr/>
            <p:nvPr/>
          </p:nvSpPr>
          <p:spPr>
            <a:xfrm>
              <a:off x="899850" y="871450"/>
              <a:ext cx="396150" cy="423400"/>
            </a:xfrm>
            <a:custGeom>
              <a:rect b="b" l="l" r="r" t="t"/>
              <a:pathLst>
                <a:path extrusionOk="0" h="16936" w="15846">
                  <a:moveTo>
                    <a:pt x="6812" y="4518"/>
                  </a:moveTo>
                  <a:lnTo>
                    <a:pt x="6812" y="10164"/>
                  </a:lnTo>
                  <a:lnTo>
                    <a:pt x="5682" y="10164"/>
                  </a:lnTo>
                  <a:lnTo>
                    <a:pt x="5682" y="4518"/>
                  </a:lnTo>
                  <a:close/>
                  <a:moveTo>
                    <a:pt x="14153" y="1130"/>
                  </a:moveTo>
                  <a:cubicBezTo>
                    <a:pt x="14463" y="1130"/>
                    <a:pt x="14716" y="1380"/>
                    <a:pt x="14716" y="1693"/>
                  </a:cubicBezTo>
                  <a:lnTo>
                    <a:pt x="14716" y="12985"/>
                  </a:lnTo>
                  <a:cubicBezTo>
                    <a:pt x="14716" y="13298"/>
                    <a:pt x="14463" y="13551"/>
                    <a:pt x="14153" y="13551"/>
                  </a:cubicBezTo>
                  <a:lnTo>
                    <a:pt x="13587" y="13551"/>
                  </a:lnTo>
                  <a:lnTo>
                    <a:pt x="13587" y="1130"/>
                  </a:lnTo>
                  <a:close/>
                  <a:moveTo>
                    <a:pt x="13018" y="1"/>
                  </a:moveTo>
                  <a:cubicBezTo>
                    <a:pt x="13012" y="1"/>
                    <a:pt x="13006" y="4"/>
                    <a:pt x="13000" y="4"/>
                  </a:cubicBezTo>
                  <a:cubicBezTo>
                    <a:pt x="12992" y="4"/>
                    <a:pt x="12985" y="4"/>
                    <a:pt x="12978" y="4"/>
                  </a:cubicBezTo>
                  <a:cubicBezTo>
                    <a:pt x="12972" y="4"/>
                    <a:pt x="12967" y="4"/>
                    <a:pt x="12961" y="4"/>
                  </a:cubicBezTo>
                  <a:cubicBezTo>
                    <a:pt x="12797" y="4"/>
                    <a:pt x="12768" y="58"/>
                    <a:pt x="7221" y="3385"/>
                  </a:cubicBezTo>
                  <a:lnTo>
                    <a:pt x="3990" y="3385"/>
                  </a:lnTo>
                  <a:cubicBezTo>
                    <a:pt x="1810" y="3388"/>
                    <a:pt x="0" y="5159"/>
                    <a:pt x="0" y="7339"/>
                  </a:cubicBezTo>
                  <a:cubicBezTo>
                    <a:pt x="0" y="9323"/>
                    <a:pt x="1515" y="10959"/>
                    <a:pt x="3424" y="11236"/>
                  </a:cubicBezTo>
                  <a:lnTo>
                    <a:pt x="3424" y="15244"/>
                  </a:lnTo>
                  <a:cubicBezTo>
                    <a:pt x="3424" y="16180"/>
                    <a:pt x="4183" y="16936"/>
                    <a:pt x="5119" y="16936"/>
                  </a:cubicBezTo>
                  <a:cubicBezTo>
                    <a:pt x="6053" y="16936"/>
                    <a:pt x="6812" y="16180"/>
                    <a:pt x="6812" y="15244"/>
                  </a:cubicBezTo>
                  <a:lnTo>
                    <a:pt x="6812" y="11293"/>
                  </a:lnTo>
                  <a:lnTo>
                    <a:pt x="7221" y="11293"/>
                  </a:lnTo>
                  <a:cubicBezTo>
                    <a:pt x="12690" y="14573"/>
                    <a:pt x="12811" y="14681"/>
                    <a:pt x="12984" y="14681"/>
                  </a:cubicBezTo>
                  <a:cubicBezTo>
                    <a:pt x="12997" y="14681"/>
                    <a:pt x="13009" y="14681"/>
                    <a:pt x="13024" y="14681"/>
                  </a:cubicBezTo>
                  <a:lnTo>
                    <a:pt x="14153" y="14681"/>
                  </a:lnTo>
                  <a:cubicBezTo>
                    <a:pt x="15087" y="14678"/>
                    <a:pt x="15845" y="13922"/>
                    <a:pt x="15845" y="12985"/>
                  </a:cubicBezTo>
                  <a:lnTo>
                    <a:pt x="15845" y="1693"/>
                  </a:lnTo>
                  <a:cubicBezTo>
                    <a:pt x="15845" y="756"/>
                    <a:pt x="15087" y="1"/>
                    <a:pt x="1415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162" name="Google Shape;3162;p78"/>
          <p:cNvGrpSpPr/>
          <p:nvPr/>
        </p:nvGrpSpPr>
        <p:grpSpPr>
          <a:xfrm>
            <a:off x="2083159" y="3146709"/>
            <a:ext cx="351874" cy="297623"/>
            <a:chOff x="2678350" y="1464650"/>
            <a:chExt cx="499750" cy="422700"/>
          </a:xfrm>
        </p:grpSpPr>
        <p:sp>
          <p:nvSpPr>
            <p:cNvPr id="3163" name="Google Shape;3163;p78"/>
            <p:cNvSpPr/>
            <p:nvPr/>
          </p:nvSpPr>
          <p:spPr>
            <a:xfrm>
              <a:off x="3081050" y="1542700"/>
              <a:ext cx="97050" cy="267350"/>
            </a:xfrm>
            <a:custGeom>
              <a:rect b="b" l="l" r="r" t="t"/>
              <a:pathLst>
                <a:path extrusionOk="0" h="10694" w="3882">
                  <a:moveTo>
                    <a:pt x="618" y="0"/>
                  </a:moveTo>
                  <a:cubicBezTo>
                    <a:pt x="474" y="0"/>
                    <a:pt x="329" y="55"/>
                    <a:pt x="220" y="165"/>
                  </a:cubicBezTo>
                  <a:cubicBezTo>
                    <a:pt x="3" y="384"/>
                    <a:pt x="0" y="737"/>
                    <a:pt x="214" y="957"/>
                  </a:cubicBezTo>
                  <a:cubicBezTo>
                    <a:pt x="2650" y="3375"/>
                    <a:pt x="2650" y="7316"/>
                    <a:pt x="214" y="9737"/>
                  </a:cubicBezTo>
                  <a:cubicBezTo>
                    <a:pt x="0" y="9957"/>
                    <a:pt x="3" y="10310"/>
                    <a:pt x="220" y="10526"/>
                  </a:cubicBezTo>
                  <a:cubicBezTo>
                    <a:pt x="330" y="10638"/>
                    <a:pt x="475" y="10693"/>
                    <a:pt x="620" y="10693"/>
                  </a:cubicBezTo>
                  <a:cubicBezTo>
                    <a:pt x="761" y="10693"/>
                    <a:pt x="902" y="10641"/>
                    <a:pt x="1012" y="10535"/>
                  </a:cubicBezTo>
                  <a:cubicBezTo>
                    <a:pt x="3882" y="7672"/>
                    <a:pt x="3882" y="3022"/>
                    <a:pt x="1012" y="159"/>
                  </a:cubicBezTo>
                  <a:cubicBezTo>
                    <a:pt x="902" y="53"/>
                    <a:pt x="760" y="0"/>
                    <a:pt x="61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64" name="Google Shape;3164;p78"/>
            <p:cNvSpPr/>
            <p:nvPr/>
          </p:nvSpPr>
          <p:spPr>
            <a:xfrm>
              <a:off x="3041000" y="1582600"/>
              <a:ext cx="75075" cy="187725"/>
            </a:xfrm>
            <a:custGeom>
              <a:rect b="b" l="l" r="r" t="t"/>
              <a:pathLst>
                <a:path extrusionOk="0" h="7509" w="3003">
                  <a:moveTo>
                    <a:pt x="626" y="0"/>
                  </a:moveTo>
                  <a:cubicBezTo>
                    <a:pt x="482" y="0"/>
                    <a:pt x="337" y="55"/>
                    <a:pt x="226" y="165"/>
                  </a:cubicBezTo>
                  <a:cubicBezTo>
                    <a:pt x="9" y="381"/>
                    <a:pt x="6" y="734"/>
                    <a:pt x="220" y="957"/>
                  </a:cubicBezTo>
                  <a:cubicBezTo>
                    <a:pt x="1774" y="2495"/>
                    <a:pt x="1774" y="5007"/>
                    <a:pt x="220" y="6545"/>
                  </a:cubicBezTo>
                  <a:cubicBezTo>
                    <a:pt x="0" y="6765"/>
                    <a:pt x="0" y="7124"/>
                    <a:pt x="220" y="7343"/>
                  </a:cubicBezTo>
                  <a:cubicBezTo>
                    <a:pt x="330" y="7453"/>
                    <a:pt x="474" y="7508"/>
                    <a:pt x="619" y="7508"/>
                  </a:cubicBezTo>
                  <a:cubicBezTo>
                    <a:pt x="763" y="7508"/>
                    <a:pt x="908" y="7453"/>
                    <a:pt x="1018" y="7343"/>
                  </a:cubicBezTo>
                  <a:cubicBezTo>
                    <a:pt x="3002" y="5359"/>
                    <a:pt x="3002" y="2143"/>
                    <a:pt x="1018" y="159"/>
                  </a:cubicBezTo>
                  <a:cubicBezTo>
                    <a:pt x="909" y="53"/>
                    <a:pt x="768" y="0"/>
                    <a:pt x="62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65" name="Google Shape;3165;p78"/>
            <p:cNvSpPr/>
            <p:nvPr/>
          </p:nvSpPr>
          <p:spPr>
            <a:xfrm>
              <a:off x="2678350" y="1464650"/>
              <a:ext cx="339700" cy="422700"/>
            </a:xfrm>
            <a:custGeom>
              <a:rect b="b" l="l" r="r" t="t"/>
              <a:pathLst>
                <a:path extrusionOk="0" h="16908" w="13588">
                  <a:moveTo>
                    <a:pt x="5683" y="5632"/>
                  </a:moveTo>
                  <a:lnTo>
                    <a:pt x="5683" y="11278"/>
                  </a:lnTo>
                  <a:lnTo>
                    <a:pt x="3952" y="11278"/>
                  </a:lnTo>
                  <a:cubicBezTo>
                    <a:pt x="3638" y="11278"/>
                    <a:pt x="3389" y="11026"/>
                    <a:pt x="3389" y="10712"/>
                  </a:cubicBezTo>
                  <a:lnTo>
                    <a:pt x="3389" y="6195"/>
                  </a:lnTo>
                  <a:cubicBezTo>
                    <a:pt x="3389" y="5882"/>
                    <a:pt x="3638" y="5632"/>
                    <a:pt x="3952" y="5632"/>
                  </a:cubicBezTo>
                  <a:close/>
                  <a:moveTo>
                    <a:pt x="11895" y="1115"/>
                  </a:moveTo>
                  <a:cubicBezTo>
                    <a:pt x="12206" y="1115"/>
                    <a:pt x="12458" y="1365"/>
                    <a:pt x="12458" y="1679"/>
                  </a:cubicBezTo>
                  <a:lnTo>
                    <a:pt x="12458" y="15229"/>
                  </a:lnTo>
                  <a:cubicBezTo>
                    <a:pt x="12458" y="15542"/>
                    <a:pt x="12206" y="15792"/>
                    <a:pt x="11895" y="15792"/>
                  </a:cubicBezTo>
                  <a:cubicBezTo>
                    <a:pt x="11582" y="15792"/>
                    <a:pt x="11329" y="15542"/>
                    <a:pt x="11329" y="15229"/>
                  </a:cubicBezTo>
                  <a:lnTo>
                    <a:pt x="11329" y="1679"/>
                  </a:lnTo>
                  <a:cubicBezTo>
                    <a:pt x="11329" y="1365"/>
                    <a:pt x="11582" y="1115"/>
                    <a:pt x="11895" y="1115"/>
                  </a:cubicBezTo>
                  <a:close/>
                  <a:moveTo>
                    <a:pt x="11892" y="0"/>
                  </a:moveTo>
                  <a:cubicBezTo>
                    <a:pt x="11090" y="0"/>
                    <a:pt x="10386" y="570"/>
                    <a:pt x="10230" y="1374"/>
                  </a:cubicBezTo>
                  <a:lnTo>
                    <a:pt x="6060" y="4503"/>
                  </a:lnTo>
                  <a:lnTo>
                    <a:pt x="3952" y="4503"/>
                  </a:lnTo>
                  <a:cubicBezTo>
                    <a:pt x="3235" y="4503"/>
                    <a:pt x="2600" y="4955"/>
                    <a:pt x="2362" y="5632"/>
                  </a:cubicBezTo>
                  <a:lnTo>
                    <a:pt x="1693" y="5632"/>
                  </a:lnTo>
                  <a:cubicBezTo>
                    <a:pt x="757" y="5632"/>
                    <a:pt x="1" y="6388"/>
                    <a:pt x="1" y="7325"/>
                  </a:cubicBezTo>
                  <a:lnTo>
                    <a:pt x="1" y="9583"/>
                  </a:lnTo>
                  <a:cubicBezTo>
                    <a:pt x="1" y="10520"/>
                    <a:pt x="757" y="11275"/>
                    <a:pt x="1693" y="11278"/>
                  </a:cubicBezTo>
                  <a:lnTo>
                    <a:pt x="2362" y="11278"/>
                  </a:lnTo>
                  <a:cubicBezTo>
                    <a:pt x="2600" y="11953"/>
                    <a:pt x="3235" y="12405"/>
                    <a:pt x="3952" y="12408"/>
                  </a:cubicBezTo>
                  <a:lnTo>
                    <a:pt x="6060" y="12408"/>
                  </a:lnTo>
                  <a:lnTo>
                    <a:pt x="10230" y="15533"/>
                  </a:lnTo>
                  <a:cubicBezTo>
                    <a:pt x="10386" y="16336"/>
                    <a:pt x="11087" y="16908"/>
                    <a:pt x="11888" y="16908"/>
                  </a:cubicBezTo>
                  <a:cubicBezTo>
                    <a:pt x="11940" y="16908"/>
                    <a:pt x="11993" y="16905"/>
                    <a:pt x="12046" y="16900"/>
                  </a:cubicBezTo>
                  <a:cubicBezTo>
                    <a:pt x="12913" y="16822"/>
                    <a:pt x="13582" y="16099"/>
                    <a:pt x="13588" y="15229"/>
                  </a:cubicBezTo>
                  <a:lnTo>
                    <a:pt x="13588" y="1679"/>
                  </a:lnTo>
                  <a:cubicBezTo>
                    <a:pt x="13579" y="808"/>
                    <a:pt x="12913" y="86"/>
                    <a:pt x="12046" y="7"/>
                  </a:cubicBezTo>
                  <a:cubicBezTo>
                    <a:pt x="11994" y="3"/>
                    <a:pt x="11943" y="0"/>
                    <a:pt x="1189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166" name="Google Shape;3166;p78"/>
          <p:cNvGrpSpPr/>
          <p:nvPr/>
        </p:nvGrpSpPr>
        <p:grpSpPr>
          <a:xfrm>
            <a:off x="2506692" y="3125895"/>
            <a:ext cx="339253" cy="339253"/>
            <a:chOff x="3271200" y="1435075"/>
            <a:chExt cx="481825" cy="481825"/>
          </a:xfrm>
        </p:grpSpPr>
        <p:sp>
          <p:nvSpPr>
            <p:cNvPr id="3167" name="Google Shape;3167;p78"/>
            <p:cNvSpPr/>
            <p:nvPr/>
          </p:nvSpPr>
          <p:spPr>
            <a:xfrm>
              <a:off x="3271200" y="1435075"/>
              <a:ext cx="481825" cy="481825"/>
            </a:xfrm>
            <a:custGeom>
              <a:rect b="b" l="l" r="r" t="t"/>
              <a:pathLst>
                <a:path extrusionOk="0" h="19273" w="19273">
                  <a:moveTo>
                    <a:pt x="9597" y="2259"/>
                  </a:moveTo>
                  <a:cubicBezTo>
                    <a:pt x="13635" y="2259"/>
                    <a:pt x="17014" y="5545"/>
                    <a:pt x="17014" y="9601"/>
                  </a:cubicBezTo>
                  <a:cubicBezTo>
                    <a:pt x="17014" y="13636"/>
                    <a:pt x="13654" y="17014"/>
                    <a:pt x="9597" y="17014"/>
                  </a:cubicBezTo>
                  <a:cubicBezTo>
                    <a:pt x="5562" y="17014"/>
                    <a:pt x="2259" y="13654"/>
                    <a:pt x="2259" y="9601"/>
                  </a:cubicBezTo>
                  <a:cubicBezTo>
                    <a:pt x="2259" y="5563"/>
                    <a:pt x="5541" y="2259"/>
                    <a:pt x="9597" y="2259"/>
                  </a:cubicBezTo>
                  <a:close/>
                  <a:moveTo>
                    <a:pt x="9597" y="1"/>
                  </a:moveTo>
                  <a:cubicBezTo>
                    <a:pt x="4304" y="1"/>
                    <a:pt x="0" y="4307"/>
                    <a:pt x="0" y="9601"/>
                  </a:cubicBezTo>
                  <a:cubicBezTo>
                    <a:pt x="0" y="14892"/>
                    <a:pt x="4304" y="19273"/>
                    <a:pt x="9597" y="19273"/>
                  </a:cubicBezTo>
                  <a:cubicBezTo>
                    <a:pt x="14891" y="19273"/>
                    <a:pt x="19272" y="14892"/>
                    <a:pt x="19272" y="9601"/>
                  </a:cubicBezTo>
                  <a:cubicBezTo>
                    <a:pt x="19272" y="4307"/>
                    <a:pt x="14891" y="1"/>
                    <a:pt x="959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68" name="Google Shape;3168;p78"/>
            <p:cNvSpPr/>
            <p:nvPr/>
          </p:nvSpPr>
          <p:spPr>
            <a:xfrm>
              <a:off x="3356575" y="1520525"/>
              <a:ext cx="311000" cy="311025"/>
            </a:xfrm>
            <a:custGeom>
              <a:rect b="b" l="l" r="r" t="t"/>
              <a:pathLst>
                <a:path extrusionOk="0" h="12441" w="12440">
                  <a:moveTo>
                    <a:pt x="8516" y="3359"/>
                  </a:moveTo>
                  <a:cubicBezTo>
                    <a:pt x="8661" y="3359"/>
                    <a:pt x="8805" y="3414"/>
                    <a:pt x="8917" y="3524"/>
                  </a:cubicBezTo>
                  <a:cubicBezTo>
                    <a:pt x="9136" y="3744"/>
                    <a:pt x="9136" y="4102"/>
                    <a:pt x="8917" y="4322"/>
                  </a:cubicBezTo>
                  <a:lnTo>
                    <a:pt x="7056" y="6183"/>
                  </a:lnTo>
                  <a:lnTo>
                    <a:pt x="8917" y="8041"/>
                  </a:lnTo>
                  <a:cubicBezTo>
                    <a:pt x="9326" y="8453"/>
                    <a:pt x="8939" y="9009"/>
                    <a:pt x="8502" y="9009"/>
                  </a:cubicBezTo>
                  <a:cubicBezTo>
                    <a:pt x="8371" y="9009"/>
                    <a:pt x="8235" y="8959"/>
                    <a:pt x="8116" y="8839"/>
                  </a:cubicBezTo>
                  <a:lnTo>
                    <a:pt x="5857" y="6580"/>
                  </a:lnTo>
                  <a:cubicBezTo>
                    <a:pt x="5637" y="6360"/>
                    <a:pt x="5637" y="6002"/>
                    <a:pt x="5857" y="5782"/>
                  </a:cubicBezTo>
                  <a:lnTo>
                    <a:pt x="8116" y="3524"/>
                  </a:lnTo>
                  <a:cubicBezTo>
                    <a:pt x="8227" y="3414"/>
                    <a:pt x="8372" y="3359"/>
                    <a:pt x="8516" y="3359"/>
                  </a:cubicBezTo>
                  <a:close/>
                  <a:moveTo>
                    <a:pt x="5619" y="1"/>
                  </a:moveTo>
                  <a:cubicBezTo>
                    <a:pt x="4367" y="112"/>
                    <a:pt x="3177" y="606"/>
                    <a:pt x="2214" y="1413"/>
                  </a:cubicBezTo>
                  <a:lnTo>
                    <a:pt x="2590" y="1789"/>
                  </a:lnTo>
                  <a:cubicBezTo>
                    <a:pt x="3002" y="2199"/>
                    <a:pt x="2615" y="2757"/>
                    <a:pt x="2178" y="2757"/>
                  </a:cubicBezTo>
                  <a:cubicBezTo>
                    <a:pt x="2047" y="2757"/>
                    <a:pt x="1912" y="2707"/>
                    <a:pt x="1792" y="2587"/>
                  </a:cubicBezTo>
                  <a:lnTo>
                    <a:pt x="1416" y="2211"/>
                  </a:lnTo>
                  <a:cubicBezTo>
                    <a:pt x="609" y="3175"/>
                    <a:pt x="118" y="4364"/>
                    <a:pt x="3" y="5617"/>
                  </a:cubicBezTo>
                  <a:lnTo>
                    <a:pt x="536" y="5617"/>
                  </a:lnTo>
                  <a:cubicBezTo>
                    <a:pt x="1280" y="5617"/>
                    <a:pt x="1283" y="6746"/>
                    <a:pt x="536" y="6746"/>
                  </a:cubicBezTo>
                  <a:lnTo>
                    <a:pt x="0" y="6746"/>
                  </a:lnTo>
                  <a:cubicBezTo>
                    <a:pt x="118" y="8035"/>
                    <a:pt x="627" y="9287"/>
                    <a:pt x="1413" y="10227"/>
                  </a:cubicBezTo>
                  <a:lnTo>
                    <a:pt x="1789" y="9850"/>
                  </a:lnTo>
                  <a:cubicBezTo>
                    <a:pt x="1910" y="9730"/>
                    <a:pt x="2045" y="9679"/>
                    <a:pt x="2176" y="9679"/>
                  </a:cubicBezTo>
                  <a:cubicBezTo>
                    <a:pt x="2613" y="9679"/>
                    <a:pt x="2995" y="10244"/>
                    <a:pt x="2587" y="10651"/>
                  </a:cubicBezTo>
                  <a:lnTo>
                    <a:pt x="2211" y="11028"/>
                  </a:lnTo>
                  <a:cubicBezTo>
                    <a:pt x="3174" y="11832"/>
                    <a:pt x="4364" y="12326"/>
                    <a:pt x="5616" y="12440"/>
                  </a:cubicBezTo>
                  <a:lnTo>
                    <a:pt x="5616" y="11904"/>
                  </a:lnTo>
                  <a:cubicBezTo>
                    <a:pt x="5616" y="11530"/>
                    <a:pt x="5899" y="11343"/>
                    <a:pt x="6182" y="11343"/>
                  </a:cubicBezTo>
                  <a:cubicBezTo>
                    <a:pt x="6464" y="11343"/>
                    <a:pt x="6745" y="11530"/>
                    <a:pt x="6745" y="11904"/>
                  </a:cubicBezTo>
                  <a:lnTo>
                    <a:pt x="6745" y="12440"/>
                  </a:lnTo>
                  <a:cubicBezTo>
                    <a:pt x="8034" y="12323"/>
                    <a:pt x="9287" y="11811"/>
                    <a:pt x="10226" y="11028"/>
                  </a:cubicBezTo>
                  <a:lnTo>
                    <a:pt x="9850" y="10651"/>
                  </a:lnTo>
                  <a:cubicBezTo>
                    <a:pt x="9445" y="10246"/>
                    <a:pt x="9822" y="9678"/>
                    <a:pt x="10259" y="9678"/>
                  </a:cubicBezTo>
                  <a:cubicBezTo>
                    <a:pt x="10390" y="9678"/>
                    <a:pt x="10526" y="9729"/>
                    <a:pt x="10648" y="9850"/>
                  </a:cubicBezTo>
                  <a:lnTo>
                    <a:pt x="11024" y="10227"/>
                  </a:lnTo>
                  <a:cubicBezTo>
                    <a:pt x="11810" y="9287"/>
                    <a:pt x="12319" y="8035"/>
                    <a:pt x="12437" y="6746"/>
                  </a:cubicBezTo>
                  <a:lnTo>
                    <a:pt x="11904" y="6746"/>
                  </a:lnTo>
                  <a:cubicBezTo>
                    <a:pt x="11160" y="6746"/>
                    <a:pt x="11157" y="5617"/>
                    <a:pt x="11904" y="5617"/>
                  </a:cubicBezTo>
                  <a:lnTo>
                    <a:pt x="12440" y="5617"/>
                  </a:lnTo>
                  <a:cubicBezTo>
                    <a:pt x="12325" y="4364"/>
                    <a:pt x="11834" y="3175"/>
                    <a:pt x="11027" y="2211"/>
                  </a:cubicBezTo>
                  <a:lnTo>
                    <a:pt x="10651" y="2587"/>
                  </a:lnTo>
                  <a:cubicBezTo>
                    <a:pt x="10529" y="2709"/>
                    <a:pt x="10392" y="2760"/>
                    <a:pt x="10261" y="2760"/>
                  </a:cubicBezTo>
                  <a:cubicBezTo>
                    <a:pt x="9823" y="2760"/>
                    <a:pt x="9443" y="2197"/>
                    <a:pt x="9853" y="1789"/>
                  </a:cubicBezTo>
                  <a:lnTo>
                    <a:pt x="10232" y="1413"/>
                  </a:lnTo>
                  <a:cubicBezTo>
                    <a:pt x="9290" y="627"/>
                    <a:pt x="8037" y="115"/>
                    <a:pt x="6748" y="1"/>
                  </a:cubicBezTo>
                  <a:lnTo>
                    <a:pt x="6748" y="537"/>
                  </a:lnTo>
                  <a:cubicBezTo>
                    <a:pt x="6748" y="909"/>
                    <a:pt x="6466" y="1096"/>
                    <a:pt x="6183" y="1096"/>
                  </a:cubicBezTo>
                  <a:cubicBezTo>
                    <a:pt x="5901" y="1096"/>
                    <a:pt x="5619" y="910"/>
                    <a:pt x="5619" y="537"/>
                  </a:cubicBezTo>
                  <a:lnTo>
                    <a:pt x="561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169" name="Google Shape;3169;p78"/>
          <p:cNvGrpSpPr/>
          <p:nvPr/>
        </p:nvGrpSpPr>
        <p:grpSpPr>
          <a:xfrm>
            <a:off x="2917165" y="3125877"/>
            <a:ext cx="343442" cy="339288"/>
            <a:chOff x="3858100" y="1435075"/>
            <a:chExt cx="487775" cy="481875"/>
          </a:xfrm>
        </p:grpSpPr>
        <p:sp>
          <p:nvSpPr>
            <p:cNvPr id="3170" name="Google Shape;3170;p78"/>
            <p:cNvSpPr/>
            <p:nvPr/>
          </p:nvSpPr>
          <p:spPr>
            <a:xfrm>
              <a:off x="3858100" y="1868750"/>
              <a:ext cx="55575" cy="48200"/>
            </a:xfrm>
            <a:custGeom>
              <a:rect b="b" l="l" r="r" t="t"/>
              <a:pathLst>
                <a:path extrusionOk="0" h="1928" w="2223">
                  <a:moveTo>
                    <a:pt x="1600" y="0"/>
                  </a:moveTo>
                  <a:cubicBezTo>
                    <a:pt x="1460" y="0"/>
                    <a:pt x="1319" y="53"/>
                    <a:pt x="1211" y="158"/>
                  </a:cubicBezTo>
                  <a:lnTo>
                    <a:pt x="413" y="959"/>
                  </a:lnTo>
                  <a:cubicBezTo>
                    <a:pt x="0" y="1369"/>
                    <a:pt x="388" y="1927"/>
                    <a:pt x="825" y="1927"/>
                  </a:cubicBezTo>
                  <a:cubicBezTo>
                    <a:pt x="956" y="1927"/>
                    <a:pt x="1091" y="1877"/>
                    <a:pt x="1211" y="1757"/>
                  </a:cubicBezTo>
                  <a:lnTo>
                    <a:pt x="2009" y="959"/>
                  </a:lnTo>
                  <a:cubicBezTo>
                    <a:pt x="2222" y="736"/>
                    <a:pt x="2219" y="384"/>
                    <a:pt x="2000" y="167"/>
                  </a:cubicBezTo>
                  <a:cubicBezTo>
                    <a:pt x="1890" y="56"/>
                    <a:pt x="1745" y="0"/>
                    <a:pt x="160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71" name="Google Shape;3171;p78"/>
            <p:cNvSpPr/>
            <p:nvPr/>
          </p:nvSpPr>
          <p:spPr>
            <a:xfrm>
              <a:off x="3917950" y="1808500"/>
              <a:ext cx="60350" cy="48525"/>
            </a:xfrm>
            <a:custGeom>
              <a:rect b="b" l="l" r="r" t="t"/>
              <a:pathLst>
                <a:path extrusionOk="0" h="1941" w="2414">
                  <a:moveTo>
                    <a:pt x="1601" y="1"/>
                  </a:moveTo>
                  <a:cubicBezTo>
                    <a:pt x="1470" y="1"/>
                    <a:pt x="1333" y="52"/>
                    <a:pt x="1211" y="174"/>
                  </a:cubicBezTo>
                  <a:lnTo>
                    <a:pt x="413" y="972"/>
                  </a:lnTo>
                  <a:cubicBezTo>
                    <a:pt x="1" y="1384"/>
                    <a:pt x="388" y="1941"/>
                    <a:pt x="824" y="1941"/>
                  </a:cubicBezTo>
                  <a:cubicBezTo>
                    <a:pt x="955" y="1941"/>
                    <a:pt x="1091" y="1890"/>
                    <a:pt x="1211" y="1770"/>
                  </a:cubicBezTo>
                  <a:lnTo>
                    <a:pt x="2009" y="972"/>
                  </a:lnTo>
                  <a:cubicBezTo>
                    <a:pt x="2414" y="569"/>
                    <a:pt x="2037" y="1"/>
                    <a:pt x="160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72" name="Google Shape;3172;p78"/>
            <p:cNvSpPr/>
            <p:nvPr/>
          </p:nvSpPr>
          <p:spPr>
            <a:xfrm>
              <a:off x="3876450" y="1435075"/>
              <a:ext cx="450375" cy="251250"/>
            </a:xfrm>
            <a:custGeom>
              <a:rect b="b" l="l" r="r" t="t"/>
              <a:pathLst>
                <a:path extrusionOk="0" h="10050" w="18015">
                  <a:moveTo>
                    <a:pt x="18014" y="1"/>
                  </a:moveTo>
                  <a:lnTo>
                    <a:pt x="561" y="4762"/>
                  </a:lnTo>
                  <a:cubicBezTo>
                    <a:pt x="121" y="4882"/>
                    <a:pt x="1" y="5448"/>
                    <a:pt x="350" y="5740"/>
                  </a:cubicBezTo>
                  <a:lnTo>
                    <a:pt x="5584" y="10049"/>
                  </a:lnTo>
                  <a:lnTo>
                    <a:pt x="1801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73" name="Google Shape;3173;p78"/>
            <p:cNvSpPr/>
            <p:nvPr/>
          </p:nvSpPr>
          <p:spPr>
            <a:xfrm>
              <a:off x="4094925" y="1456025"/>
              <a:ext cx="250950" cy="445250"/>
            </a:xfrm>
            <a:custGeom>
              <a:rect b="b" l="l" r="r" t="t"/>
              <a:pathLst>
                <a:path extrusionOk="0" h="17810" w="10038">
                  <a:moveTo>
                    <a:pt x="10037" y="0"/>
                  </a:moveTo>
                  <a:cubicBezTo>
                    <a:pt x="9890" y="120"/>
                    <a:pt x="118" y="12226"/>
                    <a:pt x="1" y="12370"/>
                  </a:cubicBezTo>
                  <a:lnTo>
                    <a:pt x="4313" y="17604"/>
                  </a:lnTo>
                  <a:cubicBezTo>
                    <a:pt x="4428" y="17744"/>
                    <a:pt x="4587" y="17809"/>
                    <a:pt x="4745" y="17809"/>
                  </a:cubicBezTo>
                  <a:cubicBezTo>
                    <a:pt x="4985" y="17809"/>
                    <a:pt x="5222" y="17659"/>
                    <a:pt x="5294" y="17390"/>
                  </a:cubicBezTo>
                  <a:lnTo>
                    <a:pt x="1003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74" name="Google Shape;3174;p78"/>
            <p:cNvSpPr/>
            <p:nvPr/>
          </p:nvSpPr>
          <p:spPr>
            <a:xfrm>
              <a:off x="3993575" y="1542825"/>
              <a:ext cx="245025" cy="242525"/>
            </a:xfrm>
            <a:custGeom>
              <a:rect b="b" l="l" r="r" t="t"/>
              <a:pathLst>
                <a:path extrusionOk="0" h="9701" w="9801">
                  <a:moveTo>
                    <a:pt x="9800" y="0"/>
                  </a:moveTo>
                  <a:lnTo>
                    <a:pt x="646" y="7399"/>
                  </a:lnTo>
                  <a:lnTo>
                    <a:pt x="125" y="8955"/>
                  </a:lnTo>
                  <a:cubicBezTo>
                    <a:pt x="1" y="9338"/>
                    <a:pt x="298" y="9700"/>
                    <a:pt x="659" y="9700"/>
                  </a:cubicBezTo>
                  <a:cubicBezTo>
                    <a:pt x="719" y="9700"/>
                    <a:pt x="780" y="9690"/>
                    <a:pt x="842" y="9669"/>
                  </a:cubicBezTo>
                  <a:lnTo>
                    <a:pt x="2398" y="9151"/>
                  </a:lnTo>
                  <a:lnTo>
                    <a:pt x="980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175" name="Google Shape;3175;p78"/>
          <p:cNvGrpSpPr/>
          <p:nvPr/>
        </p:nvGrpSpPr>
        <p:grpSpPr>
          <a:xfrm>
            <a:off x="3337249" y="3125895"/>
            <a:ext cx="339253" cy="339253"/>
            <a:chOff x="4456875" y="1435075"/>
            <a:chExt cx="481825" cy="481825"/>
          </a:xfrm>
        </p:grpSpPr>
        <p:sp>
          <p:nvSpPr>
            <p:cNvPr id="3176" name="Google Shape;3176;p78"/>
            <p:cNvSpPr/>
            <p:nvPr/>
          </p:nvSpPr>
          <p:spPr>
            <a:xfrm>
              <a:off x="4624975" y="1465275"/>
              <a:ext cx="56650" cy="86000"/>
            </a:xfrm>
            <a:custGeom>
              <a:rect b="b" l="l" r="r" t="t"/>
              <a:pathLst>
                <a:path extrusionOk="0" h="3440" w="2266">
                  <a:moveTo>
                    <a:pt x="2265" y="0"/>
                  </a:moveTo>
                  <a:cubicBezTo>
                    <a:pt x="1413" y="283"/>
                    <a:pt x="618" y="1196"/>
                    <a:pt x="1" y="2575"/>
                  </a:cubicBezTo>
                  <a:cubicBezTo>
                    <a:pt x="263" y="2801"/>
                    <a:pt x="449" y="3105"/>
                    <a:pt x="534" y="3439"/>
                  </a:cubicBezTo>
                  <a:cubicBezTo>
                    <a:pt x="1106" y="3364"/>
                    <a:pt x="1672" y="3322"/>
                    <a:pt x="2265" y="3304"/>
                  </a:cubicBezTo>
                  <a:lnTo>
                    <a:pt x="226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77" name="Google Shape;3177;p78"/>
            <p:cNvSpPr/>
            <p:nvPr/>
          </p:nvSpPr>
          <p:spPr>
            <a:xfrm>
              <a:off x="4615275" y="1797425"/>
              <a:ext cx="66350" cy="89375"/>
            </a:xfrm>
            <a:custGeom>
              <a:rect b="b" l="l" r="r" t="t"/>
              <a:pathLst>
                <a:path extrusionOk="0" h="3575" w="2654">
                  <a:moveTo>
                    <a:pt x="0" y="0"/>
                  </a:moveTo>
                  <a:lnTo>
                    <a:pt x="0" y="0"/>
                  </a:lnTo>
                  <a:cubicBezTo>
                    <a:pt x="618" y="1882"/>
                    <a:pt x="1563" y="3225"/>
                    <a:pt x="2653" y="3574"/>
                  </a:cubicBezTo>
                  <a:lnTo>
                    <a:pt x="2653" y="1316"/>
                  </a:lnTo>
                  <a:cubicBezTo>
                    <a:pt x="2153" y="1135"/>
                    <a:pt x="1768" y="726"/>
                    <a:pt x="1620" y="217"/>
                  </a:cubicBezTo>
                  <a:cubicBezTo>
                    <a:pt x="1057" y="169"/>
                    <a:pt x="518" y="96"/>
                    <a:pt x="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78" name="Google Shape;3178;p78"/>
            <p:cNvSpPr/>
            <p:nvPr/>
          </p:nvSpPr>
          <p:spPr>
            <a:xfrm>
              <a:off x="4583125" y="1547250"/>
              <a:ext cx="28250" cy="28250"/>
            </a:xfrm>
            <a:custGeom>
              <a:rect b="b" l="l" r="r" t="t"/>
              <a:pathLst>
                <a:path extrusionOk="0" h="1130" w="1130">
                  <a:moveTo>
                    <a:pt x="567" y="1"/>
                  </a:moveTo>
                  <a:cubicBezTo>
                    <a:pt x="253" y="1"/>
                    <a:pt x="1" y="254"/>
                    <a:pt x="1" y="567"/>
                  </a:cubicBezTo>
                  <a:cubicBezTo>
                    <a:pt x="1" y="880"/>
                    <a:pt x="253" y="1130"/>
                    <a:pt x="567" y="1130"/>
                  </a:cubicBezTo>
                  <a:cubicBezTo>
                    <a:pt x="880" y="1130"/>
                    <a:pt x="1130" y="880"/>
                    <a:pt x="1130" y="567"/>
                  </a:cubicBezTo>
                  <a:cubicBezTo>
                    <a:pt x="1130" y="254"/>
                    <a:pt x="880" y="1"/>
                    <a:pt x="56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79" name="Google Shape;3179;p78"/>
            <p:cNvSpPr/>
            <p:nvPr/>
          </p:nvSpPr>
          <p:spPr>
            <a:xfrm>
              <a:off x="4597950" y="1576075"/>
              <a:ext cx="83675" cy="87525"/>
            </a:xfrm>
            <a:custGeom>
              <a:rect b="b" l="l" r="r" t="t"/>
              <a:pathLst>
                <a:path extrusionOk="0" h="3501" w="3347">
                  <a:moveTo>
                    <a:pt x="3346" y="1"/>
                  </a:moveTo>
                  <a:cubicBezTo>
                    <a:pt x="2723" y="19"/>
                    <a:pt x="2103" y="73"/>
                    <a:pt x="1485" y="161"/>
                  </a:cubicBezTo>
                  <a:cubicBezTo>
                    <a:pt x="1241" y="654"/>
                    <a:pt x="772" y="998"/>
                    <a:pt x="230" y="1082"/>
                  </a:cubicBezTo>
                  <a:cubicBezTo>
                    <a:pt x="100" y="1817"/>
                    <a:pt x="25" y="2714"/>
                    <a:pt x="1" y="3500"/>
                  </a:cubicBezTo>
                  <a:lnTo>
                    <a:pt x="3346" y="3500"/>
                  </a:lnTo>
                  <a:lnTo>
                    <a:pt x="334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80" name="Google Shape;3180;p78"/>
            <p:cNvSpPr/>
            <p:nvPr/>
          </p:nvSpPr>
          <p:spPr>
            <a:xfrm>
              <a:off x="4597650" y="1692175"/>
              <a:ext cx="83975" cy="82450"/>
            </a:xfrm>
            <a:custGeom>
              <a:rect b="b" l="l" r="r" t="t"/>
              <a:pathLst>
                <a:path extrusionOk="0" h="3298" w="3359">
                  <a:moveTo>
                    <a:pt x="1" y="0"/>
                  </a:moveTo>
                  <a:cubicBezTo>
                    <a:pt x="31" y="1003"/>
                    <a:pt x="154" y="2006"/>
                    <a:pt x="371" y="2987"/>
                  </a:cubicBezTo>
                  <a:cubicBezTo>
                    <a:pt x="1031" y="3135"/>
                    <a:pt x="1699" y="3237"/>
                    <a:pt x="2371" y="3298"/>
                  </a:cubicBezTo>
                  <a:cubicBezTo>
                    <a:pt x="2548" y="2855"/>
                    <a:pt x="2910" y="2509"/>
                    <a:pt x="3358" y="2346"/>
                  </a:cubicBezTo>
                  <a:lnTo>
                    <a:pt x="335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81" name="Google Shape;3181;p78"/>
            <p:cNvSpPr/>
            <p:nvPr/>
          </p:nvSpPr>
          <p:spPr>
            <a:xfrm>
              <a:off x="4798050" y="1663575"/>
              <a:ext cx="28475" cy="28250"/>
            </a:xfrm>
            <a:custGeom>
              <a:rect b="b" l="l" r="r" t="t"/>
              <a:pathLst>
                <a:path extrusionOk="0" h="1130" w="1139">
                  <a:moveTo>
                    <a:pt x="564" y="0"/>
                  </a:moveTo>
                  <a:cubicBezTo>
                    <a:pt x="254" y="0"/>
                    <a:pt x="1" y="253"/>
                    <a:pt x="1" y="566"/>
                  </a:cubicBezTo>
                  <a:cubicBezTo>
                    <a:pt x="4" y="876"/>
                    <a:pt x="257" y="1129"/>
                    <a:pt x="567" y="1129"/>
                  </a:cubicBezTo>
                  <a:lnTo>
                    <a:pt x="573" y="1129"/>
                  </a:lnTo>
                  <a:cubicBezTo>
                    <a:pt x="886" y="1129"/>
                    <a:pt x="1139" y="876"/>
                    <a:pt x="1139" y="563"/>
                  </a:cubicBezTo>
                  <a:cubicBezTo>
                    <a:pt x="1139" y="253"/>
                    <a:pt x="886" y="0"/>
                    <a:pt x="57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82" name="Google Shape;3182;p78"/>
            <p:cNvSpPr/>
            <p:nvPr/>
          </p:nvSpPr>
          <p:spPr>
            <a:xfrm>
              <a:off x="4710200" y="1435075"/>
              <a:ext cx="228500" cy="228525"/>
            </a:xfrm>
            <a:custGeom>
              <a:rect b="b" l="l" r="r" t="t"/>
              <a:pathLst>
                <a:path extrusionOk="0" h="9141" w="9140">
                  <a:moveTo>
                    <a:pt x="1" y="1"/>
                  </a:moveTo>
                  <a:lnTo>
                    <a:pt x="1" y="34"/>
                  </a:lnTo>
                  <a:cubicBezTo>
                    <a:pt x="1729" y="377"/>
                    <a:pt x="3313" y="2283"/>
                    <a:pt x="4075" y="5069"/>
                  </a:cubicBezTo>
                  <a:cubicBezTo>
                    <a:pt x="6833" y="5828"/>
                    <a:pt x="8763" y="7406"/>
                    <a:pt x="9107" y="9140"/>
                  </a:cubicBezTo>
                  <a:lnTo>
                    <a:pt x="9140" y="9140"/>
                  </a:lnTo>
                  <a:cubicBezTo>
                    <a:pt x="8854" y="4298"/>
                    <a:pt x="4843" y="284"/>
                    <a:pt x="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83" name="Google Shape;3183;p78"/>
            <p:cNvSpPr/>
            <p:nvPr/>
          </p:nvSpPr>
          <p:spPr>
            <a:xfrm>
              <a:off x="4819200" y="1593475"/>
              <a:ext cx="89400" cy="70125"/>
            </a:xfrm>
            <a:custGeom>
              <a:rect b="b" l="l" r="r" t="t"/>
              <a:pathLst>
                <a:path extrusionOk="0" h="2805" w="3576">
                  <a:moveTo>
                    <a:pt x="1" y="1"/>
                  </a:moveTo>
                  <a:cubicBezTo>
                    <a:pt x="94" y="519"/>
                    <a:pt x="166" y="1061"/>
                    <a:pt x="215" y="1621"/>
                  </a:cubicBezTo>
                  <a:cubicBezTo>
                    <a:pt x="727" y="1777"/>
                    <a:pt x="1136" y="2301"/>
                    <a:pt x="1317" y="2804"/>
                  </a:cubicBezTo>
                  <a:lnTo>
                    <a:pt x="3575" y="2804"/>
                  </a:lnTo>
                  <a:cubicBezTo>
                    <a:pt x="3223" y="1711"/>
                    <a:pt x="1883" y="621"/>
                    <a:pt x="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84" name="Google Shape;3184;p78"/>
            <p:cNvSpPr/>
            <p:nvPr/>
          </p:nvSpPr>
          <p:spPr>
            <a:xfrm>
              <a:off x="4819200" y="1692175"/>
              <a:ext cx="89475" cy="66275"/>
            </a:xfrm>
            <a:custGeom>
              <a:rect b="b" l="l" r="r" t="t"/>
              <a:pathLst>
                <a:path extrusionOk="0" h="2651" w="3579">
                  <a:moveTo>
                    <a:pt x="1317" y="0"/>
                  </a:moveTo>
                  <a:cubicBezTo>
                    <a:pt x="1133" y="500"/>
                    <a:pt x="727" y="883"/>
                    <a:pt x="215" y="1033"/>
                  </a:cubicBezTo>
                  <a:cubicBezTo>
                    <a:pt x="166" y="1593"/>
                    <a:pt x="94" y="2132"/>
                    <a:pt x="1" y="2650"/>
                  </a:cubicBezTo>
                  <a:cubicBezTo>
                    <a:pt x="1889" y="2030"/>
                    <a:pt x="3223" y="1078"/>
                    <a:pt x="357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85" name="Google Shape;3185;p78"/>
            <p:cNvSpPr/>
            <p:nvPr/>
          </p:nvSpPr>
          <p:spPr>
            <a:xfrm>
              <a:off x="4456875" y="1691800"/>
              <a:ext cx="225125" cy="225100"/>
            </a:xfrm>
            <a:custGeom>
              <a:rect b="b" l="l" r="r" t="t"/>
              <a:pathLst>
                <a:path extrusionOk="0" h="9004" w="9005">
                  <a:moveTo>
                    <a:pt x="1" y="0"/>
                  </a:moveTo>
                  <a:cubicBezTo>
                    <a:pt x="284" y="4839"/>
                    <a:pt x="4162" y="8721"/>
                    <a:pt x="9004" y="9004"/>
                  </a:cubicBezTo>
                  <a:lnTo>
                    <a:pt x="9004" y="8974"/>
                  </a:lnTo>
                  <a:cubicBezTo>
                    <a:pt x="7273" y="8628"/>
                    <a:pt x="5827" y="6697"/>
                    <a:pt x="5066" y="3942"/>
                  </a:cubicBezTo>
                  <a:cubicBezTo>
                    <a:pt x="2283" y="3180"/>
                    <a:pt x="377" y="1726"/>
                    <a:pt x="3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86" name="Google Shape;3186;p78"/>
            <p:cNvSpPr/>
            <p:nvPr/>
          </p:nvSpPr>
          <p:spPr>
            <a:xfrm>
              <a:off x="4487000" y="1595125"/>
              <a:ext cx="88925" cy="68475"/>
            </a:xfrm>
            <a:custGeom>
              <a:rect b="b" l="l" r="r" t="t"/>
              <a:pathLst>
                <a:path extrusionOk="0" h="2739" w="3557">
                  <a:moveTo>
                    <a:pt x="3397" y="1"/>
                  </a:moveTo>
                  <a:cubicBezTo>
                    <a:pt x="1569" y="636"/>
                    <a:pt x="337" y="1720"/>
                    <a:pt x="0" y="2738"/>
                  </a:cubicBezTo>
                  <a:lnTo>
                    <a:pt x="3313" y="2738"/>
                  </a:lnTo>
                  <a:cubicBezTo>
                    <a:pt x="3337" y="1880"/>
                    <a:pt x="3418" y="913"/>
                    <a:pt x="3556" y="106"/>
                  </a:cubicBezTo>
                  <a:cubicBezTo>
                    <a:pt x="3502" y="73"/>
                    <a:pt x="3448" y="37"/>
                    <a:pt x="339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87" name="Google Shape;3187;p78"/>
            <p:cNvSpPr/>
            <p:nvPr/>
          </p:nvSpPr>
          <p:spPr>
            <a:xfrm>
              <a:off x="4486925" y="1692175"/>
              <a:ext cx="89450" cy="66350"/>
            </a:xfrm>
            <a:custGeom>
              <a:rect b="b" l="l" r="r" t="t"/>
              <a:pathLst>
                <a:path extrusionOk="0" h="2654" w="3578">
                  <a:moveTo>
                    <a:pt x="0" y="0"/>
                  </a:moveTo>
                  <a:cubicBezTo>
                    <a:pt x="352" y="1078"/>
                    <a:pt x="1689" y="2030"/>
                    <a:pt x="3578" y="2653"/>
                  </a:cubicBezTo>
                  <a:cubicBezTo>
                    <a:pt x="3418" y="1777"/>
                    <a:pt x="3325" y="889"/>
                    <a:pt x="330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88" name="Google Shape;3188;p78"/>
            <p:cNvSpPr/>
            <p:nvPr/>
          </p:nvSpPr>
          <p:spPr>
            <a:xfrm>
              <a:off x="4456875" y="1435075"/>
              <a:ext cx="225125" cy="228525"/>
            </a:xfrm>
            <a:custGeom>
              <a:rect b="b" l="l" r="r" t="t"/>
              <a:pathLst>
                <a:path extrusionOk="0" h="9141" w="9005">
                  <a:moveTo>
                    <a:pt x="9004" y="1"/>
                  </a:moveTo>
                  <a:cubicBezTo>
                    <a:pt x="4162" y="284"/>
                    <a:pt x="284" y="4298"/>
                    <a:pt x="1" y="9140"/>
                  </a:cubicBezTo>
                  <a:lnTo>
                    <a:pt x="37" y="9140"/>
                  </a:lnTo>
                  <a:cubicBezTo>
                    <a:pt x="329" y="7686"/>
                    <a:pt x="1747" y="6267"/>
                    <a:pt x="3969" y="5433"/>
                  </a:cubicBezTo>
                  <a:cubicBezTo>
                    <a:pt x="3715" y="4375"/>
                    <a:pt x="4516" y="3361"/>
                    <a:pt x="5602" y="3361"/>
                  </a:cubicBezTo>
                  <a:cubicBezTo>
                    <a:pt x="5607" y="3361"/>
                    <a:pt x="5612" y="3361"/>
                    <a:pt x="5617" y="3361"/>
                  </a:cubicBezTo>
                  <a:cubicBezTo>
                    <a:pt x="5638" y="3361"/>
                    <a:pt x="5656" y="3364"/>
                    <a:pt x="5677" y="3367"/>
                  </a:cubicBezTo>
                  <a:cubicBezTo>
                    <a:pt x="6511" y="1476"/>
                    <a:pt x="7688" y="293"/>
                    <a:pt x="9004" y="31"/>
                  </a:cubicBezTo>
                  <a:lnTo>
                    <a:pt x="900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89" name="Google Shape;3189;p78"/>
            <p:cNvSpPr/>
            <p:nvPr/>
          </p:nvSpPr>
          <p:spPr>
            <a:xfrm>
              <a:off x="4710200" y="1691800"/>
              <a:ext cx="228500" cy="225100"/>
            </a:xfrm>
            <a:custGeom>
              <a:rect b="b" l="l" r="r" t="t"/>
              <a:pathLst>
                <a:path extrusionOk="0" h="9004" w="9140">
                  <a:moveTo>
                    <a:pt x="9107" y="0"/>
                  </a:moveTo>
                  <a:cubicBezTo>
                    <a:pt x="8760" y="1726"/>
                    <a:pt x="6857" y="3177"/>
                    <a:pt x="4075" y="3942"/>
                  </a:cubicBezTo>
                  <a:cubicBezTo>
                    <a:pt x="3313" y="6721"/>
                    <a:pt x="1729" y="8628"/>
                    <a:pt x="1" y="8971"/>
                  </a:cubicBezTo>
                  <a:lnTo>
                    <a:pt x="1" y="9004"/>
                  </a:lnTo>
                  <a:cubicBezTo>
                    <a:pt x="4843" y="8721"/>
                    <a:pt x="8854" y="4839"/>
                    <a:pt x="914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90" name="Google Shape;3190;p78"/>
            <p:cNvSpPr/>
            <p:nvPr/>
          </p:nvSpPr>
          <p:spPr>
            <a:xfrm>
              <a:off x="4710200" y="1465200"/>
              <a:ext cx="70025" cy="89375"/>
            </a:xfrm>
            <a:custGeom>
              <a:rect b="b" l="l" r="r" t="t"/>
              <a:pathLst>
                <a:path extrusionOk="0" h="3575" w="2801">
                  <a:moveTo>
                    <a:pt x="1" y="0"/>
                  </a:moveTo>
                  <a:lnTo>
                    <a:pt x="1" y="3298"/>
                  </a:lnTo>
                  <a:cubicBezTo>
                    <a:pt x="937" y="3328"/>
                    <a:pt x="1961" y="3421"/>
                    <a:pt x="2801" y="3575"/>
                  </a:cubicBezTo>
                  <a:cubicBezTo>
                    <a:pt x="2181" y="1687"/>
                    <a:pt x="1082" y="350"/>
                    <a:pt x="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91" name="Google Shape;3191;p78"/>
            <p:cNvSpPr/>
            <p:nvPr/>
          </p:nvSpPr>
          <p:spPr>
            <a:xfrm>
              <a:off x="4710200" y="1575850"/>
              <a:ext cx="86150" cy="87750"/>
            </a:xfrm>
            <a:custGeom>
              <a:rect b="b" l="l" r="r" t="t"/>
              <a:pathLst>
                <a:path extrusionOk="0" h="3510" w="3446">
                  <a:moveTo>
                    <a:pt x="1" y="1"/>
                  </a:moveTo>
                  <a:lnTo>
                    <a:pt x="1" y="3509"/>
                  </a:lnTo>
                  <a:lnTo>
                    <a:pt x="2494" y="3509"/>
                  </a:lnTo>
                  <a:cubicBezTo>
                    <a:pt x="2656" y="3054"/>
                    <a:pt x="3003" y="2554"/>
                    <a:pt x="3445" y="2374"/>
                  </a:cubicBezTo>
                  <a:cubicBezTo>
                    <a:pt x="3385" y="1702"/>
                    <a:pt x="3283" y="1034"/>
                    <a:pt x="3135" y="374"/>
                  </a:cubicBezTo>
                  <a:cubicBezTo>
                    <a:pt x="2208" y="167"/>
                    <a:pt x="1063" y="37"/>
                    <a:pt x="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92" name="Google Shape;3192;p78"/>
            <p:cNvSpPr/>
            <p:nvPr/>
          </p:nvSpPr>
          <p:spPr>
            <a:xfrm>
              <a:off x="4710200" y="1797500"/>
              <a:ext cx="70025" cy="89375"/>
            </a:xfrm>
            <a:custGeom>
              <a:rect b="b" l="l" r="r" t="t"/>
              <a:pathLst>
                <a:path extrusionOk="0" h="3575" w="2801">
                  <a:moveTo>
                    <a:pt x="2801" y="0"/>
                  </a:moveTo>
                  <a:lnTo>
                    <a:pt x="2801" y="0"/>
                  </a:lnTo>
                  <a:cubicBezTo>
                    <a:pt x="2283" y="93"/>
                    <a:pt x="1609" y="166"/>
                    <a:pt x="1048" y="214"/>
                  </a:cubicBezTo>
                  <a:cubicBezTo>
                    <a:pt x="892" y="726"/>
                    <a:pt x="503" y="1135"/>
                    <a:pt x="1" y="1316"/>
                  </a:cubicBezTo>
                  <a:lnTo>
                    <a:pt x="1" y="3574"/>
                  </a:lnTo>
                  <a:cubicBezTo>
                    <a:pt x="1082" y="3222"/>
                    <a:pt x="2181" y="1885"/>
                    <a:pt x="280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93" name="Google Shape;3193;p78"/>
            <p:cNvSpPr/>
            <p:nvPr/>
          </p:nvSpPr>
          <p:spPr>
            <a:xfrm>
              <a:off x="4681975" y="1776400"/>
              <a:ext cx="28250" cy="28350"/>
            </a:xfrm>
            <a:custGeom>
              <a:rect b="b" l="l" r="r" t="t"/>
              <a:pathLst>
                <a:path extrusionOk="0" h="1134" w="1130">
                  <a:moveTo>
                    <a:pt x="566" y="1"/>
                  </a:moveTo>
                  <a:cubicBezTo>
                    <a:pt x="253" y="1"/>
                    <a:pt x="0" y="251"/>
                    <a:pt x="0" y="564"/>
                  </a:cubicBezTo>
                  <a:lnTo>
                    <a:pt x="0" y="567"/>
                  </a:lnTo>
                  <a:cubicBezTo>
                    <a:pt x="0" y="567"/>
                    <a:pt x="0" y="570"/>
                    <a:pt x="0" y="570"/>
                  </a:cubicBezTo>
                  <a:cubicBezTo>
                    <a:pt x="0" y="880"/>
                    <a:pt x="253" y="1133"/>
                    <a:pt x="566" y="1133"/>
                  </a:cubicBezTo>
                  <a:cubicBezTo>
                    <a:pt x="877" y="1133"/>
                    <a:pt x="1130" y="880"/>
                    <a:pt x="1130" y="570"/>
                  </a:cubicBezTo>
                  <a:cubicBezTo>
                    <a:pt x="1130" y="570"/>
                    <a:pt x="1130" y="567"/>
                    <a:pt x="1130" y="567"/>
                  </a:cubicBezTo>
                  <a:lnTo>
                    <a:pt x="1130" y="564"/>
                  </a:lnTo>
                  <a:cubicBezTo>
                    <a:pt x="1130" y="251"/>
                    <a:pt x="877" y="1"/>
                    <a:pt x="56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94" name="Google Shape;3194;p78"/>
            <p:cNvSpPr/>
            <p:nvPr/>
          </p:nvSpPr>
          <p:spPr>
            <a:xfrm>
              <a:off x="4710200" y="1692175"/>
              <a:ext cx="86150" cy="82450"/>
            </a:xfrm>
            <a:custGeom>
              <a:rect b="b" l="l" r="r" t="t"/>
              <a:pathLst>
                <a:path extrusionOk="0" h="3298" w="3446">
                  <a:moveTo>
                    <a:pt x="1" y="0"/>
                  </a:moveTo>
                  <a:lnTo>
                    <a:pt x="1" y="2346"/>
                  </a:lnTo>
                  <a:cubicBezTo>
                    <a:pt x="455" y="2506"/>
                    <a:pt x="820" y="2852"/>
                    <a:pt x="1003" y="3298"/>
                  </a:cubicBezTo>
                  <a:cubicBezTo>
                    <a:pt x="1702" y="3234"/>
                    <a:pt x="2506" y="3129"/>
                    <a:pt x="3135" y="2987"/>
                  </a:cubicBezTo>
                  <a:cubicBezTo>
                    <a:pt x="3283" y="2328"/>
                    <a:pt x="3385" y="1660"/>
                    <a:pt x="3445" y="985"/>
                  </a:cubicBezTo>
                  <a:cubicBezTo>
                    <a:pt x="3003" y="807"/>
                    <a:pt x="2656" y="449"/>
                    <a:pt x="249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195" name="Google Shape;3195;p78"/>
          <p:cNvGrpSpPr/>
          <p:nvPr/>
        </p:nvGrpSpPr>
        <p:grpSpPr>
          <a:xfrm>
            <a:off x="3758239" y="3125886"/>
            <a:ext cx="342580" cy="339271"/>
            <a:chOff x="5049725" y="1435050"/>
            <a:chExt cx="486550" cy="481850"/>
          </a:xfrm>
        </p:grpSpPr>
        <p:sp>
          <p:nvSpPr>
            <p:cNvPr id="3196" name="Google Shape;3196;p78"/>
            <p:cNvSpPr/>
            <p:nvPr/>
          </p:nvSpPr>
          <p:spPr>
            <a:xfrm>
              <a:off x="5136300" y="1519775"/>
              <a:ext cx="310550" cy="310550"/>
            </a:xfrm>
            <a:custGeom>
              <a:rect b="b" l="l" r="r" t="t"/>
              <a:pathLst>
                <a:path extrusionOk="0" h="12422" w="12422">
                  <a:moveTo>
                    <a:pt x="6209" y="1"/>
                  </a:moveTo>
                  <a:cubicBezTo>
                    <a:pt x="2786" y="1"/>
                    <a:pt x="0" y="2786"/>
                    <a:pt x="0" y="6213"/>
                  </a:cubicBezTo>
                  <a:cubicBezTo>
                    <a:pt x="0" y="9637"/>
                    <a:pt x="2786" y="12422"/>
                    <a:pt x="6209" y="12422"/>
                  </a:cubicBezTo>
                  <a:cubicBezTo>
                    <a:pt x="9636" y="12422"/>
                    <a:pt x="12422" y="9637"/>
                    <a:pt x="12422" y="6213"/>
                  </a:cubicBezTo>
                  <a:cubicBezTo>
                    <a:pt x="12422" y="5219"/>
                    <a:pt x="12160" y="4258"/>
                    <a:pt x="11711" y="3388"/>
                  </a:cubicBezTo>
                  <a:lnTo>
                    <a:pt x="11428" y="3388"/>
                  </a:lnTo>
                  <a:lnTo>
                    <a:pt x="10780" y="4036"/>
                  </a:lnTo>
                  <a:cubicBezTo>
                    <a:pt x="11112" y="4713"/>
                    <a:pt x="11286" y="5457"/>
                    <a:pt x="11292" y="6213"/>
                  </a:cubicBezTo>
                  <a:cubicBezTo>
                    <a:pt x="11292" y="9013"/>
                    <a:pt x="9010" y="11293"/>
                    <a:pt x="6209" y="11293"/>
                  </a:cubicBezTo>
                  <a:cubicBezTo>
                    <a:pt x="3409" y="11293"/>
                    <a:pt x="1129" y="9013"/>
                    <a:pt x="1129" y="6213"/>
                  </a:cubicBezTo>
                  <a:cubicBezTo>
                    <a:pt x="1129" y="3409"/>
                    <a:pt x="3409" y="1130"/>
                    <a:pt x="6209" y="1130"/>
                  </a:cubicBezTo>
                  <a:cubicBezTo>
                    <a:pt x="6965" y="1133"/>
                    <a:pt x="7709" y="1307"/>
                    <a:pt x="8387" y="1639"/>
                  </a:cubicBezTo>
                  <a:lnTo>
                    <a:pt x="9034" y="994"/>
                  </a:lnTo>
                  <a:lnTo>
                    <a:pt x="9034" y="708"/>
                  </a:lnTo>
                  <a:cubicBezTo>
                    <a:pt x="8164" y="260"/>
                    <a:pt x="7203" y="1"/>
                    <a:pt x="620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97" name="Google Shape;3197;p78"/>
            <p:cNvSpPr/>
            <p:nvPr/>
          </p:nvSpPr>
          <p:spPr>
            <a:xfrm>
              <a:off x="5184925" y="1576250"/>
              <a:ext cx="205475" cy="197625"/>
            </a:xfrm>
            <a:custGeom>
              <a:rect b="b" l="l" r="r" t="t"/>
              <a:pathLst>
                <a:path extrusionOk="0" h="7905" w="8219">
                  <a:moveTo>
                    <a:pt x="4264" y="0"/>
                  </a:moveTo>
                  <a:cubicBezTo>
                    <a:pt x="2665" y="0"/>
                    <a:pt x="1226" y="964"/>
                    <a:pt x="612" y="2439"/>
                  </a:cubicBezTo>
                  <a:cubicBezTo>
                    <a:pt x="0" y="3918"/>
                    <a:pt x="341" y="5616"/>
                    <a:pt x="1470" y="6748"/>
                  </a:cubicBezTo>
                  <a:cubicBezTo>
                    <a:pt x="2225" y="7503"/>
                    <a:pt x="3236" y="7904"/>
                    <a:pt x="4264" y="7904"/>
                  </a:cubicBezTo>
                  <a:cubicBezTo>
                    <a:pt x="4774" y="7904"/>
                    <a:pt x="5287" y="7806"/>
                    <a:pt x="5776" y="7603"/>
                  </a:cubicBezTo>
                  <a:cubicBezTo>
                    <a:pt x="7255" y="6992"/>
                    <a:pt x="8218" y="5550"/>
                    <a:pt x="8218" y="3954"/>
                  </a:cubicBezTo>
                  <a:cubicBezTo>
                    <a:pt x="8212" y="3502"/>
                    <a:pt x="8131" y="3059"/>
                    <a:pt x="7974" y="2638"/>
                  </a:cubicBezTo>
                  <a:lnTo>
                    <a:pt x="7050" y="3565"/>
                  </a:lnTo>
                  <a:cubicBezTo>
                    <a:pt x="7071" y="3692"/>
                    <a:pt x="7083" y="3821"/>
                    <a:pt x="7089" y="3954"/>
                  </a:cubicBezTo>
                  <a:cubicBezTo>
                    <a:pt x="7089" y="5095"/>
                    <a:pt x="6399" y="6125"/>
                    <a:pt x="5345" y="6562"/>
                  </a:cubicBezTo>
                  <a:cubicBezTo>
                    <a:pt x="4996" y="6706"/>
                    <a:pt x="4629" y="6776"/>
                    <a:pt x="4265" y="6776"/>
                  </a:cubicBezTo>
                  <a:cubicBezTo>
                    <a:pt x="3530" y="6776"/>
                    <a:pt x="2808" y="6489"/>
                    <a:pt x="2268" y="5947"/>
                  </a:cubicBezTo>
                  <a:cubicBezTo>
                    <a:pt x="1461" y="5140"/>
                    <a:pt x="1220" y="3927"/>
                    <a:pt x="1657" y="2873"/>
                  </a:cubicBezTo>
                  <a:cubicBezTo>
                    <a:pt x="2093" y="1816"/>
                    <a:pt x="3123" y="1129"/>
                    <a:pt x="4264" y="1129"/>
                  </a:cubicBezTo>
                  <a:cubicBezTo>
                    <a:pt x="4394" y="1132"/>
                    <a:pt x="4523" y="1144"/>
                    <a:pt x="4653" y="1168"/>
                  </a:cubicBezTo>
                  <a:lnTo>
                    <a:pt x="5580" y="241"/>
                  </a:lnTo>
                  <a:cubicBezTo>
                    <a:pt x="5159" y="84"/>
                    <a:pt x="4713" y="3"/>
                    <a:pt x="426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98" name="Google Shape;3198;p78"/>
            <p:cNvSpPr/>
            <p:nvPr/>
          </p:nvSpPr>
          <p:spPr>
            <a:xfrm>
              <a:off x="5049725" y="1435075"/>
              <a:ext cx="481825" cy="481825"/>
            </a:xfrm>
            <a:custGeom>
              <a:rect b="b" l="l" r="r" t="t"/>
              <a:pathLst>
                <a:path extrusionOk="0" h="19273" w="19273">
                  <a:moveTo>
                    <a:pt x="9672" y="1"/>
                  </a:moveTo>
                  <a:cubicBezTo>
                    <a:pt x="4379" y="1"/>
                    <a:pt x="0" y="4307"/>
                    <a:pt x="0" y="9601"/>
                  </a:cubicBezTo>
                  <a:cubicBezTo>
                    <a:pt x="0" y="14892"/>
                    <a:pt x="4379" y="19273"/>
                    <a:pt x="9672" y="19273"/>
                  </a:cubicBezTo>
                  <a:cubicBezTo>
                    <a:pt x="14966" y="19273"/>
                    <a:pt x="19272" y="14892"/>
                    <a:pt x="19272" y="9601"/>
                  </a:cubicBezTo>
                  <a:cubicBezTo>
                    <a:pt x="19269" y="8204"/>
                    <a:pt x="18962" y="6821"/>
                    <a:pt x="18369" y="5557"/>
                  </a:cubicBezTo>
                  <a:lnTo>
                    <a:pt x="17646" y="6279"/>
                  </a:lnTo>
                  <a:cubicBezTo>
                    <a:pt x="17327" y="6599"/>
                    <a:pt x="16896" y="6776"/>
                    <a:pt x="16448" y="6776"/>
                  </a:cubicBezTo>
                  <a:lnTo>
                    <a:pt x="16430" y="6776"/>
                  </a:lnTo>
                  <a:cubicBezTo>
                    <a:pt x="16809" y="7671"/>
                    <a:pt x="17008" y="8628"/>
                    <a:pt x="17014" y="9601"/>
                  </a:cubicBezTo>
                  <a:cubicBezTo>
                    <a:pt x="17014" y="13648"/>
                    <a:pt x="13720" y="16939"/>
                    <a:pt x="9672" y="16939"/>
                  </a:cubicBezTo>
                  <a:cubicBezTo>
                    <a:pt x="5625" y="16939"/>
                    <a:pt x="2334" y="13648"/>
                    <a:pt x="2334" y="9601"/>
                  </a:cubicBezTo>
                  <a:cubicBezTo>
                    <a:pt x="2334" y="5554"/>
                    <a:pt x="5625" y="2259"/>
                    <a:pt x="9672" y="2259"/>
                  </a:cubicBezTo>
                  <a:cubicBezTo>
                    <a:pt x="10642" y="2265"/>
                    <a:pt x="11603" y="2464"/>
                    <a:pt x="12497" y="2844"/>
                  </a:cubicBezTo>
                  <a:lnTo>
                    <a:pt x="12497" y="2825"/>
                  </a:lnTo>
                  <a:cubicBezTo>
                    <a:pt x="12494" y="2374"/>
                    <a:pt x="12672" y="1943"/>
                    <a:pt x="12991" y="1627"/>
                  </a:cubicBezTo>
                  <a:lnTo>
                    <a:pt x="13713" y="904"/>
                  </a:lnTo>
                  <a:cubicBezTo>
                    <a:pt x="12449" y="311"/>
                    <a:pt x="11070" y="4"/>
                    <a:pt x="967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199" name="Google Shape;3199;p78"/>
            <p:cNvSpPr/>
            <p:nvPr/>
          </p:nvSpPr>
          <p:spPr>
            <a:xfrm>
              <a:off x="5245825" y="1435050"/>
              <a:ext cx="290450" cy="282350"/>
            </a:xfrm>
            <a:custGeom>
              <a:rect b="b" l="l" r="r" t="t"/>
              <a:pathLst>
                <a:path extrusionOk="0" h="11294" w="11618">
                  <a:moveTo>
                    <a:pt x="8601" y="1"/>
                  </a:moveTo>
                  <a:cubicBezTo>
                    <a:pt x="8461" y="1"/>
                    <a:pt x="8319" y="52"/>
                    <a:pt x="8203" y="168"/>
                  </a:cubicBezTo>
                  <a:lnTo>
                    <a:pt x="5945" y="2426"/>
                  </a:lnTo>
                  <a:cubicBezTo>
                    <a:pt x="5839" y="2531"/>
                    <a:pt x="5779" y="2676"/>
                    <a:pt x="5782" y="2826"/>
                  </a:cubicBezTo>
                  <a:lnTo>
                    <a:pt x="5782" y="4850"/>
                  </a:lnTo>
                  <a:lnTo>
                    <a:pt x="2554" y="8075"/>
                  </a:lnTo>
                  <a:cubicBezTo>
                    <a:pt x="2328" y="7967"/>
                    <a:pt x="2081" y="7906"/>
                    <a:pt x="1828" y="7906"/>
                  </a:cubicBezTo>
                  <a:cubicBezTo>
                    <a:pt x="1142" y="7906"/>
                    <a:pt x="525" y="8319"/>
                    <a:pt x="263" y="8951"/>
                  </a:cubicBezTo>
                  <a:cubicBezTo>
                    <a:pt x="1" y="9584"/>
                    <a:pt x="145" y="10312"/>
                    <a:pt x="630" y="10797"/>
                  </a:cubicBezTo>
                  <a:cubicBezTo>
                    <a:pt x="954" y="11122"/>
                    <a:pt x="1388" y="11294"/>
                    <a:pt x="1828" y="11294"/>
                  </a:cubicBezTo>
                  <a:cubicBezTo>
                    <a:pt x="2046" y="11294"/>
                    <a:pt x="2266" y="11251"/>
                    <a:pt x="2476" y="11165"/>
                  </a:cubicBezTo>
                  <a:cubicBezTo>
                    <a:pt x="3108" y="10903"/>
                    <a:pt x="3524" y="10285"/>
                    <a:pt x="3524" y="9602"/>
                  </a:cubicBezTo>
                  <a:cubicBezTo>
                    <a:pt x="3521" y="9349"/>
                    <a:pt x="3463" y="9102"/>
                    <a:pt x="3352" y="8876"/>
                  </a:cubicBezTo>
                  <a:lnTo>
                    <a:pt x="6580" y="5648"/>
                  </a:lnTo>
                  <a:lnTo>
                    <a:pt x="8604" y="5648"/>
                  </a:lnTo>
                  <a:cubicBezTo>
                    <a:pt x="8754" y="5648"/>
                    <a:pt x="8896" y="5588"/>
                    <a:pt x="9004" y="5482"/>
                  </a:cubicBezTo>
                  <a:lnTo>
                    <a:pt x="11263" y="3224"/>
                  </a:lnTo>
                  <a:cubicBezTo>
                    <a:pt x="11618" y="2869"/>
                    <a:pt x="11365" y="2260"/>
                    <a:pt x="10862" y="2260"/>
                  </a:cubicBezTo>
                  <a:lnTo>
                    <a:pt x="9170" y="2260"/>
                  </a:lnTo>
                  <a:lnTo>
                    <a:pt x="9170" y="568"/>
                  </a:lnTo>
                  <a:cubicBezTo>
                    <a:pt x="9170" y="226"/>
                    <a:pt x="8892" y="1"/>
                    <a:pt x="860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200" name="Google Shape;3200;p78"/>
          <p:cNvGrpSpPr/>
          <p:nvPr/>
        </p:nvGrpSpPr>
        <p:grpSpPr>
          <a:xfrm>
            <a:off x="4173790" y="3125895"/>
            <a:ext cx="339359" cy="339253"/>
            <a:chOff x="5642475" y="1435075"/>
            <a:chExt cx="481975" cy="481825"/>
          </a:xfrm>
        </p:grpSpPr>
        <p:sp>
          <p:nvSpPr>
            <p:cNvPr id="3201" name="Google Shape;3201;p78"/>
            <p:cNvSpPr/>
            <p:nvPr/>
          </p:nvSpPr>
          <p:spPr>
            <a:xfrm>
              <a:off x="5642475" y="1435075"/>
              <a:ext cx="481975" cy="340675"/>
            </a:xfrm>
            <a:custGeom>
              <a:rect b="b" l="l" r="r" t="t"/>
              <a:pathLst>
                <a:path extrusionOk="0" h="13627" w="19279">
                  <a:moveTo>
                    <a:pt x="2262" y="2259"/>
                  </a:moveTo>
                  <a:cubicBezTo>
                    <a:pt x="2883" y="2259"/>
                    <a:pt x="3428" y="2765"/>
                    <a:pt x="3428" y="3389"/>
                  </a:cubicBezTo>
                  <a:lnTo>
                    <a:pt x="3428" y="7342"/>
                  </a:lnTo>
                  <a:cubicBezTo>
                    <a:pt x="3428" y="7366"/>
                    <a:pt x="3434" y="7394"/>
                    <a:pt x="3434" y="7418"/>
                  </a:cubicBezTo>
                  <a:lnTo>
                    <a:pt x="1636" y="6246"/>
                  </a:lnTo>
                  <a:cubicBezTo>
                    <a:pt x="1320" y="6035"/>
                    <a:pt x="1130" y="5683"/>
                    <a:pt x="1133" y="5304"/>
                  </a:cubicBezTo>
                  <a:lnTo>
                    <a:pt x="1133" y="3389"/>
                  </a:lnTo>
                  <a:cubicBezTo>
                    <a:pt x="1133" y="2765"/>
                    <a:pt x="1636" y="2259"/>
                    <a:pt x="2262" y="2259"/>
                  </a:cubicBezTo>
                  <a:close/>
                  <a:moveTo>
                    <a:pt x="17017" y="2259"/>
                  </a:moveTo>
                  <a:cubicBezTo>
                    <a:pt x="17641" y="2259"/>
                    <a:pt x="18147" y="2765"/>
                    <a:pt x="18147" y="3389"/>
                  </a:cubicBezTo>
                  <a:lnTo>
                    <a:pt x="18147" y="5307"/>
                  </a:lnTo>
                  <a:cubicBezTo>
                    <a:pt x="18147" y="5683"/>
                    <a:pt x="17957" y="6035"/>
                    <a:pt x="17644" y="6246"/>
                  </a:cubicBezTo>
                  <a:lnTo>
                    <a:pt x="15843" y="7421"/>
                  </a:lnTo>
                  <a:cubicBezTo>
                    <a:pt x="15843" y="7394"/>
                    <a:pt x="15849" y="7369"/>
                    <a:pt x="15849" y="7342"/>
                  </a:cubicBezTo>
                  <a:lnTo>
                    <a:pt x="15849" y="3389"/>
                  </a:lnTo>
                  <a:cubicBezTo>
                    <a:pt x="15849" y="2765"/>
                    <a:pt x="16394" y="2259"/>
                    <a:pt x="17017" y="2259"/>
                  </a:cubicBezTo>
                  <a:close/>
                  <a:moveTo>
                    <a:pt x="9638" y="2284"/>
                  </a:moveTo>
                  <a:cubicBezTo>
                    <a:pt x="9845" y="2284"/>
                    <a:pt x="10051" y="2381"/>
                    <a:pt x="10146" y="2576"/>
                  </a:cubicBezTo>
                  <a:lnTo>
                    <a:pt x="10883" y="4069"/>
                  </a:lnTo>
                  <a:lnTo>
                    <a:pt x="12534" y="4310"/>
                  </a:lnTo>
                  <a:cubicBezTo>
                    <a:pt x="12994" y="4376"/>
                    <a:pt x="13181" y="4945"/>
                    <a:pt x="12847" y="5274"/>
                  </a:cubicBezTo>
                  <a:lnTo>
                    <a:pt x="11651" y="6439"/>
                  </a:lnTo>
                  <a:lnTo>
                    <a:pt x="11934" y="8080"/>
                  </a:lnTo>
                  <a:cubicBezTo>
                    <a:pt x="11996" y="8445"/>
                    <a:pt x="11705" y="8742"/>
                    <a:pt x="11376" y="8742"/>
                  </a:cubicBezTo>
                  <a:cubicBezTo>
                    <a:pt x="11290" y="8742"/>
                    <a:pt x="11201" y="8721"/>
                    <a:pt x="11115" y="8676"/>
                  </a:cubicBezTo>
                  <a:lnTo>
                    <a:pt x="9637" y="7899"/>
                  </a:lnTo>
                  <a:lnTo>
                    <a:pt x="8161" y="8676"/>
                  </a:lnTo>
                  <a:cubicBezTo>
                    <a:pt x="8076" y="8721"/>
                    <a:pt x="7987" y="8742"/>
                    <a:pt x="7900" y="8742"/>
                  </a:cubicBezTo>
                  <a:cubicBezTo>
                    <a:pt x="7571" y="8742"/>
                    <a:pt x="7280" y="8445"/>
                    <a:pt x="7342" y="8080"/>
                  </a:cubicBezTo>
                  <a:lnTo>
                    <a:pt x="7625" y="6439"/>
                  </a:lnTo>
                  <a:lnTo>
                    <a:pt x="6430" y="5271"/>
                  </a:lnTo>
                  <a:cubicBezTo>
                    <a:pt x="6279" y="5120"/>
                    <a:pt x="6222" y="4897"/>
                    <a:pt x="6288" y="4692"/>
                  </a:cubicBezTo>
                  <a:cubicBezTo>
                    <a:pt x="6355" y="4488"/>
                    <a:pt x="6532" y="4340"/>
                    <a:pt x="6743" y="4310"/>
                  </a:cubicBezTo>
                  <a:lnTo>
                    <a:pt x="8393" y="4069"/>
                  </a:lnTo>
                  <a:lnTo>
                    <a:pt x="9131" y="2576"/>
                  </a:lnTo>
                  <a:cubicBezTo>
                    <a:pt x="9226" y="2381"/>
                    <a:pt x="9432" y="2284"/>
                    <a:pt x="9638" y="2284"/>
                  </a:cubicBezTo>
                  <a:close/>
                  <a:moveTo>
                    <a:pt x="3994" y="1"/>
                  </a:moveTo>
                  <a:cubicBezTo>
                    <a:pt x="3681" y="1"/>
                    <a:pt x="3428" y="254"/>
                    <a:pt x="3428" y="567"/>
                  </a:cubicBezTo>
                  <a:lnTo>
                    <a:pt x="3428" y="1443"/>
                  </a:lnTo>
                  <a:cubicBezTo>
                    <a:pt x="3072" y="1242"/>
                    <a:pt x="2669" y="1133"/>
                    <a:pt x="2262" y="1130"/>
                  </a:cubicBezTo>
                  <a:cubicBezTo>
                    <a:pt x="1013" y="1130"/>
                    <a:pt x="4" y="2142"/>
                    <a:pt x="4" y="3389"/>
                  </a:cubicBezTo>
                  <a:lnTo>
                    <a:pt x="4" y="5307"/>
                  </a:lnTo>
                  <a:cubicBezTo>
                    <a:pt x="1" y="6060"/>
                    <a:pt x="380" y="6767"/>
                    <a:pt x="1010" y="7186"/>
                  </a:cubicBezTo>
                  <a:lnTo>
                    <a:pt x="3681" y="8941"/>
                  </a:lnTo>
                  <a:cubicBezTo>
                    <a:pt x="3690" y="8947"/>
                    <a:pt x="3702" y="8944"/>
                    <a:pt x="3714" y="8950"/>
                  </a:cubicBezTo>
                  <a:cubicBezTo>
                    <a:pt x="4129" y="10107"/>
                    <a:pt x="5006" y="11037"/>
                    <a:pt x="6297" y="11642"/>
                  </a:cubicBezTo>
                  <a:cubicBezTo>
                    <a:pt x="7137" y="12034"/>
                    <a:pt x="7692" y="12817"/>
                    <a:pt x="7866" y="13627"/>
                  </a:cubicBezTo>
                  <a:lnTo>
                    <a:pt x="11386" y="13627"/>
                  </a:lnTo>
                  <a:cubicBezTo>
                    <a:pt x="11504" y="12844"/>
                    <a:pt x="11949" y="12067"/>
                    <a:pt x="12648" y="11676"/>
                  </a:cubicBezTo>
                  <a:cubicBezTo>
                    <a:pt x="14003" y="10908"/>
                    <a:pt x="15027" y="10101"/>
                    <a:pt x="15521" y="8965"/>
                  </a:cubicBezTo>
                  <a:cubicBezTo>
                    <a:pt x="15545" y="8953"/>
                    <a:pt x="15575" y="8956"/>
                    <a:pt x="15599" y="8941"/>
                  </a:cubicBezTo>
                  <a:lnTo>
                    <a:pt x="18273" y="7186"/>
                  </a:lnTo>
                  <a:cubicBezTo>
                    <a:pt x="18899" y="6767"/>
                    <a:pt x="19279" y="6063"/>
                    <a:pt x="19279" y="5307"/>
                  </a:cubicBezTo>
                  <a:lnTo>
                    <a:pt x="19279" y="3389"/>
                  </a:lnTo>
                  <a:cubicBezTo>
                    <a:pt x="19276" y="2142"/>
                    <a:pt x="18267" y="1130"/>
                    <a:pt x="17020" y="1130"/>
                  </a:cubicBezTo>
                  <a:cubicBezTo>
                    <a:pt x="16611" y="1133"/>
                    <a:pt x="16207" y="1242"/>
                    <a:pt x="15852" y="1443"/>
                  </a:cubicBezTo>
                  <a:lnTo>
                    <a:pt x="15852" y="567"/>
                  </a:lnTo>
                  <a:cubicBezTo>
                    <a:pt x="15852" y="254"/>
                    <a:pt x="15599" y="1"/>
                    <a:pt x="1528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02" name="Google Shape;3202;p78"/>
            <p:cNvSpPr/>
            <p:nvPr/>
          </p:nvSpPr>
          <p:spPr>
            <a:xfrm>
              <a:off x="5756375" y="1803975"/>
              <a:ext cx="254100" cy="112925"/>
            </a:xfrm>
            <a:custGeom>
              <a:rect b="b" l="l" r="r" t="t"/>
              <a:pathLst>
                <a:path extrusionOk="0" h="4517" w="10164">
                  <a:moveTo>
                    <a:pt x="2259" y="0"/>
                  </a:moveTo>
                  <a:cubicBezTo>
                    <a:pt x="1636" y="0"/>
                    <a:pt x="1130" y="506"/>
                    <a:pt x="1130" y="1129"/>
                  </a:cubicBezTo>
                  <a:lnTo>
                    <a:pt x="1130" y="1695"/>
                  </a:lnTo>
                  <a:lnTo>
                    <a:pt x="2825" y="1695"/>
                  </a:lnTo>
                  <a:cubicBezTo>
                    <a:pt x="3136" y="1695"/>
                    <a:pt x="3389" y="1945"/>
                    <a:pt x="3389" y="2258"/>
                  </a:cubicBezTo>
                  <a:cubicBezTo>
                    <a:pt x="3389" y="2572"/>
                    <a:pt x="3136" y="2825"/>
                    <a:pt x="2825" y="2825"/>
                  </a:cubicBezTo>
                  <a:lnTo>
                    <a:pt x="567" y="2825"/>
                  </a:lnTo>
                  <a:cubicBezTo>
                    <a:pt x="254" y="2825"/>
                    <a:pt x="1" y="3075"/>
                    <a:pt x="1" y="3388"/>
                  </a:cubicBezTo>
                  <a:lnTo>
                    <a:pt x="1" y="3954"/>
                  </a:lnTo>
                  <a:cubicBezTo>
                    <a:pt x="1" y="4264"/>
                    <a:pt x="254" y="4517"/>
                    <a:pt x="567" y="4517"/>
                  </a:cubicBezTo>
                  <a:lnTo>
                    <a:pt x="9601" y="4517"/>
                  </a:lnTo>
                  <a:cubicBezTo>
                    <a:pt x="9911" y="4517"/>
                    <a:pt x="10164" y="4264"/>
                    <a:pt x="10164" y="3954"/>
                  </a:cubicBezTo>
                  <a:lnTo>
                    <a:pt x="10164" y="3388"/>
                  </a:lnTo>
                  <a:cubicBezTo>
                    <a:pt x="10164" y="3075"/>
                    <a:pt x="9911" y="2825"/>
                    <a:pt x="9601" y="2825"/>
                  </a:cubicBezTo>
                  <a:lnTo>
                    <a:pt x="7342" y="2825"/>
                  </a:lnTo>
                  <a:cubicBezTo>
                    <a:pt x="7029" y="2825"/>
                    <a:pt x="6776" y="2572"/>
                    <a:pt x="6776" y="2258"/>
                  </a:cubicBezTo>
                  <a:cubicBezTo>
                    <a:pt x="6776" y="1945"/>
                    <a:pt x="7029" y="1695"/>
                    <a:pt x="7342" y="1695"/>
                  </a:cubicBezTo>
                  <a:lnTo>
                    <a:pt x="9035" y="1695"/>
                  </a:lnTo>
                  <a:lnTo>
                    <a:pt x="9035" y="1129"/>
                  </a:lnTo>
                  <a:cubicBezTo>
                    <a:pt x="9035" y="506"/>
                    <a:pt x="8529" y="0"/>
                    <a:pt x="790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03" name="Google Shape;3203;p78"/>
            <p:cNvSpPr/>
            <p:nvPr/>
          </p:nvSpPr>
          <p:spPr>
            <a:xfrm>
              <a:off x="5843400" y="1537550"/>
              <a:ext cx="79975" cy="76125"/>
            </a:xfrm>
            <a:custGeom>
              <a:rect b="b" l="l" r="r" t="t"/>
              <a:pathLst>
                <a:path extrusionOk="0" h="3045" w="3199">
                  <a:moveTo>
                    <a:pt x="1603" y="0"/>
                  </a:moveTo>
                  <a:lnTo>
                    <a:pt x="1238" y="738"/>
                  </a:lnTo>
                  <a:cubicBezTo>
                    <a:pt x="1157" y="904"/>
                    <a:pt x="998" y="1018"/>
                    <a:pt x="814" y="1045"/>
                  </a:cubicBezTo>
                  <a:lnTo>
                    <a:pt x="1" y="1163"/>
                  </a:lnTo>
                  <a:lnTo>
                    <a:pt x="588" y="1735"/>
                  </a:lnTo>
                  <a:cubicBezTo>
                    <a:pt x="721" y="1864"/>
                    <a:pt x="784" y="2051"/>
                    <a:pt x="751" y="2235"/>
                  </a:cubicBezTo>
                  <a:lnTo>
                    <a:pt x="612" y="3045"/>
                  </a:lnTo>
                  <a:lnTo>
                    <a:pt x="1338" y="2662"/>
                  </a:lnTo>
                  <a:cubicBezTo>
                    <a:pt x="1421" y="2619"/>
                    <a:pt x="1511" y="2597"/>
                    <a:pt x="1601" y="2597"/>
                  </a:cubicBezTo>
                  <a:cubicBezTo>
                    <a:pt x="1691" y="2597"/>
                    <a:pt x="1781" y="2619"/>
                    <a:pt x="1862" y="2662"/>
                  </a:cubicBezTo>
                  <a:lnTo>
                    <a:pt x="2588" y="3045"/>
                  </a:lnTo>
                  <a:lnTo>
                    <a:pt x="2452" y="2235"/>
                  </a:lnTo>
                  <a:cubicBezTo>
                    <a:pt x="2419" y="2051"/>
                    <a:pt x="2479" y="1864"/>
                    <a:pt x="2612" y="1735"/>
                  </a:cubicBezTo>
                  <a:lnTo>
                    <a:pt x="3199" y="1163"/>
                  </a:lnTo>
                  <a:lnTo>
                    <a:pt x="2389" y="1045"/>
                  </a:lnTo>
                  <a:cubicBezTo>
                    <a:pt x="2205" y="1018"/>
                    <a:pt x="2045" y="904"/>
                    <a:pt x="1964" y="735"/>
                  </a:cubicBezTo>
                  <a:lnTo>
                    <a:pt x="1603"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204" name="Google Shape;3204;p78"/>
          <p:cNvGrpSpPr/>
          <p:nvPr/>
        </p:nvGrpSpPr>
        <p:grpSpPr>
          <a:xfrm>
            <a:off x="1661509" y="3559347"/>
            <a:ext cx="339306" cy="298186"/>
            <a:chOff x="2085450" y="2057100"/>
            <a:chExt cx="481900" cy="423500"/>
          </a:xfrm>
        </p:grpSpPr>
        <p:sp>
          <p:nvSpPr>
            <p:cNvPr id="3205" name="Google Shape;3205;p78"/>
            <p:cNvSpPr/>
            <p:nvPr/>
          </p:nvSpPr>
          <p:spPr>
            <a:xfrm>
              <a:off x="2085450" y="2061650"/>
              <a:ext cx="141250" cy="418950"/>
            </a:xfrm>
            <a:custGeom>
              <a:rect b="b" l="l" r="r" t="t"/>
              <a:pathLst>
                <a:path extrusionOk="0" h="16758" w="5650">
                  <a:moveTo>
                    <a:pt x="4305" y="6452"/>
                  </a:moveTo>
                  <a:cubicBezTo>
                    <a:pt x="4736" y="6452"/>
                    <a:pt x="5115" y="6999"/>
                    <a:pt x="4728" y="7411"/>
                  </a:cubicBezTo>
                  <a:cubicBezTo>
                    <a:pt x="4520" y="7631"/>
                    <a:pt x="4352" y="7887"/>
                    <a:pt x="4228" y="8164"/>
                  </a:cubicBezTo>
                  <a:cubicBezTo>
                    <a:pt x="4120" y="8402"/>
                    <a:pt x="3927" y="8502"/>
                    <a:pt x="3732" y="8502"/>
                  </a:cubicBezTo>
                  <a:cubicBezTo>
                    <a:pt x="3367" y="8502"/>
                    <a:pt x="2999" y="8150"/>
                    <a:pt x="3195" y="7703"/>
                  </a:cubicBezTo>
                  <a:cubicBezTo>
                    <a:pt x="3373" y="7312"/>
                    <a:pt x="3611" y="6951"/>
                    <a:pt x="3903" y="6637"/>
                  </a:cubicBezTo>
                  <a:cubicBezTo>
                    <a:pt x="4027" y="6506"/>
                    <a:pt x="4169" y="6452"/>
                    <a:pt x="4305" y="6452"/>
                  </a:cubicBezTo>
                  <a:close/>
                  <a:moveTo>
                    <a:pt x="2983" y="9449"/>
                  </a:moveTo>
                  <a:cubicBezTo>
                    <a:pt x="3331" y="9449"/>
                    <a:pt x="3684" y="9752"/>
                    <a:pt x="3539" y="10191"/>
                  </a:cubicBezTo>
                  <a:lnTo>
                    <a:pt x="3361" y="10727"/>
                  </a:lnTo>
                  <a:cubicBezTo>
                    <a:pt x="3270" y="10997"/>
                    <a:pt x="3059" y="11113"/>
                    <a:pt x="2845" y="11113"/>
                  </a:cubicBezTo>
                  <a:cubicBezTo>
                    <a:pt x="2498" y="11113"/>
                    <a:pt x="2143" y="10808"/>
                    <a:pt x="2289" y="10368"/>
                  </a:cubicBezTo>
                  <a:lnTo>
                    <a:pt x="2467" y="9832"/>
                  </a:lnTo>
                  <a:cubicBezTo>
                    <a:pt x="2558" y="9564"/>
                    <a:pt x="2770" y="9449"/>
                    <a:pt x="2983" y="9449"/>
                  </a:cubicBezTo>
                  <a:close/>
                  <a:moveTo>
                    <a:pt x="5649" y="1"/>
                  </a:moveTo>
                  <a:lnTo>
                    <a:pt x="356" y="2117"/>
                  </a:lnTo>
                  <a:cubicBezTo>
                    <a:pt x="142" y="2202"/>
                    <a:pt x="3" y="2410"/>
                    <a:pt x="3" y="2641"/>
                  </a:cubicBezTo>
                  <a:lnTo>
                    <a:pt x="3" y="16192"/>
                  </a:lnTo>
                  <a:cubicBezTo>
                    <a:pt x="1" y="16516"/>
                    <a:pt x="265" y="16758"/>
                    <a:pt x="564" y="16758"/>
                  </a:cubicBezTo>
                  <a:cubicBezTo>
                    <a:pt x="634" y="16758"/>
                    <a:pt x="706" y="16745"/>
                    <a:pt x="777" y="16716"/>
                  </a:cubicBezTo>
                  <a:lnTo>
                    <a:pt x="5649" y="14768"/>
                  </a:lnTo>
                  <a:lnTo>
                    <a:pt x="564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06" name="Google Shape;3206;p78"/>
            <p:cNvSpPr/>
            <p:nvPr/>
          </p:nvSpPr>
          <p:spPr>
            <a:xfrm>
              <a:off x="2254900" y="2061050"/>
              <a:ext cx="143050" cy="415650"/>
            </a:xfrm>
            <a:custGeom>
              <a:rect b="b" l="l" r="r" t="t"/>
              <a:pathLst>
                <a:path extrusionOk="0" h="16626" w="5722">
                  <a:moveTo>
                    <a:pt x="2504" y="6585"/>
                  </a:moveTo>
                  <a:cubicBezTo>
                    <a:pt x="2647" y="6585"/>
                    <a:pt x="2794" y="6645"/>
                    <a:pt x="2916" y="6788"/>
                  </a:cubicBezTo>
                  <a:cubicBezTo>
                    <a:pt x="3153" y="7068"/>
                    <a:pt x="3349" y="7378"/>
                    <a:pt x="3500" y="7709"/>
                  </a:cubicBezTo>
                  <a:cubicBezTo>
                    <a:pt x="3766" y="8258"/>
                    <a:pt x="3464" y="8654"/>
                    <a:pt x="3096" y="8654"/>
                  </a:cubicBezTo>
                  <a:cubicBezTo>
                    <a:pt x="2878" y="8654"/>
                    <a:pt x="2636" y="8515"/>
                    <a:pt x="2476" y="8185"/>
                  </a:cubicBezTo>
                  <a:cubicBezTo>
                    <a:pt x="2367" y="7947"/>
                    <a:pt x="2226" y="7724"/>
                    <a:pt x="2057" y="7523"/>
                  </a:cubicBezTo>
                  <a:cubicBezTo>
                    <a:pt x="1694" y="7098"/>
                    <a:pt x="2083" y="6585"/>
                    <a:pt x="2504" y="6585"/>
                  </a:cubicBezTo>
                  <a:close/>
                  <a:moveTo>
                    <a:pt x="1" y="0"/>
                  </a:moveTo>
                  <a:lnTo>
                    <a:pt x="1" y="5475"/>
                  </a:lnTo>
                  <a:cubicBezTo>
                    <a:pt x="217" y="5475"/>
                    <a:pt x="434" y="5496"/>
                    <a:pt x="648" y="5532"/>
                  </a:cubicBezTo>
                  <a:cubicBezTo>
                    <a:pt x="1334" y="5657"/>
                    <a:pt x="1201" y="6655"/>
                    <a:pt x="564" y="6655"/>
                  </a:cubicBezTo>
                  <a:cubicBezTo>
                    <a:pt x="525" y="6655"/>
                    <a:pt x="483" y="6651"/>
                    <a:pt x="440" y="6643"/>
                  </a:cubicBezTo>
                  <a:cubicBezTo>
                    <a:pt x="296" y="6622"/>
                    <a:pt x="148" y="6610"/>
                    <a:pt x="1" y="6604"/>
                  </a:cubicBezTo>
                  <a:lnTo>
                    <a:pt x="1" y="14744"/>
                  </a:lnTo>
                  <a:lnTo>
                    <a:pt x="5722" y="16626"/>
                  </a:lnTo>
                  <a:lnTo>
                    <a:pt x="5722" y="10395"/>
                  </a:lnTo>
                  <a:cubicBezTo>
                    <a:pt x="5704" y="10397"/>
                    <a:pt x="5684" y="10397"/>
                    <a:pt x="5661" y="10397"/>
                  </a:cubicBezTo>
                  <a:cubicBezTo>
                    <a:pt x="5400" y="10397"/>
                    <a:pt x="4871" y="10299"/>
                    <a:pt x="4388" y="10085"/>
                  </a:cubicBezTo>
                  <a:cubicBezTo>
                    <a:pt x="3793" y="9819"/>
                    <a:pt x="4068" y="8997"/>
                    <a:pt x="4603" y="8997"/>
                  </a:cubicBezTo>
                  <a:cubicBezTo>
                    <a:pt x="4680" y="8997"/>
                    <a:pt x="4763" y="9014"/>
                    <a:pt x="4849" y="9052"/>
                  </a:cubicBezTo>
                  <a:cubicBezTo>
                    <a:pt x="5123" y="9176"/>
                    <a:pt x="5418" y="9251"/>
                    <a:pt x="5722" y="9275"/>
                  </a:cubicBezTo>
                  <a:lnTo>
                    <a:pt x="5722" y="1882"/>
                  </a:lnTo>
                  <a:lnTo>
                    <a:pt x="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07" name="Google Shape;3207;p78"/>
            <p:cNvSpPr/>
            <p:nvPr/>
          </p:nvSpPr>
          <p:spPr>
            <a:xfrm>
              <a:off x="2426175" y="2057100"/>
              <a:ext cx="141175" cy="418925"/>
            </a:xfrm>
            <a:custGeom>
              <a:rect b="b" l="l" r="r" t="t"/>
              <a:pathLst>
                <a:path extrusionOk="0" h="16757" w="5647">
                  <a:moveTo>
                    <a:pt x="2800" y="5647"/>
                  </a:moveTo>
                  <a:cubicBezTo>
                    <a:pt x="3154" y="5647"/>
                    <a:pt x="3516" y="5968"/>
                    <a:pt x="3349" y="6410"/>
                  </a:cubicBezTo>
                  <a:lnTo>
                    <a:pt x="3153" y="6937"/>
                  </a:lnTo>
                  <a:cubicBezTo>
                    <a:pt x="3055" y="7196"/>
                    <a:pt x="2850" y="7305"/>
                    <a:pt x="2643" y="7305"/>
                  </a:cubicBezTo>
                  <a:cubicBezTo>
                    <a:pt x="2288" y="7305"/>
                    <a:pt x="1929" y="6984"/>
                    <a:pt x="2096" y="6539"/>
                  </a:cubicBezTo>
                  <a:lnTo>
                    <a:pt x="2295" y="6012"/>
                  </a:lnTo>
                  <a:cubicBezTo>
                    <a:pt x="2390" y="5755"/>
                    <a:pt x="2594" y="5647"/>
                    <a:pt x="2800" y="5647"/>
                  </a:cubicBezTo>
                  <a:close/>
                  <a:moveTo>
                    <a:pt x="1700" y="8178"/>
                  </a:moveTo>
                  <a:cubicBezTo>
                    <a:pt x="2108" y="8178"/>
                    <a:pt x="2500" y="8655"/>
                    <a:pt x="2168" y="9090"/>
                  </a:cubicBezTo>
                  <a:cubicBezTo>
                    <a:pt x="1906" y="9433"/>
                    <a:pt x="1587" y="9725"/>
                    <a:pt x="1226" y="9960"/>
                  </a:cubicBezTo>
                  <a:cubicBezTo>
                    <a:pt x="1118" y="10030"/>
                    <a:pt x="1011" y="10060"/>
                    <a:pt x="911" y="10060"/>
                  </a:cubicBezTo>
                  <a:cubicBezTo>
                    <a:pt x="424" y="10060"/>
                    <a:pt x="97" y="9344"/>
                    <a:pt x="612" y="9012"/>
                  </a:cubicBezTo>
                  <a:cubicBezTo>
                    <a:pt x="867" y="8849"/>
                    <a:pt x="1090" y="8641"/>
                    <a:pt x="1274" y="8403"/>
                  </a:cubicBezTo>
                  <a:cubicBezTo>
                    <a:pt x="1394" y="8244"/>
                    <a:pt x="1548" y="8178"/>
                    <a:pt x="1700" y="8178"/>
                  </a:cubicBezTo>
                  <a:close/>
                  <a:moveTo>
                    <a:pt x="5080" y="0"/>
                  </a:moveTo>
                  <a:cubicBezTo>
                    <a:pt x="5010" y="0"/>
                    <a:pt x="4939" y="13"/>
                    <a:pt x="4869" y="41"/>
                  </a:cubicBezTo>
                  <a:lnTo>
                    <a:pt x="0" y="1989"/>
                  </a:lnTo>
                  <a:lnTo>
                    <a:pt x="0" y="16756"/>
                  </a:lnTo>
                  <a:lnTo>
                    <a:pt x="5291" y="14640"/>
                  </a:lnTo>
                  <a:cubicBezTo>
                    <a:pt x="5505" y="14555"/>
                    <a:pt x="5646" y="14347"/>
                    <a:pt x="5646" y="14116"/>
                  </a:cubicBezTo>
                  <a:lnTo>
                    <a:pt x="5646" y="565"/>
                  </a:lnTo>
                  <a:cubicBezTo>
                    <a:pt x="5644" y="240"/>
                    <a:pt x="5378" y="0"/>
                    <a:pt x="508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208" name="Google Shape;3208;p78"/>
          <p:cNvGrpSpPr/>
          <p:nvPr/>
        </p:nvGrpSpPr>
        <p:grpSpPr>
          <a:xfrm>
            <a:off x="2089442" y="3582592"/>
            <a:ext cx="339306" cy="251698"/>
            <a:chOff x="2678275" y="2090100"/>
            <a:chExt cx="481900" cy="357475"/>
          </a:xfrm>
        </p:grpSpPr>
        <p:sp>
          <p:nvSpPr>
            <p:cNvPr id="3209" name="Google Shape;3209;p78"/>
            <p:cNvSpPr/>
            <p:nvPr/>
          </p:nvSpPr>
          <p:spPr>
            <a:xfrm>
              <a:off x="2899450" y="2249100"/>
              <a:ext cx="39550" cy="39550"/>
            </a:xfrm>
            <a:custGeom>
              <a:rect b="b" l="l" r="r" t="t"/>
              <a:pathLst>
                <a:path extrusionOk="0" h="1582" w="1582">
                  <a:moveTo>
                    <a:pt x="793" y="1"/>
                  </a:moveTo>
                  <a:cubicBezTo>
                    <a:pt x="356" y="1"/>
                    <a:pt x="1" y="353"/>
                    <a:pt x="1" y="790"/>
                  </a:cubicBezTo>
                  <a:cubicBezTo>
                    <a:pt x="1" y="1226"/>
                    <a:pt x="356" y="1581"/>
                    <a:pt x="793" y="1581"/>
                  </a:cubicBezTo>
                  <a:cubicBezTo>
                    <a:pt x="1227" y="1581"/>
                    <a:pt x="1582" y="1226"/>
                    <a:pt x="1582" y="790"/>
                  </a:cubicBezTo>
                  <a:cubicBezTo>
                    <a:pt x="1582" y="353"/>
                    <a:pt x="1227" y="1"/>
                    <a:pt x="79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10" name="Google Shape;3210;p78"/>
            <p:cNvSpPr/>
            <p:nvPr/>
          </p:nvSpPr>
          <p:spPr>
            <a:xfrm>
              <a:off x="3092400" y="2249100"/>
              <a:ext cx="39550" cy="39550"/>
            </a:xfrm>
            <a:custGeom>
              <a:rect b="b" l="l" r="r" t="t"/>
              <a:pathLst>
                <a:path extrusionOk="0" h="1582" w="1582">
                  <a:moveTo>
                    <a:pt x="790" y="1"/>
                  </a:moveTo>
                  <a:cubicBezTo>
                    <a:pt x="353" y="1"/>
                    <a:pt x="1" y="353"/>
                    <a:pt x="1" y="790"/>
                  </a:cubicBezTo>
                  <a:cubicBezTo>
                    <a:pt x="1" y="1226"/>
                    <a:pt x="353" y="1581"/>
                    <a:pt x="790" y="1581"/>
                  </a:cubicBezTo>
                  <a:cubicBezTo>
                    <a:pt x="1226" y="1581"/>
                    <a:pt x="1582" y="1226"/>
                    <a:pt x="1582" y="790"/>
                  </a:cubicBezTo>
                  <a:cubicBezTo>
                    <a:pt x="1582" y="353"/>
                    <a:pt x="1226" y="1"/>
                    <a:pt x="79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11" name="Google Shape;3211;p78"/>
            <p:cNvSpPr/>
            <p:nvPr/>
          </p:nvSpPr>
          <p:spPr>
            <a:xfrm>
              <a:off x="2678350" y="2389425"/>
              <a:ext cx="481825" cy="58150"/>
            </a:xfrm>
            <a:custGeom>
              <a:rect b="b" l="l" r="r" t="t"/>
              <a:pathLst>
                <a:path extrusionOk="0" h="2326" w="19273">
                  <a:moveTo>
                    <a:pt x="1" y="1"/>
                  </a:moveTo>
                  <a:lnTo>
                    <a:pt x="1" y="1759"/>
                  </a:lnTo>
                  <a:cubicBezTo>
                    <a:pt x="1" y="2072"/>
                    <a:pt x="251" y="2325"/>
                    <a:pt x="564" y="2325"/>
                  </a:cubicBezTo>
                  <a:lnTo>
                    <a:pt x="18707" y="2325"/>
                  </a:lnTo>
                  <a:cubicBezTo>
                    <a:pt x="19020" y="2325"/>
                    <a:pt x="19273" y="2072"/>
                    <a:pt x="19273" y="1759"/>
                  </a:cubicBezTo>
                  <a:lnTo>
                    <a:pt x="1927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12" name="Google Shape;3212;p78"/>
            <p:cNvSpPr/>
            <p:nvPr/>
          </p:nvSpPr>
          <p:spPr>
            <a:xfrm>
              <a:off x="2706600" y="2249100"/>
              <a:ext cx="39550" cy="39550"/>
            </a:xfrm>
            <a:custGeom>
              <a:rect b="b" l="l" r="r" t="t"/>
              <a:pathLst>
                <a:path extrusionOk="0" h="1582" w="1582">
                  <a:moveTo>
                    <a:pt x="789" y="1"/>
                  </a:moveTo>
                  <a:cubicBezTo>
                    <a:pt x="352" y="1"/>
                    <a:pt x="0" y="353"/>
                    <a:pt x="0" y="790"/>
                  </a:cubicBezTo>
                  <a:cubicBezTo>
                    <a:pt x="0" y="1226"/>
                    <a:pt x="352" y="1581"/>
                    <a:pt x="789" y="1581"/>
                  </a:cubicBezTo>
                  <a:cubicBezTo>
                    <a:pt x="1226" y="1581"/>
                    <a:pt x="1581" y="1226"/>
                    <a:pt x="1581" y="790"/>
                  </a:cubicBezTo>
                  <a:cubicBezTo>
                    <a:pt x="1581" y="353"/>
                    <a:pt x="1226" y="1"/>
                    <a:pt x="78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13" name="Google Shape;3213;p78"/>
            <p:cNvSpPr/>
            <p:nvPr/>
          </p:nvSpPr>
          <p:spPr>
            <a:xfrm>
              <a:off x="2678275" y="2090100"/>
              <a:ext cx="481900" cy="271125"/>
            </a:xfrm>
            <a:custGeom>
              <a:rect b="b" l="l" r="r" t="t"/>
              <a:pathLst>
                <a:path extrusionOk="0" h="10845" w="19276">
                  <a:moveTo>
                    <a:pt x="9638" y="5229"/>
                  </a:moveTo>
                  <a:cubicBezTo>
                    <a:pt x="9885" y="5229"/>
                    <a:pt x="10134" y="5277"/>
                    <a:pt x="10372" y="5376"/>
                  </a:cubicBezTo>
                  <a:cubicBezTo>
                    <a:pt x="11091" y="5674"/>
                    <a:pt x="11558" y="6373"/>
                    <a:pt x="11558" y="7150"/>
                  </a:cubicBezTo>
                  <a:cubicBezTo>
                    <a:pt x="11558" y="8209"/>
                    <a:pt x="10697" y="9068"/>
                    <a:pt x="9640" y="9071"/>
                  </a:cubicBezTo>
                  <a:cubicBezTo>
                    <a:pt x="8863" y="9071"/>
                    <a:pt x="8161" y="8601"/>
                    <a:pt x="7866" y="7884"/>
                  </a:cubicBezTo>
                  <a:cubicBezTo>
                    <a:pt x="7568" y="7168"/>
                    <a:pt x="7731" y="6343"/>
                    <a:pt x="8282" y="5791"/>
                  </a:cubicBezTo>
                  <a:cubicBezTo>
                    <a:pt x="8648" y="5425"/>
                    <a:pt x="9139" y="5229"/>
                    <a:pt x="9638" y="5229"/>
                  </a:cubicBezTo>
                  <a:close/>
                  <a:moveTo>
                    <a:pt x="571" y="1"/>
                  </a:moveTo>
                  <a:cubicBezTo>
                    <a:pt x="281" y="1"/>
                    <a:pt x="3" y="226"/>
                    <a:pt x="1" y="567"/>
                  </a:cubicBezTo>
                  <a:lnTo>
                    <a:pt x="1" y="7150"/>
                  </a:lnTo>
                  <a:cubicBezTo>
                    <a:pt x="1" y="6373"/>
                    <a:pt x="471" y="5674"/>
                    <a:pt x="1187" y="5376"/>
                  </a:cubicBezTo>
                  <a:cubicBezTo>
                    <a:pt x="1425" y="5277"/>
                    <a:pt x="1674" y="5229"/>
                    <a:pt x="1921" y="5229"/>
                  </a:cubicBezTo>
                  <a:cubicBezTo>
                    <a:pt x="2420" y="5229"/>
                    <a:pt x="2912" y="5425"/>
                    <a:pt x="3280" y="5791"/>
                  </a:cubicBezTo>
                  <a:cubicBezTo>
                    <a:pt x="3828" y="6343"/>
                    <a:pt x="3994" y="7168"/>
                    <a:pt x="3696" y="7884"/>
                  </a:cubicBezTo>
                  <a:cubicBezTo>
                    <a:pt x="3398" y="8601"/>
                    <a:pt x="2699" y="9071"/>
                    <a:pt x="1922" y="9071"/>
                  </a:cubicBezTo>
                  <a:cubicBezTo>
                    <a:pt x="862" y="9068"/>
                    <a:pt x="4" y="8209"/>
                    <a:pt x="1" y="7150"/>
                  </a:cubicBezTo>
                  <a:lnTo>
                    <a:pt x="1" y="10844"/>
                  </a:lnTo>
                  <a:lnTo>
                    <a:pt x="19276" y="10844"/>
                  </a:lnTo>
                  <a:lnTo>
                    <a:pt x="19276" y="7150"/>
                  </a:lnTo>
                  <a:cubicBezTo>
                    <a:pt x="19276" y="7926"/>
                    <a:pt x="18806" y="8625"/>
                    <a:pt x="18089" y="8923"/>
                  </a:cubicBezTo>
                  <a:cubicBezTo>
                    <a:pt x="17852" y="9022"/>
                    <a:pt x="17603" y="9070"/>
                    <a:pt x="17356" y="9070"/>
                  </a:cubicBezTo>
                  <a:cubicBezTo>
                    <a:pt x="16857" y="9070"/>
                    <a:pt x="16365" y="8874"/>
                    <a:pt x="15997" y="8508"/>
                  </a:cubicBezTo>
                  <a:cubicBezTo>
                    <a:pt x="15449" y="7957"/>
                    <a:pt x="15283" y="7131"/>
                    <a:pt x="15581" y="6415"/>
                  </a:cubicBezTo>
                  <a:cubicBezTo>
                    <a:pt x="15879" y="5698"/>
                    <a:pt x="16578" y="5231"/>
                    <a:pt x="17355" y="5231"/>
                  </a:cubicBezTo>
                  <a:cubicBezTo>
                    <a:pt x="18415" y="5231"/>
                    <a:pt x="19273" y="6090"/>
                    <a:pt x="19276" y="7150"/>
                  </a:cubicBezTo>
                  <a:lnTo>
                    <a:pt x="19276" y="567"/>
                  </a:lnTo>
                  <a:cubicBezTo>
                    <a:pt x="19276" y="341"/>
                    <a:pt x="19137" y="133"/>
                    <a:pt x="18927" y="46"/>
                  </a:cubicBezTo>
                  <a:cubicBezTo>
                    <a:pt x="18857" y="17"/>
                    <a:pt x="18783" y="2"/>
                    <a:pt x="18709" y="2"/>
                  </a:cubicBezTo>
                  <a:cubicBezTo>
                    <a:pt x="18564" y="2"/>
                    <a:pt x="18420" y="58"/>
                    <a:pt x="18312" y="166"/>
                  </a:cubicBezTo>
                  <a:lnTo>
                    <a:pt x="14783" y="3641"/>
                  </a:lnTo>
                  <a:lnTo>
                    <a:pt x="9971" y="112"/>
                  </a:lnTo>
                  <a:cubicBezTo>
                    <a:pt x="9871" y="38"/>
                    <a:pt x="9754" y="1"/>
                    <a:pt x="9636" y="1"/>
                  </a:cubicBezTo>
                  <a:cubicBezTo>
                    <a:pt x="9517" y="1"/>
                    <a:pt x="9397" y="39"/>
                    <a:pt x="9297" y="115"/>
                  </a:cubicBezTo>
                  <a:lnTo>
                    <a:pt x="4656" y="3641"/>
                  </a:lnTo>
                  <a:lnTo>
                    <a:pt x="952" y="154"/>
                  </a:lnTo>
                  <a:cubicBezTo>
                    <a:pt x="840" y="48"/>
                    <a:pt x="704" y="1"/>
                    <a:pt x="57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214" name="Google Shape;3214;p78"/>
          <p:cNvGrpSpPr/>
          <p:nvPr/>
        </p:nvGrpSpPr>
        <p:grpSpPr>
          <a:xfrm>
            <a:off x="2566646" y="3594790"/>
            <a:ext cx="219345" cy="227301"/>
            <a:chOff x="3357325" y="2093500"/>
            <a:chExt cx="311525" cy="322825"/>
          </a:xfrm>
        </p:grpSpPr>
        <p:sp>
          <p:nvSpPr>
            <p:cNvPr id="3215" name="Google Shape;3215;p78"/>
            <p:cNvSpPr/>
            <p:nvPr/>
          </p:nvSpPr>
          <p:spPr>
            <a:xfrm>
              <a:off x="3357325" y="2210550"/>
              <a:ext cx="85700" cy="205775"/>
            </a:xfrm>
            <a:custGeom>
              <a:rect b="b" l="l" r="r" t="t"/>
              <a:pathLst>
                <a:path extrusionOk="0" h="8231" w="3428">
                  <a:moveTo>
                    <a:pt x="566" y="1"/>
                  </a:moveTo>
                  <a:cubicBezTo>
                    <a:pt x="253" y="1"/>
                    <a:pt x="0" y="251"/>
                    <a:pt x="0" y="564"/>
                  </a:cubicBezTo>
                  <a:lnTo>
                    <a:pt x="0" y="7664"/>
                  </a:lnTo>
                  <a:cubicBezTo>
                    <a:pt x="0" y="7978"/>
                    <a:pt x="253" y="8231"/>
                    <a:pt x="566" y="8231"/>
                  </a:cubicBezTo>
                  <a:lnTo>
                    <a:pt x="2861" y="8231"/>
                  </a:lnTo>
                  <a:cubicBezTo>
                    <a:pt x="3174" y="8231"/>
                    <a:pt x="3427" y="7978"/>
                    <a:pt x="3427" y="7664"/>
                  </a:cubicBezTo>
                  <a:lnTo>
                    <a:pt x="3427" y="564"/>
                  </a:lnTo>
                  <a:cubicBezTo>
                    <a:pt x="3427" y="251"/>
                    <a:pt x="3174" y="1"/>
                    <a:pt x="286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16" name="Google Shape;3216;p78"/>
            <p:cNvSpPr/>
            <p:nvPr/>
          </p:nvSpPr>
          <p:spPr>
            <a:xfrm>
              <a:off x="3471225" y="2152075"/>
              <a:ext cx="84725" cy="264250"/>
            </a:xfrm>
            <a:custGeom>
              <a:rect b="b" l="l" r="r" t="t"/>
              <a:pathLst>
                <a:path extrusionOk="0" h="10570" w="3389">
                  <a:moveTo>
                    <a:pt x="563" y="0"/>
                  </a:moveTo>
                  <a:cubicBezTo>
                    <a:pt x="253" y="0"/>
                    <a:pt x="0" y="250"/>
                    <a:pt x="0" y="563"/>
                  </a:cubicBezTo>
                  <a:lnTo>
                    <a:pt x="0" y="10003"/>
                  </a:lnTo>
                  <a:cubicBezTo>
                    <a:pt x="0" y="10317"/>
                    <a:pt x="253" y="10570"/>
                    <a:pt x="563" y="10570"/>
                  </a:cubicBezTo>
                  <a:lnTo>
                    <a:pt x="2822" y="10570"/>
                  </a:lnTo>
                  <a:cubicBezTo>
                    <a:pt x="3135" y="10570"/>
                    <a:pt x="3388" y="10317"/>
                    <a:pt x="3388" y="10003"/>
                  </a:cubicBezTo>
                  <a:lnTo>
                    <a:pt x="3388" y="563"/>
                  </a:lnTo>
                  <a:cubicBezTo>
                    <a:pt x="3388" y="250"/>
                    <a:pt x="3135" y="0"/>
                    <a:pt x="282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17" name="Google Shape;3217;p78"/>
            <p:cNvSpPr/>
            <p:nvPr/>
          </p:nvSpPr>
          <p:spPr>
            <a:xfrm>
              <a:off x="3584150" y="2093500"/>
              <a:ext cx="84700" cy="322825"/>
            </a:xfrm>
            <a:custGeom>
              <a:rect b="b" l="l" r="r" t="t"/>
              <a:pathLst>
                <a:path extrusionOk="0" h="12913" w="3388">
                  <a:moveTo>
                    <a:pt x="563" y="0"/>
                  </a:moveTo>
                  <a:cubicBezTo>
                    <a:pt x="253" y="0"/>
                    <a:pt x="0" y="253"/>
                    <a:pt x="0" y="566"/>
                  </a:cubicBezTo>
                  <a:lnTo>
                    <a:pt x="0" y="12346"/>
                  </a:lnTo>
                  <a:cubicBezTo>
                    <a:pt x="0" y="12660"/>
                    <a:pt x="253" y="12913"/>
                    <a:pt x="563" y="12913"/>
                  </a:cubicBezTo>
                  <a:lnTo>
                    <a:pt x="2822" y="12913"/>
                  </a:lnTo>
                  <a:cubicBezTo>
                    <a:pt x="3135" y="12913"/>
                    <a:pt x="3388" y="12660"/>
                    <a:pt x="3388" y="12346"/>
                  </a:cubicBezTo>
                  <a:lnTo>
                    <a:pt x="3388" y="566"/>
                  </a:lnTo>
                  <a:cubicBezTo>
                    <a:pt x="3388" y="253"/>
                    <a:pt x="3135" y="0"/>
                    <a:pt x="282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3218" name="Google Shape;3218;p78"/>
          <p:cNvSpPr/>
          <p:nvPr/>
        </p:nvSpPr>
        <p:spPr>
          <a:xfrm>
            <a:off x="2921919" y="3550464"/>
            <a:ext cx="333673" cy="315824"/>
          </a:xfrm>
          <a:custGeom>
            <a:rect b="b" l="l" r="r" t="t"/>
            <a:pathLst>
              <a:path extrusionOk="0" h="17942" w="18956">
                <a:moveTo>
                  <a:pt x="6270" y="9375"/>
                </a:moveTo>
                <a:lnTo>
                  <a:pt x="6267" y="16812"/>
                </a:lnTo>
                <a:lnTo>
                  <a:pt x="1130" y="16812"/>
                </a:lnTo>
                <a:lnTo>
                  <a:pt x="1130" y="13545"/>
                </a:lnTo>
                <a:lnTo>
                  <a:pt x="6270" y="9375"/>
                </a:lnTo>
                <a:close/>
                <a:moveTo>
                  <a:pt x="7399" y="9116"/>
                </a:moveTo>
                <a:lnTo>
                  <a:pt x="12103" y="11534"/>
                </a:lnTo>
                <a:lnTo>
                  <a:pt x="12100" y="16812"/>
                </a:lnTo>
                <a:lnTo>
                  <a:pt x="7399" y="16812"/>
                </a:lnTo>
                <a:lnTo>
                  <a:pt x="7399" y="9116"/>
                </a:lnTo>
                <a:close/>
                <a:moveTo>
                  <a:pt x="564" y="1"/>
                </a:moveTo>
                <a:cubicBezTo>
                  <a:pt x="251" y="1"/>
                  <a:pt x="1" y="254"/>
                  <a:pt x="1" y="564"/>
                </a:cubicBezTo>
                <a:lnTo>
                  <a:pt x="1" y="13274"/>
                </a:lnTo>
                <a:lnTo>
                  <a:pt x="1" y="17376"/>
                </a:lnTo>
                <a:cubicBezTo>
                  <a:pt x="1" y="17689"/>
                  <a:pt x="251" y="17942"/>
                  <a:pt x="564" y="17942"/>
                </a:cubicBezTo>
                <a:lnTo>
                  <a:pt x="18324" y="17942"/>
                </a:lnTo>
                <a:cubicBezTo>
                  <a:pt x="18637" y="17942"/>
                  <a:pt x="18890" y="17689"/>
                  <a:pt x="18890" y="17376"/>
                </a:cubicBezTo>
                <a:cubicBezTo>
                  <a:pt x="18890" y="17062"/>
                  <a:pt x="18637" y="16812"/>
                  <a:pt x="18324" y="16812"/>
                </a:cubicBezTo>
                <a:lnTo>
                  <a:pt x="13232" y="16812"/>
                </a:lnTo>
                <a:lnTo>
                  <a:pt x="13232" y="11425"/>
                </a:lnTo>
                <a:lnTo>
                  <a:pt x="16210" y="8444"/>
                </a:lnTo>
                <a:lnTo>
                  <a:pt x="17400" y="9634"/>
                </a:lnTo>
                <a:cubicBezTo>
                  <a:pt x="17514" y="9748"/>
                  <a:pt x="17656" y="9799"/>
                  <a:pt x="17796" y="9799"/>
                </a:cubicBezTo>
                <a:cubicBezTo>
                  <a:pt x="18059" y="9799"/>
                  <a:pt x="18314" y="9616"/>
                  <a:pt x="18357" y="9317"/>
                </a:cubicBezTo>
                <a:lnTo>
                  <a:pt x="18905" y="5592"/>
                </a:lnTo>
                <a:cubicBezTo>
                  <a:pt x="18955" y="5247"/>
                  <a:pt x="18683" y="4948"/>
                  <a:pt x="18347" y="4948"/>
                </a:cubicBezTo>
                <a:cubicBezTo>
                  <a:pt x="18320" y="4948"/>
                  <a:pt x="18292" y="4950"/>
                  <a:pt x="18264" y="4954"/>
                </a:cubicBezTo>
                <a:lnTo>
                  <a:pt x="14539" y="5502"/>
                </a:lnTo>
                <a:cubicBezTo>
                  <a:pt x="14078" y="5568"/>
                  <a:pt x="13895" y="6132"/>
                  <a:pt x="14223" y="6460"/>
                </a:cubicBezTo>
                <a:lnTo>
                  <a:pt x="15412" y="7649"/>
                </a:lnTo>
                <a:lnTo>
                  <a:pt x="12558" y="10501"/>
                </a:lnTo>
                <a:lnTo>
                  <a:pt x="7092" y="7688"/>
                </a:lnTo>
                <a:lnTo>
                  <a:pt x="7059" y="7673"/>
                </a:lnTo>
                <a:lnTo>
                  <a:pt x="7044" y="7667"/>
                </a:lnTo>
                <a:cubicBezTo>
                  <a:pt x="7032" y="7661"/>
                  <a:pt x="7020" y="7658"/>
                  <a:pt x="7008" y="7655"/>
                </a:cubicBezTo>
                <a:cubicBezTo>
                  <a:pt x="7002" y="7652"/>
                  <a:pt x="6996" y="7649"/>
                  <a:pt x="6990" y="7649"/>
                </a:cubicBezTo>
                <a:lnTo>
                  <a:pt x="6957" y="7640"/>
                </a:lnTo>
                <a:lnTo>
                  <a:pt x="6942" y="7637"/>
                </a:lnTo>
                <a:cubicBezTo>
                  <a:pt x="6926" y="7634"/>
                  <a:pt x="6908" y="7631"/>
                  <a:pt x="6893" y="7628"/>
                </a:cubicBezTo>
                <a:lnTo>
                  <a:pt x="6770" y="7628"/>
                </a:lnTo>
                <a:cubicBezTo>
                  <a:pt x="6758" y="7631"/>
                  <a:pt x="6743" y="7634"/>
                  <a:pt x="6728" y="7637"/>
                </a:cubicBezTo>
                <a:lnTo>
                  <a:pt x="6710" y="7640"/>
                </a:lnTo>
                <a:lnTo>
                  <a:pt x="6680" y="7649"/>
                </a:lnTo>
                <a:lnTo>
                  <a:pt x="6658" y="7652"/>
                </a:lnTo>
                <a:cubicBezTo>
                  <a:pt x="6646" y="7658"/>
                  <a:pt x="6631" y="7664"/>
                  <a:pt x="6616" y="7670"/>
                </a:cubicBezTo>
                <a:cubicBezTo>
                  <a:pt x="6610" y="7670"/>
                  <a:pt x="6607" y="7673"/>
                  <a:pt x="6601" y="7676"/>
                </a:cubicBezTo>
                <a:cubicBezTo>
                  <a:pt x="6595" y="7679"/>
                  <a:pt x="6583" y="7685"/>
                  <a:pt x="6574" y="7688"/>
                </a:cubicBezTo>
                <a:lnTo>
                  <a:pt x="6556" y="7700"/>
                </a:lnTo>
                <a:cubicBezTo>
                  <a:pt x="6547" y="7703"/>
                  <a:pt x="6538" y="7709"/>
                  <a:pt x="6529" y="7715"/>
                </a:cubicBezTo>
                <a:lnTo>
                  <a:pt x="6514" y="7724"/>
                </a:lnTo>
                <a:cubicBezTo>
                  <a:pt x="6502" y="7733"/>
                  <a:pt x="6490" y="7743"/>
                  <a:pt x="6475" y="7752"/>
                </a:cubicBezTo>
                <a:lnTo>
                  <a:pt x="6475" y="7755"/>
                </a:lnTo>
                <a:lnTo>
                  <a:pt x="1130" y="12091"/>
                </a:lnTo>
                <a:lnTo>
                  <a:pt x="1130" y="564"/>
                </a:lnTo>
                <a:cubicBezTo>
                  <a:pt x="1130" y="254"/>
                  <a:pt x="877" y="1"/>
                  <a:pt x="56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3219" name="Google Shape;3219;p78"/>
          <p:cNvGrpSpPr/>
          <p:nvPr/>
        </p:nvGrpSpPr>
        <p:grpSpPr>
          <a:xfrm>
            <a:off x="3360836" y="3538814"/>
            <a:ext cx="292078" cy="339253"/>
            <a:chOff x="4492800" y="2027925"/>
            <a:chExt cx="414825" cy="481825"/>
          </a:xfrm>
        </p:grpSpPr>
        <p:sp>
          <p:nvSpPr>
            <p:cNvPr id="3220" name="Google Shape;3220;p78"/>
            <p:cNvSpPr/>
            <p:nvPr/>
          </p:nvSpPr>
          <p:spPr>
            <a:xfrm>
              <a:off x="4492800" y="2027925"/>
              <a:ext cx="54600" cy="481825"/>
            </a:xfrm>
            <a:custGeom>
              <a:rect b="b" l="l" r="r" t="t"/>
              <a:pathLst>
                <a:path extrusionOk="0" h="19273" w="2184">
                  <a:moveTo>
                    <a:pt x="912" y="1"/>
                  </a:moveTo>
                  <a:cubicBezTo>
                    <a:pt x="407" y="1"/>
                    <a:pt x="0" y="407"/>
                    <a:pt x="0" y="913"/>
                  </a:cubicBezTo>
                  <a:lnTo>
                    <a:pt x="0" y="18360"/>
                  </a:lnTo>
                  <a:cubicBezTo>
                    <a:pt x="0" y="18866"/>
                    <a:pt x="407" y="19273"/>
                    <a:pt x="912" y="19273"/>
                  </a:cubicBezTo>
                  <a:lnTo>
                    <a:pt x="1271" y="19273"/>
                  </a:lnTo>
                  <a:cubicBezTo>
                    <a:pt x="1777" y="19273"/>
                    <a:pt x="2183" y="18866"/>
                    <a:pt x="2183" y="18360"/>
                  </a:cubicBezTo>
                  <a:lnTo>
                    <a:pt x="2183" y="913"/>
                  </a:lnTo>
                  <a:cubicBezTo>
                    <a:pt x="2183" y="407"/>
                    <a:pt x="1777" y="1"/>
                    <a:pt x="127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21" name="Google Shape;3221;p78"/>
            <p:cNvSpPr/>
            <p:nvPr/>
          </p:nvSpPr>
          <p:spPr>
            <a:xfrm>
              <a:off x="4575600" y="2051425"/>
              <a:ext cx="332025" cy="262450"/>
            </a:xfrm>
            <a:custGeom>
              <a:rect b="b" l="l" r="r" t="t"/>
              <a:pathLst>
                <a:path extrusionOk="0" h="10498" w="13281">
                  <a:moveTo>
                    <a:pt x="0" y="0"/>
                  </a:moveTo>
                  <a:lnTo>
                    <a:pt x="0" y="10497"/>
                  </a:lnTo>
                  <a:lnTo>
                    <a:pt x="12485" y="10497"/>
                  </a:lnTo>
                  <a:cubicBezTo>
                    <a:pt x="13006" y="10494"/>
                    <a:pt x="13280" y="9874"/>
                    <a:pt x="12925" y="9488"/>
                  </a:cubicBezTo>
                  <a:lnTo>
                    <a:pt x="9010" y="5249"/>
                  </a:lnTo>
                  <a:lnTo>
                    <a:pt x="12925" y="1006"/>
                  </a:lnTo>
                  <a:cubicBezTo>
                    <a:pt x="13280" y="620"/>
                    <a:pt x="13006" y="0"/>
                    <a:pt x="1248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222" name="Google Shape;3222;p78"/>
          <p:cNvGrpSpPr/>
          <p:nvPr/>
        </p:nvGrpSpPr>
        <p:grpSpPr>
          <a:xfrm>
            <a:off x="3759928" y="3538805"/>
            <a:ext cx="339200" cy="339271"/>
            <a:chOff x="5049725" y="2027900"/>
            <a:chExt cx="481750" cy="481850"/>
          </a:xfrm>
        </p:grpSpPr>
        <p:sp>
          <p:nvSpPr>
            <p:cNvPr id="3223" name="Google Shape;3223;p78"/>
            <p:cNvSpPr/>
            <p:nvPr/>
          </p:nvSpPr>
          <p:spPr>
            <a:xfrm>
              <a:off x="5191775" y="2394925"/>
              <a:ext cx="197625" cy="114825"/>
            </a:xfrm>
            <a:custGeom>
              <a:rect b="b" l="l" r="r" t="t"/>
              <a:pathLst>
                <a:path extrusionOk="0" h="4593" w="7905">
                  <a:moveTo>
                    <a:pt x="0" y="0"/>
                  </a:moveTo>
                  <a:lnTo>
                    <a:pt x="0" y="566"/>
                  </a:lnTo>
                  <a:cubicBezTo>
                    <a:pt x="3" y="1298"/>
                    <a:pt x="479" y="1949"/>
                    <a:pt x="1178" y="2171"/>
                  </a:cubicBezTo>
                  <a:cubicBezTo>
                    <a:pt x="1407" y="3502"/>
                    <a:pt x="2560" y="4593"/>
                    <a:pt x="3954" y="4593"/>
                  </a:cubicBezTo>
                  <a:cubicBezTo>
                    <a:pt x="5345" y="4593"/>
                    <a:pt x="6499" y="3502"/>
                    <a:pt x="6728" y="2171"/>
                  </a:cubicBezTo>
                  <a:cubicBezTo>
                    <a:pt x="7426" y="1949"/>
                    <a:pt x="7902" y="1298"/>
                    <a:pt x="7905" y="566"/>
                  </a:cubicBezTo>
                  <a:lnTo>
                    <a:pt x="7905"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24" name="Google Shape;3224;p78"/>
            <p:cNvSpPr/>
            <p:nvPr/>
          </p:nvSpPr>
          <p:spPr>
            <a:xfrm>
              <a:off x="5113625" y="2027900"/>
              <a:ext cx="347300" cy="338825"/>
            </a:xfrm>
            <a:custGeom>
              <a:rect b="b" l="l" r="r" t="t"/>
              <a:pathLst>
                <a:path extrusionOk="0" h="13553" w="13892">
                  <a:moveTo>
                    <a:pt x="7080" y="2260"/>
                  </a:moveTo>
                  <a:cubicBezTo>
                    <a:pt x="9574" y="2263"/>
                    <a:pt x="11594" y="4284"/>
                    <a:pt x="11597" y="6777"/>
                  </a:cubicBezTo>
                  <a:cubicBezTo>
                    <a:pt x="11597" y="7090"/>
                    <a:pt x="11344" y="7340"/>
                    <a:pt x="11031" y="7340"/>
                  </a:cubicBezTo>
                  <a:cubicBezTo>
                    <a:pt x="10718" y="7340"/>
                    <a:pt x="10468" y="7090"/>
                    <a:pt x="10468" y="6777"/>
                  </a:cubicBezTo>
                  <a:cubicBezTo>
                    <a:pt x="10465" y="4907"/>
                    <a:pt x="8950" y="3392"/>
                    <a:pt x="7080" y="3389"/>
                  </a:cubicBezTo>
                  <a:cubicBezTo>
                    <a:pt x="6767" y="3389"/>
                    <a:pt x="6514" y="3136"/>
                    <a:pt x="6514" y="2826"/>
                  </a:cubicBezTo>
                  <a:cubicBezTo>
                    <a:pt x="6514" y="2513"/>
                    <a:pt x="6767" y="2260"/>
                    <a:pt x="7080" y="2260"/>
                  </a:cubicBezTo>
                  <a:close/>
                  <a:moveTo>
                    <a:pt x="7070" y="1"/>
                  </a:moveTo>
                  <a:cubicBezTo>
                    <a:pt x="6595" y="1"/>
                    <a:pt x="6111" y="50"/>
                    <a:pt x="5623" y="152"/>
                  </a:cubicBezTo>
                  <a:cubicBezTo>
                    <a:pt x="3075" y="685"/>
                    <a:pt x="1001" y="2754"/>
                    <a:pt x="459" y="5301"/>
                  </a:cubicBezTo>
                  <a:cubicBezTo>
                    <a:pt x="1" y="7469"/>
                    <a:pt x="567" y="9644"/>
                    <a:pt x="2015" y="11270"/>
                  </a:cubicBezTo>
                  <a:cubicBezTo>
                    <a:pt x="2584" y="11908"/>
                    <a:pt x="2952" y="12703"/>
                    <a:pt x="3072" y="13552"/>
                  </a:cubicBezTo>
                  <a:lnTo>
                    <a:pt x="11088" y="13552"/>
                  </a:lnTo>
                  <a:cubicBezTo>
                    <a:pt x="11221" y="12691"/>
                    <a:pt x="11597" y="11887"/>
                    <a:pt x="12175" y="11233"/>
                  </a:cubicBezTo>
                  <a:cubicBezTo>
                    <a:pt x="13259" y="10002"/>
                    <a:pt x="13892" y="8418"/>
                    <a:pt x="13892" y="6777"/>
                  </a:cubicBezTo>
                  <a:cubicBezTo>
                    <a:pt x="13892" y="2969"/>
                    <a:pt x="10766" y="1"/>
                    <a:pt x="707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25" name="Google Shape;3225;p78"/>
            <p:cNvSpPr/>
            <p:nvPr/>
          </p:nvSpPr>
          <p:spPr>
            <a:xfrm>
              <a:off x="5049725" y="2197300"/>
              <a:ext cx="56400" cy="28275"/>
            </a:xfrm>
            <a:custGeom>
              <a:rect b="b" l="l" r="r" t="t"/>
              <a:pathLst>
                <a:path extrusionOk="0" h="1131" w="2256">
                  <a:moveTo>
                    <a:pt x="563" y="1"/>
                  </a:moveTo>
                  <a:cubicBezTo>
                    <a:pt x="250" y="1"/>
                    <a:pt x="0" y="254"/>
                    <a:pt x="0" y="567"/>
                  </a:cubicBezTo>
                  <a:cubicBezTo>
                    <a:pt x="0" y="877"/>
                    <a:pt x="250" y="1130"/>
                    <a:pt x="563" y="1130"/>
                  </a:cubicBezTo>
                  <a:lnTo>
                    <a:pt x="1693" y="1130"/>
                  </a:lnTo>
                  <a:cubicBezTo>
                    <a:pt x="2006" y="1130"/>
                    <a:pt x="2256" y="877"/>
                    <a:pt x="2256" y="567"/>
                  </a:cubicBezTo>
                  <a:cubicBezTo>
                    <a:pt x="2256" y="254"/>
                    <a:pt x="2006" y="1"/>
                    <a:pt x="169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26" name="Google Shape;3226;p78"/>
            <p:cNvSpPr/>
            <p:nvPr/>
          </p:nvSpPr>
          <p:spPr>
            <a:xfrm>
              <a:off x="5052575" y="2102800"/>
              <a:ext cx="50850" cy="48075"/>
            </a:xfrm>
            <a:custGeom>
              <a:rect b="b" l="l" r="r" t="t"/>
              <a:pathLst>
                <a:path extrusionOk="0" h="1923" w="2034">
                  <a:moveTo>
                    <a:pt x="623" y="0"/>
                  </a:moveTo>
                  <a:cubicBezTo>
                    <a:pt x="478" y="0"/>
                    <a:pt x="333" y="56"/>
                    <a:pt x="224" y="167"/>
                  </a:cubicBezTo>
                  <a:cubicBezTo>
                    <a:pt x="4" y="384"/>
                    <a:pt x="1" y="736"/>
                    <a:pt x="214" y="959"/>
                  </a:cubicBezTo>
                  <a:lnTo>
                    <a:pt x="1015" y="1757"/>
                  </a:lnTo>
                  <a:cubicBezTo>
                    <a:pt x="1125" y="1867"/>
                    <a:pt x="1269" y="1922"/>
                    <a:pt x="1413" y="1922"/>
                  </a:cubicBezTo>
                  <a:cubicBezTo>
                    <a:pt x="1558" y="1922"/>
                    <a:pt x="1702" y="1867"/>
                    <a:pt x="1813" y="1757"/>
                  </a:cubicBezTo>
                  <a:cubicBezTo>
                    <a:pt x="2033" y="1534"/>
                    <a:pt x="2033" y="1179"/>
                    <a:pt x="1813" y="959"/>
                  </a:cubicBezTo>
                  <a:lnTo>
                    <a:pt x="1015" y="158"/>
                  </a:lnTo>
                  <a:cubicBezTo>
                    <a:pt x="906" y="53"/>
                    <a:pt x="764" y="0"/>
                    <a:pt x="62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27" name="Google Shape;3227;p78"/>
            <p:cNvSpPr/>
            <p:nvPr/>
          </p:nvSpPr>
          <p:spPr>
            <a:xfrm>
              <a:off x="5052575" y="2272175"/>
              <a:ext cx="50700" cy="47900"/>
            </a:xfrm>
            <a:custGeom>
              <a:rect b="b" l="l" r="r" t="t"/>
              <a:pathLst>
                <a:path extrusionOk="0" h="1916" w="2028">
                  <a:moveTo>
                    <a:pt x="1405" y="0"/>
                  </a:moveTo>
                  <a:cubicBezTo>
                    <a:pt x="1264" y="0"/>
                    <a:pt x="1124" y="53"/>
                    <a:pt x="1015" y="159"/>
                  </a:cubicBezTo>
                  <a:lnTo>
                    <a:pt x="214" y="960"/>
                  </a:lnTo>
                  <a:cubicBezTo>
                    <a:pt x="1" y="1179"/>
                    <a:pt x="4" y="1532"/>
                    <a:pt x="224" y="1749"/>
                  </a:cubicBezTo>
                  <a:cubicBezTo>
                    <a:pt x="333" y="1860"/>
                    <a:pt x="478" y="1916"/>
                    <a:pt x="623" y="1916"/>
                  </a:cubicBezTo>
                  <a:cubicBezTo>
                    <a:pt x="764" y="1916"/>
                    <a:pt x="906" y="1863"/>
                    <a:pt x="1015" y="1758"/>
                  </a:cubicBezTo>
                  <a:lnTo>
                    <a:pt x="1813" y="960"/>
                  </a:lnTo>
                  <a:cubicBezTo>
                    <a:pt x="2027" y="737"/>
                    <a:pt x="2024" y="384"/>
                    <a:pt x="1804" y="168"/>
                  </a:cubicBezTo>
                  <a:cubicBezTo>
                    <a:pt x="1695" y="56"/>
                    <a:pt x="1550" y="0"/>
                    <a:pt x="140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28" name="Google Shape;3228;p78"/>
            <p:cNvSpPr/>
            <p:nvPr/>
          </p:nvSpPr>
          <p:spPr>
            <a:xfrm>
              <a:off x="5475050" y="2197300"/>
              <a:ext cx="56425" cy="28275"/>
            </a:xfrm>
            <a:custGeom>
              <a:rect b="b" l="l" r="r" t="t"/>
              <a:pathLst>
                <a:path extrusionOk="0" h="1131" w="2257">
                  <a:moveTo>
                    <a:pt x="564" y="1"/>
                  </a:moveTo>
                  <a:cubicBezTo>
                    <a:pt x="251" y="1"/>
                    <a:pt x="1" y="254"/>
                    <a:pt x="1" y="567"/>
                  </a:cubicBezTo>
                  <a:cubicBezTo>
                    <a:pt x="1" y="877"/>
                    <a:pt x="251" y="1130"/>
                    <a:pt x="564" y="1130"/>
                  </a:cubicBezTo>
                  <a:lnTo>
                    <a:pt x="1693" y="1130"/>
                  </a:lnTo>
                  <a:cubicBezTo>
                    <a:pt x="2006" y="1130"/>
                    <a:pt x="2256" y="877"/>
                    <a:pt x="2256" y="567"/>
                  </a:cubicBezTo>
                  <a:cubicBezTo>
                    <a:pt x="2256" y="254"/>
                    <a:pt x="2006" y="1"/>
                    <a:pt x="169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29" name="Google Shape;3229;p78"/>
            <p:cNvSpPr/>
            <p:nvPr/>
          </p:nvSpPr>
          <p:spPr>
            <a:xfrm>
              <a:off x="5477925" y="2102800"/>
              <a:ext cx="50675" cy="47900"/>
            </a:xfrm>
            <a:custGeom>
              <a:rect b="b" l="l" r="r" t="t"/>
              <a:pathLst>
                <a:path extrusionOk="0" h="1916" w="2027">
                  <a:moveTo>
                    <a:pt x="1405" y="0"/>
                  </a:moveTo>
                  <a:cubicBezTo>
                    <a:pt x="1264" y="0"/>
                    <a:pt x="1123" y="53"/>
                    <a:pt x="1015" y="158"/>
                  </a:cubicBezTo>
                  <a:lnTo>
                    <a:pt x="214" y="959"/>
                  </a:lnTo>
                  <a:cubicBezTo>
                    <a:pt x="0" y="1179"/>
                    <a:pt x="3" y="1531"/>
                    <a:pt x="223" y="1748"/>
                  </a:cubicBezTo>
                  <a:cubicBezTo>
                    <a:pt x="333" y="1860"/>
                    <a:pt x="478" y="1915"/>
                    <a:pt x="623" y="1915"/>
                  </a:cubicBezTo>
                  <a:cubicBezTo>
                    <a:pt x="764" y="1915"/>
                    <a:pt x="905" y="1863"/>
                    <a:pt x="1015" y="1757"/>
                  </a:cubicBezTo>
                  <a:lnTo>
                    <a:pt x="1813" y="959"/>
                  </a:lnTo>
                  <a:cubicBezTo>
                    <a:pt x="2027" y="736"/>
                    <a:pt x="2024" y="384"/>
                    <a:pt x="1804" y="167"/>
                  </a:cubicBezTo>
                  <a:cubicBezTo>
                    <a:pt x="1694" y="56"/>
                    <a:pt x="1549" y="0"/>
                    <a:pt x="140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30" name="Google Shape;3230;p78"/>
            <p:cNvSpPr/>
            <p:nvPr/>
          </p:nvSpPr>
          <p:spPr>
            <a:xfrm>
              <a:off x="5477775" y="2272000"/>
              <a:ext cx="50825" cy="48075"/>
            </a:xfrm>
            <a:custGeom>
              <a:rect b="b" l="l" r="r" t="t"/>
              <a:pathLst>
                <a:path extrusionOk="0" h="1923" w="2033">
                  <a:moveTo>
                    <a:pt x="621" y="1"/>
                  </a:moveTo>
                  <a:cubicBezTo>
                    <a:pt x="476" y="1"/>
                    <a:pt x="331" y="56"/>
                    <a:pt x="220" y="166"/>
                  </a:cubicBezTo>
                  <a:cubicBezTo>
                    <a:pt x="0" y="388"/>
                    <a:pt x="0" y="744"/>
                    <a:pt x="220" y="967"/>
                  </a:cubicBezTo>
                  <a:lnTo>
                    <a:pt x="1021" y="1765"/>
                  </a:lnTo>
                  <a:cubicBezTo>
                    <a:pt x="1129" y="1870"/>
                    <a:pt x="1270" y="1923"/>
                    <a:pt x="1411" y="1923"/>
                  </a:cubicBezTo>
                  <a:cubicBezTo>
                    <a:pt x="1555" y="1923"/>
                    <a:pt x="1700" y="1867"/>
                    <a:pt x="1810" y="1756"/>
                  </a:cubicBezTo>
                  <a:cubicBezTo>
                    <a:pt x="2030" y="1539"/>
                    <a:pt x="2033" y="1186"/>
                    <a:pt x="1819" y="967"/>
                  </a:cubicBezTo>
                  <a:lnTo>
                    <a:pt x="1021" y="166"/>
                  </a:lnTo>
                  <a:cubicBezTo>
                    <a:pt x="910" y="56"/>
                    <a:pt x="765" y="1"/>
                    <a:pt x="62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231" name="Google Shape;3231;p78"/>
          <p:cNvGrpSpPr/>
          <p:nvPr/>
        </p:nvGrpSpPr>
        <p:grpSpPr>
          <a:xfrm>
            <a:off x="4233524" y="3538893"/>
            <a:ext cx="219890" cy="339095"/>
            <a:chOff x="5726350" y="2028150"/>
            <a:chExt cx="312300" cy="481600"/>
          </a:xfrm>
        </p:grpSpPr>
        <p:sp>
          <p:nvSpPr>
            <p:cNvPr id="3232" name="Google Shape;3232;p78"/>
            <p:cNvSpPr/>
            <p:nvPr/>
          </p:nvSpPr>
          <p:spPr>
            <a:xfrm>
              <a:off x="5756075" y="2028150"/>
              <a:ext cx="252825" cy="83275"/>
            </a:xfrm>
            <a:custGeom>
              <a:rect b="b" l="l" r="r" t="t"/>
              <a:pathLst>
                <a:path extrusionOk="0" h="3331" w="10113">
                  <a:moveTo>
                    <a:pt x="1639" y="1"/>
                  </a:moveTo>
                  <a:cubicBezTo>
                    <a:pt x="730" y="13"/>
                    <a:pt x="1" y="753"/>
                    <a:pt x="1" y="1666"/>
                  </a:cubicBezTo>
                  <a:cubicBezTo>
                    <a:pt x="1" y="2575"/>
                    <a:pt x="730" y="3316"/>
                    <a:pt x="1639" y="3331"/>
                  </a:cubicBezTo>
                  <a:lnTo>
                    <a:pt x="8474" y="3331"/>
                  </a:lnTo>
                  <a:cubicBezTo>
                    <a:pt x="9384" y="3316"/>
                    <a:pt x="10113" y="2575"/>
                    <a:pt x="10113" y="1666"/>
                  </a:cubicBezTo>
                  <a:cubicBezTo>
                    <a:pt x="10113" y="753"/>
                    <a:pt x="9384" y="13"/>
                    <a:pt x="847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33" name="Google Shape;3233;p78"/>
            <p:cNvSpPr/>
            <p:nvPr/>
          </p:nvSpPr>
          <p:spPr>
            <a:xfrm>
              <a:off x="5726350" y="2139650"/>
              <a:ext cx="312300" cy="224425"/>
            </a:xfrm>
            <a:custGeom>
              <a:rect b="b" l="l" r="r" t="t"/>
              <a:pathLst>
                <a:path extrusionOk="0" h="8977" w="12492">
                  <a:moveTo>
                    <a:pt x="2822" y="0"/>
                  </a:moveTo>
                  <a:lnTo>
                    <a:pt x="2822" y="4800"/>
                  </a:lnTo>
                  <a:cubicBezTo>
                    <a:pt x="1527" y="5589"/>
                    <a:pt x="542" y="6797"/>
                    <a:pt x="36" y="8224"/>
                  </a:cubicBezTo>
                  <a:lnTo>
                    <a:pt x="30" y="8233"/>
                  </a:lnTo>
                  <a:cubicBezTo>
                    <a:pt x="27" y="8242"/>
                    <a:pt x="24" y="8254"/>
                    <a:pt x="21" y="8266"/>
                  </a:cubicBezTo>
                  <a:cubicBezTo>
                    <a:pt x="18" y="8278"/>
                    <a:pt x="15" y="8281"/>
                    <a:pt x="15" y="8287"/>
                  </a:cubicBezTo>
                  <a:cubicBezTo>
                    <a:pt x="12" y="8296"/>
                    <a:pt x="9" y="8308"/>
                    <a:pt x="9" y="8317"/>
                  </a:cubicBezTo>
                  <a:cubicBezTo>
                    <a:pt x="6" y="8326"/>
                    <a:pt x="6" y="8335"/>
                    <a:pt x="3" y="8347"/>
                  </a:cubicBezTo>
                  <a:cubicBezTo>
                    <a:pt x="3" y="8356"/>
                    <a:pt x="3" y="8362"/>
                    <a:pt x="3" y="8368"/>
                  </a:cubicBezTo>
                  <a:cubicBezTo>
                    <a:pt x="0" y="8378"/>
                    <a:pt x="3" y="8393"/>
                    <a:pt x="3" y="8405"/>
                  </a:cubicBezTo>
                  <a:cubicBezTo>
                    <a:pt x="3" y="8408"/>
                    <a:pt x="3" y="8411"/>
                    <a:pt x="3" y="8414"/>
                  </a:cubicBezTo>
                  <a:lnTo>
                    <a:pt x="3" y="8426"/>
                  </a:lnTo>
                  <a:cubicBezTo>
                    <a:pt x="3" y="8438"/>
                    <a:pt x="3" y="8450"/>
                    <a:pt x="3" y="8462"/>
                  </a:cubicBezTo>
                  <a:lnTo>
                    <a:pt x="6" y="8483"/>
                  </a:lnTo>
                  <a:cubicBezTo>
                    <a:pt x="6" y="8495"/>
                    <a:pt x="9" y="8504"/>
                    <a:pt x="12" y="8513"/>
                  </a:cubicBezTo>
                  <a:cubicBezTo>
                    <a:pt x="12" y="8525"/>
                    <a:pt x="15" y="8531"/>
                    <a:pt x="15" y="8540"/>
                  </a:cubicBezTo>
                  <a:cubicBezTo>
                    <a:pt x="18" y="8549"/>
                    <a:pt x="21" y="8558"/>
                    <a:pt x="21" y="8564"/>
                  </a:cubicBezTo>
                  <a:cubicBezTo>
                    <a:pt x="24" y="8573"/>
                    <a:pt x="27" y="8585"/>
                    <a:pt x="33" y="8594"/>
                  </a:cubicBezTo>
                  <a:cubicBezTo>
                    <a:pt x="36" y="8606"/>
                    <a:pt x="36" y="8609"/>
                    <a:pt x="40" y="8615"/>
                  </a:cubicBezTo>
                  <a:cubicBezTo>
                    <a:pt x="43" y="8624"/>
                    <a:pt x="49" y="8636"/>
                    <a:pt x="52" y="8646"/>
                  </a:cubicBezTo>
                  <a:cubicBezTo>
                    <a:pt x="58" y="8658"/>
                    <a:pt x="58" y="8661"/>
                    <a:pt x="61" y="8667"/>
                  </a:cubicBezTo>
                  <a:cubicBezTo>
                    <a:pt x="67" y="8673"/>
                    <a:pt x="73" y="8685"/>
                    <a:pt x="76" y="8694"/>
                  </a:cubicBezTo>
                  <a:cubicBezTo>
                    <a:pt x="82" y="8703"/>
                    <a:pt x="85" y="8709"/>
                    <a:pt x="88" y="8715"/>
                  </a:cubicBezTo>
                  <a:cubicBezTo>
                    <a:pt x="94" y="8721"/>
                    <a:pt x="100" y="8730"/>
                    <a:pt x="106" y="8739"/>
                  </a:cubicBezTo>
                  <a:cubicBezTo>
                    <a:pt x="112" y="8748"/>
                    <a:pt x="115" y="8754"/>
                    <a:pt x="121" y="8760"/>
                  </a:cubicBezTo>
                  <a:cubicBezTo>
                    <a:pt x="127" y="8769"/>
                    <a:pt x="133" y="8775"/>
                    <a:pt x="139" y="8781"/>
                  </a:cubicBezTo>
                  <a:cubicBezTo>
                    <a:pt x="145" y="8787"/>
                    <a:pt x="151" y="8796"/>
                    <a:pt x="157" y="8802"/>
                  </a:cubicBezTo>
                  <a:lnTo>
                    <a:pt x="175" y="8820"/>
                  </a:lnTo>
                  <a:cubicBezTo>
                    <a:pt x="181" y="8826"/>
                    <a:pt x="190" y="8832"/>
                    <a:pt x="196" y="8841"/>
                  </a:cubicBezTo>
                  <a:lnTo>
                    <a:pt x="217" y="8856"/>
                  </a:lnTo>
                  <a:lnTo>
                    <a:pt x="238" y="8874"/>
                  </a:lnTo>
                  <a:lnTo>
                    <a:pt x="262" y="8889"/>
                  </a:lnTo>
                  <a:lnTo>
                    <a:pt x="283" y="8901"/>
                  </a:lnTo>
                  <a:lnTo>
                    <a:pt x="314" y="8917"/>
                  </a:lnTo>
                  <a:cubicBezTo>
                    <a:pt x="320" y="8920"/>
                    <a:pt x="326" y="8923"/>
                    <a:pt x="332" y="8926"/>
                  </a:cubicBezTo>
                  <a:cubicBezTo>
                    <a:pt x="341" y="8929"/>
                    <a:pt x="356" y="8938"/>
                    <a:pt x="368" y="8941"/>
                  </a:cubicBezTo>
                  <a:lnTo>
                    <a:pt x="377" y="8947"/>
                  </a:lnTo>
                  <a:lnTo>
                    <a:pt x="386" y="8947"/>
                  </a:lnTo>
                  <a:lnTo>
                    <a:pt x="413" y="8956"/>
                  </a:lnTo>
                  <a:lnTo>
                    <a:pt x="437" y="8962"/>
                  </a:lnTo>
                  <a:lnTo>
                    <a:pt x="461" y="8968"/>
                  </a:lnTo>
                  <a:cubicBezTo>
                    <a:pt x="473" y="8971"/>
                    <a:pt x="485" y="8971"/>
                    <a:pt x="497" y="8974"/>
                  </a:cubicBezTo>
                  <a:lnTo>
                    <a:pt x="512" y="8977"/>
                  </a:lnTo>
                  <a:lnTo>
                    <a:pt x="11928" y="8977"/>
                  </a:lnTo>
                  <a:cubicBezTo>
                    <a:pt x="11946" y="8977"/>
                    <a:pt x="11967" y="8977"/>
                    <a:pt x="11985" y="8974"/>
                  </a:cubicBezTo>
                  <a:lnTo>
                    <a:pt x="11991" y="8974"/>
                  </a:lnTo>
                  <a:cubicBezTo>
                    <a:pt x="12006" y="8974"/>
                    <a:pt x="12021" y="8971"/>
                    <a:pt x="12033" y="8968"/>
                  </a:cubicBezTo>
                  <a:lnTo>
                    <a:pt x="12051" y="8965"/>
                  </a:lnTo>
                  <a:cubicBezTo>
                    <a:pt x="12063" y="8962"/>
                    <a:pt x="12072" y="8959"/>
                    <a:pt x="12085" y="8956"/>
                  </a:cubicBezTo>
                  <a:lnTo>
                    <a:pt x="12106" y="8950"/>
                  </a:lnTo>
                  <a:lnTo>
                    <a:pt x="12118" y="8947"/>
                  </a:lnTo>
                  <a:lnTo>
                    <a:pt x="12130" y="8941"/>
                  </a:lnTo>
                  <a:lnTo>
                    <a:pt x="12160" y="8929"/>
                  </a:lnTo>
                  <a:lnTo>
                    <a:pt x="12184" y="8917"/>
                  </a:lnTo>
                  <a:cubicBezTo>
                    <a:pt x="12193" y="8914"/>
                    <a:pt x="12199" y="8907"/>
                    <a:pt x="12208" y="8904"/>
                  </a:cubicBezTo>
                  <a:cubicBezTo>
                    <a:pt x="12214" y="8898"/>
                    <a:pt x="12226" y="8892"/>
                    <a:pt x="12235" y="8889"/>
                  </a:cubicBezTo>
                  <a:lnTo>
                    <a:pt x="12253" y="8877"/>
                  </a:lnTo>
                  <a:cubicBezTo>
                    <a:pt x="12262" y="8868"/>
                    <a:pt x="12271" y="8862"/>
                    <a:pt x="12280" y="8856"/>
                  </a:cubicBezTo>
                  <a:lnTo>
                    <a:pt x="12295" y="8844"/>
                  </a:lnTo>
                  <a:cubicBezTo>
                    <a:pt x="12304" y="8835"/>
                    <a:pt x="12313" y="8826"/>
                    <a:pt x="12319" y="8820"/>
                  </a:cubicBezTo>
                  <a:lnTo>
                    <a:pt x="12334" y="8805"/>
                  </a:lnTo>
                  <a:cubicBezTo>
                    <a:pt x="12343" y="8796"/>
                    <a:pt x="12349" y="8790"/>
                    <a:pt x="12359" y="8781"/>
                  </a:cubicBezTo>
                  <a:lnTo>
                    <a:pt x="12371" y="8763"/>
                  </a:lnTo>
                  <a:lnTo>
                    <a:pt x="12389" y="8739"/>
                  </a:lnTo>
                  <a:lnTo>
                    <a:pt x="12404" y="8718"/>
                  </a:lnTo>
                  <a:cubicBezTo>
                    <a:pt x="12410" y="8709"/>
                    <a:pt x="12413" y="8703"/>
                    <a:pt x="12419" y="8694"/>
                  </a:cubicBezTo>
                  <a:cubicBezTo>
                    <a:pt x="12422" y="8688"/>
                    <a:pt x="12428" y="8679"/>
                    <a:pt x="12431" y="8670"/>
                  </a:cubicBezTo>
                  <a:cubicBezTo>
                    <a:pt x="12437" y="8661"/>
                    <a:pt x="12440" y="8655"/>
                    <a:pt x="12443" y="8646"/>
                  </a:cubicBezTo>
                  <a:cubicBezTo>
                    <a:pt x="12446" y="8639"/>
                    <a:pt x="12449" y="8627"/>
                    <a:pt x="12455" y="8618"/>
                  </a:cubicBezTo>
                  <a:cubicBezTo>
                    <a:pt x="12458" y="8609"/>
                    <a:pt x="12461" y="8603"/>
                    <a:pt x="12461" y="8594"/>
                  </a:cubicBezTo>
                  <a:cubicBezTo>
                    <a:pt x="12464" y="8588"/>
                    <a:pt x="12467" y="8576"/>
                    <a:pt x="12470" y="8567"/>
                  </a:cubicBezTo>
                  <a:cubicBezTo>
                    <a:pt x="12473" y="8558"/>
                    <a:pt x="12476" y="8549"/>
                    <a:pt x="12479" y="8540"/>
                  </a:cubicBezTo>
                  <a:cubicBezTo>
                    <a:pt x="12479" y="8534"/>
                    <a:pt x="12482" y="8525"/>
                    <a:pt x="12482" y="8516"/>
                  </a:cubicBezTo>
                  <a:cubicBezTo>
                    <a:pt x="12485" y="8507"/>
                    <a:pt x="12485" y="8495"/>
                    <a:pt x="12488" y="8486"/>
                  </a:cubicBezTo>
                  <a:lnTo>
                    <a:pt x="12491" y="8462"/>
                  </a:lnTo>
                  <a:cubicBezTo>
                    <a:pt x="12491" y="8450"/>
                    <a:pt x="12491" y="8438"/>
                    <a:pt x="12491" y="8426"/>
                  </a:cubicBezTo>
                  <a:lnTo>
                    <a:pt x="12491" y="8414"/>
                  </a:lnTo>
                  <a:cubicBezTo>
                    <a:pt x="12491" y="8411"/>
                    <a:pt x="12491" y="8408"/>
                    <a:pt x="12491" y="8405"/>
                  </a:cubicBezTo>
                  <a:lnTo>
                    <a:pt x="12491" y="8371"/>
                  </a:lnTo>
                  <a:cubicBezTo>
                    <a:pt x="12491" y="8359"/>
                    <a:pt x="12491" y="8356"/>
                    <a:pt x="12491" y="8347"/>
                  </a:cubicBezTo>
                  <a:cubicBezTo>
                    <a:pt x="12488" y="8338"/>
                    <a:pt x="12488" y="8329"/>
                    <a:pt x="12485" y="8317"/>
                  </a:cubicBezTo>
                  <a:cubicBezTo>
                    <a:pt x="12482" y="8308"/>
                    <a:pt x="12482" y="8299"/>
                    <a:pt x="12479" y="8290"/>
                  </a:cubicBezTo>
                  <a:cubicBezTo>
                    <a:pt x="12476" y="8278"/>
                    <a:pt x="12476" y="8275"/>
                    <a:pt x="12473" y="8266"/>
                  </a:cubicBezTo>
                  <a:cubicBezTo>
                    <a:pt x="12473" y="8260"/>
                    <a:pt x="12467" y="8245"/>
                    <a:pt x="12464" y="8233"/>
                  </a:cubicBezTo>
                  <a:lnTo>
                    <a:pt x="12461" y="8224"/>
                  </a:lnTo>
                  <a:cubicBezTo>
                    <a:pt x="11955" y="6797"/>
                    <a:pt x="10970" y="5589"/>
                    <a:pt x="9676" y="4803"/>
                  </a:cubicBezTo>
                  <a:lnTo>
                    <a:pt x="967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34" name="Google Shape;3234;p78"/>
            <p:cNvSpPr/>
            <p:nvPr/>
          </p:nvSpPr>
          <p:spPr>
            <a:xfrm>
              <a:off x="5842500" y="2392350"/>
              <a:ext cx="79975" cy="117400"/>
            </a:xfrm>
            <a:custGeom>
              <a:rect b="b" l="l" r="r" t="t"/>
              <a:pathLst>
                <a:path extrusionOk="0" h="4696" w="3199">
                  <a:moveTo>
                    <a:pt x="4" y="1"/>
                  </a:moveTo>
                  <a:lnTo>
                    <a:pt x="4" y="1651"/>
                  </a:lnTo>
                  <a:cubicBezTo>
                    <a:pt x="1" y="2591"/>
                    <a:pt x="287" y="3509"/>
                    <a:pt x="820" y="4283"/>
                  </a:cubicBezTo>
                  <a:cubicBezTo>
                    <a:pt x="994" y="4542"/>
                    <a:pt x="1287" y="4696"/>
                    <a:pt x="1600" y="4696"/>
                  </a:cubicBezTo>
                  <a:cubicBezTo>
                    <a:pt x="1913" y="4696"/>
                    <a:pt x="2205" y="4542"/>
                    <a:pt x="2380" y="4283"/>
                  </a:cubicBezTo>
                  <a:cubicBezTo>
                    <a:pt x="2913" y="3509"/>
                    <a:pt x="3199" y="2591"/>
                    <a:pt x="3196" y="1651"/>
                  </a:cubicBezTo>
                  <a:lnTo>
                    <a:pt x="319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235" name="Google Shape;3235;p78"/>
          <p:cNvGrpSpPr/>
          <p:nvPr/>
        </p:nvGrpSpPr>
        <p:grpSpPr>
          <a:xfrm>
            <a:off x="4593715" y="3542000"/>
            <a:ext cx="332881" cy="332881"/>
            <a:chOff x="6239925" y="2032450"/>
            <a:chExt cx="472775" cy="472775"/>
          </a:xfrm>
        </p:grpSpPr>
        <p:sp>
          <p:nvSpPr>
            <p:cNvPr id="3236" name="Google Shape;3236;p78"/>
            <p:cNvSpPr/>
            <p:nvPr/>
          </p:nvSpPr>
          <p:spPr>
            <a:xfrm>
              <a:off x="6239925" y="2032450"/>
              <a:ext cx="472775" cy="472775"/>
            </a:xfrm>
            <a:custGeom>
              <a:rect b="b" l="l" r="r" t="t"/>
              <a:pathLst>
                <a:path extrusionOk="0" h="18911" w="18911">
                  <a:moveTo>
                    <a:pt x="9455" y="2466"/>
                  </a:moveTo>
                  <a:cubicBezTo>
                    <a:pt x="13307" y="2466"/>
                    <a:pt x="16442" y="5601"/>
                    <a:pt x="16442" y="9456"/>
                  </a:cubicBezTo>
                  <a:cubicBezTo>
                    <a:pt x="16442" y="13310"/>
                    <a:pt x="13307" y="16445"/>
                    <a:pt x="9455" y="16445"/>
                  </a:cubicBezTo>
                  <a:cubicBezTo>
                    <a:pt x="5601" y="16445"/>
                    <a:pt x="2466" y="13310"/>
                    <a:pt x="2466" y="9456"/>
                  </a:cubicBezTo>
                  <a:cubicBezTo>
                    <a:pt x="2466" y="5601"/>
                    <a:pt x="5601" y="2466"/>
                    <a:pt x="9455" y="2466"/>
                  </a:cubicBezTo>
                  <a:close/>
                  <a:moveTo>
                    <a:pt x="9455" y="0"/>
                  </a:moveTo>
                  <a:cubicBezTo>
                    <a:pt x="4228" y="0"/>
                    <a:pt x="0" y="4228"/>
                    <a:pt x="0" y="9456"/>
                  </a:cubicBezTo>
                  <a:cubicBezTo>
                    <a:pt x="0" y="14683"/>
                    <a:pt x="4228" y="18911"/>
                    <a:pt x="9455" y="18911"/>
                  </a:cubicBezTo>
                  <a:cubicBezTo>
                    <a:pt x="14680" y="18911"/>
                    <a:pt x="18911" y="14683"/>
                    <a:pt x="18911" y="9456"/>
                  </a:cubicBezTo>
                  <a:cubicBezTo>
                    <a:pt x="18911" y="4231"/>
                    <a:pt x="14680" y="0"/>
                    <a:pt x="945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37" name="Google Shape;3237;p78"/>
            <p:cNvSpPr/>
            <p:nvPr/>
          </p:nvSpPr>
          <p:spPr>
            <a:xfrm>
              <a:off x="6329800" y="2122325"/>
              <a:ext cx="292950" cy="293025"/>
            </a:xfrm>
            <a:custGeom>
              <a:rect b="b" l="l" r="r" t="t"/>
              <a:pathLst>
                <a:path extrusionOk="0" h="11721" w="11718">
                  <a:moveTo>
                    <a:pt x="5860" y="1043"/>
                  </a:moveTo>
                  <a:cubicBezTo>
                    <a:pt x="6171" y="1043"/>
                    <a:pt x="6424" y="1295"/>
                    <a:pt x="6424" y="1609"/>
                  </a:cubicBezTo>
                  <a:lnTo>
                    <a:pt x="6424" y="2542"/>
                  </a:lnTo>
                  <a:cubicBezTo>
                    <a:pt x="7264" y="2792"/>
                    <a:pt x="7839" y="3566"/>
                    <a:pt x="7842" y="4442"/>
                  </a:cubicBezTo>
                  <a:cubicBezTo>
                    <a:pt x="7842" y="4755"/>
                    <a:pt x="7589" y="5008"/>
                    <a:pt x="7276" y="5008"/>
                  </a:cubicBezTo>
                  <a:cubicBezTo>
                    <a:pt x="6966" y="5008"/>
                    <a:pt x="6713" y="4755"/>
                    <a:pt x="6713" y="4442"/>
                  </a:cubicBezTo>
                  <a:cubicBezTo>
                    <a:pt x="6713" y="3929"/>
                    <a:pt x="6292" y="3588"/>
                    <a:pt x="5853" y="3588"/>
                  </a:cubicBezTo>
                  <a:cubicBezTo>
                    <a:pt x="5644" y="3588"/>
                    <a:pt x="5429" y="3666"/>
                    <a:pt x="5255" y="3840"/>
                  </a:cubicBezTo>
                  <a:cubicBezTo>
                    <a:pt x="4719" y="4376"/>
                    <a:pt x="5099" y="5297"/>
                    <a:pt x="5860" y="5297"/>
                  </a:cubicBezTo>
                  <a:cubicBezTo>
                    <a:pt x="5862" y="5297"/>
                    <a:pt x="5865" y="5297"/>
                    <a:pt x="5867" y="5297"/>
                  </a:cubicBezTo>
                  <a:cubicBezTo>
                    <a:pt x="6849" y="5297"/>
                    <a:pt x="7680" y="6019"/>
                    <a:pt x="7821" y="6993"/>
                  </a:cubicBezTo>
                  <a:cubicBezTo>
                    <a:pt x="7962" y="7968"/>
                    <a:pt x="7369" y="8899"/>
                    <a:pt x="6424" y="9179"/>
                  </a:cubicBezTo>
                  <a:lnTo>
                    <a:pt x="6424" y="10115"/>
                  </a:lnTo>
                  <a:cubicBezTo>
                    <a:pt x="6424" y="10426"/>
                    <a:pt x="6171" y="10679"/>
                    <a:pt x="5860" y="10679"/>
                  </a:cubicBezTo>
                  <a:cubicBezTo>
                    <a:pt x="5547" y="10679"/>
                    <a:pt x="5294" y="10426"/>
                    <a:pt x="5294" y="10115"/>
                  </a:cubicBezTo>
                  <a:lnTo>
                    <a:pt x="5294" y="9179"/>
                  </a:lnTo>
                  <a:cubicBezTo>
                    <a:pt x="4454" y="8929"/>
                    <a:pt x="3879" y="8155"/>
                    <a:pt x="3876" y="7279"/>
                  </a:cubicBezTo>
                  <a:cubicBezTo>
                    <a:pt x="3876" y="6966"/>
                    <a:pt x="4129" y="6713"/>
                    <a:pt x="4442" y="6713"/>
                  </a:cubicBezTo>
                  <a:cubicBezTo>
                    <a:pt x="4752" y="6713"/>
                    <a:pt x="5005" y="6966"/>
                    <a:pt x="5005" y="7279"/>
                  </a:cubicBezTo>
                  <a:cubicBezTo>
                    <a:pt x="5005" y="7792"/>
                    <a:pt x="5426" y="8133"/>
                    <a:pt x="5865" y="8133"/>
                  </a:cubicBezTo>
                  <a:cubicBezTo>
                    <a:pt x="6074" y="8133"/>
                    <a:pt x="6288" y="8055"/>
                    <a:pt x="6463" y="7881"/>
                  </a:cubicBezTo>
                  <a:cubicBezTo>
                    <a:pt x="6999" y="7345"/>
                    <a:pt x="6619" y="6427"/>
                    <a:pt x="5860" y="6427"/>
                  </a:cubicBezTo>
                  <a:cubicBezTo>
                    <a:pt x="4873" y="6427"/>
                    <a:pt x="4039" y="5704"/>
                    <a:pt x="3897" y="4728"/>
                  </a:cubicBezTo>
                  <a:cubicBezTo>
                    <a:pt x="3756" y="3753"/>
                    <a:pt x="4349" y="2822"/>
                    <a:pt x="5294" y="2542"/>
                  </a:cubicBezTo>
                  <a:lnTo>
                    <a:pt x="5294" y="1609"/>
                  </a:lnTo>
                  <a:cubicBezTo>
                    <a:pt x="5294" y="1295"/>
                    <a:pt x="5547" y="1043"/>
                    <a:pt x="5860" y="1043"/>
                  </a:cubicBezTo>
                  <a:close/>
                  <a:moveTo>
                    <a:pt x="5860" y="1"/>
                  </a:moveTo>
                  <a:cubicBezTo>
                    <a:pt x="2629" y="1"/>
                    <a:pt x="1" y="2629"/>
                    <a:pt x="1" y="5861"/>
                  </a:cubicBezTo>
                  <a:cubicBezTo>
                    <a:pt x="1" y="9092"/>
                    <a:pt x="2629" y="11720"/>
                    <a:pt x="5860" y="11720"/>
                  </a:cubicBezTo>
                  <a:cubicBezTo>
                    <a:pt x="9088" y="11720"/>
                    <a:pt x="11717" y="9092"/>
                    <a:pt x="11717" y="5861"/>
                  </a:cubicBezTo>
                  <a:cubicBezTo>
                    <a:pt x="11717" y="2629"/>
                    <a:pt x="9088" y="1"/>
                    <a:pt x="586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238" name="Google Shape;3238;p78"/>
          <p:cNvGrpSpPr/>
          <p:nvPr/>
        </p:nvGrpSpPr>
        <p:grpSpPr>
          <a:xfrm>
            <a:off x="1247198" y="3538814"/>
            <a:ext cx="339253" cy="339253"/>
            <a:chOff x="1492675" y="2027925"/>
            <a:chExt cx="481825" cy="481825"/>
          </a:xfrm>
        </p:grpSpPr>
        <p:sp>
          <p:nvSpPr>
            <p:cNvPr id="3239" name="Google Shape;3239;p78"/>
            <p:cNvSpPr/>
            <p:nvPr/>
          </p:nvSpPr>
          <p:spPr>
            <a:xfrm>
              <a:off x="1719425" y="2170050"/>
              <a:ext cx="28250" cy="28250"/>
            </a:xfrm>
            <a:custGeom>
              <a:rect b="b" l="l" r="r" t="t"/>
              <a:pathLst>
                <a:path extrusionOk="0" h="1130" w="1130">
                  <a:moveTo>
                    <a:pt x="567" y="1"/>
                  </a:moveTo>
                  <a:cubicBezTo>
                    <a:pt x="254" y="1"/>
                    <a:pt x="1" y="251"/>
                    <a:pt x="1" y="564"/>
                  </a:cubicBezTo>
                  <a:cubicBezTo>
                    <a:pt x="1" y="877"/>
                    <a:pt x="254" y="1130"/>
                    <a:pt x="567" y="1130"/>
                  </a:cubicBezTo>
                  <a:cubicBezTo>
                    <a:pt x="877" y="1130"/>
                    <a:pt x="1130" y="877"/>
                    <a:pt x="1130" y="564"/>
                  </a:cubicBezTo>
                  <a:cubicBezTo>
                    <a:pt x="1130" y="251"/>
                    <a:pt x="877" y="1"/>
                    <a:pt x="56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40" name="Google Shape;3240;p78"/>
            <p:cNvSpPr/>
            <p:nvPr/>
          </p:nvSpPr>
          <p:spPr>
            <a:xfrm>
              <a:off x="1832350" y="2254750"/>
              <a:ext cx="28250" cy="28250"/>
            </a:xfrm>
            <a:custGeom>
              <a:rect b="b" l="l" r="r" t="t"/>
              <a:pathLst>
                <a:path extrusionOk="0" h="1130" w="1130">
                  <a:moveTo>
                    <a:pt x="567" y="0"/>
                  </a:moveTo>
                  <a:cubicBezTo>
                    <a:pt x="253" y="0"/>
                    <a:pt x="0" y="250"/>
                    <a:pt x="0" y="564"/>
                  </a:cubicBezTo>
                  <a:cubicBezTo>
                    <a:pt x="0" y="877"/>
                    <a:pt x="253" y="1130"/>
                    <a:pt x="567" y="1130"/>
                  </a:cubicBezTo>
                  <a:cubicBezTo>
                    <a:pt x="877" y="1130"/>
                    <a:pt x="1130" y="877"/>
                    <a:pt x="1130" y="564"/>
                  </a:cubicBezTo>
                  <a:cubicBezTo>
                    <a:pt x="1130" y="250"/>
                    <a:pt x="877" y="0"/>
                    <a:pt x="56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41" name="Google Shape;3241;p78"/>
            <p:cNvSpPr/>
            <p:nvPr/>
          </p:nvSpPr>
          <p:spPr>
            <a:xfrm>
              <a:off x="1606500" y="2254750"/>
              <a:ext cx="28250" cy="28250"/>
            </a:xfrm>
            <a:custGeom>
              <a:rect b="b" l="l" r="r" t="t"/>
              <a:pathLst>
                <a:path extrusionOk="0" h="1130" w="1130">
                  <a:moveTo>
                    <a:pt x="567" y="0"/>
                  </a:moveTo>
                  <a:cubicBezTo>
                    <a:pt x="254" y="0"/>
                    <a:pt x="1" y="250"/>
                    <a:pt x="1" y="564"/>
                  </a:cubicBezTo>
                  <a:cubicBezTo>
                    <a:pt x="1" y="877"/>
                    <a:pt x="254" y="1130"/>
                    <a:pt x="567" y="1130"/>
                  </a:cubicBezTo>
                  <a:cubicBezTo>
                    <a:pt x="877" y="1130"/>
                    <a:pt x="1130" y="877"/>
                    <a:pt x="1130" y="564"/>
                  </a:cubicBezTo>
                  <a:cubicBezTo>
                    <a:pt x="1130" y="250"/>
                    <a:pt x="877" y="0"/>
                    <a:pt x="56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42" name="Google Shape;3242;p78"/>
            <p:cNvSpPr/>
            <p:nvPr/>
          </p:nvSpPr>
          <p:spPr>
            <a:xfrm>
              <a:off x="1492675" y="2425025"/>
              <a:ext cx="481825" cy="84725"/>
            </a:xfrm>
            <a:custGeom>
              <a:rect b="b" l="l" r="r" t="t"/>
              <a:pathLst>
                <a:path extrusionOk="0" h="3389" w="19273">
                  <a:moveTo>
                    <a:pt x="1" y="1"/>
                  </a:moveTo>
                  <a:lnTo>
                    <a:pt x="1" y="1696"/>
                  </a:lnTo>
                  <a:cubicBezTo>
                    <a:pt x="1" y="2630"/>
                    <a:pt x="757" y="3389"/>
                    <a:pt x="1693" y="3389"/>
                  </a:cubicBezTo>
                  <a:lnTo>
                    <a:pt x="17577" y="3389"/>
                  </a:lnTo>
                  <a:cubicBezTo>
                    <a:pt x="18514" y="3389"/>
                    <a:pt x="19270" y="2630"/>
                    <a:pt x="19273" y="1696"/>
                  </a:cubicBezTo>
                  <a:lnTo>
                    <a:pt x="1927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43" name="Google Shape;3243;p78"/>
            <p:cNvSpPr/>
            <p:nvPr/>
          </p:nvSpPr>
          <p:spPr>
            <a:xfrm>
              <a:off x="1492675" y="2027925"/>
              <a:ext cx="481825" cy="368000"/>
            </a:xfrm>
            <a:custGeom>
              <a:rect b="b" l="l" r="r" t="t"/>
              <a:pathLst>
                <a:path extrusionOk="0" h="14720" w="19273">
                  <a:moveTo>
                    <a:pt x="5120" y="2259"/>
                  </a:moveTo>
                  <a:cubicBezTo>
                    <a:pt x="5430" y="2259"/>
                    <a:pt x="5683" y="2512"/>
                    <a:pt x="5683" y="2825"/>
                  </a:cubicBezTo>
                  <a:lnTo>
                    <a:pt x="5683" y="8047"/>
                  </a:lnTo>
                  <a:cubicBezTo>
                    <a:pt x="6360" y="8281"/>
                    <a:pt x="6812" y="8920"/>
                    <a:pt x="6812" y="9637"/>
                  </a:cubicBezTo>
                  <a:cubicBezTo>
                    <a:pt x="6812" y="10353"/>
                    <a:pt x="6360" y="10992"/>
                    <a:pt x="5683" y="11226"/>
                  </a:cubicBezTo>
                  <a:lnTo>
                    <a:pt x="5683" y="13024"/>
                  </a:lnTo>
                  <a:cubicBezTo>
                    <a:pt x="5683" y="13337"/>
                    <a:pt x="5430" y="13587"/>
                    <a:pt x="5120" y="13587"/>
                  </a:cubicBezTo>
                  <a:cubicBezTo>
                    <a:pt x="4807" y="13587"/>
                    <a:pt x="4554" y="13337"/>
                    <a:pt x="4554" y="13024"/>
                  </a:cubicBezTo>
                  <a:lnTo>
                    <a:pt x="4554" y="11226"/>
                  </a:lnTo>
                  <a:cubicBezTo>
                    <a:pt x="3876" y="10992"/>
                    <a:pt x="3425" y="10353"/>
                    <a:pt x="3425" y="9637"/>
                  </a:cubicBezTo>
                  <a:cubicBezTo>
                    <a:pt x="3425" y="8920"/>
                    <a:pt x="3876" y="8281"/>
                    <a:pt x="4554" y="8047"/>
                  </a:cubicBezTo>
                  <a:lnTo>
                    <a:pt x="4554" y="2825"/>
                  </a:lnTo>
                  <a:cubicBezTo>
                    <a:pt x="4554" y="2512"/>
                    <a:pt x="4807" y="2259"/>
                    <a:pt x="5120" y="2259"/>
                  </a:cubicBezTo>
                  <a:close/>
                  <a:moveTo>
                    <a:pt x="9637" y="2259"/>
                  </a:moveTo>
                  <a:cubicBezTo>
                    <a:pt x="9947" y="2259"/>
                    <a:pt x="10200" y="2512"/>
                    <a:pt x="10200" y="2825"/>
                  </a:cubicBezTo>
                  <a:lnTo>
                    <a:pt x="10200" y="4659"/>
                  </a:lnTo>
                  <a:cubicBezTo>
                    <a:pt x="10877" y="4894"/>
                    <a:pt x="11329" y="5532"/>
                    <a:pt x="11329" y="6249"/>
                  </a:cubicBezTo>
                  <a:cubicBezTo>
                    <a:pt x="11329" y="6966"/>
                    <a:pt x="10877" y="7604"/>
                    <a:pt x="10200" y="7839"/>
                  </a:cubicBezTo>
                  <a:lnTo>
                    <a:pt x="10200" y="13024"/>
                  </a:lnTo>
                  <a:cubicBezTo>
                    <a:pt x="10200" y="13337"/>
                    <a:pt x="9947" y="13587"/>
                    <a:pt x="9637" y="13587"/>
                  </a:cubicBezTo>
                  <a:cubicBezTo>
                    <a:pt x="9324" y="13587"/>
                    <a:pt x="9071" y="13337"/>
                    <a:pt x="9071" y="13024"/>
                  </a:cubicBezTo>
                  <a:lnTo>
                    <a:pt x="9071" y="7839"/>
                  </a:lnTo>
                  <a:cubicBezTo>
                    <a:pt x="8393" y="7604"/>
                    <a:pt x="7941" y="6966"/>
                    <a:pt x="7941" y="6249"/>
                  </a:cubicBezTo>
                  <a:cubicBezTo>
                    <a:pt x="7941" y="5532"/>
                    <a:pt x="8393" y="4894"/>
                    <a:pt x="9071" y="4659"/>
                  </a:cubicBezTo>
                  <a:lnTo>
                    <a:pt x="9071" y="2825"/>
                  </a:lnTo>
                  <a:cubicBezTo>
                    <a:pt x="9071" y="2512"/>
                    <a:pt x="9324" y="2259"/>
                    <a:pt x="9637" y="2259"/>
                  </a:cubicBezTo>
                  <a:close/>
                  <a:moveTo>
                    <a:pt x="14154" y="2259"/>
                  </a:moveTo>
                  <a:cubicBezTo>
                    <a:pt x="14464" y="2259"/>
                    <a:pt x="14717" y="2512"/>
                    <a:pt x="14717" y="2825"/>
                  </a:cubicBezTo>
                  <a:lnTo>
                    <a:pt x="14717" y="8047"/>
                  </a:lnTo>
                  <a:cubicBezTo>
                    <a:pt x="15394" y="8281"/>
                    <a:pt x="15846" y="8920"/>
                    <a:pt x="15846" y="9637"/>
                  </a:cubicBezTo>
                  <a:cubicBezTo>
                    <a:pt x="15846" y="10353"/>
                    <a:pt x="15394" y="10992"/>
                    <a:pt x="14717" y="11226"/>
                  </a:cubicBezTo>
                  <a:lnTo>
                    <a:pt x="14717" y="13024"/>
                  </a:lnTo>
                  <a:cubicBezTo>
                    <a:pt x="14717" y="13337"/>
                    <a:pt x="14464" y="13587"/>
                    <a:pt x="14154" y="13587"/>
                  </a:cubicBezTo>
                  <a:cubicBezTo>
                    <a:pt x="13840" y="13587"/>
                    <a:pt x="13587" y="13337"/>
                    <a:pt x="13587" y="13024"/>
                  </a:cubicBezTo>
                  <a:lnTo>
                    <a:pt x="13587" y="11226"/>
                  </a:lnTo>
                  <a:cubicBezTo>
                    <a:pt x="12910" y="10992"/>
                    <a:pt x="12458" y="10353"/>
                    <a:pt x="12458" y="9637"/>
                  </a:cubicBezTo>
                  <a:cubicBezTo>
                    <a:pt x="12458" y="8920"/>
                    <a:pt x="12910" y="8281"/>
                    <a:pt x="13587" y="8047"/>
                  </a:cubicBezTo>
                  <a:lnTo>
                    <a:pt x="13587" y="2825"/>
                  </a:lnTo>
                  <a:cubicBezTo>
                    <a:pt x="13587" y="2512"/>
                    <a:pt x="13840" y="2259"/>
                    <a:pt x="14154" y="2259"/>
                  </a:cubicBezTo>
                  <a:close/>
                  <a:moveTo>
                    <a:pt x="1693" y="1"/>
                  </a:moveTo>
                  <a:cubicBezTo>
                    <a:pt x="757" y="1"/>
                    <a:pt x="1" y="759"/>
                    <a:pt x="1" y="1696"/>
                  </a:cubicBezTo>
                  <a:lnTo>
                    <a:pt x="1" y="14720"/>
                  </a:lnTo>
                  <a:lnTo>
                    <a:pt x="19273" y="14720"/>
                  </a:lnTo>
                  <a:lnTo>
                    <a:pt x="19273" y="1696"/>
                  </a:lnTo>
                  <a:cubicBezTo>
                    <a:pt x="19270" y="759"/>
                    <a:pt x="18514" y="1"/>
                    <a:pt x="1757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244" name="Google Shape;3244;p78"/>
          <p:cNvGrpSpPr/>
          <p:nvPr/>
        </p:nvGrpSpPr>
        <p:grpSpPr>
          <a:xfrm>
            <a:off x="2375386" y="3952243"/>
            <a:ext cx="338566" cy="338373"/>
            <a:chOff x="5643000" y="2621375"/>
            <a:chExt cx="480850" cy="480575"/>
          </a:xfrm>
        </p:grpSpPr>
        <p:sp>
          <p:nvSpPr>
            <p:cNvPr id="3245" name="Google Shape;3245;p78"/>
            <p:cNvSpPr/>
            <p:nvPr/>
          </p:nvSpPr>
          <p:spPr>
            <a:xfrm>
              <a:off x="5837150" y="2812950"/>
              <a:ext cx="92625" cy="88125"/>
            </a:xfrm>
            <a:custGeom>
              <a:rect b="b" l="l" r="r" t="t"/>
              <a:pathLst>
                <a:path extrusionOk="0" h="3525" w="3705">
                  <a:moveTo>
                    <a:pt x="1853" y="1"/>
                  </a:moveTo>
                  <a:lnTo>
                    <a:pt x="1" y="1347"/>
                  </a:lnTo>
                  <a:lnTo>
                    <a:pt x="706" y="3524"/>
                  </a:lnTo>
                  <a:lnTo>
                    <a:pt x="2997" y="3524"/>
                  </a:lnTo>
                  <a:lnTo>
                    <a:pt x="3705" y="1347"/>
                  </a:lnTo>
                  <a:lnTo>
                    <a:pt x="1853"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46" name="Google Shape;3246;p78"/>
            <p:cNvSpPr/>
            <p:nvPr/>
          </p:nvSpPr>
          <p:spPr>
            <a:xfrm>
              <a:off x="5643000" y="2631975"/>
              <a:ext cx="480850" cy="469975"/>
            </a:xfrm>
            <a:custGeom>
              <a:rect b="b" l="l" r="r" t="t"/>
              <a:pathLst>
                <a:path extrusionOk="0" h="18799" w="19234">
                  <a:moveTo>
                    <a:pt x="9617" y="5978"/>
                  </a:moveTo>
                  <a:cubicBezTo>
                    <a:pt x="9734" y="5978"/>
                    <a:pt x="9851" y="6014"/>
                    <a:pt x="9950" y="6087"/>
                  </a:cubicBezTo>
                  <a:lnTo>
                    <a:pt x="12464" y="7914"/>
                  </a:lnTo>
                  <a:cubicBezTo>
                    <a:pt x="12663" y="8059"/>
                    <a:pt x="12745" y="8312"/>
                    <a:pt x="12669" y="8547"/>
                  </a:cubicBezTo>
                  <a:lnTo>
                    <a:pt x="11709" y="11504"/>
                  </a:lnTo>
                  <a:cubicBezTo>
                    <a:pt x="11633" y="11736"/>
                    <a:pt x="11417" y="11892"/>
                    <a:pt x="11173" y="11892"/>
                  </a:cubicBezTo>
                  <a:lnTo>
                    <a:pt x="8062" y="11892"/>
                  </a:lnTo>
                  <a:cubicBezTo>
                    <a:pt x="7818" y="11892"/>
                    <a:pt x="7601" y="11736"/>
                    <a:pt x="7526" y="11504"/>
                  </a:cubicBezTo>
                  <a:lnTo>
                    <a:pt x="6565" y="8547"/>
                  </a:lnTo>
                  <a:cubicBezTo>
                    <a:pt x="6490" y="8312"/>
                    <a:pt x="6571" y="8059"/>
                    <a:pt x="6770" y="7914"/>
                  </a:cubicBezTo>
                  <a:lnTo>
                    <a:pt x="9285" y="6087"/>
                  </a:lnTo>
                  <a:cubicBezTo>
                    <a:pt x="9384" y="6014"/>
                    <a:pt x="9501" y="5978"/>
                    <a:pt x="9617" y="5978"/>
                  </a:cubicBezTo>
                  <a:close/>
                  <a:moveTo>
                    <a:pt x="6785" y="1"/>
                  </a:moveTo>
                  <a:lnTo>
                    <a:pt x="6785" y="1"/>
                  </a:lnTo>
                  <a:cubicBezTo>
                    <a:pt x="5289" y="462"/>
                    <a:pt x="3928" y="1284"/>
                    <a:pt x="2822" y="2395"/>
                  </a:cubicBezTo>
                  <a:cubicBezTo>
                    <a:pt x="2431" y="2783"/>
                    <a:pt x="2076" y="3208"/>
                    <a:pt x="1756" y="3656"/>
                  </a:cubicBezTo>
                  <a:lnTo>
                    <a:pt x="3072" y="3834"/>
                  </a:lnTo>
                  <a:cubicBezTo>
                    <a:pt x="3289" y="3864"/>
                    <a:pt x="3467" y="4015"/>
                    <a:pt x="3533" y="4220"/>
                  </a:cubicBezTo>
                  <a:lnTo>
                    <a:pt x="4497" y="7177"/>
                  </a:lnTo>
                  <a:cubicBezTo>
                    <a:pt x="4572" y="7408"/>
                    <a:pt x="4488" y="7664"/>
                    <a:pt x="4289" y="7809"/>
                  </a:cubicBezTo>
                  <a:lnTo>
                    <a:pt x="1775" y="9637"/>
                  </a:lnTo>
                  <a:cubicBezTo>
                    <a:pt x="1677" y="9708"/>
                    <a:pt x="1560" y="9743"/>
                    <a:pt x="1444" y="9743"/>
                  </a:cubicBezTo>
                  <a:cubicBezTo>
                    <a:pt x="1351" y="9743"/>
                    <a:pt x="1259" y="9721"/>
                    <a:pt x="1175" y="9676"/>
                  </a:cubicBezTo>
                  <a:lnTo>
                    <a:pt x="7" y="9047"/>
                  </a:lnTo>
                  <a:cubicBezTo>
                    <a:pt x="7" y="9092"/>
                    <a:pt x="7" y="9140"/>
                    <a:pt x="7" y="9188"/>
                  </a:cubicBezTo>
                  <a:cubicBezTo>
                    <a:pt x="1" y="11269"/>
                    <a:pt x="675" y="13292"/>
                    <a:pt x="1925" y="14955"/>
                  </a:cubicBezTo>
                  <a:lnTo>
                    <a:pt x="2500" y="13756"/>
                  </a:lnTo>
                  <a:cubicBezTo>
                    <a:pt x="2594" y="13560"/>
                    <a:pt x="2792" y="13437"/>
                    <a:pt x="3009" y="13437"/>
                  </a:cubicBezTo>
                  <a:lnTo>
                    <a:pt x="6120" y="13437"/>
                  </a:lnTo>
                  <a:cubicBezTo>
                    <a:pt x="6364" y="13437"/>
                    <a:pt x="6580" y="13594"/>
                    <a:pt x="6656" y="13828"/>
                  </a:cubicBezTo>
                  <a:lnTo>
                    <a:pt x="7616" y="16786"/>
                  </a:lnTo>
                  <a:cubicBezTo>
                    <a:pt x="7683" y="16990"/>
                    <a:pt x="7625" y="17216"/>
                    <a:pt x="7469" y="17367"/>
                  </a:cubicBezTo>
                  <a:lnTo>
                    <a:pt x="6508" y="18288"/>
                  </a:lnTo>
                  <a:cubicBezTo>
                    <a:pt x="7515" y="18628"/>
                    <a:pt x="8566" y="18799"/>
                    <a:pt x="9616" y="18799"/>
                  </a:cubicBezTo>
                  <a:cubicBezTo>
                    <a:pt x="10667" y="18799"/>
                    <a:pt x="11718" y="18628"/>
                    <a:pt x="12726" y="18288"/>
                  </a:cubicBezTo>
                  <a:lnTo>
                    <a:pt x="11763" y="17367"/>
                  </a:lnTo>
                  <a:cubicBezTo>
                    <a:pt x="11606" y="17216"/>
                    <a:pt x="11549" y="16990"/>
                    <a:pt x="11615" y="16786"/>
                  </a:cubicBezTo>
                  <a:lnTo>
                    <a:pt x="12576" y="13828"/>
                  </a:lnTo>
                  <a:cubicBezTo>
                    <a:pt x="12651" y="13594"/>
                    <a:pt x="12868" y="13437"/>
                    <a:pt x="13115" y="13437"/>
                  </a:cubicBezTo>
                  <a:lnTo>
                    <a:pt x="16223" y="13437"/>
                  </a:lnTo>
                  <a:cubicBezTo>
                    <a:pt x="16439" y="13437"/>
                    <a:pt x="16638" y="13560"/>
                    <a:pt x="16731" y="13756"/>
                  </a:cubicBezTo>
                  <a:lnTo>
                    <a:pt x="17307" y="14955"/>
                  </a:lnTo>
                  <a:cubicBezTo>
                    <a:pt x="18559" y="13292"/>
                    <a:pt x="19234" y="11269"/>
                    <a:pt x="19228" y="9188"/>
                  </a:cubicBezTo>
                  <a:cubicBezTo>
                    <a:pt x="19228" y="9140"/>
                    <a:pt x="19228" y="9092"/>
                    <a:pt x="19225" y="9044"/>
                  </a:cubicBezTo>
                  <a:lnTo>
                    <a:pt x="18059" y="9673"/>
                  </a:lnTo>
                  <a:cubicBezTo>
                    <a:pt x="17975" y="9719"/>
                    <a:pt x="17883" y="9742"/>
                    <a:pt x="17791" y="9742"/>
                  </a:cubicBezTo>
                  <a:cubicBezTo>
                    <a:pt x="17674" y="9742"/>
                    <a:pt x="17557" y="9705"/>
                    <a:pt x="17457" y="9634"/>
                  </a:cubicBezTo>
                  <a:lnTo>
                    <a:pt x="14943" y="7806"/>
                  </a:lnTo>
                  <a:cubicBezTo>
                    <a:pt x="14744" y="7661"/>
                    <a:pt x="14663" y="7408"/>
                    <a:pt x="14738" y="7174"/>
                  </a:cubicBezTo>
                  <a:lnTo>
                    <a:pt x="15702" y="4220"/>
                  </a:lnTo>
                  <a:cubicBezTo>
                    <a:pt x="15768" y="4012"/>
                    <a:pt x="15945" y="3864"/>
                    <a:pt x="16162" y="3834"/>
                  </a:cubicBezTo>
                  <a:lnTo>
                    <a:pt x="17478" y="3656"/>
                  </a:lnTo>
                  <a:cubicBezTo>
                    <a:pt x="17162" y="3208"/>
                    <a:pt x="16804" y="2783"/>
                    <a:pt x="16415" y="2395"/>
                  </a:cubicBezTo>
                  <a:cubicBezTo>
                    <a:pt x="15307" y="1284"/>
                    <a:pt x="13946" y="462"/>
                    <a:pt x="12449" y="1"/>
                  </a:cubicBezTo>
                  <a:lnTo>
                    <a:pt x="12449" y="1"/>
                  </a:lnTo>
                  <a:lnTo>
                    <a:pt x="12690" y="1311"/>
                  </a:lnTo>
                  <a:cubicBezTo>
                    <a:pt x="12726" y="1524"/>
                    <a:pt x="12642" y="1741"/>
                    <a:pt x="12464" y="1868"/>
                  </a:cubicBezTo>
                  <a:lnTo>
                    <a:pt x="9950" y="3696"/>
                  </a:lnTo>
                  <a:cubicBezTo>
                    <a:pt x="9851" y="3768"/>
                    <a:pt x="9734" y="3804"/>
                    <a:pt x="9618" y="3804"/>
                  </a:cubicBezTo>
                  <a:cubicBezTo>
                    <a:pt x="9501" y="3804"/>
                    <a:pt x="9385" y="3768"/>
                    <a:pt x="9288" y="3696"/>
                  </a:cubicBezTo>
                  <a:lnTo>
                    <a:pt x="6770" y="1868"/>
                  </a:lnTo>
                  <a:cubicBezTo>
                    <a:pt x="6596" y="1741"/>
                    <a:pt x="6508" y="1524"/>
                    <a:pt x="6547" y="1311"/>
                  </a:cubicBezTo>
                  <a:lnTo>
                    <a:pt x="6785"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47" name="Google Shape;3247;p78"/>
            <p:cNvSpPr/>
            <p:nvPr/>
          </p:nvSpPr>
          <p:spPr>
            <a:xfrm>
              <a:off x="6041550" y="2749725"/>
              <a:ext cx="79750" cy="95025"/>
            </a:xfrm>
            <a:custGeom>
              <a:rect b="b" l="l" r="r" t="t"/>
              <a:pathLst>
                <a:path extrusionOk="0" h="3801" w="3190">
                  <a:moveTo>
                    <a:pt x="2184" y="0"/>
                  </a:moveTo>
                  <a:lnTo>
                    <a:pt x="723" y="196"/>
                  </a:lnTo>
                  <a:lnTo>
                    <a:pt x="0" y="2424"/>
                  </a:lnTo>
                  <a:lnTo>
                    <a:pt x="1895" y="3801"/>
                  </a:lnTo>
                  <a:lnTo>
                    <a:pt x="3189" y="3102"/>
                  </a:lnTo>
                  <a:cubicBezTo>
                    <a:pt x="3036" y="2018"/>
                    <a:pt x="2696" y="967"/>
                    <a:pt x="218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48" name="Google Shape;3248;p78"/>
            <p:cNvSpPr/>
            <p:nvPr/>
          </p:nvSpPr>
          <p:spPr>
            <a:xfrm>
              <a:off x="5963025" y="2996125"/>
              <a:ext cx="92625" cy="81175"/>
            </a:xfrm>
            <a:custGeom>
              <a:rect b="b" l="l" r="r" t="t"/>
              <a:pathLst>
                <a:path extrusionOk="0" h="3247" w="3705">
                  <a:moveTo>
                    <a:pt x="723" y="0"/>
                  </a:moveTo>
                  <a:lnTo>
                    <a:pt x="1" y="2229"/>
                  </a:lnTo>
                  <a:lnTo>
                    <a:pt x="1067" y="3246"/>
                  </a:lnTo>
                  <a:cubicBezTo>
                    <a:pt x="2009" y="2780"/>
                    <a:pt x="2870" y="2162"/>
                    <a:pt x="3614" y="1416"/>
                  </a:cubicBezTo>
                  <a:cubicBezTo>
                    <a:pt x="3644" y="1388"/>
                    <a:pt x="3674" y="1355"/>
                    <a:pt x="3705" y="1325"/>
                  </a:cubicBezTo>
                  <a:lnTo>
                    <a:pt x="306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49" name="Google Shape;3249;p78"/>
            <p:cNvSpPr/>
            <p:nvPr/>
          </p:nvSpPr>
          <p:spPr>
            <a:xfrm>
              <a:off x="5711225" y="2996200"/>
              <a:ext cx="92600" cy="81100"/>
            </a:xfrm>
            <a:custGeom>
              <a:rect b="b" l="l" r="r" t="t"/>
              <a:pathLst>
                <a:path extrusionOk="0" h="3244" w="3704">
                  <a:moveTo>
                    <a:pt x="635" y="0"/>
                  </a:moveTo>
                  <a:lnTo>
                    <a:pt x="0" y="1322"/>
                  </a:lnTo>
                  <a:cubicBezTo>
                    <a:pt x="30" y="1355"/>
                    <a:pt x="60" y="1385"/>
                    <a:pt x="93" y="1416"/>
                  </a:cubicBezTo>
                  <a:cubicBezTo>
                    <a:pt x="834" y="2162"/>
                    <a:pt x="1695" y="2780"/>
                    <a:pt x="2638" y="3243"/>
                  </a:cubicBezTo>
                  <a:lnTo>
                    <a:pt x="3704" y="2229"/>
                  </a:lnTo>
                  <a:lnTo>
                    <a:pt x="2981"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50" name="Google Shape;3250;p78"/>
            <p:cNvSpPr/>
            <p:nvPr/>
          </p:nvSpPr>
          <p:spPr>
            <a:xfrm>
              <a:off x="5645575" y="2749725"/>
              <a:ext cx="79825" cy="95100"/>
            </a:xfrm>
            <a:custGeom>
              <a:rect b="b" l="l" r="r" t="t"/>
              <a:pathLst>
                <a:path extrusionOk="0" h="3804" w="3193">
                  <a:moveTo>
                    <a:pt x="1009" y="0"/>
                  </a:moveTo>
                  <a:cubicBezTo>
                    <a:pt x="497" y="967"/>
                    <a:pt x="154" y="2018"/>
                    <a:pt x="0" y="3105"/>
                  </a:cubicBezTo>
                  <a:lnTo>
                    <a:pt x="1295" y="3804"/>
                  </a:lnTo>
                  <a:lnTo>
                    <a:pt x="3192" y="2424"/>
                  </a:lnTo>
                  <a:lnTo>
                    <a:pt x="2467" y="196"/>
                  </a:lnTo>
                  <a:lnTo>
                    <a:pt x="100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51" name="Google Shape;3251;p78"/>
            <p:cNvSpPr/>
            <p:nvPr/>
          </p:nvSpPr>
          <p:spPr>
            <a:xfrm>
              <a:off x="5836025" y="2621375"/>
              <a:ext cx="94800" cy="74100"/>
            </a:xfrm>
            <a:custGeom>
              <a:rect b="b" l="l" r="r" t="t"/>
              <a:pathLst>
                <a:path extrusionOk="0" h="2964" w="3792">
                  <a:moveTo>
                    <a:pt x="1897" y="1"/>
                  </a:moveTo>
                  <a:cubicBezTo>
                    <a:pt x="1351" y="1"/>
                    <a:pt x="805" y="47"/>
                    <a:pt x="266" y="139"/>
                  </a:cubicBezTo>
                  <a:lnTo>
                    <a:pt x="1" y="1587"/>
                  </a:lnTo>
                  <a:lnTo>
                    <a:pt x="1898" y="2963"/>
                  </a:lnTo>
                  <a:lnTo>
                    <a:pt x="3792" y="1587"/>
                  </a:lnTo>
                  <a:lnTo>
                    <a:pt x="3530" y="139"/>
                  </a:lnTo>
                  <a:cubicBezTo>
                    <a:pt x="2989" y="47"/>
                    <a:pt x="2443" y="1"/>
                    <a:pt x="189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252" name="Google Shape;3252;p78"/>
          <p:cNvGrpSpPr/>
          <p:nvPr/>
        </p:nvGrpSpPr>
        <p:grpSpPr>
          <a:xfrm>
            <a:off x="4192782" y="3951803"/>
            <a:ext cx="339359" cy="339253"/>
            <a:chOff x="6235250" y="2620775"/>
            <a:chExt cx="481975" cy="481825"/>
          </a:xfrm>
        </p:grpSpPr>
        <p:sp>
          <p:nvSpPr>
            <p:cNvPr id="3253" name="Google Shape;3253;p78"/>
            <p:cNvSpPr/>
            <p:nvPr/>
          </p:nvSpPr>
          <p:spPr>
            <a:xfrm>
              <a:off x="6405675" y="2620775"/>
              <a:ext cx="28275" cy="56475"/>
            </a:xfrm>
            <a:custGeom>
              <a:rect b="b" l="l" r="r" t="t"/>
              <a:pathLst>
                <a:path extrusionOk="0" h="2259" w="1131">
                  <a:moveTo>
                    <a:pt x="567" y="0"/>
                  </a:moveTo>
                  <a:cubicBezTo>
                    <a:pt x="254" y="0"/>
                    <a:pt x="1" y="253"/>
                    <a:pt x="1" y="566"/>
                  </a:cubicBezTo>
                  <a:lnTo>
                    <a:pt x="1" y="1695"/>
                  </a:lnTo>
                  <a:cubicBezTo>
                    <a:pt x="1" y="2006"/>
                    <a:pt x="254" y="2259"/>
                    <a:pt x="567" y="2259"/>
                  </a:cubicBezTo>
                  <a:cubicBezTo>
                    <a:pt x="877" y="2259"/>
                    <a:pt x="1130" y="2006"/>
                    <a:pt x="1130" y="1695"/>
                  </a:cubicBezTo>
                  <a:lnTo>
                    <a:pt x="1130" y="566"/>
                  </a:lnTo>
                  <a:cubicBezTo>
                    <a:pt x="1130" y="253"/>
                    <a:pt x="877" y="0"/>
                    <a:pt x="56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54" name="Google Shape;3254;p78"/>
            <p:cNvSpPr/>
            <p:nvPr/>
          </p:nvSpPr>
          <p:spPr>
            <a:xfrm>
              <a:off x="6518600" y="2620775"/>
              <a:ext cx="28250" cy="56475"/>
            </a:xfrm>
            <a:custGeom>
              <a:rect b="b" l="l" r="r" t="t"/>
              <a:pathLst>
                <a:path extrusionOk="0" h="2259" w="1130">
                  <a:moveTo>
                    <a:pt x="567" y="0"/>
                  </a:moveTo>
                  <a:cubicBezTo>
                    <a:pt x="254" y="0"/>
                    <a:pt x="1" y="253"/>
                    <a:pt x="1" y="566"/>
                  </a:cubicBezTo>
                  <a:lnTo>
                    <a:pt x="1" y="1695"/>
                  </a:lnTo>
                  <a:cubicBezTo>
                    <a:pt x="1" y="2006"/>
                    <a:pt x="254" y="2259"/>
                    <a:pt x="567" y="2259"/>
                  </a:cubicBezTo>
                  <a:cubicBezTo>
                    <a:pt x="877" y="2259"/>
                    <a:pt x="1130" y="2006"/>
                    <a:pt x="1130" y="1695"/>
                  </a:cubicBezTo>
                  <a:lnTo>
                    <a:pt x="1130" y="566"/>
                  </a:lnTo>
                  <a:cubicBezTo>
                    <a:pt x="1130" y="253"/>
                    <a:pt x="877" y="0"/>
                    <a:pt x="56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55" name="Google Shape;3255;p78"/>
            <p:cNvSpPr/>
            <p:nvPr/>
          </p:nvSpPr>
          <p:spPr>
            <a:xfrm>
              <a:off x="6603300" y="2649000"/>
              <a:ext cx="28250" cy="56475"/>
            </a:xfrm>
            <a:custGeom>
              <a:rect b="b" l="l" r="r" t="t"/>
              <a:pathLst>
                <a:path extrusionOk="0" h="2259" w="1130">
                  <a:moveTo>
                    <a:pt x="567" y="0"/>
                  </a:moveTo>
                  <a:cubicBezTo>
                    <a:pt x="253" y="0"/>
                    <a:pt x="0" y="253"/>
                    <a:pt x="0" y="566"/>
                  </a:cubicBezTo>
                  <a:lnTo>
                    <a:pt x="0" y="1696"/>
                  </a:lnTo>
                  <a:cubicBezTo>
                    <a:pt x="0" y="2006"/>
                    <a:pt x="253" y="2259"/>
                    <a:pt x="567" y="2259"/>
                  </a:cubicBezTo>
                  <a:cubicBezTo>
                    <a:pt x="877" y="2259"/>
                    <a:pt x="1130" y="2006"/>
                    <a:pt x="1130" y="1696"/>
                  </a:cubicBezTo>
                  <a:lnTo>
                    <a:pt x="1130" y="566"/>
                  </a:lnTo>
                  <a:cubicBezTo>
                    <a:pt x="1130" y="253"/>
                    <a:pt x="877" y="0"/>
                    <a:pt x="56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56" name="Google Shape;3256;p78"/>
            <p:cNvSpPr/>
            <p:nvPr/>
          </p:nvSpPr>
          <p:spPr>
            <a:xfrm>
              <a:off x="6321000" y="2649000"/>
              <a:ext cx="28250" cy="56475"/>
            </a:xfrm>
            <a:custGeom>
              <a:rect b="b" l="l" r="r" t="t"/>
              <a:pathLst>
                <a:path extrusionOk="0" h="2259" w="1130">
                  <a:moveTo>
                    <a:pt x="566" y="0"/>
                  </a:moveTo>
                  <a:cubicBezTo>
                    <a:pt x="253" y="0"/>
                    <a:pt x="0" y="253"/>
                    <a:pt x="0" y="566"/>
                  </a:cubicBezTo>
                  <a:lnTo>
                    <a:pt x="0" y="1696"/>
                  </a:lnTo>
                  <a:cubicBezTo>
                    <a:pt x="0" y="2006"/>
                    <a:pt x="253" y="2259"/>
                    <a:pt x="566" y="2259"/>
                  </a:cubicBezTo>
                  <a:cubicBezTo>
                    <a:pt x="876" y="2259"/>
                    <a:pt x="1129" y="2006"/>
                    <a:pt x="1129" y="1696"/>
                  </a:cubicBezTo>
                  <a:lnTo>
                    <a:pt x="1129" y="566"/>
                  </a:lnTo>
                  <a:cubicBezTo>
                    <a:pt x="1129" y="253"/>
                    <a:pt x="876" y="0"/>
                    <a:pt x="56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57" name="Google Shape;3257;p78"/>
            <p:cNvSpPr/>
            <p:nvPr/>
          </p:nvSpPr>
          <p:spPr>
            <a:xfrm>
              <a:off x="6235250" y="2677225"/>
              <a:ext cx="481975" cy="425375"/>
            </a:xfrm>
            <a:custGeom>
              <a:rect b="b" l="l" r="r" t="t"/>
              <a:pathLst>
                <a:path extrusionOk="0" h="17015" w="19279">
                  <a:moveTo>
                    <a:pt x="9639" y="1"/>
                  </a:moveTo>
                  <a:cubicBezTo>
                    <a:pt x="9326" y="1"/>
                    <a:pt x="9073" y="254"/>
                    <a:pt x="9073" y="567"/>
                  </a:cubicBezTo>
                  <a:lnTo>
                    <a:pt x="9073" y="1202"/>
                  </a:lnTo>
                  <a:cubicBezTo>
                    <a:pt x="7920" y="1470"/>
                    <a:pt x="6872" y="2548"/>
                    <a:pt x="6252" y="4156"/>
                  </a:cubicBezTo>
                  <a:cubicBezTo>
                    <a:pt x="6164" y="4380"/>
                    <a:pt x="5952" y="4518"/>
                    <a:pt x="5726" y="4518"/>
                  </a:cubicBezTo>
                  <a:cubicBezTo>
                    <a:pt x="5658" y="4518"/>
                    <a:pt x="5588" y="4505"/>
                    <a:pt x="5520" y="4478"/>
                  </a:cubicBezTo>
                  <a:cubicBezTo>
                    <a:pt x="5231" y="4367"/>
                    <a:pt x="5083" y="4042"/>
                    <a:pt x="5198" y="3750"/>
                  </a:cubicBezTo>
                  <a:cubicBezTo>
                    <a:pt x="5532" y="2876"/>
                    <a:pt x="5987" y="2130"/>
                    <a:pt x="6517" y="1536"/>
                  </a:cubicBezTo>
                  <a:lnTo>
                    <a:pt x="6517" y="1536"/>
                  </a:lnTo>
                  <a:cubicBezTo>
                    <a:pt x="2753" y="2527"/>
                    <a:pt x="0" y="5258"/>
                    <a:pt x="0" y="8468"/>
                  </a:cubicBezTo>
                  <a:lnTo>
                    <a:pt x="0" y="9034"/>
                  </a:lnTo>
                  <a:cubicBezTo>
                    <a:pt x="0" y="9347"/>
                    <a:pt x="253" y="9597"/>
                    <a:pt x="564" y="9597"/>
                  </a:cubicBezTo>
                  <a:cubicBezTo>
                    <a:pt x="877" y="9597"/>
                    <a:pt x="1130" y="9347"/>
                    <a:pt x="1130" y="9034"/>
                  </a:cubicBezTo>
                  <a:cubicBezTo>
                    <a:pt x="1130" y="8423"/>
                    <a:pt x="1904" y="7905"/>
                    <a:pt x="2822" y="7905"/>
                  </a:cubicBezTo>
                  <a:cubicBezTo>
                    <a:pt x="3740" y="7905"/>
                    <a:pt x="4553" y="8423"/>
                    <a:pt x="4553" y="9034"/>
                  </a:cubicBezTo>
                  <a:cubicBezTo>
                    <a:pt x="4553" y="9347"/>
                    <a:pt x="4806" y="9597"/>
                    <a:pt x="5120" y="9597"/>
                  </a:cubicBezTo>
                  <a:cubicBezTo>
                    <a:pt x="5430" y="9597"/>
                    <a:pt x="5683" y="9347"/>
                    <a:pt x="5683" y="9034"/>
                  </a:cubicBezTo>
                  <a:cubicBezTo>
                    <a:pt x="5683" y="8423"/>
                    <a:pt x="6460" y="7905"/>
                    <a:pt x="7378" y="7905"/>
                  </a:cubicBezTo>
                  <a:cubicBezTo>
                    <a:pt x="8296" y="7905"/>
                    <a:pt x="9070" y="8423"/>
                    <a:pt x="9070" y="9034"/>
                  </a:cubicBezTo>
                  <a:lnTo>
                    <a:pt x="9070" y="14756"/>
                  </a:lnTo>
                  <a:cubicBezTo>
                    <a:pt x="9070" y="15379"/>
                    <a:pt x="8564" y="15885"/>
                    <a:pt x="7941" y="15885"/>
                  </a:cubicBezTo>
                  <a:cubicBezTo>
                    <a:pt x="7318" y="15885"/>
                    <a:pt x="6812" y="15379"/>
                    <a:pt x="6812" y="14756"/>
                  </a:cubicBezTo>
                  <a:lnTo>
                    <a:pt x="6812" y="14190"/>
                  </a:lnTo>
                  <a:cubicBezTo>
                    <a:pt x="6812" y="13879"/>
                    <a:pt x="6559" y="13626"/>
                    <a:pt x="6249" y="13626"/>
                  </a:cubicBezTo>
                  <a:cubicBezTo>
                    <a:pt x="5936" y="13626"/>
                    <a:pt x="5683" y="13879"/>
                    <a:pt x="5683" y="14190"/>
                  </a:cubicBezTo>
                  <a:lnTo>
                    <a:pt x="5683" y="14756"/>
                  </a:lnTo>
                  <a:cubicBezTo>
                    <a:pt x="5683" y="16002"/>
                    <a:pt x="6694" y="17014"/>
                    <a:pt x="7941" y="17014"/>
                  </a:cubicBezTo>
                  <a:cubicBezTo>
                    <a:pt x="9188" y="17014"/>
                    <a:pt x="10200" y="16002"/>
                    <a:pt x="10200" y="14756"/>
                  </a:cubicBezTo>
                  <a:lnTo>
                    <a:pt x="10200" y="9034"/>
                  </a:lnTo>
                  <a:cubicBezTo>
                    <a:pt x="10200" y="8423"/>
                    <a:pt x="10976" y="7905"/>
                    <a:pt x="11895" y="7905"/>
                  </a:cubicBezTo>
                  <a:cubicBezTo>
                    <a:pt x="12813" y="7905"/>
                    <a:pt x="13587" y="8423"/>
                    <a:pt x="13587" y="9034"/>
                  </a:cubicBezTo>
                  <a:cubicBezTo>
                    <a:pt x="13587" y="9347"/>
                    <a:pt x="13840" y="9597"/>
                    <a:pt x="14153" y="9597"/>
                  </a:cubicBezTo>
                  <a:cubicBezTo>
                    <a:pt x="14463" y="9597"/>
                    <a:pt x="14716" y="9347"/>
                    <a:pt x="14716" y="9034"/>
                  </a:cubicBezTo>
                  <a:cubicBezTo>
                    <a:pt x="14716" y="8423"/>
                    <a:pt x="15529" y="7905"/>
                    <a:pt x="16448" y="7905"/>
                  </a:cubicBezTo>
                  <a:cubicBezTo>
                    <a:pt x="17366" y="7905"/>
                    <a:pt x="18143" y="8423"/>
                    <a:pt x="18143" y="9034"/>
                  </a:cubicBezTo>
                  <a:cubicBezTo>
                    <a:pt x="18143" y="9347"/>
                    <a:pt x="18396" y="9597"/>
                    <a:pt x="18706" y="9597"/>
                  </a:cubicBezTo>
                  <a:cubicBezTo>
                    <a:pt x="19019" y="9597"/>
                    <a:pt x="19272" y="9347"/>
                    <a:pt x="19272" y="9034"/>
                  </a:cubicBezTo>
                  <a:lnTo>
                    <a:pt x="19272" y="8471"/>
                  </a:lnTo>
                  <a:cubicBezTo>
                    <a:pt x="19278" y="5258"/>
                    <a:pt x="16523" y="2527"/>
                    <a:pt x="12759" y="1536"/>
                  </a:cubicBezTo>
                  <a:lnTo>
                    <a:pt x="12759" y="1536"/>
                  </a:lnTo>
                  <a:cubicBezTo>
                    <a:pt x="13292" y="2130"/>
                    <a:pt x="13744" y="2876"/>
                    <a:pt x="14081" y="3750"/>
                  </a:cubicBezTo>
                  <a:cubicBezTo>
                    <a:pt x="14192" y="4042"/>
                    <a:pt x="14048" y="4367"/>
                    <a:pt x="13756" y="4478"/>
                  </a:cubicBezTo>
                  <a:cubicBezTo>
                    <a:pt x="13688" y="4505"/>
                    <a:pt x="13618" y="4518"/>
                    <a:pt x="13550" y="4518"/>
                  </a:cubicBezTo>
                  <a:cubicBezTo>
                    <a:pt x="13324" y="4518"/>
                    <a:pt x="13113" y="4380"/>
                    <a:pt x="13027" y="4156"/>
                  </a:cubicBezTo>
                  <a:cubicBezTo>
                    <a:pt x="12407" y="2548"/>
                    <a:pt x="11359" y="1470"/>
                    <a:pt x="10203" y="1202"/>
                  </a:cubicBezTo>
                  <a:lnTo>
                    <a:pt x="10203" y="567"/>
                  </a:lnTo>
                  <a:cubicBezTo>
                    <a:pt x="10203" y="254"/>
                    <a:pt x="9950" y="1"/>
                    <a:pt x="963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3258" name="Google Shape;3258;p78"/>
          <p:cNvSpPr/>
          <p:nvPr/>
        </p:nvSpPr>
        <p:spPr>
          <a:xfrm>
            <a:off x="5037584" y="2720693"/>
            <a:ext cx="345027" cy="320295"/>
          </a:xfrm>
          <a:custGeom>
            <a:rect b="b" l="l" r="r" t="t"/>
            <a:pathLst>
              <a:path extrusionOk="0" h="18196" w="19601">
                <a:moveTo>
                  <a:pt x="9798" y="0"/>
                </a:moveTo>
                <a:cubicBezTo>
                  <a:pt x="9597" y="0"/>
                  <a:pt x="9397" y="104"/>
                  <a:pt x="9293" y="312"/>
                </a:cubicBezTo>
                <a:lnTo>
                  <a:pt x="6619" y="5666"/>
                </a:lnTo>
                <a:lnTo>
                  <a:pt x="648" y="6524"/>
                </a:lnTo>
                <a:cubicBezTo>
                  <a:pt x="184" y="6590"/>
                  <a:pt x="1" y="7163"/>
                  <a:pt x="338" y="7488"/>
                </a:cubicBezTo>
                <a:lnTo>
                  <a:pt x="4659" y="11652"/>
                </a:lnTo>
                <a:lnTo>
                  <a:pt x="3638" y="17530"/>
                </a:lnTo>
                <a:cubicBezTo>
                  <a:pt x="3574" y="17898"/>
                  <a:pt x="3865" y="18195"/>
                  <a:pt x="4195" y="18195"/>
                </a:cubicBezTo>
                <a:cubicBezTo>
                  <a:pt x="4281" y="18195"/>
                  <a:pt x="4371" y="18175"/>
                  <a:pt x="4457" y="18129"/>
                </a:cubicBezTo>
                <a:lnTo>
                  <a:pt x="9802" y="15350"/>
                </a:lnTo>
                <a:lnTo>
                  <a:pt x="15147" y="18129"/>
                </a:lnTo>
                <a:cubicBezTo>
                  <a:pt x="15233" y="18175"/>
                  <a:pt x="15322" y="18195"/>
                  <a:pt x="15408" y="18195"/>
                </a:cubicBezTo>
                <a:cubicBezTo>
                  <a:pt x="15736" y="18195"/>
                  <a:pt x="16025" y="17898"/>
                  <a:pt x="15963" y="17533"/>
                </a:cubicBezTo>
                <a:lnTo>
                  <a:pt x="14942" y="11652"/>
                </a:lnTo>
                <a:lnTo>
                  <a:pt x="19263" y="7491"/>
                </a:lnTo>
                <a:cubicBezTo>
                  <a:pt x="19601" y="7163"/>
                  <a:pt x="19417" y="6590"/>
                  <a:pt x="18950" y="6524"/>
                </a:cubicBezTo>
                <a:lnTo>
                  <a:pt x="12976" y="5666"/>
                </a:lnTo>
                <a:lnTo>
                  <a:pt x="10302" y="312"/>
                </a:lnTo>
                <a:cubicBezTo>
                  <a:pt x="10198" y="104"/>
                  <a:pt x="9998" y="0"/>
                  <a:pt x="979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3259" name="Google Shape;3259;p78"/>
          <p:cNvGrpSpPr/>
          <p:nvPr/>
        </p:nvGrpSpPr>
        <p:grpSpPr>
          <a:xfrm>
            <a:off x="5472652" y="2711317"/>
            <a:ext cx="341101" cy="339253"/>
            <a:chOff x="1535000" y="3223325"/>
            <a:chExt cx="484450" cy="481825"/>
          </a:xfrm>
        </p:grpSpPr>
        <p:sp>
          <p:nvSpPr>
            <p:cNvPr id="3260" name="Google Shape;3260;p78"/>
            <p:cNvSpPr/>
            <p:nvPr/>
          </p:nvSpPr>
          <p:spPr>
            <a:xfrm>
              <a:off x="1760150" y="3308225"/>
              <a:ext cx="143825" cy="140600"/>
            </a:xfrm>
            <a:custGeom>
              <a:rect b="b" l="l" r="r" t="t"/>
              <a:pathLst>
                <a:path extrusionOk="0" h="5624" w="5753">
                  <a:moveTo>
                    <a:pt x="2928" y="0"/>
                  </a:moveTo>
                  <a:cubicBezTo>
                    <a:pt x="2723" y="0"/>
                    <a:pt x="2518" y="96"/>
                    <a:pt x="2422" y="287"/>
                  </a:cubicBezTo>
                  <a:lnTo>
                    <a:pt x="1756" y="1627"/>
                  </a:lnTo>
                  <a:lnTo>
                    <a:pt x="416" y="2295"/>
                  </a:lnTo>
                  <a:cubicBezTo>
                    <a:pt x="1" y="2503"/>
                    <a:pt x="1" y="3096"/>
                    <a:pt x="416" y="3304"/>
                  </a:cubicBezTo>
                  <a:lnTo>
                    <a:pt x="1756" y="3973"/>
                  </a:lnTo>
                  <a:lnTo>
                    <a:pt x="2422" y="5310"/>
                  </a:lnTo>
                  <a:cubicBezTo>
                    <a:pt x="2526" y="5519"/>
                    <a:pt x="2727" y="5624"/>
                    <a:pt x="2928" y="5624"/>
                  </a:cubicBezTo>
                  <a:cubicBezTo>
                    <a:pt x="3129" y="5624"/>
                    <a:pt x="3330" y="5519"/>
                    <a:pt x="3434" y="5310"/>
                  </a:cubicBezTo>
                  <a:lnTo>
                    <a:pt x="4102" y="3973"/>
                  </a:lnTo>
                  <a:lnTo>
                    <a:pt x="5439" y="3304"/>
                  </a:lnTo>
                  <a:cubicBezTo>
                    <a:pt x="5629" y="3208"/>
                    <a:pt x="5752" y="3012"/>
                    <a:pt x="5752" y="2798"/>
                  </a:cubicBezTo>
                  <a:cubicBezTo>
                    <a:pt x="5752" y="2585"/>
                    <a:pt x="5632" y="2389"/>
                    <a:pt x="5439" y="2295"/>
                  </a:cubicBezTo>
                  <a:lnTo>
                    <a:pt x="4102" y="1627"/>
                  </a:lnTo>
                  <a:lnTo>
                    <a:pt x="3434" y="287"/>
                  </a:lnTo>
                  <a:cubicBezTo>
                    <a:pt x="3337" y="96"/>
                    <a:pt x="3132" y="0"/>
                    <a:pt x="292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61" name="Google Shape;3261;p78"/>
            <p:cNvSpPr/>
            <p:nvPr/>
          </p:nvSpPr>
          <p:spPr>
            <a:xfrm>
              <a:off x="1873075" y="3421150"/>
              <a:ext cx="146375" cy="140600"/>
            </a:xfrm>
            <a:custGeom>
              <a:rect b="b" l="l" r="r" t="t"/>
              <a:pathLst>
                <a:path extrusionOk="0" h="5624" w="5855">
                  <a:moveTo>
                    <a:pt x="2928" y="0"/>
                  </a:moveTo>
                  <a:cubicBezTo>
                    <a:pt x="2723" y="0"/>
                    <a:pt x="2518" y="96"/>
                    <a:pt x="2422" y="287"/>
                  </a:cubicBezTo>
                  <a:lnTo>
                    <a:pt x="1756" y="1627"/>
                  </a:lnTo>
                  <a:lnTo>
                    <a:pt x="416" y="2295"/>
                  </a:lnTo>
                  <a:cubicBezTo>
                    <a:pt x="1" y="2503"/>
                    <a:pt x="1" y="3096"/>
                    <a:pt x="416" y="3304"/>
                  </a:cubicBezTo>
                  <a:lnTo>
                    <a:pt x="1756" y="3973"/>
                  </a:lnTo>
                  <a:lnTo>
                    <a:pt x="2422" y="5310"/>
                  </a:lnTo>
                  <a:cubicBezTo>
                    <a:pt x="2526" y="5519"/>
                    <a:pt x="2727" y="5624"/>
                    <a:pt x="2928" y="5624"/>
                  </a:cubicBezTo>
                  <a:cubicBezTo>
                    <a:pt x="3129" y="5624"/>
                    <a:pt x="3330" y="5519"/>
                    <a:pt x="3433" y="5310"/>
                  </a:cubicBezTo>
                  <a:lnTo>
                    <a:pt x="4102" y="3973"/>
                  </a:lnTo>
                  <a:lnTo>
                    <a:pt x="5439" y="3304"/>
                  </a:lnTo>
                  <a:cubicBezTo>
                    <a:pt x="5854" y="3096"/>
                    <a:pt x="5854" y="2503"/>
                    <a:pt x="5439" y="2295"/>
                  </a:cubicBezTo>
                  <a:lnTo>
                    <a:pt x="4102" y="1627"/>
                  </a:lnTo>
                  <a:lnTo>
                    <a:pt x="3433" y="287"/>
                  </a:lnTo>
                  <a:cubicBezTo>
                    <a:pt x="3337" y="96"/>
                    <a:pt x="3132" y="0"/>
                    <a:pt x="292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62" name="Google Shape;3262;p78"/>
            <p:cNvSpPr/>
            <p:nvPr/>
          </p:nvSpPr>
          <p:spPr>
            <a:xfrm>
              <a:off x="1535000" y="3223325"/>
              <a:ext cx="406450" cy="481825"/>
            </a:xfrm>
            <a:custGeom>
              <a:rect b="b" l="l" r="r" t="t"/>
              <a:pathLst>
                <a:path extrusionOk="0" h="19273" w="16258">
                  <a:moveTo>
                    <a:pt x="9660" y="0"/>
                  </a:moveTo>
                  <a:cubicBezTo>
                    <a:pt x="4399" y="0"/>
                    <a:pt x="0" y="4351"/>
                    <a:pt x="0" y="9636"/>
                  </a:cubicBezTo>
                  <a:cubicBezTo>
                    <a:pt x="0" y="14927"/>
                    <a:pt x="4381" y="19272"/>
                    <a:pt x="9675" y="19272"/>
                  </a:cubicBezTo>
                  <a:cubicBezTo>
                    <a:pt x="12012" y="19269"/>
                    <a:pt x="14270" y="18411"/>
                    <a:pt x="16023" y="16860"/>
                  </a:cubicBezTo>
                  <a:cubicBezTo>
                    <a:pt x="16195" y="16707"/>
                    <a:pt x="16258" y="16463"/>
                    <a:pt x="16176" y="16243"/>
                  </a:cubicBezTo>
                  <a:cubicBezTo>
                    <a:pt x="16098" y="16026"/>
                    <a:pt x="15893" y="15879"/>
                    <a:pt x="15662" y="15872"/>
                  </a:cubicBezTo>
                  <a:cubicBezTo>
                    <a:pt x="11352" y="15752"/>
                    <a:pt x="7980" y="12250"/>
                    <a:pt x="7980" y="7941"/>
                  </a:cubicBezTo>
                  <a:cubicBezTo>
                    <a:pt x="7974" y="5207"/>
                    <a:pt x="9380" y="2662"/>
                    <a:pt x="11696" y="1211"/>
                  </a:cubicBezTo>
                  <a:cubicBezTo>
                    <a:pt x="12129" y="937"/>
                    <a:pt x="12006" y="274"/>
                    <a:pt x="11503" y="178"/>
                  </a:cubicBezTo>
                  <a:cubicBezTo>
                    <a:pt x="10881" y="58"/>
                    <a:pt x="10265" y="0"/>
                    <a:pt x="966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263" name="Google Shape;3263;p78"/>
          <p:cNvGrpSpPr/>
          <p:nvPr/>
        </p:nvGrpSpPr>
        <p:grpSpPr>
          <a:xfrm>
            <a:off x="5880219" y="2746618"/>
            <a:ext cx="339253" cy="268649"/>
            <a:chOff x="2085525" y="3263750"/>
            <a:chExt cx="481825" cy="381550"/>
          </a:xfrm>
        </p:grpSpPr>
        <p:sp>
          <p:nvSpPr>
            <p:cNvPr id="3264" name="Google Shape;3264;p78"/>
            <p:cNvSpPr/>
            <p:nvPr/>
          </p:nvSpPr>
          <p:spPr>
            <a:xfrm>
              <a:off x="2320325" y="3263750"/>
              <a:ext cx="227825" cy="141025"/>
            </a:xfrm>
            <a:custGeom>
              <a:rect b="b" l="l" r="r" t="t"/>
              <a:pathLst>
                <a:path extrusionOk="0" h="5641" w="9113">
                  <a:moveTo>
                    <a:pt x="4066" y="0"/>
                  </a:moveTo>
                  <a:cubicBezTo>
                    <a:pt x="2283" y="3"/>
                    <a:pt x="675" y="1081"/>
                    <a:pt x="0" y="2731"/>
                  </a:cubicBezTo>
                  <a:cubicBezTo>
                    <a:pt x="1527" y="2939"/>
                    <a:pt x="2912" y="3734"/>
                    <a:pt x="3861" y="4948"/>
                  </a:cubicBezTo>
                  <a:cubicBezTo>
                    <a:pt x="4331" y="4823"/>
                    <a:pt x="4810" y="4761"/>
                    <a:pt x="5287" y="4761"/>
                  </a:cubicBezTo>
                  <a:cubicBezTo>
                    <a:pt x="6338" y="4761"/>
                    <a:pt x="7378" y="5060"/>
                    <a:pt x="8281" y="5640"/>
                  </a:cubicBezTo>
                  <a:cubicBezTo>
                    <a:pt x="9112" y="2825"/>
                    <a:pt x="7002" y="0"/>
                    <a:pt x="406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65" name="Google Shape;3265;p78"/>
            <p:cNvSpPr/>
            <p:nvPr/>
          </p:nvSpPr>
          <p:spPr>
            <a:xfrm>
              <a:off x="2085525" y="3355200"/>
              <a:ext cx="481825" cy="290100"/>
            </a:xfrm>
            <a:custGeom>
              <a:rect b="b" l="l" r="r" t="t"/>
              <a:pathLst>
                <a:path extrusionOk="0" h="11604" w="19273">
                  <a:moveTo>
                    <a:pt x="8620" y="1"/>
                  </a:moveTo>
                  <a:cubicBezTo>
                    <a:pt x="8610" y="1"/>
                    <a:pt x="8599" y="1"/>
                    <a:pt x="8588" y="1"/>
                  </a:cubicBezTo>
                  <a:cubicBezTo>
                    <a:pt x="7468" y="4"/>
                    <a:pt x="6384" y="407"/>
                    <a:pt x="5535" y="1139"/>
                  </a:cubicBezTo>
                  <a:cubicBezTo>
                    <a:pt x="4818" y="1756"/>
                    <a:pt x="4288" y="2563"/>
                    <a:pt x="4005" y="3470"/>
                  </a:cubicBezTo>
                  <a:lnTo>
                    <a:pt x="3891" y="3470"/>
                  </a:lnTo>
                  <a:cubicBezTo>
                    <a:pt x="1747" y="3470"/>
                    <a:pt x="0" y="5295"/>
                    <a:pt x="0" y="7538"/>
                  </a:cubicBezTo>
                  <a:cubicBezTo>
                    <a:pt x="0" y="9781"/>
                    <a:pt x="1744" y="11603"/>
                    <a:pt x="3891" y="11603"/>
                  </a:cubicBezTo>
                  <a:lnTo>
                    <a:pt x="14798" y="11603"/>
                  </a:lnTo>
                  <a:cubicBezTo>
                    <a:pt x="17264" y="11603"/>
                    <a:pt x="19272" y="9504"/>
                    <a:pt x="19272" y="6924"/>
                  </a:cubicBezTo>
                  <a:cubicBezTo>
                    <a:pt x="19272" y="6044"/>
                    <a:pt x="19034" y="5180"/>
                    <a:pt x="18583" y="4427"/>
                  </a:cubicBezTo>
                  <a:cubicBezTo>
                    <a:pt x="18152" y="3705"/>
                    <a:pt x="17529" y="3118"/>
                    <a:pt x="16782" y="2726"/>
                  </a:cubicBezTo>
                  <a:cubicBezTo>
                    <a:pt x="16161" y="2403"/>
                    <a:pt x="15480" y="2241"/>
                    <a:pt x="14799" y="2241"/>
                  </a:cubicBezTo>
                  <a:cubicBezTo>
                    <a:pt x="14135" y="2241"/>
                    <a:pt x="13471" y="2394"/>
                    <a:pt x="12861" y="2702"/>
                  </a:cubicBezTo>
                  <a:cubicBezTo>
                    <a:pt x="12232" y="1443"/>
                    <a:pt x="11118" y="513"/>
                    <a:pt x="9784" y="157"/>
                  </a:cubicBezTo>
                  <a:cubicBezTo>
                    <a:pt x="9403" y="55"/>
                    <a:pt x="9013" y="1"/>
                    <a:pt x="862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3266" name="Google Shape;3266;p78"/>
          <p:cNvSpPr/>
          <p:nvPr/>
        </p:nvSpPr>
        <p:spPr>
          <a:xfrm>
            <a:off x="6294404" y="2778690"/>
            <a:ext cx="339253" cy="204295"/>
          </a:xfrm>
          <a:custGeom>
            <a:rect b="b" l="l" r="r" t="t"/>
            <a:pathLst>
              <a:path extrusionOk="0" h="11606" w="19273">
                <a:moveTo>
                  <a:pt x="8589" y="0"/>
                </a:moveTo>
                <a:cubicBezTo>
                  <a:pt x="7469" y="3"/>
                  <a:pt x="6385" y="407"/>
                  <a:pt x="5536" y="1138"/>
                </a:cubicBezTo>
                <a:cubicBezTo>
                  <a:pt x="4819" y="1759"/>
                  <a:pt x="4289" y="2566"/>
                  <a:pt x="4006" y="3469"/>
                </a:cubicBezTo>
                <a:lnTo>
                  <a:pt x="3891" y="3469"/>
                </a:lnTo>
                <a:cubicBezTo>
                  <a:pt x="1747" y="3469"/>
                  <a:pt x="1" y="5294"/>
                  <a:pt x="1" y="7537"/>
                </a:cubicBezTo>
                <a:cubicBezTo>
                  <a:pt x="1" y="9781"/>
                  <a:pt x="1744" y="11605"/>
                  <a:pt x="3891" y="11605"/>
                </a:cubicBezTo>
                <a:lnTo>
                  <a:pt x="14798" y="11605"/>
                </a:lnTo>
                <a:cubicBezTo>
                  <a:pt x="17264" y="11605"/>
                  <a:pt x="19273" y="9507"/>
                  <a:pt x="19273" y="6923"/>
                </a:cubicBezTo>
                <a:cubicBezTo>
                  <a:pt x="19273" y="6044"/>
                  <a:pt x="19035" y="5182"/>
                  <a:pt x="18583" y="4430"/>
                </a:cubicBezTo>
                <a:cubicBezTo>
                  <a:pt x="18153" y="3707"/>
                  <a:pt x="17529" y="3117"/>
                  <a:pt x="16783" y="2728"/>
                </a:cubicBezTo>
                <a:cubicBezTo>
                  <a:pt x="16161" y="2404"/>
                  <a:pt x="15479" y="2243"/>
                  <a:pt x="14797" y="2243"/>
                </a:cubicBezTo>
                <a:cubicBezTo>
                  <a:pt x="14134" y="2243"/>
                  <a:pt x="13470" y="2395"/>
                  <a:pt x="12862" y="2701"/>
                </a:cubicBezTo>
                <a:cubicBezTo>
                  <a:pt x="12233" y="1442"/>
                  <a:pt x="11118" y="512"/>
                  <a:pt x="9784" y="157"/>
                </a:cubicBezTo>
                <a:cubicBezTo>
                  <a:pt x="9393" y="54"/>
                  <a:pt x="8992" y="0"/>
                  <a:pt x="858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3267" name="Google Shape;3267;p78"/>
          <p:cNvGrpSpPr/>
          <p:nvPr/>
        </p:nvGrpSpPr>
        <p:grpSpPr>
          <a:xfrm>
            <a:off x="6711982" y="2711308"/>
            <a:ext cx="340204" cy="339271"/>
            <a:chOff x="3270450" y="3213625"/>
            <a:chExt cx="483175" cy="481850"/>
          </a:xfrm>
        </p:grpSpPr>
        <p:sp>
          <p:nvSpPr>
            <p:cNvPr id="3268" name="Google Shape;3268;p78"/>
            <p:cNvSpPr/>
            <p:nvPr/>
          </p:nvSpPr>
          <p:spPr>
            <a:xfrm>
              <a:off x="3392550" y="3335025"/>
              <a:ext cx="239050" cy="239050"/>
            </a:xfrm>
            <a:custGeom>
              <a:rect b="b" l="l" r="r" t="t"/>
              <a:pathLst>
                <a:path extrusionOk="0" h="9562" w="9562">
                  <a:moveTo>
                    <a:pt x="4782" y="1"/>
                  </a:moveTo>
                  <a:cubicBezTo>
                    <a:pt x="2142" y="1"/>
                    <a:pt x="1" y="2139"/>
                    <a:pt x="1" y="4780"/>
                  </a:cubicBezTo>
                  <a:cubicBezTo>
                    <a:pt x="1" y="7421"/>
                    <a:pt x="2142" y="9562"/>
                    <a:pt x="4782" y="9562"/>
                  </a:cubicBezTo>
                  <a:cubicBezTo>
                    <a:pt x="7420" y="9562"/>
                    <a:pt x="9561" y="7421"/>
                    <a:pt x="9561" y="4780"/>
                  </a:cubicBezTo>
                  <a:cubicBezTo>
                    <a:pt x="9561" y="2139"/>
                    <a:pt x="7420" y="1"/>
                    <a:pt x="478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69" name="Google Shape;3269;p78"/>
            <p:cNvSpPr/>
            <p:nvPr/>
          </p:nvSpPr>
          <p:spPr>
            <a:xfrm>
              <a:off x="3270450" y="3213625"/>
              <a:ext cx="483175" cy="481850"/>
            </a:xfrm>
            <a:custGeom>
              <a:rect b="b" l="l" r="r" t="t"/>
              <a:pathLst>
                <a:path extrusionOk="0" h="19274" w="19327">
                  <a:moveTo>
                    <a:pt x="9666" y="3728"/>
                  </a:moveTo>
                  <a:cubicBezTo>
                    <a:pt x="12925" y="3728"/>
                    <a:pt x="15575" y="6378"/>
                    <a:pt x="15575" y="9636"/>
                  </a:cubicBezTo>
                  <a:cubicBezTo>
                    <a:pt x="15575" y="12894"/>
                    <a:pt x="12925" y="15547"/>
                    <a:pt x="9666" y="15547"/>
                  </a:cubicBezTo>
                  <a:cubicBezTo>
                    <a:pt x="6405" y="15547"/>
                    <a:pt x="3755" y="12894"/>
                    <a:pt x="3755" y="9636"/>
                  </a:cubicBezTo>
                  <a:cubicBezTo>
                    <a:pt x="3755" y="6378"/>
                    <a:pt x="6405" y="3728"/>
                    <a:pt x="9666" y="3728"/>
                  </a:cubicBezTo>
                  <a:close/>
                  <a:moveTo>
                    <a:pt x="9665" y="0"/>
                  </a:moveTo>
                  <a:cubicBezTo>
                    <a:pt x="9575" y="0"/>
                    <a:pt x="9484" y="22"/>
                    <a:pt x="9402" y="66"/>
                  </a:cubicBezTo>
                  <a:lnTo>
                    <a:pt x="7532" y="1054"/>
                  </a:lnTo>
                  <a:lnTo>
                    <a:pt x="5418" y="1054"/>
                  </a:lnTo>
                  <a:cubicBezTo>
                    <a:pt x="5231" y="1054"/>
                    <a:pt x="5056" y="1144"/>
                    <a:pt x="4954" y="1301"/>
                  </a:cubicBezTo>
                  <a:lnTo>
                    <a:pt x="3752" y="3053"/>
                  </a:lnTo>
                  <a:lnTo>
                    <a:pt x="1879" y="4041"/>
                  </a:lnTo>
                  <a:cubicBezTo>
                    <a:pt x="1717" y="4128"/>
                    <a:pt x="1605" y="4288"/>
                    <a:pt x="1584" y="4474"/>
                  </a:cubicBezTo>
                  <a:lnTo>
                    <a:pt x="1328" y="6588"/>
                  </a:lnTo>
                  <a:lnTo>
                    <a:pt x="127" y="8341"/>
                  </a:lnTo>
                  <a:cubicBezTo>
                    <a:pt x="24" y="8491"/>
                    <a:pt x="0" y="8687"/>
                    <a:pt x="67" y="8859"/>
                  </a:cubicBezTo>
                  <a:lnTo>
                    <a:pt x="816" y="10852"/>
                  </a:lnTo>
                  <a:lnTo>
                    <a:pt x="560" y="12966"/>
                  </a:lnTo>
                  <a:cubicBezTo>
                    <a:pt x="536" y="13150"/>
                    <a:pt x="606" y="13334"/>
                    <a:pt x="744" y="13457"/>
                  </a:cubicBezTo>
                  <a:lnTo>
                    <a:pt x="2325" y="14869"/>
                  </a:lnTo>
                  <a:lnTo>
                    <a:pt x="3075" y="16860"/>
                  </a:lnTo>
                  <a:cubicBezTo>
                    <a:pt x="3141" y="17034"/>
                    <a:pt x="3289" y="17164"/>
                    <a:pt x="3466" y="17209"/>
                  </a:cubicBezTo>
                  <a:lnTo>
                    <a:pt x="5520" y="17718"/>
                  </a:lnTo>
                  <a:lnTo>
                    <a:pt x="7101" y="19130"/>
                  </a:lnTo>
                  <a:cubicBezTo>
                    <a:pt x="7205" y="19223"/>
                    <a:pt x="7340" y="19273"/>
                    <a:pt x="7477" y="19273"/>
                  </a:cubicBezTo>
                  <a:cubicBezTo>
                    <a:pt x="7523" y="19273"/>
                    <a:pt x="7568" y="19268"/>
                    <a:pt x="7613" y="19257"/>
                  </a:cubicBezTo>
                  <a:lnTo>
                    <a:pt x="9666" y="18745"/>
                  </a:lnTo>
                  <a:lnTo>
                    <a:pt x="11717" y="19254"/>
                  </a:lnTo>
                  <a:cubicBezTo>
                    <a:pt x="11759" y="19266"/>
                    <a:pt x="11807" y="19272"/>
                    <a:pt x="11853" y="19272"/>
                  </a:cubicBezTo>
                  <a:cubicBezTo>
                    <a:pt x="11991" y="19272"/>
                    <a:pt x="12124" y="19221"/>
                    <a:pt x="12229" y="19127"/>
                  </a:cubicBezTo>
                  <a:lnTo>
                    <a:pt x="13810" y="17715"/>
                  </a:lnTo>
                  <a:lnTo>
                    <a:pt x="15861" y="17206"/>
                  </a:lnTo>
                  <a:cubicBezTo>
                    <a:pt x="16041" y="17161"/>
                    <a:pt x="16186" y="17031"/>
                    <a:pt x="16252" y="16857"/>
                  </a:cubicBezTo>
                  <a:lnTo>
                    <a:pt x="17002" y="14866"/>
                  </a:lnTo>
                  <a:lnTo>
                    <a:pt x="18583" y="13454"/>
                  </a:lnTo>
                  <a:cubicBezTo>
                    <a:pt x="18721" y="13331"/>
                    <a:pt x="18791" y="13147"/>
                    <a:pt x="18766" y="12963"/>
                  </a:cubicBezTo>
                  <a:lnTo>
                    <a:pt x="18514" y="10849"/>
                  </a:lnTo>
                  <a:lnTo>
                    <a:pt x="19263" y="8856"/>
                  </a:lnTo>
                  <a:cubicBezTo>
                    <a:pt x="19327" y="8684"/>
                    <a:pt x="19306" y="8491"/>
                    <a:pt x="19200" y="8338"/>
                  </a:cubicBezTo>
                  <a:lnTo>
                    <a:pt x="18002" y="6588"/>
                  </a:lnTo>
                  <a:lnTo>
                    <a:pt x="17746" y="4471"/>
                  </a:lnTo>
                  <a:cubicBezTo>
                    <a:pt x="17725" y="4288"/>
                    <a:pt x="17613" y="4128"/>
                    <a:pt x="17451" y="4041"/>
                  </a:cubicBezTo>
                  <a:lnTo>
                    <a:pt x="15578" y="3050"/>
                  </a:lnTo>
                  <a:lnTo>
                    <a:pt x="14379" y="1298"/>
                  </a:lnTo>
                  <a:cubicBezTo>
                    <a:pt x="14274" y="1144"/>
                    <a:pt x="14099" y="1054"/>
                    <a:pt x="13912" y="1054"/>
                  </a:cubicBezTo>
                  <a:lnTo>
                    <a:pt x="11798" y="1054"/>
                  </a:lnTo>
                  <a:lnTo>
                    <a:pt x="9928" y="66"/>
                  </a:lnTo>
                  <a:cubicBezTo>
                    <a:pt x="9846" y="22"/>
                    <a:pt x="9755" y="0"/>
                    <a:pt x="966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270" name="Google Shape;3270;p78"/>
          <p:cNvGrpSpPr/>
          <p:nvPr/>
        </p:nvGrpSpPr>
        <p:grpSpPr>
          <a:xfrm>
            <a:off x="7211250" y="2711317"/>
            <a:ext cx="168931" cy="339253"/>
            <a:chOff x="3984950" y="3213600"/>
            <a:chExt cx="239925" cy="481825"/>
          </a:xfrm>
        </p:grpSpPr>
        <p:sp>
          <p:nvSpPr>
            <p:cNvPr id="3271" name="Google Shape;3271;p78"/>
            <p:cNvSpPr/>
            <p:nvPr/>
          </p:nvSpPr>
          <p:spPr>
            <a:xfrm>
              <a:off x="3984950" y="3213600"/>
              <a:ext cx="239925" cy="481825"/>
            </a:xfrm>
            <a:custGeom>
              <a:rect b="b" l="l" r="r" t="t"/>
              <a:pathLst>
                <a:path extrusionOk="0" h="19273" w="9597">
                  <a:moveTo>
                    <a:pt x="4800" y="3355"/>
                  </a:moveTo>
                  <a:cubicBezTo>
                    <a:pt x="5110" y="3355"/>
                    <a:pt x="5363" y="3608"/>
                    <a:pt x="5363" y="3918"/>
                  </a:cubicBezTo>
                  <a:lnTo>
                    <a:pt x="5363" y="12121"/>
                  </a:lnTo>
                  <a:cubicBezTo>
                    <a:pt x="6556" y="12407"/>
                    <a:pt x="7345" y="13542"/>
                    <a:pt x="7203" y="14759"/>
                  </a:cubicBezTo>
                  <a:cubicBezTo>
                    <a:pt x="7059" y="15978"/>
                    <a:pt x="6026" y="16897"/>
                    <a:pt x="4800" y="16897"/>
                  </a:cubicBezTo>
                  <a:cubicBezTo>
                    <a:pt x="3571" y="16897"/>
                    <a:pt x="2539" y="15978"/>
                    <a:pt x="2394" y="14759"/>
                  </a:cubicBezTo>
                  <a:cubicBezTo>
                    <a:pt x="2253" y="13542"/>
                    <a:pt x="3042" y="12407"/>
                    <a:pt x="4234" y="12121"/>
                  </a:cubicBezTo>
                  <a:lnTo>
                    <a:pt x="4234" y="3918"/>
                  </a:lnTo>
                  <a:cubicBezTo>
                    <a:pt x="4234" y="3608"/>
                    <a:pt x="4487" y="3355"/>
                    <a:pt x="4800" y="3355"/>
                  </a:cubicBezTo>
                  <a:close/>
                  <a:moveTo>
                    <a:pt x="4800" y="1"/>
                  </a:moveTo>
                  <a:cubicBezTo>
                    <a:pt x="3219" y="1"/>
                    <a:pt x="1939" y="1281"/>
                    <a:pt x="1939" y="2861"/>
                  </a:cubicBezTo>
                  <a:lnTo>
                    <a:pt x="1939" y="10567"/>
                  </a:lnTo>
                  <a:cubicBezTo>
                    <a:pt x="723" y="11501"/>
                    <a:pt x="9" y="12943"/>
                    <a:pt x="0" y="14476"/>
                  </a:cubicBezTo>
                  <a:cubicBezTo>
                    <a:pt x="0" y="17123"/>
                    <a:pt x="2150" y="19273"/>
                    <a:pt x="4800" y="19273"/>
                  </a:cubicBezTo>
                  <a:cubicBezTo>
                    <a:pt x="7450" y="19273"/>
                    <a:pt x="9597" y="17123"/>
                    <a:pt x="9597" y="14476"/>
                  </a:cubicBezTo>
                  <a:cubicBezTo>
                    <a:pt x="9597" y="13651"/>
                    <a:pt x="9395" y="12844"/>
                    <a:pt x="9007" y="12118"/>
                  </a:cubicBezTo>
                  <a:cubicBezTo>
                    <a:pt x="8679" y="11510"/>
                    <a:pt x="8221" y="10980"/>
                    <a:pt x="7664" y="10567"/>
                  </a:cubicBezTo>
                  <a:lnTo>
                    <a:pt x="7661" y="2861"/>
                  </a:lnTo>
                  <a:cubicBezTo>
                    <a:pt x="7661" y="1281"/>
                    <a:pt x="6378" y="1"/>
                    <a:pt x="480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72" name="Google Shape;3272;p78"/>
            <p:cNvSpPr/>
            <p:nvPr/>
          </p:nvSpPr>
          <p:spPr>
            <a:xfrm>
              <a:off x="4072650" y="3543175"/>
              <a:ext cx="64525" cy="64625"/>
            </a:xfrm>
            <a:custGeom>
              <a:rect b="b" l="l" r="r" t="t"/>
              <a:pathLst>
                <a:path extrusionOk="0" h="2585" w="2581">
                  <a:moveTo>
                    <a:pt x="1292" y="1"/>
                  </a:moveTo>
                  <a:cubicBezTo>
                    <a:pt x="578" y="1"/>
                    <a:pt x="0" y="579"/>
                    <a:pt x="0" y="1293"/>
                  </a:cubicBezTo>
                  <a:cubicBezTo>
                    <a:pt x="0" y="2006"/>
                    <a:pt x="578" y="2585"/>
                    <a:pt x="1292" y="2585"/>
                  </a:cubicBezTo>
                  <a:cubicBezTo>
                    <a:pt x="2003" y="2585"/>
                    <a:pt x="2581" y="2006"/>
                    <a:pt x="2581" y="1293"/>
                  </a:cubicBezTo>
                  <a:cubicBezTo>
                    <a:pt x="2581" y="579"/>
                    <a:pt x="2003" y="1"/>
                    <a:pt x="129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3273" name="Google Shape;3273;p78"/>
          <p:cNvSpPr/>
          <p:nvPr/>
        </p:nvSpPr>
        <p:spPr>
          <a:xfrm>
            <a:off x="7549578" y="2711214"/>
            <a:ext cx="339306" cy="339253"/>
          </a:xfrm>
          <a:custGeom>
            <a:rect b="b" l="l" r="r" t="t"/>
            <a:pathLst>
              <a:path extrusionOk="0" h="19273" w="19276">
                <a:moveTo>
                  <a:pt x="9640" y="5686"/>
                </a:moveTo>
                <a:cubicBezTo>
                  <a:pt x="11236" y="5686"/>
                  <a:pt x="12678" y="6647"/>
                  <a:pt x="13289" y="8125"/>
                </a:cubicBezTo>
                <a:cubicBezTo>
                  <a:pt x="13901" y="9601"/>
                  <a:pt x="13563" y="11302"/>
                  <a:pt x="12434" y="12431"/>
                </a:cubicBezTo>
                <a:cubicBezTo>
                  <a:pt x="11676" y="13187"/>
                  <a:pt x="10664" y="13590"/>
                  <a:pt x="9635" y="13590"/>
                </a:cubicBezTo>
                <a:cubicBezTo>
                  <a:pt x="9126" y="13590"/>
                  <a:pt x="8614" y="13491"/>
                  <a:pt x="8125" y="13289"/>
                </a:cubicBezTo>
                <a:cubicBezTo>
                  <a:pt x="6649" y="12675"/>
                  <a:pt x="5686" y="11236"/>
                  <a:pt x="5686" y="9637"/>
                </a:cubicBezTo>
                <a:cubicBezTo>
                  <a:pt x="5689" y="7454"/>
                  <a:pt x="7457" y="5686"/>
                  <a:pt x="9640" y="5686"/>
                </a:cubicBezTo>
                <a:close/>
                <a:moveTo>
                  <a:pt x="9640" y="1"/>
                </a:moveTo>
                <a:cubicBezTo>
                  <a:pt x="8297" y="1"/>
                  <a:pt x="7068" y="748"/>
                  <a:pt x="6451" y="1940"/>
                </a:cubicBezTo>
                <a:cubicBezTo>
                  <a:pt x="6093" y="1826"/>
                  <a:pt x="5726" y="1771"/>
                  <a:pt x="5363" y="1771"/>
                </a:cubicBezTo>
                <a:cubicBezTo>
                  <a:pt x="4425" y="1771"/>
                  <a:pt x="3509" y="2139"/>
                  <a:pt x="2825" y="2822"/>
                </a:cubicBezTo>
                <a:cubicBezTo>
                  <a:pt x="1877" y="3771"/>
                  <a:pt x="1536" y="5168"/>
                  <a:pt x="1940" y="6448"/>
                </a:cubicBezTo>
                <a:cubicBezTo>
                  <a:pt x="750" y="7065"/>
                  <a:pt x="1" y="8297"/>
                  <a:pt x="1" y="9637"/>
                </a:cubicBezTo>
                <a:cubicBezTo>
                  <a:pt x="1" y="10977"/>
                  <a:pt x="750" y="12208"/>
                  <a:pt x="1940" y="12826"/>
                </a:cubicBezTo>
                <a:cubicBezTo>
                  <a:pt x="1536" y="14105"/>
                  <a:pt x="1877" y="15503"/>
                  <a:pt x="2825" y="16451"/>
                </a:cubicBezTo>
                <a:cubicBezTo>
                  <a:pt x="3510" y="17136"/>
                  <a:pt x="4428" y="17504"/>
                  <a:pt x="5367" y="17504"/>
                </a:cubicBezTo>
                <a:cubicBezTo>
                  <a:pt x="5729" y="17504"/>
                  <a:pt x="6095" y="17449"/>
                  <a:pt x="6451" y="17337"/>
                </a:cubicBezTo>
                <a:cubicBezTo>
                  <a:pt x="7068" y="18526"/>
                  <a:pt x="8297" y="19273"/>
                  <a:pt x="9640" y="19273"/>
                </a:cubicBezTo>
                <a:cubicBezTo>
                  <a:pt x="10980" y="19273"/>
                  <a:pt x="12208" y="18526"/>
                  <a:pt x="12826" y="17337"/>
                </a:cubicBezTo>
                <a:cubicBezTo>
                  <a:pt x="13182" y="17449"/>
                  <a:pt x="13547" y="17504"/>
                  <a:pt x="13909" y="17504"/>
                </a:cubicBezTo>
                <a:cubicBezTo>
                  <a:pt x="14848" y="17504"/>
                  <a:pt x="15767" y="17136"/>
                  <a:pt x="16451" y="16451"/>
                </a:cubicBezTo>
                <a:cubicBezTo>
                  <a:pt x="17400" y="15503"/>
                  <a:pt x="17740" y="14105"/>
                  <a:pt x="17336" y="12826"/>
                </a:cubicBezTo>
                <a:cubicBezTo>
                  <a:pt x="18526" y="12208"/>
                  <a:pt x="19276" y="10977"/>
                  <a:pt x="19276" y="9637"/>
                </a:cubicBezTo>
                <a:cubicBezTo>
                  <a:pt x="19276" y="8297"/>
                  <a:pt x="18526" y="7065"/>
                  <a:pt x="17336" y="6448"/>
                </a:cubicBezTo>
                <a:cubicBezTo>
                  <a:pt x="17740" y="5168"/>
                  <a:pt x="17400" y="3771"/>
                  <a:pt x="16451" y="2822"/>
                </a:cubicBezTo>
                <a:cubicBezTo>
                  <a:pt x="15768" y="2139"/>
                  <a:pt x="14851" y="1771"/>
                  <a:pt x="13914" y="1771"/>
                </a:cubicBezTo>
                <a:cubicBezTo>
                  <a:pt x="13550" y="1771"/>
                  <a:pt x="13183" y="1826"/>
                  <a:pt x="12826" y="1940"/>
                </a:cubicBezTo>
                <a:cubicBezTo>
                  <a:pt x="12208" y="748"/>
                  <a:pt x="10980" y="1"/>
                  <a:pt x="964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74" name="Google Shape;3274;p78"/>
          <p:cNvSpPr/>
          <p:nvPr/>
        </p:nvSpPr>
        <p:spPr>
          <a:xfrm>
            <a:off x="7974508" y="2731069"/>
            <a:ext cx="339253" cy="299542"/>
          </a:xfrm>
          <a:custGeom>
            <a:rect b="b" l="l" r="r" t="t"/>
            <a:pathLst>
              <a:path extrusionOk="0" h="17017" w="19273">
                <a:moveTo>
                  <a:pt x="5119" y="1"/>
                </a:moveTo>
                <a:cubicBezTo>
                  <a:pt x="2198" y="1"/>
                  <a:pt x="0" y="2389"/>
                  <a:pt x="0" y="5554"/>
                </a:cubicBezTo>
                <a:cubicBezTo>
                  <a:pt x="0" y="8974"/>
                  <a:pt x="2744" y="11311"/>
                  <a:pt x="6902" y="14855"/>
                </a:cubicBezTo>
                <a:cubicBezTo>
                  <a:pt x="7607" y="15458"/>
                  <a:pt x="8408" y="16138"/>
                  <a:pt x="9239" y="16867"/>
                </a:cubicBezTo>
                <a:cubicBezTo>
                  <a:pt x="9352" y="16966"/>
                  <a:pt x="9493" y="17016"/>
                  <a:pt x="9635" y="17016"/>
                </a:cubicBezTo>
                <a:cubicBezTo>
                  <a:pt x="9776" y="17016"/>
                  <a:pt x="9918" y="16966"/>
                  <a:pt x="10031" y="16867"/>
                </a:cubicBezTo>
                <a:cubicBezTo>
                  <a:pt x="10862" y="16138"/>
                  <a:pt x="11663" y="15458"/>
                  <a:pt x="12370" y="14855"/>
                </a:cubicBezTo>
                <a:cubicBezTo>
                  <a:pt x="16526" y="11314"/>
                  <a:pt x="19272" y="8974"/>
                  <a:pt x="19272" y="5554"/>
                </a:cubicBezTo>
                <a:cubicBezTo>
                  <a:pt x="19272" y="2389"/>
                  <a:pt x="17071" y="1"/>
                  <a:pt x="14153" y="1"/>
                </a:cubicBezTo>
                <a:cubicBezTo>
                  <a:pt x="13105" y="1"/>
                  <a:pt x="12148" y="332"/>
                  <a:pt x="11301" y="986"/>
                </a:cubicBezTo>
                <a:cubicBezTo>
                  <a:pt x="10491" y="1612"/>
                  <a:pt x="9952" y="2410"/>
                  <a:pt x="9636" y="2991"/>
                </a:cubicBezTo>
                <a:cubicBezTo>
                  <a:pt x="9317" y="2410"/>
                  <a:pt x="8778" y="1612"/>
                  <a:pt x="7968" y="986"/>
                </a:cubicBezTo>
                <a:cubicBezTo>
                  <a:pt x="7122" y="332"/>
                  <a:pt x="6164" y="1"/>
                  <a:pt x="511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3275" name="Google Shape;3275;p78"/>
          <p:cNvGrpSpPr/>
          <p:nvPr/>
        </p:nvGrpSpPr>
        <p:grpSpPr>
          <a:xfrm>
            <a:off x="1874281" y="3981487"/>
            <a:ext cx="355218" cy="279880"/>
            <a:chOff x="5629975" y="3255775"/>
            <a:chExt cx="504500" cy="397500"/>
          </a:xfrm>
        </p:grpSpPr>
        <p:sp>
          <p:nvSpPr>
            <p:cNvPr id="3276" name="Google Shape;3276;p78"/>
            <p:cNvSpPr/>
            <p:nvPr/>
          </p:nvSpPr>
          <p:spPr>
            <a:xfrm>
              <a:off x="5756375" y="3255775"/>
              <a:ext cx="112950" cy="143425"/>
            </a:xfrm>
            <a:custGeom>
              <a:rect b="b" l="l" r="r" t="t"/>
              <a:pathLst>
                <a:path extrusionOk="0" h="5737" w="4518">
                  <a:moveTo>
                    <a:pt x="2259" y="0"/>
                  </a:moveTo>
                  <a:cubicBezTo>
                    <a:pt x="793" y="0"/>
                    <a:pt x="1" y="2469"/>
                    <a:pt x="1" y="3478"/>
                  </a:cubicBezTo>
                  <a:cubicBezTo>
                    <a:pt x="1" y="4725"/>
                    <a:pt x="1013" y="5733"/>
                    <a:pt x="2259" y="5736"/>
                  </a:cubicBezTo>
                  <a:cubicBezTo>
                    <a:pt x="3506" y="5733"/>
                    <a:pt x="4518" y="4725"/>
                    <a:pt x="4518" y="3478"/>
                  </a:cubicBezTo>
                  <a:cubicBezTo>
                    <a:pt x="4518" y="2469"/>
                    <a:pt x="3729" y="0"/>
                    <a:pt x="225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77" name="Google Shape;3277;p78"/>
            <p:cNvSpPr/>
            <p:nvPr/>
          </p:nvSpPr>
          <p:spPr>
            <a:xfrm>
              <a:off x="5629975" y="3374400"/>
              <a:ext cx="140575" cy="136175"/>
            </a:xfrm>
            <a:custGeom>
              <a:rect b="b" l="l" r="r" t="t"/>
              <a:pathLst>
                <a:path extrusionOk="0" h="5447" w="5623">
                  <a:moveTo>
                    <a:pt x="1951" y="0"/>
                  </a:moveTo>
                  <a:cubicBezTo>
                    <a:pt x="1711" y="0"/>
                    <a:pt x="1480" y="53"/>
                    <a:pt x="1269" y="175"/>
                  </a:cubicBezTo>
                  <a:cubicBezTo>
                    <a:pt x="1" y="907"/>
                    <a:pt x="582" y="3443"/>
                    <a:pt x="1088" y="4316"/>
                  </a:cubicBezTo>
                  <a:cubicBezTo>
                    <a:pt x="1506" y="5041"/>
                    <a:pt x="2265" y="5447"/>
                    <a:pt x="3045" y="5447"/>
                  </a:cubicBezTo>
                  <a:cubicBezTo>
                    <a:pt x="3428" y="5447"/>
                    <a:pt x="3816" y="5349"/>
                    <a:pt x="4172" y="5144"/>
                  </a:cubicBezTo>
                  <a:cubicBezTo>
                    <a:pt x="5253" y="4521"/>
                    <a:pt x="5623" y="3138"/>
                    <a:pt x="5000" y="2057"/>
                  </a:cubicBezTo>
                  <a:cubicBezTo>
                    <a:pt x="4578" y="1330"/>
                    <a:pt x="3149" y="0"/>
                    <a:pt x="195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78" name="Google Shape;3278;p78"/>
            <p:cNvSpPr/>
            <p:nvPr/>
          </p:nvSpPr>
          <p:spPr>
            <a:xfrm>
              <a:off x="5897525" y="3255775"/>
              <a:ext cx="112950" cy="143425"/>
            </a:xfrm>
            <a:custGeom>
              <a:rect b="b" l="l" r="r" t="t"/>
              <a:pathLst>
                <a:path extrusionOk="0" h="5737" w="4518">
                  <a:moveTo>
                    <a:pt x="2259" y="0"/>
                  </a:moveTo>
                  <a:cubicBezTo>
                    <a:pt x="793" y="0"/>
                    <a:pt x="1" y="2469"/>
                    <a:pt x="1" y="3478"/>
                  </a:cubicBezTo>
                  <a:cubicBezTo>
                    <a:pt x="1" y="4725"/>
                    <a:pt x="1013" y="5736"/>
                    <a:pt x="2259" y="5736"/>
                  </a:cubicBezTo>
                  <a:cubicBezTo>
                    <a:pt x="3506" y="5736"/>
                    <a:pt x="4518" y="4725"/>
                    <a:pt x="4518" y="3478"/>
                  </a:cubicBezTo>
                  <a:cubicBezTo>
                    <a:pt x="4518" y="2469"/>
                    <a:pt x="3729" y="0"/>
                    <a:pt x="225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79" name="Google Shape;3279;p78"/>
            <p:cNvSpPr/>
            <p:nvPr/>
          </p:nvSpPr>
          <p:spPr>
            <a:xfrm>
              <a:off x="5996075" y="3373900"/>
              <a:ext cx="138400" cy="136200"/>
            </a:xfrm>
            <a:custGeom>
              <a:rect b="b" l="l" r="r" t="t"/>
              <a:pathLst>
                <a:path extrusionOk="0" h="5448" w="5536">
                  <a:moveTo>
                    <a:pt x="3670" y="1"/>
                  </a:moveTo>
                  <a:cubicBezTo>
                    <a:pt x="2471" y="1"/>
                    <a:pt x="1045" y="1330"/>
                    <a:pt x="624" y="2059"/>
                  </a:cubicBezTo>
                  <a:cubicBezTo>
                    <a:pt x="1" y="3137"/>
                    <a:pt x="371" y="4523"/>
                    <a:pt x="1452" y="5146"/>
                  </a:cubicBezTo>
                  <a:cubicBezTo>
                    <a:pt x="1808" y="5351"/>
                    <a:pt x="2199" y="5448"/>
                    <a:pt x="2586" y="5448"/>
                  </a:cubicBezTo>
                  <a:cubicBezTo>
                    <a:pt x="3381" y="5448"/>
                    <a:pt x="4158" y="5039"/>
                    <a:pt x="4575" y="4318"/>
                  </a:cubicBezTo>
                  <a:cubicBezTo>
                    <a:pt x="5168" y="3288"/>
                    <a:pt x="5535" y="858"/>
                    <a:pt x="4355" y="177"/>
                  </a:cubicBezTo>
                  <a:cubicBezTo>
                    <a:pt x="4142" y="54"/>
                    <a:pt x="3911" y="1"/>
                    <a:pt x="367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80" name="Google Shape;3280;p78"/>
            <p:cNvSpPr/>
            <p:nvPr/>
          </p:nvSpPr>
          <p:spPr>
            <a:xfrm>
              <a:off x="5728150" y="3427400"/>
              <a:ext cx="310575" cy="225875"/>
            </a:xfrm>
            <a:custGeom>
              <a:rect b="b" l="l" r="r" t="t"/>
              <a:pathLst>
                <a:path extrusionOk="0" h="9035" w="12423">
                  <a:moveTo>
                    <a:pt x="6213" y="1"/>
                  </a:moveTo>
                  <a:cubicBezTo>
                    <a:pt x="5234" y="1"/>
                    <a:pt x="2259" y="1"/>
                    <a:pt x="2259" y="2822"/>
                  </a:cubicBezTo>
                  <a:lnTo>
                    <a:pt x="2259" y="3147"/>
                  </a:lnTo>
                  <a:cubicBezTo>
                    <a:pt x="2259" y="3376"/>
                    <a:pt x="2121" y="3584"/>
                    <a:pt x="1907" y="3671"/>
                  </a:cubicBezTo>
                  <a:cubicBezTo>
                    <a:pt x="750" y="4144"/>
                    <a:pt x="1" y="5141"/>
                    <a:pt x="1" y="6210"/>
                  </a:cubicBezTo>
                  <a:cubicBezTo>
                    <a:pt x="1" y="7767"/>
                    <a:pt x="1521" y="9034"/>
                    <a:pt x="3388" y="9034"/>
                  </a:cubicBezTo>
                  <a:cubicBezTo>
                    <a:pt x="3400" y="9035"/>
                    <a:pt x="3413" y="9035"/>
                    <a:pt x="3425" y="9035"/>
                  </a:cubicBezTo>
                  <a:cubicBezTo>
                    <a:pt x="3753" y="9035"/>
                    <a:pt x="4081" y="8995"/>
                    <a:pt x="4400" y="8917"/>
                  </a:cubicBezTo>
                  <a:cubicBezTo>
                    <a:pt x="4995" y="8766"/>
                    <a:pt x="5604" y="8691"/>
                    <a:pt x="6213" y="8691"/>
                  </a:cubicBezTo>
                  <a:cubicBezTo>
                    <a:pt x="6823" y="8691"/>
                    <a:pt x="7432" y="8766"/>
                    <a:pt x="8029" y="8917"/>
                  </a:cubicBezTo>
                  <a:cubicBezTo>
                    <a:pt x="8345" y="8995"/>
                    <a:pt x="8670" y="9035"/>
                    <a:pt x="8998" y="9035"/>
                  </a:cubicBezTo>
                  <a:cubicBezTo>
                    <a:pt x="9010" y="9035"/>
                    <a:pt x="9022" y="9035"/>
                    <a:pt x="9034" y="9034"/>
                  </a:cubicBezTo>
                  <a:cubicBezTo>
                    <a:pt x="10901" y="9034"/>
                    <a:pt x="12422" y="7767"/>
                    <a:pt x="12422" y="6210"/>
                  </a:cubicBezTo>
                  <a:cubicBezTo>
                    <a:pt x="12422" y="5138"/>
                    <a:pt x="11675" y="4141"/>
                    <a:pt x="10516" y="3671"/>
                  </a:cubicBezTo>
                  <a:cubicBezTo>
                    <a:pt x="10302" y="3584"/>
                    <a:pt x="10164" y="3376"/>
                    <a:pt x="10164" y="3147"/>
                  </a:cubicBezTo>
                  <a:lnTo>
                    <a:pt x="10164" y="2822"/>
                  </a:lnTo>
                  <a:cubicBezTo>
                    <a:pt x="10164" y="1"/>
                    <a:pt x="7191" y="1"/>
                    <a:pt x="621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281" name="Google Shape;3281;p78"/>
          <p:cNvGrpSpPr/>
          <p:nvPr/>
        </p:nvGrpSpPr>
        <p:grpSpPr>
          <a:xfrm>
            <a:off x="3755839" y="3981593"/>
            <a:ext cx="340256" cy="279669"/>
            <a:chOff x="6234950" y="3255925"/>
            <a:chExt cx="483250" cy="397200"/>
          </a:xfrm>
        </p:grpSpPr>
        <p:sp>
          <p:nvSpPr>
            <p:cNvPr id="3282" name="Google Shape;3282;p78"/>
            <p:cNvSpPr/>
            <p:nvPr/>
          </p:nvSpPr>
          <p:spPr>
            <a:xfrm>
              <a:off x="6444675" y="3255925"/>
              <a:ext cx="128300" cy="90200"/>
            </a:xfrm>
            <a:custGeom>
              <a:rect b="b" l="l" r="r" t="t"/>
              <a:pathLst>
                <a:path extrusionOk="0" h="3608" w="5132">
                  <a:moveTo>
                    <a:pt x="567" y="0"/>
                  </a:moveTo>
                  <a:cubicBezTo>
                    <a:pt x="254" y="0"/>
                    <a:pt x="1" y="253"/>
                    <a:pt x="1" y="563"/>
                  </a:cubicBezTo>
                  <a:cubicBezTo>
                    <a:pt x="7" y="1662"/>
                    <a:pt x="368" y="2731"/>
                    <a:pt x="1034" y="3608"/>
                  </a:cubicBezTo>
                  <a:cubicBezTo>
                    <a:pt x="2097" y="3138"/>
                    <a:pt x="3325" y="2864"/>
                    <a:pt x="5014" y="2864"/>
                  </a:cubicBezTo>
                  <a:cubicBezTo>
                    <a:pt x="5054" y="2864"/>
                    <a:pt x="5093" y="2873"/>
                    <a:pt x="5132" y="2873"/>
                  </a:cubicBezTo>
                  <a:cubicBezTo>
                    <a:pt x="4289" y="1117"/>
                    <a:pt x="2515" y="0"/>
                    <a:pt x="567"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83" name="Google Shape;3283;p78"/>
            <p:cNvSpPr/>
            <p:nvPr/>
          </p:nvSpPr>
          <p:spPr>
            <a:xfrm>
              <a:off x="6444750" y="3563200"/>
              <a:ext cx="128225" cy="89925"/>
            </a:xfrm>
            <a:custGeom>
              <a:rect b="b" l="l" r="r" t="t"/>
              <a:pathLst>
                <a:path extrusionOk="0" h="3597" w="5129">
                  <a:moveTo>
                    <a:pt x="1022" y="1"/>
                  </a:moveTo>
                  <a:cubicBezTo>
                    <a:pt x="362" y="874"/>
                    <a:pt x="4" y="1937"/>
                    <a:pt x="1" y="3033"/>
                  </a:cubicBezTo>
                  <a:cubicBezTo>
                    <a:pt x="1" y="3343"/>
                    <a:pt x="251" y="3596"/>
                    <a:pt x="564" y="3596"/>
                  </a:cubicBezTo>
                  <a:cubicBezTo>
                    <a:pt x="2512" y="3596"/>
                    <a:pt x="4286" y="2479"/>
                    <a:pt x="5129" y="724"/>
                  </a:cubicBezTo>
                  <a:cubicBezTo>
                    <a:pt x="5093" y="724"/>
                    <a:pt x="5051" y="736"/>
                    <a:pt x="5011" y="736"/>
                  </a:cubicBezTo>
                  <a:cubicBezTo>
                    <a:pt x="3319" y="736"/>
                    <a:pt x="2088" y="462"/>
                    <a:pt x="102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84" name="Google Shape;3284;p78"/>
            <p:cNvSpPr/>
            <p:nvPr/>
          </p:nvSpPr>
          <p:spPr>
            <a:xfrm>
              <a:off x="6375350" y="3355650"/>
              <a:ext cx="244750" cy="197650"/>
            </a:xfrm>
            <a:custGeom>
              <a:rect b="b" l="l" r="r" t="t"/>
              <a:pathLst>
                <a:path extrusionOk="0" h="7906" w="9790">
                  <a:moveTo>
                    <a:pt x="6045" y="2610"/>
                  </a:moveTo>
                  <a:cubicBezTo>
                    <a:pt x="6190" y="2610"/>
                    <a:pt x="6335" y="2666"/>
                    <a:pt x="6444" y="2777"/>
                  </a:cubicBezTo>
                  <a:cubicBezTo>
                    <a:pt x="6664" y="2997"/>
                    <a:pt x="6664" y="3356"/>
                    <a:pt x="6444" y="3575"/>
                  </a:cubicBezTo>
                  <a:cubicBezTo>
                    <a:pt x="6225" y="3795"/>
                    <a:pt x="6225" y="4153"/>
                    <a:pt x="6444" y="4373"/>
                  </a:cubicBezTo>
                  <a:cubicBezTo>
                    <a:pt x="6664" y="4593"/>
                    <a:pt x="6664" y="4951"/>
                    <a:pt x="6444" y="5171"/>
                  </a:cubicBezTo>
                  <a:cubicBezTo>
                    <a:pt x="6335" y="5281"/>
                    <a:pt x="6190" y="5336"/>
                    <a:pt x="6045" y="5336"/>
                  </a:cubicBezTo>
                  <a:cubicBezTo>
                    <a:pt x="5901" y="5336"/>
                    <a:pt x="5756" y="5281"/>
                    <a:pt x="5646" y="5171"/>
                  </a:cubicBezTo>
                  <a:cubicBezTo>
                    <a:pt x="4984" y="4509"/>
                    <a:pt x="4984" y="3440"/>
                    <a:pt x="5646" y="2777"/>
                  </a:cubicBezTo>
                  <a:cubicBezTo>
                    <a:pt x="5756" y="2666"/>
                    <a:pt x="5901" y="2610"/>
                    <a:pt x="6045" y="2610"/>
                  </a:cubicBezTo>
                  <a:close/>
                  <a:moveTo>
                    <a:pt x="7787" y="1"/>
                  </a:moveTo>
                  <a:cubicBezTo>
                    <a:pt x="4463" y="1"/>
                    <a:pt x="3204" y="1064"/>
                    <a:pt x="919" y="2997"/>
                  </a:cubicBezTo>
                  <a:lnTo>
                    <a:pt x="271" y="3542"/>
                  </a:lnTo>
                  <a:cubicBezTo>
                    <a:pt x="0" y="3765"/>
                    <a:pt x="0" y="4181"/>
                    <a:pt x="271" y="4406"/>
                  </a:cubicBezTo>
                  <a:lnTo>
                    <a:pt x="856" y="4897"/>
                  </a:lnTo>
                  <a:cubicBezTo>
                    <a:pt x="3147" y="6837"/>
                    <a:pt x="4412" y="7906"/>
                    <a:pt x="7787" y="7906"/>
                  </a:cubicBezTo>
                  <a:cubicBezTo>
                    <a:pt x="8450" y="7902"/>
                    <a:pt x="9106" y="7788"/>
                    <a:pt x="9730" y="7574"/>
                  </a:cubicBezTo>
                  <a:cubicBezTo>
                    <a:pt x="8357" y="6951"/>
                    <a:pt x="7456" y="5602"/>
                    <a:pt x="7411" y="4093"/>
                  </a:cubicBezTo>
                  <a:cubicBezTo>
                    <a:pt x="7366" y="2588"/>
                    <a:pt x="8179" y="1184"/>
                    <a:pt x="9513" y="480"/>
                  </a:cubicBezTo>
                  <a:cubicBezTo>
                    <a:pt x="9603" y="432"/>
                    <a:pt x="9697" y="398"/>
                    <a:pt x="9790" y="356"/>
                  </a:cubicBezTo>
                  <a:cubicBezTo>
                    <a:pt x="9149" y="124"/>
                    <a:pt x="8471" y="4"/>
                    <a:pt x="778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85" name="Google Shape;3285;p78"/>
            <p:cNvSpPr/>
            <p:nvPr/>
          </p:nvSpPr>
          <p:spPr>
            <a:xfrm>
              <a:off x="6587875" y="3385100"/>
              <a:ext cx="130325" cy="140500"/>
            </a:xfrm>
            <a:custGeom>
              <a:rect b="b" l="l" r="r" t="t"/>
              <a:pathLst>
                <a:path extrusionOk="0" h="5620" w="5213">
                  <a:moveTo>
                    <a:pt x="2343" y="1789"/>
                  </a:moveTo>
                  <a:cubicBezTo>
                    <a:pt x="2633" y="1789"/>
                    <a:pt x="2912" y="2015"/>
                    <a:pt x="2912" y="2355"/>
                  </a:cubicBezTo>
                  <a:cubicBezTo>
                    <a:pt x="2912" y="2665"/>
                    <a:pt x="2659" y="2918"/>
                    <a:pt x="2349" y="2918"/>
                  </a:cubicBezTo>
                  <a:cubicBezTo>
                    <a:pt x="1846" y="2918"/>
                    <a:pt x="1593" y="2310"/>
                    <a:pt x="1948" y="1955"/>
                  </a:cubicBezTo>
                  <a:cubicBezTo>
                    <a:pt x="2063" y="1840"/>
                    <a:pt x="2204" y="1789"/>
                    <a:pt x="2343" y="1789"/>
                  </a:cubicBezTo>
                  <a:close/>
                  <a:moveTo>
                    <a:pt x="2846" y="0"/>
                  </a:moveTo>
                  <a:cubicBezTo>
                    <a:pt x="2394" y="0"/>
                    <a:pt x="1947" y="85"/>
                    <a:pt x="1539" y="301"/>
                  </a:cubicBezTo>
                  <a:cubicBezTo>
                    <a:pt x="645" y="774"/>
                    <a:pt x="72" y="1687"/>
                    <a:pt x="36" y="2698"/>
                  </a:cubicBezTo>
                  <a:cubicBezTo>
                    <a:pt x="0" y="3707"/>
                    <a:pt x="506" y="4662"/>
                    <a:pt x="1367" y="5195"/>
                  </a:cubicBezTo>
                  <a:cubicBezTo>
                    <a:pt x="1792" y="5460"/>
                    <a:pt x="2280" y="5607"/>
                    <a:pt x="2782" y="5619"/>
                  </a:cubicBezTo>
                  <a:cubicBezTo>
                    <a:pt x="3752" y="4957"/>
                    <a:pt x="4550" y="4078"/>
                    <a:pt x="5119" y="3051"/>
                  </a:cubicBezTo>
                  <a:cubicBezTo>
                    <a:pt x="5213" y="2882"/>
                    <a:pt x="5213" y="2674"/>
                    <a:pt x="5119" y="2506"/>
                  </a:cubicBezTo>
                  <a:cubicBezTo>
                    <a:pt x="4568" y="1512"/>
                    <a:pt x="3797" y="654"/>
                    <a:pt x="2870" y="0"/>
                  </a:cubicBezTo>
                  <a:cubicBezTo>
                    <a:pt x="2862" y="0"/>
                    <a:pt x="2854" y="0"/>
                    <a:pt x="284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86" name="Google Shape;3286;p78"/>
            <p:cNvSpPr/>
            <p:nvPr/>
          </p:nvSpPr>
          <p:spPr>
            <a:xfrm>
              <a:off x="6234950" y="3469100"/>
              <a:ext cx="165050" cy="141200"/>
            </a:xfrm>
            <a:custGeom>
              <a:rect b="b" l="l" r="r" t="t"/>
              <a:pathLst>
                <a:path extrusionOk="0" h="5648" w="6602">
                  <a:moveTo>
                    <a:pt x="3990" y="1"/>
                  </a:moveTo>
                  <a:cubicBezTo>
                    <a:pt x="1807" y="1"/>
                    <a:pt x="0" y="1772"/>
                    <a:pt x="0" y="3955"/>
                  </a:cubicBezTo>
                  <a:lnTo>
                    <a:pt x="0" y="5084"/>
                  </a:lnTo>
                  <a:cubicBezTo>
                    <a:pt x="0" y="5394"/>
                    <a:pt x="253" y="5647"/>
                    <a:pt x="566" y="5647"/>
                  </a:cubicBezTo>
                  <a:lnTo>
                    <a:pt x="1696" y="5647"/>
                  </a:lnTo>
                  <a:cubicBezTo>
                    <a:pt x="4014" y="5647"/>
                    <a:pt x="5996" y="4075"/>
                    <a:pt x="6601" y="1943"/>
                  </a:cubicBezTo>
                  <a:cubicBezTo>
                    <a:pt x="6324" y="1717"/>
                    <a:pt x="6041" y="1476"/>
                    <a:pt x="5740" y="1223"/>
                  </a:cubicBezTo>
                  <a:lnTo>
                    <a:pt x="5481" y="1004"/>
                  </a:lnTo>
                  <a:lnTo>
                    <a:pt x="4391" y="2097"/>
                  </a:lnTo>
                  <a:cubicBezTo>
                    <a:pt x="4281" y="2203"/>
                    <a:pt x="4139" y="2255"/>
                    <a:pt x="3997" y="2255"/>
                  </a:cubicBezTo>
                  <a:cubicBezTo>
                    <a:pt x="3852" y="2255"/>
                    <a:pt x="3708" y="2200"/>
                    <a:pt x="3599" y="2091"/>
                  </a:cubicBezTo>
                  <a:cubicBezTo>
                    <a:pt x="3379" y="1871"/>
                    <a:pt x="3376" y="1519"/>
                    <a:pt x="3593" y="1299"/>
                  </a:cubicBezTo>
                  <a:lnTo>
                    <a:pt x="4611" y="278"/>
                  </a:lnTo>
                  <a:lnTo>
                    <a:pt x="4285"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87" name="Google Shape;3287;p78"/>
            <p:cNvSpPr/>
            <p:nvPr/>
          </p:nvSpPr>
          <p:spPr>
            <a:xfrm>
              <a:off x="6234950" y="3299725"/>
              <a:ext cx="165050" cy="141175"/>
            </a:xfrm>
            <a:custGeom>
              <a:rect b="b" l="l" r="r" t="t"/>
              <a:pathLst>
                <a:path extrusionOk="0" h="5647" w="6602">
                  <a:moveTo>
                    <a:pt x="566" y="1"/>
                  </a:moveTo>
                  <a:cubicBezTo>
                    <a:pt x="253" y="1"/>
                    <a:pt x="3" y="254"/>
                    <a:pt x="3" y="567"/>
                  </a:cubicBezTo>
                  <a:lnTo>
                    <a:pt x="3" y="1699"/>
                  </a:lnTo>
                  <a:cubicBezTo>
                    <a:pt x="0" y="3879"/>
                    <a:pt x="1807" y="5647"/>
                    <a:pt x="3990" y="5647"/>
                  </a:cubicBezTo>
                  <a:lnTo>
                    <a:pt x="4285" y="5647"/>
                  </a:lnTo>
                  <a:lnTo>
                    <a:pt x="4611" y="5373"/>
                  </a:lnTo>
                  <a:lnTo>
                    <a:pt x="3593" y="4352"/>
                  </a:lnTo>
                  <a:cubicBezTo>
                    <a:pt x="3379" y="4132"/>
                    <a:pt x="3382" y="3780"/>
                    <a:pt x="3599" y="3563"/>
                  </a:cubicBezTo>
                  <a:cubicBezTo>
                    <a:pt x="3710" y="3451"/>
                    <a:pt x="3856" y="3396"/>
                    <a:pt x="4001" y="3396"/>
                  </a:cubicBezTo>
                  <a:cubicBezTo>
                    <a:pt x="4142" y="3396"/>
                    <a:pt x="4282" y="3448"/>
                    <a:pt x="4391" y="3554"/>
                  </a:cubicBezTo>
                  <a:lnTo>
                    <a:pt x="5481" y="4644"/>
                  </a:lnTo>
                  <a:lnTo>
                    <a:pt x="5809" y="4370"/>
                  </a:lnTo>
                  <a:cubicBezTo>
                    <a:pt x="6083" y="4138"/>
                    <a:pt x="6345" y="3918"/>
                    <a:pt x="6601" y="3704"/>
                  </a:cubicBezTo>
                  <a:cubicBezTo>
                    <a:pt x="5996" y="1575"/>
                    <a:pt x="4017" y="1"/>
                    <a:pt x="169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288" name="Google Shape;3288;p78"/>
          <p:cNvGrpSpPr/>
          <p:nvPr/>
        </p:nvGrpSpPr>
        <p:grpSpPr>
          <a:xfrm>
            <a:off x="5051107" y="3125970"/>
            <a:ext cx="318042" cy="339253"/>
            <a:chOff x="914900" y="3806450"/>
            <a:chExt cx="451700" cy="481825"/>
          </a:xfrm>
        </p:grpSpPr>
        <p:sp>
          <p:nvSpPr>
            <p:cNvPr id="3289" name="Google Shape;3289;p78"/>
            <p:cNvSpPr/>
            <p:nvPr/>
          </p:nvSpPr>
          <p:spPr>
            <a:xfrm>
              <a:off x="914900" y="4174425"/>
              <a:ext cx="423400" cy="113850"/>
            </a:xfrm>
            <a:custGeom>
              <a:rect b="b" l="l" r="r" t="t"/>
              <a:pathLst>
                <a:path extrusionOk="0" h="4554" w="16936">
                  <a:moveTo>
                    <a:pt x="564" y="0"/>
                  </a:moveTo>
                  <a:cubicBezTo>
                    <a:pt x="250" y="0"/>
                    <a:pt x="0" y="250"/>
                    <a:pt x="0" y="563"/>
                  </a:cubicBezTo>
                  <a:cubicBezTo>
                    <a:pt x="0" y="877"/>
                    <a:pt x="250" y="1130"/>
                    <a:pt x="564" y="1130"/>
                  </a:cubicBezTo>
                  <a:lnTo>
                    <a:pt x="2259" y="1130"/>
                  </a:lnTo>
                  <a:lnTo>
                    <a:pt x="2259" y="2861"/>
                  </a:lnTo>
                  <a:cubicBezTo>
                    <a:pt x="2259" y="3795"/>
                    <a:pt x="3015" y="4553"/>
                    <a:pt x="3951" y="4553"/>
                  </a:cubicBezTo>
                  <a:cubicBezTo>
                    <a:pt x="4264" y="4553"/>
                    <a:pt x="4517" y="4300"/>
                    <a:pt x="4517" y="3990"/>
                  </a:cubicBezTo>
                  <a:lnTo>
                    <a:pt x="4517" y="1130"/>
                  </a:lnTo>
                  <a:lnTo>
                    <a:pt x="5646" y="1130"/>
                  </a:lnTo>
                  <a:lnTo>
                    <a:pt x="5646" y="1693"/>
                  </a:lnTo>
                  <a:cubicBezTo>
                    <a:pt x="5646" y="2629"/>
                    <a:pt x="6402" y="3424"/>
                    <a:pt x="7339" y="3424"/>
                  </a:cubicBezTo>
                  <a:cubicBezTo>
                    <a:pt x="7652" y="3424"/>
                    <a:pt x="7905" y="3171"/>
                    <a:pt x="7905" y="2861"/>
                  </a:cubicBezTo>
                  <a:lnTo>
                    <a:pt x="7905" y="1130"/>
                  </a:lnTo>
                  <a:lnTo>
                    <a:pt x="9034" y="1130"/>
                  </a:lnTo>
                  <a:lnTo>
                    <a:pt x="9034" y="3990"/>
                  </a:lnTo>
                  <a:cubicBezTo>
                    <a:pt x="9034" y="4300"/>
                    <a:pt x="9284" y="4553"/>
                    <a:pt x="9597" y="4553"/>
                  </a:cubicBezTo>
                  <a:cubicBezTo>
                    <a:pt x="9910" y="4553"/>
                    <a:pt x="10163" y="4300"/>
                    <a:pt x="10163" y="3990"/>
                  </a:cubicBezTo>
                  <a:lnTo>
                    <a:pt x="10163" y="1130"/>
                  </a:lnTo>
                  <a:lnTo>
                    <a:pt x="16373" y="1130"/>
                  </a:lnTo>
                  <a:cubicBezTo>
                    <a:pt x="16686" y="1130"/>
                    <a:pt x="16936" y="877"/>
                    <a:pt x="16936" y="563"/>
                  </a:cubicBezTo>
                  <a:cubicBezTo>
                    <a:pt x="16936" y="250"/>
                    <a:pt x="16686" y="0"/>
                    <a:pt x="1637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90" name="Google Shape;3290;p78"/>
            <p:cNvSpPr/>
            <p:nvPr/>
          </p:nvSpPr>
          <p:spPr>
            <a:xfrm>
              <a:off x="971350" y="3806450"/>
              <a:ext cx="254100" cy="339775"/>
            </a:xfrm>
            <a:custGeom>
              <a:rect b="b" l="l" r="r" t="t"/>
              <a:pathLst>
                <a:path extrusionOk="0" h="13591" w="10164">
                  <a:moveTo>
                    <a:pt x="7563" y="2032"/>
                  </a:moveTo>
                  <a:cubicBezTo>
                    <a:pt x="7853" y="2032"/>
                    <a:pt x="8131" y="2256"/>
                    <a:pt x="8131" y="2596"/>
                  </a:cubicBezTo>
                  <a:cubicBezTo>
                    <a:pt x="8131" y="2937"/>
                    <a:pt x="7852" y="3163"/>
                    <a:pt x="7562" y="3163"/>
                  </a:cubicBezTo>
                  <a:cubicBezTo>
                    <a:pt x="7423" y="3163"/>
                    <a:pt x="7282" y="3111"/>
                    <a:pt x="7168" y="2997"/>
                  </a:cubicBezTo>
                  <a:cubicBezTo>
                    <a:pt x="6945" y="2777"/>
                    <a:pt x="6945" y="2418"/>
                    <a:pt x="7168" y="2199"/>
                  </a:cubicBezTo>
                  <a:cubicBezTo>
                    <a:pt x="7283" y="2083"/>
                    <a:pt x="7425" y="2032"/>
                    <a:pt x="7563" y="2032"/>
                  </a:cubicBezTo>
                  <a:close/>
                  <a:moveTo>
                    <a:pt x="7339" y="0"/>
                  </a:moveTo>
                  <a:cubicBezTo>
                    <a:pt x="5412" y="0"/>
                    <a:pt x="3759" y="1087"/>
                    <a:pt x="2901" y="2668"/>
                  </a:cubicBezTo>
                  <a:cubicBezTo>
                    <a:pt x="2852" y="2674"/>
                    <a:pt x="2804" y="2686"/>
                    <a:pt x="2762" y="2704"/>
                  </a:cubicBezTo>
                  <a:cubicBezTo>
                    <a:pt x="2602" y="2782"/>
                    <a:pt x="2431" y="2819"/>
                    <a:pt x="2260" y="2819"/>
                  </a:cubicBezTo>
                  <a:cubicBezTo>
                    <a:pt x="1967" y="2819"/>
                    <a:pt x="1678" y="2707"/>
                    <a:pt x="1458" y="2494"/>
                  </a:cubicBezTo>
                  <a:cubicBezTo>
                    <a:pt x="1247" y="2280"/>
                    <a:pt x="1127" y="1994"/>
                    <a:pt x="1130" y="1696"/>
                  </a:cubicBezTo>
                  <a:cubicBezTo>
                    <a:pt x="1130" y="1395"/>
                    <a:pt x="1247" y="1178"/>
                    <a:pt x="1458" y="964"/>
                  </a:cubicBezTo>
                  <a:cubicBezTo>
                    <a:pt x="1681" y="744"/>
                    <a:pt x="1681" y="386"/>
                    <a:pt x="1458" y="166"/>
                  </a:cubicBezTo>
                  <a:cubicBezTo>
                    <a:pt x="1348" y="56"/>
                    <a:pt x="1204" y="1"/>
                    <a:pt x="1059" y="1"/>
                  </a:cubicBezTo>
                  <a:cubicBezTo>
                    <a:pt x="915" y="1"/>
                    <a:pt x="770" y="56"/>
                    <a:pt x="660" y="166"/>
                  </a:cubicBezTo>
                  <a:cubicBezTo>
                    <a:pt x="236" y="594"/>
                    <a:pt x="1" y="1093"/>
                    <a:pt x="1" y="1696"/>
                  </a:cubicBezTo>
                  <a:cubicBezTo>
                    <a:pt x="1" y="2942"/>
                    <a:pt x="1010" y="3954"/>
                    <a:pt x="2259" y="3954"/>
                  </a:cubicBezTo>
                  <a:cubicBezTo>
                    <a:pt x="2307" y="3954"/>
                    <a:pt x="2353" y="3939"/>
                    <a:pt x="2401" y="3936"/>
                  </a:cubicBezTo>
                  <a:lnTo>
                    <a:pt x="2401" y="3936"/>
                  </a:lnTo>
                  <a:cubicBezTo>
                    <a:pt x="2319" y="4282"/>
                    <a:pt x="2274" y="4635"/>
                    <a:pt x="2265" y="4990"/>
                  </a:cubicBezTo>
                  <a:cubicBezTo>
                    <a:pt x="2976" y="4680"/>
                    <a:pt x="3741" y="4517"/>
                    <a:pt x="4518" y="4517"/>
                  </a:cubicBezTo>
                  <a:lnTo>
                    <a:pt x="5081" y="4517"/>
                  </a:lnTo>
                  <a:cubicBezTo>
                    <a:pt x="6017" y="4517"/>
                    <a:pt x="6773" y="5276"/>
                    <a:pt x="6776" y="6213"/>
                  </a:cubicBezTo>
                  <a:lnTo>
                    <a:pt x="6776" y="9073"/>
                  </a:lnTo>
                  <a:cubicBezTo>
                    <a:pt x="6776" y="10925"/>
                    <a:pt x="5864" y="12557"/>
                    <a:pt x="4482" y="13590"/>
                  </a:cubicBezTo>
                  <a:lnTo>
                    <a:pt x="6210" y="13590"/>
                  </a:lnTo>
                  <a:cubicBezTo>
                    <a:pt x="8393" y="13590"/>
                    <a:pt x="10164" y="11820"/>
                    <a:pt x="10164" y="9636"/>
                  </a:cubicBezTo>
                  <a:lnTo>
                    <a:pt x="1016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91" name="Google Shape;3291;p78"/>
            <p:cNvSpPr/>
            <p:nvPr/>
          </p:nvSpPr>
          <p:spPr>
            <a:xfrm>
              <a:off x="971350" y="3947600"/>
              <a:ext cx="141175" cy="198625"/>
            </a:xfrm>
            <a:custGeom>
              <a:rect b="b" l="l" r="r" t="t"/>
              <a:pathLst>
                <a:path extrusionOk="0" h="7945" w="5647">
                  <a:moveTo>
                    <a:pt x="4518" y="0"/>
                  </a:moveTo>
                  <a:cubicBezTo>
                    <a:pt x="2021" y="0"/>
                    <a:pt x="1" y="2060"/>
                    <a:pt x="1" y="4556"/>
                  </a:cubicBezTo>
                  <a:lnTo>
                    <a:pt x="1" y="6815"/>
                  </a:lnTo>
                  <a:cubicBezTo>
                    <a:pt x="934" y="6812"/>
                    <a:pt x="1693" y="6056"/>
                    <a:pt x="1693" y="5120"/>
                  </a:cubicBezTo>
                  <a:cubicBezTo>
                    <a:pt x="1693" y="4806"/>
                    <a:pt x="1946" y="4556"/>
                    <a:pt x="2259" y="4556"/>
                  </a:cubicBezTo>
                  <a:cubicBezTo>
                    <a:pt x="2569" y="4556"/>
                    <a:pt x="2822" y="4806"/>
                    <a:pt x="2822" y="5120"/>
                  </a:cubicBezTo>
                  <a:cubicBezTo>
                    <a:pt x="2822" y="6547"/>
                    <a:pt x="1753" y="7718"/>
                    <a:pt x="377" y="7905"/>
                  </a:cubicBezTo>
                  <a:cubicBezTo>
                    <a:pt x="434" y="7929"/>
                    <a:pt x="501" y="7941"/>
                    <a:pt x="564" y="7944"/>
                  </a:cubicBezTo>
                  <a:lnTo>
                    <a:pt x="1130" y="7944"/>
                  </a:lnTo>
                  <a:cubicBezTo>
                    <a:pt x="3623" y="7944"/>
                    <a:pt x="5647" y="5921"/>
                    <a:pt x="5647" y="3427"/>
                  </a:cubicBezTo>
                  <a:lnTo>
                    <a:pt x="5647" y="567"/>
                  </a:lnTo>
                  <a:cubicBezTo>
                    <a:pt x="5647" y="253"/>
                    <a:pt x="5394" y="0"/>
                    <a:pt x="508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92" name="Google Shape;3292;p78"/>
            <p:cNvSpPr/>
            <p:nvPr/>
          </p:nvSpPr>
          <p:spPr>
            <a:xfrm>
              <a:off x="1253675" y="3806450"/>
              <a:ext cx="112925" cy="90350"/>
            </a:xfrm>
            <a:custGeom>
              <a:rect b="b" l="l" r="r" t="t"/>
              <a:pathLst>
                <a:path extrusionOk="0" h="3614" w="4517">
                  <a:moveTo>
                    <a:pt x="0" y="0"/>
                  </a:moveTo>
                  <a:lnTo>
                    <a:pt x="0" y="1696"/>
                  </a:lnTo>
                  <a:cubicBezTo>
                    <a:pt x="142" y="1685"/>
                    <a:pt x="428" y="1669"/>
                    <a:pt x="771" y="1669"/>
                  </a:cubicBezTo>
                  <a:cubicBezTo>
                    <a:pt x="1415" y="1669"/>
                    <a:pt x="2264" y="1726"/>
                    <a:pt x="2749" y="1988"/>
                  </a:cubicBezTo>
                  <a:cubicBezTo>
                    <a:pt x="3355" y="2313"/>
                    <a:pt x="4062" y="3078"/>
                    <a:pt x="4517" y="3614"/>
                  </a:cubicBezTo>
                  <a:lnTo>
                    <a:pt x="4517" y="2259"/>
                  </a:lnTo>
                  <a:cubicBezTo>
                    <a:pt x="4517" y="1012"/>
                    <a:pt x="3505" y="0"/>
                    <a:pt x="225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93" name="Google Shape;3293;p78"/>
            <p:cNvSpPr/>
            <p:nvPr/>
          </p:nvSpPr>
          <p:spPr>
            <a:xfrm>
              <a:off x="1253600" y="3876425"/>
              <a:ext cx="95025" cy="42975"/>
            </a:xfrm>
            <a:custGeom>
              <a:rect b="b" l="l" r="r" t="t"/>
              <a:pathLst>
                <a:path extrusionOk="0" h="1719" w="3801">
                  <a:moveTo>
                    <a:pt x="726" y="0"/>
                  </a:moveTo>
                  <a:cubicBezTo>
                    <a:pt x="478" y="0"/>
                    <a:pt x="239" y="9"/>
                    <a:pt x="42" y="23"/>
                  </a:cubicBezTo>
                  <a:lnTo>
                    <a:pt x="0" y="23"/>
                  </a:lnTo>
                  <a:lnTo>
                    <a:pt x="3" y="1718"/>
                  </a:lnTo>
                  <a:lnTo>
                    <a:pt x="3800" y="1718"/>
                  </a:lnTo>
                  <a:cubicBezTo>
                    <a:pt x="3379" y="1203"/>
                    <a:pt x="2692" y="438"/>
                    <a:pt x="2219" y="182"/>
                  </a:cubicBezTo>
                  <a:cubicBezTo>
                    <a:pt x="1969" y="49"/>
                    <a:pt x="1321" y="0"/>
                    <a:pt x="72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294" name="Google Shape;3294;p78"/>
          <p:cNvGrpSpPr/>
          <p:nvPr/>
        </p:nvGrpSpPr>
        <p:grpSpPr>
          <a:xfrm>
            <a:off x="5470028" y="3125785"/>
            <a:ext cx="346347" cy="339623"/>
            <a:chOff x="1490050" y="3805975"/>
            <a:chExt cx="491900" cy="482350"/>
          </a:xfrm>
        </p:grpSpPr>
        <p:sp>
          <p:nvSpPr>
            <p:cNvPr id="3295" name="Google Shape;3295;p78"/>
            <p:cNvSpPr/>
            <p:nvPr/>
          </p:nvSpPr>
          <p:spPr>
            <a:xfrm>
              <a:off x="1541775" y="3877050"/>
              <a:ext cx="302500" cy="277225"/>
            </a:xfrm>
            <a:custGeom>
              <a:rect b="b" l="l" r="r" t="t"/>
              <a:pathLst>
                <a:path extrusionOk="0" h="11089" w="12100">
                  <a:moveTo>
                    <a:pt x="10512" y="1"/>
                  </a:moveTo>
                  <a:lnTo>
                    <a:pt x="0" y="10513"/>
                  </a:lnTo>
                  <a:cubicBezTo>
                    <a:pt x="207" y="10475"/>
                    <a:pt x="415" y="10456"/>
                    <a:pt x="622" y="10456"/>
                  </a:cubicBezTo>
                  <a:cubicBezTo>
                    <a:pt x="1327" y="10456"/>
                    <a:pt x="2020" y="10674"/>
                    <a:pt x="2602" y="11088"/>
                  </a:cubicBezTo>
                  <a:lnTo>
                    <a:pt x="12099" y="1588"/>
                  </a:lnTo>
                  <a:lnTo>
                    <a:pt x="1051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96" name="Google Shape;3296;p78"/>
            <p:cNvSpPr/>
            <p:nvPr/>
          </p:nvSpPr>
          <p:spPr>
            <a:xfrm>
              <a:off x="1824450" y="3805975"/>
              <a:ext cx="157500" cy="150525"/>
            </a:xfrm>
            <a:custGeom>
              <a:rect b="b" l="l" r="r" t="t"/>
              <a:pathLst>
                <a:path extrusionOk="0" h="6021" w="6300">
                  <a:moveTo>
                    <a:pt x="3211" y="0"/>
                  </a:moveTo>
                  <a:cubicBezTo>
                    <a:pt x="2484" y="0"/>
                    <a:pt x="1758" y="281"/>
                    <a:pt x="1208" y="841"/>
                  </a:cubicBezTo>
                  <a:lnTo>
                    <a:pt x="0" y="2049"/>
                  </a:lnTo>
                  <a:lnTo>
                    <a:pt x="3972" y="6021"/>
                  </a:lnTo>
                  <a:lnTo>
                    <a:pt x="5180" y="4813"/>
                  </a:lnTo>
                  <a:cubicBezTo>
                    <a:pt x="6294" y="3717"/>
                    <a:pt x="6300" y="1925"/>
                    <a:pt x="5198" y="823"/>
                  </a:cubicBezTo>
                  <a:cubicBezTo>
                    <a:pt x="4649" y="274"/>
                    <a:pt x="3930" y="0"/>
                    <a:pt x="321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97" name="Google Shape;3297;p78"/>
            <p:cNvSpPr/>
            <p:nvPr/>
          </p:nvSpPr>
          <p:spPr>
            <a:xfrm>
              <a:off x="1626675" y="3936600"/>
              <a:ext cx="277225" cy="302600"/>
            </a:xfrm>
            <a:custGeom>
              <a:rect b="b" l="l" r="r" t="t"/>
              <a:pathLst>
                <a:path extrusionOk="0" h="12104" w="11089">
                  <a:moveTo>
                    <a:pt x="9501" y="1"/>
                  </a:moveTo>
                  <a:lnTo>
                    <a:pt x="1" y="9501"/>
                  </a:lnTo>
                  <a:cubicBezTo>
                    <a:pt x="537" y="10254"/>
                    <a:pt x="745" y="11194"/>
                    <a:pt x="576" y="12103"/>
                  </a:cubicBezTo>
                  <a:lnTo>
                    <a:pt x="11088" y="1591"/>
                  </a:lnTo>
                  <a:lnTo>
                    <a:pt x="9501"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298" name="Google Shape;3298;p78"/>
            <p:cNvSpPr/>
            <p:nvPr/>
          </p:nvSpPr>
          <p:spPr>
            <a:xfrm>
              <a:off x="1490050" y="4166500"/>
              <a:ext cx="129950" cy="121825"/>
            </a:xfrm>
            <a:custGeom>
              <a:rect b="b" l="l" r="r" t="t"/>
              <a:pathLst>
                <a:path extrusionOk="0" h="4873" w="5198">
                  <a:moveTo>
                    <a:pt x="2693" y="0"/>
                  </a:moveTo>
                  <a:cubicBezTo>
                    <a:pt x="2243" y="0"/>
                    <a:pt x="1790" y="133"/>
                    <a:pt x="1398" y="405"/>
                  </a:cubicBezTo>
                  <a:lnTo>
                    <a:pt x="1398" y="402"/>
                  </a:lnTo>
                  <a:lnTo>
                    <a:pt x="741" y="2446"/>
                  </a:lnTo>
                  <a:lnTo>
                    <a:pt x="139" y="4118"/>
                  </a:lnTo>
                  <a:cubicBezTo>
                    <a:pt x="0" y="4500"/>
                    <a:pt x="295" y="4872"/>
                    <a:pt x="664" y="4872"/>
                  </a:cubicBezTo>
                  <a:cubicBezTo>
                    <a:pt x="727" y="4872"/>
                    <a:pt x="793" y="4861"/>
                    <a:pt x="859" y="4837"/>
                  </a:cubicBezTo>
                  <a:lnTo>
                    <a:pt x="2530" y="4235"/>
                  </a:lnTo>
                  <a:lnTo>
                    <a:pt x="4574" y="3579"/>
                  </a:lnTo>
                  <a:cubicBezTo>
                    <a:pt x="5198" y="2672"/>
                    <a:pt x="5086" y="1450"/>
                    <a:pt x="4306" y="670"/>
                  </a:cubicBezTo>
                  <a:cubicBezTo>
                    <a:pt x="3866" y="228"/>
                    <a:pt x="3282" y="0"/>
                    <a:pt x="269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299" name="Google Shape;3299;p78"/>
          <p:cNvGrpSpPr/>
          <p:nvPr/>
        </p:nvGrpSpPr>
        <p:grpSpPr>
          <a:xfrm>
            <a:off x="5893896" y="3125970"/>
            <a:ext cx="311899" cy="339253"/>
            <a:chOff x="2104275" y="3806450"/>
            <a:chExt cx="442975" cy="481825"/>
          </a:xfrm>
        </p:grpSpPr>
        <p:sp>
          <p:nvSpPr>
            <p:cNvPr id="3300" name="Google Shape;3300;p78"/>
            <p:cNvSpPr/>
            <p:nvPr/>
          </p:nvSpPr>
          <p:spPr>
            <a:xfrm>
              <a:off x="2104275" y="3806450"/>
              <a:ext cx="442975" cy="481825"/>
            </a:xfrm>
            <a:custGeom>
              <a:rect b="b" l="l" r="r" t="t"/>
              <a:pathLst>
                <a:path extrusionOk="0" h="19273" w="17719">
                  <a:moveTo>
                    <a:pt x="8889" y="1130"/>
                  </a:moveTo>
                  <a:cubicBezTo>
                    <a:pt x="9660" y="1130"/>
                    <a:pt x="10482" y="2382"/>
                    <a:pt x="11039" y="4343"/>
                  </a:cubicBezTo>
                  <a:cubicBezTo>
                    <a:pt x="10308" y="4586"/>
                    <a:pt x="9594" y="4870"/>
                    <a:pt x="8895" y="5192"/>
                  </a:cubicBezTo>
                  <a:cubicBezTo>
                    <a:pt x="8194" y="4864"/>
                    <a:pt x="7474" y="4577"/>
                    <a:pt x="6742" y="4331"/>
                  </a:cubicBezTo>
                  <a:cubicBezTo>
                    <a:pt x="7302" y="2379"/>
                    <a:pt x="8121" y="1130"/>
                    <a:pt x="8889" y="1130"/>
                  </a:cubicBezTo>
                  <a:close/>
                  <a:moveTo>
                    <a:pt x="6471" y="5445"/>
                  </a:moveTo>
                  <a:cubicBezTo>
                    <a:pt x="6830" y="5565"/>
                    <a:pt x="7200" y="5704"/>
                    <a:pt x="7570" y="5854"/>
                  </a:cubicBezTo>
                  <a:cubicBezTo>
                    <a:pt x="6571" y="6393"/>
                    <a:pt x="6878" y="6243"/>
                    <a:pt x="6273" y="6616"/>
                  </a:cubicBezTo>
                  <a:cubicBezTo>
                    <a:pt x="6330" y="6210"/>
                    <a:pt x="6396" y="5815"/>
                    <a:pt x="6471" y="5445"/>
                  </a:cubicBezTo>
                  <a:close/>
                  <a:moveTo>
                    <a:pt x="11307" y="5445"/>
                  </a:moveTo>
                  <a:cubicBezTo>
                    <a:pt x="11386" y="5815"/>
                    <a:pt x="11449" y="6210"/>
                    <a:pt x="11506" y="6616"/>
                  </a:cubicBezTo>
                  <a:cubicBezTo>
                    <a:pt x="10895" y="6240"/>
                    <a:pt x="11220" y="6399"/>
                    <a:pt x="10208" y="5854"/>
                  </a:cubicBezTo>
                  <a:cubicBezTo>
                    <a:pt x="10582" y="5704"/>
                    <a:pt x="10949" y="5565"/>
                    <a:pt x="11307" y="5445"/>
                  </a:cubicBezTo>
                  <a:close/>
                  <a:moveTo>
                    <a:pt x="13999" y="4845"/>
                  </a:moveTo>
                  <a:cubicBezTo>
                    <a:pt x="14142" y="5686"/>
                    <a:pt x="14870" y="6249"/>
                    <a:pt x="15661" y="6249"/>
                  </a:cubicBezTo>
                  <a:cubicBezTo>
                    <a:pt x="15873" y="6249"/>
                    <a:pt x="16089" y="6209"/>
                    <a:pt x="16300" y="6122"/>
                  </a:cubicBezTo>
                  <a:lnTo>
                    <a:pt x="16300" y="6122"/>
                  </a:lnTo>
                  <a:cubicBezTo>
                    <a:pt x="16201" y="6676"/>
                    <a:pt x="15821" y="7384"/>
                    <a:pt x="15183" y="8158"/>
                  </a:cubicBezTo>
                  <a:cubicBezTo>
                    <a:pt x="14993" y="8390"/>
                    <a:pt x="14761" y="8625"/>
                    <a:pt x="14535" y="8856"/>
                  </a:cubicBezTo>
                  <a:cubicBezTo>
                    <a:pt x="13963" y="8345"/>
                    <a:pt x="13361" y="7866"/>
                    <a:pt x="12735" y="7423"/>
                  </a:cubicBezTo>
                  <a:cubicBezTo>
                    <a:pt x="12662" y="6652"/>
                    <a:pt x="12551" y="5884"/>
                    <a:pt x="12394" y="5125"/>
                  </a:cubicBezTo>
                  <a:cubicBezTo>
                    <a:pt x="12921" y="4990"/>
                    <a:pt x="13457" y="4897"/>
                    <a:pt x="13999" y="4845"/>
                  </a:cubicBezTo>
                  <a:close/>
                  <a:moveTo>
                    <a:pt x="3779" y="4845"/>
                  </a:moveTo>
                  <a:cubicBezTo>
                    <a:pt x="4321" y="4897"/>
                    <a:pt x="4857" y="4990"/>
                    <a:pt x="5384" y="5129"/>
                  </a:cubicBezTo>
                  <a:cubicBezTo>
                    <a:pt x="5231" y="5887"/>
                    <a:pt x="5116" y="6652"/>
                    <a:pt x="5047" y="7423"/>
                  </a:cubicBezTo>
                  <a:cubicBezTo>
                    <a:pt x="4421" y="7869"/>
                    <a:pt x="3818" y="8348"/>
                    <a:pt x="3246" y="8859"/>
                  </a:cubicBezTo>
                  <a:cubicBezTo>
                    <a:pt x="3020" y="8625"/>
                    <a:pt x="2789" y="8393"/>
                    <a:pt x="2599" y="8161"/>
                  </a:cubicBezTo>
                  <a:cubicBezTo>
                    <a:pt x="1963" y="7387"/>
                    <a:pt x="1584" y="6685"/>
                    <a:pt x="1485" y="6125"/>
                  </a:cubicBezTo>
                  <a:lnTo>
                    <a:pt x="1485" y="6125"/>
                  </a:lnTo>
                  <a:cubicBezTo>
                    <a:pt x="1683" y="6207"/>
                    <a:pt x="1897" y="6249"/>
                    <a:pt x="2114" y="6249"/>
                  </a:cubicBezTo>
                  <a:cubicBezTo>
                    <a:pt x="2936" y="6246"/>
                    <a:pt x="3638" y="5655"/>
                    <a:pt x="3779" y="4845"/>
                  </a:cubicBezTo>
                  <a:close/>
                  <a:moveTo>
                    <a:pt x="4951" y="8893"/>
                  </a:moveTo>
                  <a:lnTo>
                    <a:pt x="4951" y="8893"/>
                  </a:lnTo>
                  <a:cubicBezTo>
                    <a:pt x="4945" y="9143"/>
                    <a:pt x="4939" y="9389"/>
                    <a:pt x="4939" y="9636"/>
                  </a:cubicBezTo>
                  <a:cubicBezTo>
                    <a:pt x="4939" y="9882"/>
                    <a:pt x="4945" y="10128"/>
                    <a:pt x="4951" y="10377"/>
                  </a:cubicBezTo>
                  <a:lnTo>
                    <a:pt x="4951" y="10377"/>
                  </a:lnTo>
                  <a:cubicBezTo>
                    <a:pt x="4637" y="10133"/>
                    <a:pt x="4348" y="9886"/>
                    <a:pt x="4065" y="9636"/>
                  </a:cubicBezTo>
                  <a:cubicBezTo>
                    <a:pt x="4348" y="9386"/>
                    <a:pt x="4637" y="9139"/>
                    <a:pt x="4951" y="8893"/>
                  </a:cubicBezTo>
                  <a:close/>
                  <a:moveTo>
                    <a:pt x="12828" y="8896"/>
                  </a:moveTo>
                  <a:lnTo>
                    <a:pt x="12828" y="8896"/>
                  </a:lnTo>
                  <a:cubicBezTo>
                    <a:pt x="13144" y="9139"/>
                    <a:pt x="13430" y="9386"/>
                    <a:pt x="13713" y="9636"/>
                  </a:cubicBezTo>
                  <a:cubicBezTo>
                    <a:pt x="13433" y="9886"/>
                    <a:pt x="13144" y="10133"/>
                    <a:pt x="12828" y="10380"/>
                  </a:cubicBezTo>
                  <a:cubicBezTo>
                    <a:pt x="12837" y="10130"/>
                    <a:pt x="12843" y="9883"/>
                    <a:pt x="12843" y="9636"/>
                  </a:cubicBezTo>
                  <a:cubicBezTo>
                    <a:pt x="12843" y="9389"/>
                    <a:pt x="12837" y="9143"/>
                    <a:pt x="12828" y="8896"/>
                  </a:cubicBezTo>
                  <a:close/>
                  <a:moveTo>
                    <a:pt x="8889" y="6447"/>
                  </a:moveTo>
                  <a:cubicBezTo>
                    <a:pt x="9850" y="6908"/>
                    <a:pt x="10774" y="7441"/>
                    <a:pt x="11657" y="8040"/>
                  </a:cubicBezTo>
                  <a:cubicBezTo>
                    <a:pt x="11693" y="8555"/>
                    <a:pt x="11714" y="9088"/>
                    <a:pt x="11714" y="9636"/>
                  </a:cubicBezTo>
                  <a:cubicBezTo>
                    <a:pt x="11714" y="10187"/>
                    <a:pt x="11693" y="10717"/>
                    <a:pt x="11657" y="11232"/>
                  </a:cubicBezTo>
                  <a:cubicBezTo>
                    <a:pt x="10774" y="11832"/>
                    <a:pt x="9853" y="12365"/>
                    <a:pt x="8895" y="12828"/>
                  </a:cubicBezTo>
                  <a:cubicBezTo>
                    <a:pt x="7932" y="12368"/>
                    <a:pt x="7007" y="11832"/>
                    <a:pt x="6125" y="11232"/>
                  </a:cubicBezTo>
                  <a:cubicBezTo>
                    <a:pt x="6086" y="10717"/>
                    <a:pt x="6068" y="10187"/>
                    <a:pt x="6068" y="9636"/>
                  </a:cubicBezTo>
                  <a:cubicBezTo>
                    <a:pt x="6068" y="9088"/>
                    <a:pt x="6089" y="8555"/>
                    <a:pt x="6125" y="8040"/>
                  </a:cubicBezTo>
                  <a:cubicBezTo>
                    <a:pt x="7004" y="7441"/>
                    <a:pt x="7929" y="6908"/>
                    <a:pt x="8889" y="6447"/>
                  </a:cubicBezTo>
                  <a:close/>
                  <a:moveTo>
                    <a:pt x="6273" y="12657"/>
                  </a:moveTo>
                  <a:lnTo>
                    <a:pt x="6273" y="12657"/>
                  </a:lnTo>
                  <a:cubicBezTo>
                    <a:pt x="6878" y="13033"/>
                    <a:pt x="6571" y="12879"/>
                    <a:pt x="7570" y="13418"/>
                  </a:cubicBezTo>
                  <a:cubicBezTo>
                    <a:pt x="7194" y="13569"/>
                    <a:pt x="6827" y="13708"/>
                    <a:pt x="6471" y="13828"/>
                  </a:cubicBezTo>
                  <a:cubicBezTo>
                    <a:pt x="6393" y="13455"/>
                    <a:pt x="6330" y="13063"/>
                    <a:pt x="6273" y="12657"/>
                  </a:cubicBezTo>
                  <a:close/>
                  <a:moveTo>
                    <a:pt x="11506" y="12657"/>
                  </a:moveTo>
                  <a:cubicBezTo>
                    <a:pt x="11449" y="13063"/>
                    <a:pt x="11386" y="13458"/>
                    <a:pt x="11307" y="13828"/>
                  </a:cubicBezTo>
                  <a:cubicBezTo>
                    <a:pt x="10949" y="13711"/>
                    <a:pt x="10582" y="13569"/>
                    <a:pt x="10208" y="13418"/>
                  </a:cubicBezTo>
                  <a:cubicBezTo>
                    <a:pt x="11181" y="12898"/>
                    <a:pt x="10937" y="13009"/>
                    <a:pt x="11506" y="12657"/>
                  </a:cubicBezTo>
                  <a:close/>
                  <a:moveTo>
                    <a:pt x="14535" y="10416"/>
                  </a:moveTo>
                  <a:cubicBezTo>
                    <a:pt x="14761" y="10648"/>
                    <a:pt x="14993" y="10883"/>
                    <a:pt x="15183" y="11115"/>
                  </a:cubicBezTo>
                  <a:cubicBezTo>
                    <a:pt x="15818" y="11886"/>
                    <a:pt x="16198" y="12590"/>
                    <a:pt x="16294" y="13147"/>
                  </a:cubicBezTo>
                  <a:cubicBezTo>
                    <a:pt x="16095" y="13066"/>
                    <a:pt x="15881" y="13024"/>
                    <a:pt x="15665" y="13024"/>
                  </a:cubicBezTo>
                  <a:cubicBezTo>
                    <a:pt x="14843" y="13024"/>
                    <a:pt x="14141" y="13617"/>
                    <a:pt x="13999" y="14424"/>
                  </a:cubicBezTo>
                  <a:cubicBezTo>
                    <a:pt x="13457" y="14376"/>
                    <a:pt x="12921" y="14280"/>
                    <a:pt x="12394" y="14144"/>
                  </a:cubicBezTo>
                  <a:cubicBezTo>
                    <a:pt x="12551" y="13385"/>
                    <a:pt x="12662" y="12620"/>
                    <a:pt x="12735" y="11850"/>
                  </a:cubicBezTo>
                  <a:cubicBezTo>
                    <a:pt x="13361" y="11407"/>
                    <a:pt x="13963" y="10928"/>
                    <a:pt x="14535" y="10416"/>
                  </a:cubicBezTo>
                  <a:close/>
                  <a:moveTo>
                    <a:pt x="3243" y="10416"/>
                  </a:moveTo>
                  <a:cubicBezTo>
                    <a:pt x="3815" y="10928"/>
                    <a:pt x="4418" y="11407"/>
                    <a:pt x="5044" y="11850"/>
                  </a:cubicBezTo>
                  <a:cubicBezTo>
                    <a:pt x="5116" y="12620"/>
                    <a:pt x="5228" y="13385"/>
                    <a:pt x="5384" y="14144"/>
                  </a:cubicBezTo>
                  <a:cubicBezTo>
                    <a:pt x="4554" y="14353"/>
                    <a:pt x="3815" y="14456"/>
                    <a:pt x="3207" y="14456"/>
                  </a:cubicBezTo>
                  <a:cubicBezTo>
                    <a:pt x="2366" y="14456"/>
                    <a:pt x="1778" y="14258"/>
                    <a:pt x="1554" y="13870"/>
                  </a:cubicBezTo>
                  <a:cubicBezTo>
                    <a:pt x="1238" y="13322"/>
                    <a:pt x="1626" y="12292"/>
                    <a:pt x="2596" y="11115"/>
                  </a:cubicBezTo>
                  <a:cubicBezTo>
                    <a:pt x="2786" y="10883"/>
                    <a:pt x="3020" y="10648"/>
                    <a:pt x="3243" y="10416"/>
                  </a:cubicBezTo>
                  <a:close/>
                  <a:moveTo>
                    <a:pt x="8889" y="14081"/>
                  </a:moveTo>
                  <a:cubicBezTo>
                    <a:pt x="9588" y="14403"/>
                    <a:pt x="10308" y="14689"/>
                    <a:pt x="11039" y="14933"/>
                  </a:cubicBezTo>
                  <a:cubicBezTo>
                    <a:pt x="10482" y="16890"/>
                    <a:pt x="9660" y="18143"/>
                    <a:pt x="8889" y="18143"/>
                  </a:cubicBezTo>
                  <a:cubicBezTo>
                    <a:pt x="8118" y="18143"/>
                    <a:pt x="7296" y="16887"/>
                    <a:pt x="6739" y="14924"/>
                  </a:cubicBezTo>
                  <a:cubicBezTo>
                    <a:pt x="7471" y="14683"/>
                    <a:pt x="8188" y="14400"/>
                    <a:pt x="8889" y="14081"/>
                  </a:cubicBezTo>
                  <a:close/>
                  <a:moveTo>
                    <a:pt x="8889" y="0"/>
                  </a:moveTo>
                  <a:cubicBezTo>
                    <a:pt x="7396" y="0"/>
                    <a:pt x="6312" y="1708"/>
                    <a:pt x="5658" y="4014"/>
                  </a:cubicBezTo>
                  <a:cubicBezTo>
                    <a:pt x="4902" y="3825"/>
                    <a:pt x="4201" y="3719"/>
                    <a:pt x="3568" y="3698"/>
                  </a:cubicBezTo>
                  <a:cubicBezTo>
                    <a:pt x="3260" y="3171"/>
                    <a:pt x="2700" y="2861"/>
                    <a:pt x="2111" y="2861"/>
                  </a:cubicBezTo>
                  <a:cubicBezTo>
                    <a:pt x="1963" y="2861"/>
                    <a:pt x="1813" y="2881"/>
                    <a:pt x="1665" y="2921"/>
                  </a:cubicBezTo>
                  <a:cubicBezTo>
                    <a:pt x="928" y="3123"/>
                    <a:pt x="419" y="3792"/>
                    <a:pt x="422" y="4556"/>
                  </a:cubicBezTo>
                  <a:cubicBezTo>
                    <a:pt x="422" y="4716"/>
                    <a:pt x="449" y="4876"/>
                    <a:pt x="497" y="5026"/>
                  </a:cubicBezTo>
                  <a:cubicBezTo>
                    <a:pt x="63" y="6017"/>
                    <a:pt x="485" y="7372"/>
                    <a:pt x="1726" y="8878"/>
                  </a:cubicBezTo>
                  <a:cubicBezTo>
                    <a:pt x="1933" y="9130"/>
                    <a:pt x="2183" y="9383"/>
                    <a:pt x="2430" y="9636"/>
                  </a:cubicBezTo>
                  <a:cubicBezTo>
                    <a:pt x="2183" y="9892"/>
                    <a:pt x="1933" y="10145"/>
                    <a:pt x="1726" y="10398"/>
                  </a:cubicBezTo>
                  <a:cubicBezTo>
                    <a:pt x="407" y="12000"/>
                    <a:pt x="0" y="13434"/>
                    <a:pt x="578" y="14436"/>
                  </a:cubicBezTo>
                  <a:cubicBezTo>
                    <a:pt x="1045" y="15246"/>
                    <a:pt x="2003" y="15593"/>
                    <a:pt x="3225" y="15593"/>
                  </a:cubicBezTo>
                  <a:cubicBezTo>
                    <a:pt x="3954" y="15593"/>
                    <a:pt x="4782" y="15460"/>
                    <a:pt x="5652" y="15240"/>
                  </a:cubicBezTo>
                  <a:cubicBezTo>
                    <a:pt x="6306" y="17556"/>
                    <a:pt x="7396" y="19272"/>
                    <a:pt x="8889" y="19272"/>
                  </a:cubicBezTo>
                  <a:cubicBezTo>
                    <a:pt x="10383" y="19272"/>
                    <a:pt x="11473" y="17559"/>
                    <a:pt x="12126" y="15246"/>
                  </a:cubicBezTo>
                  <a:cubicBezTo>
                    <a:pt x="12810" y="15424"/>
                    <a:pt x="13509" y="15532"/>
                    <a:pt x="14210" y="15572"/>
                  </a:cubicBezTo>
                  <a:cubicBezTo>
                    <a:pt x="14519" y="16101"/>
                    <a:pt x="15083" y="16413"/>
                    <a:pt x="15674" y="16413"/>
                  </a:cubicBezTo>
                  <a:cubicBezTo>
                    <a:pt x="15820" y="16413"/>
                    <a:pt x="15968" y="16394"/>
                    <a:pt x="16113" y="16354"/>
                  </a:cubicBezTo>
                  <a:cubicBezTo>
                    <a:pt x="16851" y="16153"/>
                    <a:pt x="17363" y="15484"/>
                    <a:pt x="17360" y="14719"/>
                  </a:cubicBezTo>
                  <a:cubicBezTo>
                    <a:pt x="17357" y="14560"/>
                    <a:pt x="17333" y="14400"/>
                    <a:pt x="17285" y="14247"/>
                  </a:cubicBezTo>
                  <a:cubicBezTo>
                    <a:pt x="17718" y="13256"/>
                    <a:pt x="17297" y="11904"/>
                    <a:pt x="16056" y="10398"/>
                  </a:cubicBezTo>
                  <a:cubicBezTo>
                    <a:pt x="15848" y="10142"/>
                    <a:pt x="15595" y="9889"/>
                    <a:pt x="15351" y="9636"/>
                  </a:cubicBezTo>
                  <a:cubicBezTo>
                    <a:pt x="15595" y="9383"/>
                    <a:pt x="15848" y="9130"/>
                    <a:pt x="16056" y="8878"/>
                  </a:cubicBezTo>
                  <a:cubicBezTo>
                    <a:pt x="17261" y="7414"/>
                    <a:pt x="17694" y="6095"/>
                    <a:pt x="17279" y="5044"/>
                  </a:cubicBezTo>
                  <a:cubicBezTo>
                    <a:pt x="17330" y="4885"/>
                    <a:pt x="17357" y="4722"/>
                    <a:pt x="17360" y="4556"/>
                  </a:cubicBezTo>
                  <a:cubicBezTo>
                    <a:pt x="17363" y="3792"/>
                    <a:pt x="16851" y="3120"/>
                    <a:pt x="16113" y="2918"/>
                  </a:cubicBezTo>
                  <a:cubicBezTo>
                    <a:pt x="15967" y="2879"/>
                    <a:pt x="15819" y="2860"/>
                    <a:pt x="15673" y="2860"/>
                  </a:cubicBezTo>
                  <a:cubicBezTo>
                    <a:pt x="15080" y="2860"/>
                    <a:pt x="14517" y="3173"/>
                    <a:pt x="14210" y="3704"/>
                  </a:cubicBezTo>
                  <a:cubicBezTo>
                    <a:pt x="13506" y="3743"/>
                    <a:pt x="12810" y="3852"/>
                    <a:pt x="12126" y="4029"/>
                  </a:cubicBezTo>
                  <a:cubicBezTo>
                    <a:pt x="11473" y="1714"/>
                    <a:pt x="10383" y="0"/>
                    <a:pt x="888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01" name="Google Shape;3301;p78"/>
            <p:cNvSpPr/>
            <p:nvPr/>
          </p:nvSpPr>
          <p:spPr>
            <a:xfrm>
              <a:off x="2284200" y="4005050"/>
              <a:ext cx="84700" cy="84700"/>
            </a:xfrm>
            <a:custGeom>
              <a:rect b="b" l="l" r="r" t="t"/>
              <a:pathLst>
                <a:path extrusionOk="0" h="3388" w="3388">
                  <a:moveTo>
                    <a:pt x="1692" y="0"/>
                  </a:moveTo>
                  <a:cubicBezTo>
                    <a:pt x="756" y="0"/>
                    <a:pt x="0" y="756"/>
                    <a:pt x="0" y="1692"/>
                  </a:cubicBezTo>
                  <a:cubicBezTo>
                    <a:pt x="0" y="2629"/>
                    <a:pt x="756" y="3388"/>
                    <a:pt x="1692" y="3388"/>
                  </a:cubicBezTo>
                  <a:cubicBezTo>
                    <a:pt x="2629" y="3388"/>
                    <a:pt x="3388" y="2629"/>
                    <a:pt x="3388" y="1692"/>
                  </a:cubicBezTo>
                  <a:cubicBezTo>
                    <a:pt x="3388" y="756"/>
                    <a:pt x="2629" y="0"/>
                    <a:pt x="169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302" name="Google Shape;3302;p78"/>
          <p:cNvGrpSpPr/>
          <p:nvPr/>
        </p:nvGrpSpPr>
        <p:grpSpPr>
          <a:xfrm>
            <a:off x="6317413" y="3125970"/>
            <a:ext cx="293416" cy="339253"/>
            <a:chOff x="2710875" y="3806450"/>
            <a:chExt cx="416725" cy="481825"/>
          </a:xfrm>
        </p:grpSpPr>
        <p:sp>
          <p:nvSpPr>
            <p:cNvPr id="3303" name="Google Shape;3303;p78"/>
            <p:cNvSpPr/>
            <p:nvPr/>
          </p:nvSpPr>
          <p:spPr>
            <a:xfrm>
              <a:off x="2710875" y="4144450"/>
              <a:ext cx="416725" cy="143825"/>
            </a:xfrm>
            <a:custGeom>
              <a:rect b="b" l="l" r="r" t="t"/>
              <a:pathLst>
                <a:path extrusionOk="0" h="5753" w="16669">
                  <a:moveTo>
                    <a:pt x="2313" y="1"/>
                  </a:moveTo>
                  <a:lnTo>
                    <a:pt x="260" y="3590"/>
                  </a:lnTo>
                  <a:cubicBezTo>
                    <a:pt x="1" y="4039"/>
                    <a:pt x="1" y="4590"/>
                    <a:pt x="266" y="5036"/>
                  </a:cubicBezTo>
                  <a:cubicBezTo>
                    <a:pt x="517" y="5479"/>
                    <a:pt x="986" y="5752"/>
                    <a:pt x="1495" y="5752"/>
                  </a:cubicBezTo>
                  <a:cubicBezTo>
                    <a:pt x="1498" y="5752"/>
                    <a:pt x="1501" y="5752"/>
                    <a:pt x="1503" y="5752"/>
                  </a:cubicBezTo>
                  <a:lnTo>
                    <a:pt x="15165" y="5752"/>
                  </a:lnTo>
                  <a:cubicBezTo>
                    <a:pt x="15168" y="5752"/>
                    <a:pt x="15171" y="5752"/>
                    <a:pt x="15174" y="5752"/>
                  </a:cubicBezTo>
                  <a:cubicBezTo>
                    <a:pt x="15682" y="5752"/>
                    <a:pt x="16151" y="5479"/>
                    <a:pt x="16403" y="5036"/>
                  </a:cubicBezTo>
                  <a:cubicBezTo>
                    <a:pt x="16668" y="4590"/>
                    <a:pt x="16668" y="4039"/>
                    <a:pt x="16409" y="3590"/>
                  </a:cubicBezTo>
                  <a:lnTo>
                    <a:pt x="14358"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04" name="Google Shape;3304;p78"/>
            <p:cNvSpPr/>
            <p:nvPr/>
          </p:nvSpPr>
          <p:spPr>
            <a:xfrm>
              <a:off x="2784800" y="3806450"/>
              <a:ext cx="268850" cy="309800"/>
            </a:xfrm>
            <a:custGeom>
              <a:rect b="b" l="l" r="r" t="t"/>
              <a:pathLst>
                <a:path extrusionOk="0" h="12392" w="10754">
                  <a:moveTo>
                    <a:pt x="5379" y="8113"/>
                  </a:moveTo>
                  <a:cubicBezTo>
                    <a:pt x="5882" y="8113"/>
                    <a:pt x="6132" y="8721"/>
                    <a:pt x="5776" y="9076"/>
                  </a:cubicBezTo>
                  <a:cubicBezTo>
                    <a:pt x="5661" y="9192"/>
                    <a:pt x="5519" y="9244"/>
                    <a:pt x="5380" y="9244"/>
                  </a:cubicBezTo>
                  <a:cubicBezTo>
                    <a:pt x="5091" y="9244"/>
                    <a:pt x="4813" y="9019"/>
                    <a:pt x="4813" y="8679"/>
                  </a:cubicBezTo>
                  <a:cubicBezTo>
                    <a:pt x="4813" y="8366"/>
                    <a:pt x="5066" y="8113"/>
                    <a:pt x="5379" y="8113"/>
                  </a:cubicBezTo>
                  <a:close/>
                  <a:moveTo>
                    <a:pt x="4280" y="9989"/>
                  </a:moveTo>
                  <a:cubicBezTo>
                    <a:pt x="4783" y="9989"/>
                    <a:pt x="5036" y="10597"/>
                    <a:pt x="4680" y="10952"/>
                  </a:cubicBezTo>
                  <a:cubicBezTo>
                    <a:pt x="4566" y="11067"/>
                    <a:pt x="4425" y="11118"/>
                    <a:pt x="4286" y="11118"/>
                  </a:cubicBezTo>
                  <a:cubicBezTo>
                    <a:pt x="3996" y="11118"/>
                    <a:pt x="3717" y="10892"/>
                    <a:pt x="3717" y="10552"/>
                  </a:cubicBezTo>
                  <a:cubicBezTo>
                    <a:pt x="3717" y="10242"/>
                    <a:pt x="3970" y="9989"/>
                    <a:pt x="4280" y="9989"/>
                  </a:cubicBezTo>
                  <a:close/>
                  <a:moveTo>
                    <a:pt x="6475" y="9989"/>
                  </a:moveTo>
                  <a:cubicBezTo>
                    <a:pt x="6978" y="9989"/>
                    <a:pt x="7231" y="10597"/>
                    <a:pt x="6875" y="10952"/>
                  </a:cubicBezTo>
                  <a:cubicBezTo>
                    <a:pt x="6761" y="11067"/>
                    <a:pt x="6620" y="11118"/>
                    <a:pt x="6481" y="11118"/>
                  </a:cubicBezTo>
                  <a:cubicBezTo>
                    <a:pt x="6191" y="11118"/>
                    <a:pt x="5912" y="10892"/>
                    <a:pt x="5912" y="10552"/>
                  </a:cubicBezTo>
                  <a:cubicBezTo>
                    <a:pt x="5912" y="10242"/>
                    <a:pt x="6162" y="9989"/>
                    <a:pt x="6475" y="9989"/>
                  </a:cubicBezTo>
                  <a:close/>
                  <a:moveTo>
                    <a:pt x="1744" y="0"/>
                  </a:moveTo>
                  <a:cubicBezTo>
                    <a:pt x="1434" y="0"/>
                    <a:pt x="1181" y="253"/>
                    <a:pt x="1181" y="566"/>
                  </a:cubicBezTo>
                  <a:cubicBezTo>
                    <a:pt x="1181" y="877"/>
                    <a:pt x="1434" y="1130"/>
                    <a:pt x="1744" y="1130"/>
                  </a:cubicBezTo>
                  <a:lnTo>
                    <a:pt x="2259" y="1130"/>
                  </a:lnTo>
                  <a:lnTo>
                    <a:pt x="2259" y="8444"/>
                  </a:lnTo>
                  <a:lnTo>
                    <a:pt x="1" y="12392"/>
                  </a:lnTo>
                  <a:lnTo>
                    <a:pt x="10754" y="12392"/>
                  </a:lnTo>
                  <a:lnTo>
                    <a:pt x="8496" y="8444"/>
                  </a:lnTo>
                  <a:lnTo>
                    <a:pt x="8496" y="1130"/>
                  </a:lnTo>
                  <a:lnTo>
                    <a:pt x="9010" y="1130"/>
                  </a:lnTo>
                  <a:cubicBezTo>
                    <a:pt x="9321" y="1130"/>
                    <a:pt x="9574" y="877"/>
                    <a:pt x="9574" y="566"/>
                  </a:cubicBezTo>
                  <a:cubicBezTo>
                    <a:pt x="9574" y="253"/>
                    <a:pt x="9321" y="0"/>
                    <a:pt x="901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305" name="Google Shape;3305;p78"/>
          <p:cNvGrpSpPr/>
          <p:nvPr/>
        </p:nvGrpSpPr>
        <p:grpSpPr>
          <a:xfrm>
            <a:off x="7147952" y="3126199"/>
            <a:ext cx="295528" cy="338795"/>
            <a:chOff x="3895050" y="3806775"/>
            <a:chExt cx="419725" cy="481175"/>
          </a:xfrm>
        </p:grpSpPr>
        <p:sp>
          <p:nvSpPr>
            <p:cNvPr id="3306" name="Google Shape;3306;p78"/>
            <p:cNvSpPr/>
            <p:nvPr/>
          </p:nvSpPr>
          <p:spPr>
            <a:xfrm>
              <a:off x="3895050" y="3942650"/>
              <a:ext cx="419725" cy="345300"/>
            </a:xfrm>
            <a:custGeom>
              <a:rect b="b" l="l" r="r" t="t"/>
              <a:pathLst>
                <a:path extrusionOk="0" h="13812" w="16789">
                  <a:moveTo>
                    <a:pt x="4448" y="1"/>
                  </a:moveTo>
                  <a:cubicBezTo>
                    <a:pt x="4233" y="1"/>
                    <a:pt x="4016" y="18"/>
                    <a:pt x="3801" y="54"/>
                  </a:cubicBezTo>
                  <a:cubicBezTo>
                    <a:pt x="1545" y="418"/>
                    <a:pt x="1" y="2604"/>
                    <a:pt x="356" y="4929"/>
                  </a:cubicBezTo>
                  <a:cubicBezTo>
                    <a:pt x="994" y="9100"/>
                    <a:pt x="2205" y="11942"/>
                    <a:pt x="3858" y="13147"/>
                  </a:cubicBezTo>
                  <a:cubicBezTo>
                    <a:pt x="4470" y="13592"/>
                    <a:pt x="5129" y="13811"/>
                    <a:pt x="5863" y="13811"/>
                  </a:cubicBezTo>
                  <a:cubicBezTo>
                    <a:pt x="6071" y="13811"/>
                    <a:pt x="6286" y="13793"/>
                    <a:pt x="6508" y="13758"/>
                  </a:cubicBezTo>
                  <a:cubicBezTo>
                    <a:pt x="7125" y="13659"/>
                    <a:pt x="7610" y="13406"/>
                    <a:pt x="7999" y="12987"/>
                  </a:cubicBezTo>
                  <a:lnTo>
                    <a:pt x="8396" y="12557"/>
                  </a:lnTo>
                  <a:lnTo>
                    <a:pt x="8791" y="12987"/>
                  </a:lnTo>
                  <a:cubicBezTo>
                    <a:pt x="9179" y="13406"/>
                    <a:pt x="9667" y="13659"/>
                    <a:pt x="10281" y="13758"/>
                  </a:cubicBezTo>
                  <a:cubicBezTo>
                    <a:pt x="10503" y="13793"/>
                    <a:pt x="10718" y="13811"/>
                    <a:pt x="10927" y="13811"/>
                  </a:cubicBezTo>
                  <a:cubicBezTo>
                    <a:pt x="11660" y="13811"/>
                    <a:pt x="12319" y="13592"/>
                    <a:pt x="12931" y="13147"/>
                  </a:cubicBezTo>
                  <a:cubicBezTo>
                    <a:pt x="14587" y="11942"/>
                    <a:pt x="15795" y="9100"/>
                    <a:pt x="16433" y="4929"/>
                  </a:cubicBezTo>
                  <a:cubicBezTo>
                    <a:pt x="16788" y="2604"/>
                    <a:pt x="15244" y="418"/>
                    <a:pt x="12988" y="54"/>
                  </a:cubicBezTo>
                  <a:cubicBezTo>
                    <a:pt x="12773" y="18"/>
                    <a:pt x="12556" y="1"/>
                    <a:pt x="12341" y="1"/>
                  </a:cubicBezTo>
                  <a:cubicBezTo>
                    <a:pt x="11461" y="1"/>
                    <a:pt x="10599" y="293"/>
                    <a:pt x="9893" y="840"/>
                  </a:cubicBezTo>
                  <a:cubicBezTo>
                    <a:pt x="9601" y="1063"/>
                    <a:pt x="9263" y="1216"/>
                    <a:pt x="8905" y="1292"/>
                  </a:cubicBezTo>
                  <a:cubicBezTo>
                    <a:pt x="8736" y="1326"/>
                    <a:pt x="8567" y="1343"/>
                    <a:pt x="8397" y="1343"/>
                  </a:cubicBezTo>
                  <a:cubicBezTo>
                    <a:pt x="8296" y="1343"/>
                    <a:pt x="8196" y="1337"/>
                    <a:pt x="8095" y="1325"/>
                  </a:cubicBezTo>
                  <a:cubicBezTo>
                    <a:pt x="7658" y="1273"/>
                    <a:pt x="7246" y="1105"/>
                    <a:pt x="6896" y="840"/>
                  </a:cubicBezTo>
                  <a:cubicBezTo>
                    <a:pt x="6190" y="293"/>
                    <a:pt x="5328" y="1"/>
                    <a:pt x="444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07" name="Google Shape;3307;p78"/>
            <p:cNvSpPr/>
            <p:nvPr/>
          </p:nvSpPr>
          <p:spPr>
            <a:xfrm>
              <a:off x="4016325" y="3806775"/>
              <a:ext cx="199225" cy="142475"/>
            </a:xfrm>
            <a:custGeom>
              <a:rect b="b" l="l" r="r" t="t"/>
              <a:pathLst>
                <a:path extrusionOk="0" h="5699" w="7969">
                  <a:moveTo>
                    <a:pt x="1350" y="0"/>
                  </a:moveTo>
                  <a:cubicBezTo>
                    <a:pt x="1132" y="0"/>
                    <a:pt x="925" y="129"/>
                    <a:pt x="832" y="343"/>
                  </a:cubicBezTo>
                  <a:cubicBezTo>
                    <a:pt x="799" y="424"/>
                    <a:pt x="1" y="2330"/>
                    <a:pt x="678" y="4101"/>
                  </a:cubicBezTo>
                  <a:cubicBezTo>
                    <a:pt x="736" y="4242"/>
                    <a:pt x="796" y="4381"/>
                    <a:pt x="868" y="4516"/>
                  </a:cubicBezTo>
                  <a:cubicBezTo>
                    <a:pt x="1534" y="4691"/>
                    <a:pt x="2157" y="4995"/>
                    <a:pt x="2702" y="5414"/>
                  </a:cubicBezTo>
                  <a:cubicBezTo>
                    <a:pt x="2950" y="5603"/>
                    <a:pt x="3247" y="5698"/>
                    <a:pt x="3544" y="5698"/>
                  </a:cubicBezTo>
                  <a:cubicBezTo>
                    <a:pt x="3840" y="5698"/>
                    <a:pt x="4137" y="5603"/>
                    <a:pt x="4385" y="5414"/>
                  </a:cubicBezTo>
                  <a:cubicBezTo>
                    <a:pt x="4442" y="5368"/>
                    <a:pt x="4503" y="5326"/>
                    <a:pt x="4563" y="5284"/>
                  </a:cubicBezTo>
                  <a:cubicBezTo>
                    <a:pt x="4870" y="4592"/>
                    <a:pt x="5355" y="3968"/>
                    <a:pt x="6020" y="3417"/>
                  </a:cubicBezTo>
                  <a:cubicBezTo>
                    <a:pt x="6478" y="3035"/>
                    <a:pt x="6987" y="2722"/>
                    <a:pt x="7532" y="2484"/>
                  </a:cubicBezTo>
                  <a:cubicBezTo>
                    <a:pt x="7824" y="2372"/>
                    <a:pt x="7969" y="2044"/>
                    <a:pt x="7854" y="1752"/>
                  </a:cubicBezTo>
                  <a:cubicBezTo>
                    <a:pt x="7768" y="1529"/>
                    <a:pt x="7554" y="1392"/>
                    <a:pt x="7327" y="1392"/>
                  </a:cubicBezTo>
                  <a:cubicBezTo>
                    <a:pt x="7260" y="1392"/>
                    <a:pt x="7192" y="1404"/>
                    <a:pt x="7125" y="1430"/>
                  </a:cubicBezTo>
                  <a:lnTo>
                    <a:pt x="7125" y="1433"/>
                  </a:lnTo>
                  <a:cubicBezTo>
                    <a:pt x="7089" y="1445"/>
                    <a:pt x="6243" y="1776"/>
                    <a:pt x="5334" y="2520"/>
                  </a:cubicBezTo>
                  <a:cubicBezTo>
                    <a:pt x="4997" y="2794"/>
                    <a:pt x="4689" y="3098"/>
                    <a:pt x="4412" y="3429"/>
                  </a:cubicBezTo>
                  <a:cubicBezTo>
                    <a:pt x="4367" y="3194"/>
                    <a:pt x="4301" y="2965"/>
                    <a:pt x="4217" y="2743"/>
                  </a:cubicBezTo>
                  <a:cubicBezTo>
                    <a:pt x="3536" y="972"/>
                    <a:pt x="1669" y="90"/>
                    <a:pt x="1588" y="54"/>
                  </a:cubicBezTo>
                  <a:cubicBezTo>
                    <a:pt x="1511" y="17"/>
                    <a:pt x="1430" y="0"/>
                    <a:pt x="135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308" name="Google Shape;3308;p78"/>
          <p:cNvGrpSpPr/>
          <p:nvPr/>
        </p:nvGrpSpPr>
        <p:grpSpPr>
          <a:xfrm>
            <a:off x="7974679" y="3125970"/>
            <a:ext cx="339253" cy="339253"/>
            <a:chOff x="5049725" y="3806450"/>
            <a:chExt cx="481825" cy="481825"/>
          </a:xfrm>
        </p:grpSpPr>
        <p:sp>
          <p:nvSpPr>
            <p:cNvPr id="3309" name="Google Shape;3309;p78"/>
            <p:cNvSpPr/>
            <p:nvPr/>
          </p:nvSpPr>
          <p:spPr>
            <a:xfrm>
              <a:off x="5361150" y="3976800"/>
              <a:ext cx="28250" cy="28275"/>
            </a:xfrm>
            <a:custGeom>
              <a:rect b="b" l="l" r="r" t="t"/>
              <a:pathLst>
                <a:path extrusionOk="0" h="1131" w="1130">
                  <a:moveTo>
                    <a:pt x="567" y="1"/>
                  </a:moveTo>
                  <a:cubicBezTo>
                    <a:pt x="254" y="1"/>
                    <a:pt x="1" y="251"/>
                    <a:pt x="1" y="564"/>
                  </a:cubicBezTo>
                  <a:cubicBezTo>
                    <a:pt x="1" y="877"/>
                    <a:pt x="254" y="1130"/>
                    <a:pt x="567" y="1130"/>
                  </a:cubicBezTo>
                  <a:cubicBezTo>
                    <a:pt x="877" y="1130"/>
                    <a:pt x="1130" y="877"/>
                    <a:pt x="1130" y="564"/>
                  </a:cubicBezTo>
                  <a:cubicBezTo>
                    <a:pt x="1130" y="251"/>
                    <a:pt x="877" y="1"/>
                    <a:pt x="56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10" name="Google Shape;3310;p78"/>
            <p:cNvSpPr/>
            <p:nvPr/>
          </p:nvSpPr>
          <p:spPr>
            <a:xfrm>
              <a:off x="5191775" y="3976800"/>
              <a:ext cx="28250" cy="28275"/>
            </a:xfrm>
            <a:custGeom>
              <a:rect b="b" l="l" r="r" t="t"/>
              <a:pathLst>
                <a:path extrusionOk="0" h="1131" w="1130">
                  <a:moveTo>
                    <a:pt x="567" y="1"/>
                  </a:moveTo>
                  <a:cubicBezTo>
                    <a:pt x="253" y="1"/>
                    <a:pt x="0" y="251"/>
                    <a:pt x="0" y="564"/>
                  </a:cubicBezTo>
                  <a:cubicBezTo>
                    <a:pt x="0" y="877"/>
                    <a:pt x="253" y="1130"/>
                    <a:pt x="567" y="1130"/>
                  </a:cubicBezTo>
                  <a:cubicBezTo>
                    <a:pt x="877" y="1130"/>
                    <a:pt x="1130" y="877"/>
                    <a:pt x="1130" y="564"/>
                  </a:cubicBezTo>
                  <a:cubicBezTo>
                    <a:pt x="1130" y="251"/>
                    <a:pt x="877" y="1"/>
                    <a:pt x="56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11" name="Google Shape;3311;p78"/>
            <p:cNvSpPr/>
            <p:nvPr/>
          </p:nvSpPr>
          <p:spPr>
            <a:xfrm>
              <a:off x="5049725" y="3806450"/>
              <a:ext cx="481825" cy="481825"/>
            </a:xfrm>
            <a:custGeom>
              <a:rect b="b" l="l" r="r" t="t"/>
              <a:pathLst>
                <a:path extrusionOk="0" h="19273" w="19273">
                  <a:moveTo>
                    <a:pt x="6249" y="5686"/>
                  </a:moveTo>
                  <a:cubicBezTo>
                    <a:pt x="6932" y="5686"/>
                    <a:pt x="7549" y="6098"/>
                    <a:pt x="7811" y="6730"/>
                  </a:cubicBezTo>
                  <a:cubicBezTo>
                    <a:pt x="8073" y="7363"/>
                    <a:pt x="7929" y="8092"/>
                    <a:pt x="7444" y="8576"/>
                  </a:cubicBezTo>
                  <a:cubicBezTo>
                    <a:pt x="7120" y="8901"/>
                    <a:pt x="6686" y="9073"/>
                    <a:pt x="6246" y="9073"/>
                  </a:cubicBezTo>
                  <a:cubicBezTo>
                    <a:pt x="6028" y="9073"/>
                    <a:pt x="5808" y="9031"/>
                    <a:pt x="5598" y="8944"/>
                  </a:cubicBezTo>
                  <a:cubicBezTo>
                    <a:pt x="4966" y="8682"/>
                    <a:pt x="4553" y="8064"/>
                    <a:pt x="4553" y="7378"/>
                  </a:cubicBezTo>
                  <a:cubicBezTo>
                    <a:pt x="4553" y="6441"/>
                    <a:pt x="5312" y="5686"/>
                    <a:pt x="6249" y="5686"/>
                  </a:cubicBezTo>
                  <a:close/>
                  <a:moveTo>
                    <a:pt x="13024" y="5683"/>
                  </a:moveTo>
                  <a:cubicBezTo>
                    <a:pt x="13242" y="5683"/>
                    <a:pt x="13462" y="5725"/>
                    <a:pt x="13671" y="5812"/>
                  </a:cubicBezTo>
                  <a:cubicBezTo>
                    <a:pt x="14304" y="6074"/>
                    <a:pt x="14716" y="6691"/>
                    <a:pt x="14716" y="7378"/>
                  </a:cubicBezTo>
                  <a:cubicBezTo>
                    <a:pt x="14716" y="8314"/>
                    <a:pt x="13957" y="9070"/>
                    <a:pt x="13024" y="9073"/>
                  </a:cubicBezTo>
                  <a:cubicBezTo>
                    <a:pt x="12337" y="9073"/>
                    <a:pt x="11720" y="8658"/>
                    <a:pt x="11458" y="8025"/>
                  </a:cubicBezTo>
                  <a:cubicBezTo>
                    <a:pt x="11196" y="7393"/>
                    <a:pt x="11341" y="6664"/>
                    <a:pt x="11825" y="6179"/>
                  </a:cubicBezTo>
                  <a:cubicBezTo>
                    <a:pt x="12150" y="5855"/>
                    <a:pt x="12583" y="5683"/>
                    <a:pt x="13024" y="5683"/>
                  </a:cubicBezTo>
                  <a:close/>
                  <a:moveTo>
                    <a:pt x="9636" y="10196"/>
                  </a:moveTo>
                  <a:cubicBezTo>
                    <a:pt x="11955" y="10196"/>
                    <a:pt x="13981" y="11765"/>
                    <a:pt x="14557" y="14012"/>
                  </a:cubicBezTo>
                  <a:cubicBezTo>
                    <a:pt x="14635" y="14316"/>
                    <a:pt x="14454" y="14623"/>
                    <a:pt x="14153" y="14701"/>
                  </a:cubicBezTo>
                  <a:cubicBezTo>
                    <a:pt x="14107" y="14713"/>
                    <a:pt x="14060" y="14718"/>
                    <a:pt x="14014" y="14718"/>
                  </a:cubicBezTo>
                  <a:cubicBezTo>
                    <a:pt x="13760" y="14718"/>
                    <a:pt x="13530" y="14550"/>
                    <a:pt x="13464" y="14295"/>
                  </a:cubicBezTo>
                  <a:cubicBezTo>
                    <a:pt x="13015" y="12548"/>
                    <a:pt x="11440" y="11326"/>
                    <a:pt x="9636" y="11326"/>
                  </a:cubicBezTo>
                  <a:cubicBezTo>
                    <a:pt x="7833" y="11326"/>
                    <a:pt x="6258" y="12548"/>
                    <a:pt x="5809" y="14295"/>
                  </a:cubicBezTo>
                  <a:cubicBezTo>
                    <a:pt x="5743" y="14550"/>
                    <a:pt x="5512" y="14718"/>
                    <a:pt x="5260" y="14718"/>
                  </a:cubicBezTo>
                  <a:cubicBezTo>
                    <a:pt x="5215" y="14718"/>
                    <a:pt x="5169" y="14713"/>
                    <a:pt x="5122" y="14701"/>
                  </a:cubicBezTo>
                  <a:cubicBezTo>
                    <a:pt x="4818" y="14623"/>
                    <a:pt x="4638" y="14316"/>
                    <a:pt x="4716" y="14012"/>
                  </a:cubicBezTo>
                  <a:cubicBezTo>
                    <a:pt x="5291" y="11765"/>
                    <a:pt x="7318" y="10196"/>
                    <a:pt x="9636" y="10196"/>
                  </a:cubicBezTo>
                  <a:close/>
                  <a:moveTo>
                    <a:pt x="9636" y="0"/>
                  </a:moveTo>
                  <a:cubicBezTo>
                    <a:pt x="4342" y="0"/>
                    <a:pt x="0" y="4343"/>
                    <a:pt x="0" y="9636"/>
                  </a:cubicBezTo>
                  <a:cubicBezTo>
                    <a:pt x="0" y="14930"/>
                    <a:pt x="4342" y="19272"/>
                    <a:pt x="9636" y="19272"/>
                  </a:cubicBezTo>
                  <a:cubicBezTo>
                    <a:pt x="14927" y="19272"/>
                    <a:pt x="19272" y="14930"/>
                    <a:pt x="19272" y="9636"/>
                  </a:cubicBezTo>
                  <a:cubicBezTo>
                    <a:pt x="19272" y="4343"/>
                    <a:pt x="14927" y="0"/>
                    <a:pt x="963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312" name="Google Shape;3312;p78"/>
          <p:cNvGrpSpPr/>
          <p:nvPr/>
        </p:nvGrpSpPr>
        <p:grpSpPr>
          <a:xfrm>
            <a:off x="1461983" y="3951798"/>
            <a:ext cx="339253" cy="339253"/>
            <a:chOff x="5651375" y="3806450"/>
            <a:chExt cx="481825" cy="481825"/>
          </a:xfrm>
        </p:grpSpPr>
        <p:sp>
          <p:nvSpPr>
            <p:cNvPr id="3313" name="Google Shape;3313;p78"/>
            <p:cNvSpPr/>
            <p:nvPr/>
          </p:nvSpPr>
          <p:spPr>
            <a:xfrm>
              <a:off x="5793425" y="3976800"/>
              <a:ext cx="28250" cy="28275"/>
            </a:xfrm>
            <a:custGeom>
              <a:rect b="b" l="l" r="r" t="t"/>
              <a:pathLst>
                <a:path extrusionOk="0" h="1131" w="1130">
                  <a:moveTo>
                    <a:pt x="567" y="1"/>
                  </a:moveTo>
                  <a:cubicBezTo>
                    <a:pt x="253" y="1"/>
                    <a:pt x="0" y="251"/>
                    <a:pt x="0" y="564"/>
                  </a:cubicBezTo>
                  <a:cubicBezTo>
                    <a:pt x="0" y="877"/>
                    <a:pt x="253" y="1130"/>
                    <a:pt x="567" y="1130"/>
                  </a:cubicBezTo>
                  <a:cubicBezTo>
                    <a:pt x="877" y="1130"/>
                    <a:pt x="1130" y="877"/>
                    <a:pt x="1130" y="564"/>
                  </a:cubicBezTo>
                  <a:cubicBezTo>
                    <a:pt x="1130" y="251"/>
                    <a:pt x="877" y="1"/>
                    <a:pt x="56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14" name="Google Shape;3314;p78"/>
            <p:cNvSpPr/>
            <p:nvPr/>
          </p:nvSpPr>
          <p:spPr>
            <a:xfrm>
              <a:off x="5794475" y="4089725"/>
              <a:ext cx="195600" cy="84725"/>
            </a:xfrm>
            <a:custGeom>
              <a:rect b="b" l="l" r="r" t="t"/>
              <a:pathLst>
                <a:path extrusionOk="0" h="3389" w="7824">
                  <a:moveTo>
                    <a:pt x="1" y="1"/>
                  </a:moveTo>
                  <a:cubicBezTo>
                    <a:pt x="284" y="1943"/>
                    <a:pt x="1949" y="3385"/>
                    <a:pt x="3912" y="3388"/>
                  </a:cubicBezTo>
                  <a:cubicBezTo>
                    <a:pt x="5875" y="3385"/>
                    <a:pt x="7541" y="1943"/>
                    <a:pt x="782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15" name="Google Shape;3315;p78"/>
            <p:cNvSpPr/>
            <p:nvPr/>
          </p:nvSpPr>
          <p:spPr>
            <a:xfrm>
              <a:off x="5651375" y="3806450"/>
              <a:ext cx="481825" cy="481825"/>
            </a:xfrm>
            <a:custGeom>
              <a:rect b="b" l="l" r="r" t="t"/>
              <a:pathLst>
                <a:path extrusionOk="0" h="19273" w="19273">
                  <a:moveTo>
                    <a:pt x="6249" y="5686"/>
                  </a:moveTo>
                  <a:cubicBezTo>
                    <a:pt x="6932" y="5686"/>
                    <a:pt x="7549" y="6098"/>
                    <a:pt x="7811" y="6730"/>
                  </a:cubicBezTo>
                  <a:cubicBezTo>
                    <a:pt x="8073" y="7363"/>
                    <a:pt x="7929" y="8092"/>
                    <a:pt x="7444" y="8576"/>
                  </a:cubicBezTo>
                  <a:cubicBezTo>
                    <a:pt x="7122" y="8901"/>
                    <a:pt x="6689" y="9073"/>
                    <a:pt x="6248" y="9073"/>
                  </a:cubicBezTo>
                  <a:cubicBezTo>
                    <a:pt x="6029" y="9073"/>
                    <a:pt x="5808" y="9031"/>
                    <a:pt x="5598" y="8944"/>
                  </a:cubicBezTo>
                  <a:cubicBezTo>
                    <a:pt x="4966" y="8682"/>
                    <a:pt x="4553" y="8064"/>
                    <a:pt x="4553" y="7378"/>
                  </a:cubicBezTo>
                  <a:cubicBezTo>
                    <a:pt x="4556" y="6441"/>
                    <a:pt x="5312" y="5686"/>
                    <a:pt x="6249" y="5686"/>
                  </a:cubicBezTo>
                  <a:close/>
                  <a:moveTo>
                    <a:pt x="13024" y="5683"/>
                  </a:moveTo>
                  <a:cubicBezTo>
                    <a:pt x="13242" y="5683"/>
                    <a:pt x="13462" y="5725"/>
                    <a:pt x="13671" y="5812"/>
                  </a:cubicBezTo>
                  <a:cubicBezTo>
                    <a:pt x="14304" y="6074"/>
                    <a:pt x="14716" y="6691"/>
                    <a:pt x="14716" y="7378"/>
                  </a:cubicBezTo>
                  <a:cubicBezTo>
                    <a:pt x="14716" y="8314"/>
                    <a:pt x="13957" y="9073"/>
                    <a:pt x="13024" y="9073"/>
                  </a:cubicBezTo>
                  <a:cubicBezTo>
                    <a:pt x="12337" y="9073"/>
                    <a:pt x="11720" y="8658"/>
                    <a:pt x="11458" y="8025"/>
                  </a:cubicBezTo>
                  <a:cubicBezTo>
                    <a:pt x="11196" y="7393"/>
                    <a:pt x="11341" y="6664"/>
                    <a:pt x="11825" y="6179"/>
                  </a:cubicBezTo>
                  <a:cubicBezTo>
                    <a:pt x="12150" y="5855"/>
                    <a:pt x="12583" y="5683"/>
                    <a:pt x="13024" y="5683"/>
                  </a:cubicBezTo>
                  <a:close/>
                  <a:moveTo>
                    <a:pt x="14153" y="10202"/>
                  </a:moveTo>
                  <a:cubicBezTo>
                    <a:pt x="14463" y="10202"/>
                    <a:pt x="14716" y="10452"/>
                    <a:pt x="14716" y="10766"/>
                  </a:cubicBezTo>
                  <a:cubicBezTo>
                    <a:pt x="14716" y="13566"/>
                    <a:pt x="12437" y="15849"/>
                    <a:pt x="9636" y="15849"/>
                  </a:cubicBezTo>
                  <a:cubicBezTo>
                    <a:pt x="6833" y="15849"/>
                    <a:pt x="4553" y="13566"/>
                    <a:pt x="4553" y="10766"/>
                  </a:cubicBezTo>
                  <a:cubicBezTo>
                    <a:pt x="4553" y="10452"/>
                    <a:pt x="4806" y="10202"/>
                    <a:pt x="5119" y="10202"/>
                  </a:cubicBezTo>
                  <a:close/>
                  <a:moveTo>
                    <a:pt x="9636" y="0"/>
                  </a:moveTo>
                  <a:cubicBezTo>
                    <a:pt x="4342" y="0"/>
                    <a:pt x="0" y="4343"/>
                    <a:pt x="0" y="9636"/>
                  </a:cubicBezTo>
                  <a:cubicBezTo>
                    <a:pt x="0" y="14930"/>
                    <a:pt x="4342" y="19272"/>
                    <a:pt x="9636" y="19272"/>
                  </a:cubicBezTo>
                  <a:cubicBezTo>
                    <a:pt x="14927" y="19272"/>
                    <a:pt x="19272" y="14930"/>
                    <a:pt x="19272" y="9636"/>
                  </a:cubicBezTo>
                  <a:cubicBezTo>
                    <a:pt x="19272" y="4343"/>
                    <a:pt x="14930" y="0"/>
                    <a:pt x="963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16" name="Google Shape;3316;p78"/>
            <p:cNvSpPr/>
            <p:nvPr/>
          </p:nvSpPr>
          <p:spPr>
            <a:xfrm>
              <a:off x="5962800" y="3976800"/>
              <a:ext cx="28250" cy="28275"/>
            </a:xfrm>
            <a:custGeom>
              <a:rect b="b" l="l" r="r" t="t"/>
              <a:pathLst>
                <a:path extrusionOk="0" h="1131" w="1130">
                  <a:moveTo>
                    <a:pt x="567" y="1"/>
                  </a:moveTo>
                  <a:cubicBezTo>
                    <a:pt x="254" y="1"/>
                    <a:pt x="1" y="251"/>
                    <a:pt x="1" y="564"/>
                  </a:cubicBezTo>
                  <a:cubicBezTo>
                    <a:pt x="1" y="877"/>
                    <a:pt x="254" y="1130"/>
                    <a:pt x="567" y="1130"/>
                  </a:cubicBezTo>
                  <a:cubicBezTo>
                    <a:pt x="877" y="1130"/>
                    <a:pt x="1130" y="877"/>
                    <a:pt x="1130" y="564"/>
                  </a:cubicBezTo>
                  <a:cubicBezTo>
                    <a:pt x="1130" y="251"/>
                    <a:pt x="877" y="1"/>
                    <a:pt x="56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317" name="Google Shape;3317;p78"/>
          <p:cNvGrpSpPr/>
          <p:nvPr/>
        </p:nvGrpSpPr>
        <p:grpSpPr>
          <a:xfrm>
            <a:off x="3360663" y="3953787"/>
            <a:ext cx="298503" cy="335275"/>
            <a:chOff x="6264300" y="3809300"/>
            <a:chExt cx="423950" cy="476175"/>
          </a:xfrm>
        </p:grpSpPr>
        <p:sp>
          <p:nvSpPr>
            <p:cNvPr id="3318" name="Google Shape;3318;p78"/>
            <p:cNvSpPr/>
            <p:nvPr/>
          </p:nvSpPr>
          <p:spPr>
            <a:xfrm>
              <a:off x="6346200" y="4002825"/>
              <a:ext cx="66950" cy="63225"/>
            </a:xfrm>
            <a:custGeom>
              <a:rect b="b" l="l" r="r" t="t"/>
              <a:pathLst>
                <a:path extrusionOk="0" h="2529" w="2678">
                  <a:moveTo>
                    <a:pt x="1365" y="1"/>
                  </a:moveTo>
                  <a:cubicBezTo>
                    <a:pt x="1058" y="1"/>
                    <a:pt x="751" y="118"/>
                    <a:pt x="516" y="351"/>
                  </a:cubicBezTo>
                  <a:cubicBezTo>
                    <a:pt x="272" y="598"/>
                    <a:pt x="88" y="992"/>
                    <a:pt x="46" y="1381"/>
                  </a:cubicBezTo>
                  <a:cubicBezTo>
                    <a:pt x="1" y="1757"/>
                    <a:pt x="88" y="2085"/>
                    <a:pt x="281" y="2281"/>
                  </a:cubicBezTo>
                  <a:cubicBezTo>
                    <a:pt x="454" y="2453"/>
                    <a:pt x="709" y="2528"/>
                    <a:pt x="985" y="2528"/>
                  </a:cubicBezTo>
                  <a:cubicBezTo>
                    <a:pt x="1425" y="2528"/>
                    <a:pt x="1917" y="2337"/>
                    <a:pt x="2211" y="2043"/>
                  </a:cubicBezTo>
                  <a:cubicBezTo>
                    <a:pt x="2678" y="1577"/>
                    <a:pt x="2678" y="818"/>
                    <a:pt x="2211" y="351"/>
                  </a:cubicBezTo>
                  <a:cubicBezTo>
                    <a:pt x="1978" y="118"/>
                    <a:pt x="1671" y="1"/>
                    <a:pt x="136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19" name="Google Shape;3319;p78"/>
            <p:cNvSpPr/>
            <p:nvPr/>
          </p:nvSpPr>
          <p:spPr>
            <a:xfrm>
              <a:off x="6539375" y="4002825"/>
              <a:ext cx="66950" cy="63200"/>
            </a:xfrm>
            <a:custGeom>
              <a:rect b="b" l="l" r="r" t="t"/>
              <a:pathLst>
                <a:path extrusionOk="0" h="2528" w="2678">
                  <a:moveTo>
                    <a:pt x="1314" y="1"/>
                  </a:moveTo>
                  <a:cubicBezTo>
                    <a:pt x="1007" y="1"/>
                    <a:pt x="701" y="118"/>
                    <a:pt x="468" y="351"/>
                  </a:cubicBezTo>
                  <a:cubicBezTo>
                    <a:pt x="1" y="818"/>
                    <a:pt x="1" y="1577"/>
                    <a:pt x="468" y="2043"/>
                  </a:cubicBezTo>
                  <a:cubicBezTo>
                    <a:pt x="761" y="2337"/>
                    <a:pt x="1252" y="2528"/>
                    <a:pt x="1691" y="2528"/>
                  </a:cubicBezTo>
                  <a:cubicBezTo>
                    <a:pt x="1968" y="2528"/>
                    <a:pt x="2224" y="2452"/>
                    <a:pt x="2398" y="2278"/>
                  </a:cubicBezTo>
                  <a:cubicBezTo>
                    <a:pt x="2591" y="2085"/>
                    <a:pt x="2678" y="1757"/>
                    <a:pt x="2633" y="1381"/>
                  </a:cubicBezTo>
                  <a:cubicBezTo>
                    <a:pt x="2588" y="992"/>
                    <a:pt x="2407" y="598"/>
                    <a:pt x="2160" y="351"/>
                  </a:cubicBezTo>
                  <a:cubicBezTo>
                    <a:pt x="1927" y="118"/>
                    <a:pt x="1620" y="1"/>
                    <a:pt x="131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20" name="Google Shape;3320;p78"/>
            <p:cNvSpPr/>
            <p:nvPr/>
          </p:nvSpPr>
          <p:spPr>
            <a:xfrm>
              <a:off x="6264300" y="3809300"/>
              <a:ext cx="423950" cy="476175"/>
            </a:xfrm>
            <a:custGeom>
              <a:rect b="b" l="l" r="r" t="t"/>
              <a:pathLst>
                <a:path extrusionOk="0" h="19047" w="16958">
                  <a:moveTo>
                    <a:pt x="4662" y="6571"/>
                  </a:moveTo>
                  <a:cubicBezTo>
                    <a:pt x="5263" y="6571"/>
                    <a:pt x="5864" y="6799"/>
                    <a:pt x="6324" y="7258"/>
                  </a:cubicBezTo>
                  <a:cubicBezTo>
                    <a:pt x="7249" y="8182"/>
                    <a:pt x="7240" y="9685"/>
                    <a:pt x="6303" y="10600"/>
                  </a:cubicBezTo>
                  <a:lnTo>
                    <a:pt x="6300" y="10600"/>
                  </a:lnTo>
                  <a:cubicBezTo>
                    <a:pt x="5791" y="11109"/>
                    <a:pt x="5014" y="11422"/>
                    <a:pt x="4268" y="11422"/>
                  </a:cubicBezTo>
                  <a:cubicBezTo>
                    <a:pt x="3705" y="11422"/>
                    <a:pt x="3154" y="11245"/>
                    <a:pt x="2744" y="10835"/>
                  </a:cubicBezTo>
                  <a:cubicBezTo>
                    <a:pt x="2301" y="10393"/>
                    <a:pt x="2094" y="9718"/>
                    <a:pt x="2181" y="8992"/>
                  </a:cubicBezTo>
                  <a:cubicBezTo>
                    <a:pt x="2256" y="8336"/>
                    <a:pt x="2548" y="7713"/>
                    <a:pt x="2982" y="7279"/>
                  </a:cubicBezTo>
                  <a:cubicBezTo>
                    <a:pt x="3442" y="6807"/>
                    <a:pt x="4052" y="6571"/>
                    <a:pt x="4662" y="6571"/>
                  </a:cubicBezTo>
                  <a:close/>
                  <a:moveTo>
                    <a:pt x="12317" y="6589"/>
                  </a:moveTo>
                  <a:cubicBezTo>
                    <a:pt x="12918" y="6589"/>
                    <a:pt x="13520" y="6818"/>
                    <a:pt x="13979" y="7276"/>
                  </a:cubicBezTo>
                  <a:cubicBezTo>
                    <a:pt x="14873" y="8173"/>
                    <a:pt x="15165" y="9884"/>
                    <a:pt x="14214" y="10835"/>
                  </a:cubicBezTo>
                  <a:cubicBezTo>
                    <a:pt x="13804" y="11245"/>
                    <a:pt x="13256" y="11422"/>
                    <a:pt x="12690" y="11422"/>
                  </a:cubicBezTo>
                  <a:cubicBezTo>
                    <a:pt x="11943" y="11422"/>
                    <a:pt x="11166" y="11109"/>
                    <a:pt x="10658" y="10600"/>
                  </a:cubicBezTo>
                  <a:cubicBezTo>
                    <a:pt x="9739" y="9682"/>
                    <a:pt x="9739" y="8194"/>
                    <a:pt x="10658" y="7276"/>
                  </a:cubicBezTo>
                  <a:cubicBezTo>
                    <a:pt x="11115" y="6818"/>
                    <a:pt x="11716" y="6589"/>
                    <a:pt x="12317" y="6589"/>
                  </a:cubicBezTo>
                  <a:close/>
                  <a:moveTo>
                    <a:pt x="8479" y="10841"/>
                  </a:moveTo>
                  <a:cubicBezTo>
                    <a:pt x="8669" y="10841"/>
                    <a:pt x="8858" y="10933"/>
                    <a:pt x="8971" y="11118"/>
                  </a:cubicBezTo>
                  <a:lnTo>
                    <a:pt x="10266" y="13238"/>
                  </a:lnTo>
                  <a:cubicBezTo>
                    <a:pt x="10435" y="13509"/>
                    <a:pt x="10347" y="13865"/>
                    <a:pt x="10076" y="14030"/>
                  </a:cubicBezTo>
                  <a:lnTo>
                    <a:pt x="10073" y="14030"/>
                  </a:lnTo>
                  <a:cubicBezTo>
                    <a:pt x="9980" y="14087"/>
                    <a:pt x="9877" y="14114"/>
                    <a:pt x="9775" y="14114"/>
                  </a:cubicBezTo>
                  <a:cubicBezTo>
                    <a:pt x="9582" y="14114"/>
                    <a:pt x="9393" y="14016"/>
                    <a:pt x="9284" y="13840"/>
                  </a:cubicBezTo>
                  <a:lnTo>
                    <a:pt x="8480" y="12522"/>
                  </a:lnTo>
                  <a:lnTo>
                    <a:pt x="7673" y="13840"/>
                  </a:lnTo>
                  <a:cubicBezTo>
                    <a:pt x="7565" y="14018"/>
                    <a:pt x="7376" y="14115"/>
                    <a:pt x="7182" y="14115"/>
                  </a:cubicBezTo>
                  <a:cubicBezTo>
                    <a:pt x="7079" y="14115"/>
                    <a:pt x="6975" y="14088"/>
                    <a:pt x="6881" y="14030"/>
                  </a:cubicBezTo>
                  <a:cubicBezTo>
                    <a:pt x="6610" y="13862"/>
                    <a:pt x="6526" y="13509"/>
                    <a:pt x="6692" y="13238"/>
                  </a:cubicBezTo>
                  <a:lnTo>
                    <a:pt x="7987" y="11118"/>
                  </a:lnTo>
                  <a:cubicBezTo>
                    <a:pt x="8100" y="10933"/>
                    <a:pt x="8289" y="10841"/>
                    <a:pt x="8479" y="10841"/>
                  </a:cubicBezTo>
                  <a:close/>
                  <a:moveTo>
                    <a:pt x="8474" y="1"/>
                  </a:moveTo>
                  <a:cubicBezTo>
                    <a:pt x="3801" y="1"/>
                    <a:pt x="1" y="3840"/>
                    <a:pt x="1" y="8553"/>
                  </a:cubicBezTo>
                  <a:lnTo>
                    <a:pt x="1" y="11856"/>
                  </a:lnTo>
                  <a:cubicBezTo>
                    <a:pt x="1" y="12883"/>
                    <a:pt x="449" y="13862"/>
                    <a:pt x="1229" y="14530"/>
                  </a:cubicBezTo>
                  <a:lnTo>
                    <a:pt x="2934" y="16000"/>
                  </a:lnTo>
                  <a:lnTo>
                    <a:pt x="2934" y="18472"/>
                  </a:lnTo>
                  <a:cubicBezTo>
                    <a:pt x="2934" y="18788"/>
                    <a:pt x="3193" y="19047"/>
                    <a:pt x="3512" y="19047"/>
                  </a:cubicBezTo>
                  <a:lnTo>
                    <a:pt x="5183" y="19047"/>
                  </a:lnTo>
                  <a:lnTo>
                    <a:pt x="5183" y="16536"/>
                  </a:lnTo>
                  <a:cubicBezTo>
                    <a:pt x="5192" y="16222"/>
                    <a:pt x="5448" y="15975"/>
                    <a:pt x="5761" y="15975"/>
                  </a:cubicBezTo>
                  <a:cubicBezTo>
                    <a:pt x="6071" y="15975"/>
                    <a:pt x="6327" y="16222"/>
                    <a:pt x="6336" y="16536"/>
                  </a:cubicBezTo>
                  <a:lnTo>
                    <a:pt x="6336" y="19047"/>
                  </a:lnTo>
                  <a:lnTo>
                    <a:pt x="7905" y="19047"/>
                  </a:lnTo>
                  <a:lnTo>
                    <a:pt x="7905" y="16536"/>
                  </a:lnTo>
                  <a:cubicBezTo>
                    <a:pt x="7905" y="16219"/>
                    <a:pt x="8161" y="15960"/>
                    <a:pt x="8480" y="15960"/>
                  </a:cubicBezTo>
                  <a:cubicBezTo>
                    <a:pt x="8797" y="15960"/>
                    <a:pt x="9056" y="16219"/>
                    <a:pt x="9056" y="16536"/>
                  </a:cubicBezTo>
                  <a:lnTo>
                    <a:pt x="9056" y="19047"/>
                  </a:lnTo>
                  <a:lnTo>
                    <a:pt x="10624" y="19047"/>
                  </a:lnTo>
                  <a:lnTo>
                    <a:pt x="10624" y="16536"/>
                  </a:lnTo>
                  <a:cubicBezTo>
                    <a:pt x="10630" y="16222"/>
                    <a:pt x="10886" y="15975"/>
                    <a:pt x="11200" y="15975"/>
                  </a:cubicBezTo>
                  <a:cubicBezTo>
                    <a:pt x="11513" y="15975"/>
                    <a:pt x="11766" y="16222"/>
                    <a:pt x="11775" y="16536"/>
                  </a:cubicBezTo>
                  <a:lnTo>
                    <a:pt x="11775" y="19047"/>
                  </a:lnTo>
                  <a:lnTo>
                    <a:pt x="13449" y="19047"/>
                  </a:lnTo>
                  <a:cubicBezTo>
                    <a:pt x="13765" y="19044"/>
                    <a:pt x="14024" y="18788"/>
                    <a:pt x="14024" y="18469"/>
                  </a:cubicBezTo>
                  <a:lnTo>
                    <a:pt x="14024" y="15997"/>
                  </a:lnTo>
                  <a:lnTo>
                    <a:pt x="15729" y="14530"/>
                  </a:lnTo>
                  <a:cubicBezTo>
                    <a:pt x="16508" y="13859"/>
                    <a:pt x="16957" y="12883"/>
                    <a:pt x="16957" y="11853"/>
                  </a:cubicBezTo>
                  <a:lnTo>
                    <a:pt x="16957" y="8462"/>
                  </a:lnTo>
                  <a:cubicBezTo>
                    <a:pt x="16948" y="3786"/>
                    <a:pt x="13154" y="1"/>
                    <a:pt x="848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321" name="Google Shape;3321;p78"/>
          <p:cNvGrpSpPr/>
          <p:nvPr/>
        </p:nvGrpSpPr>
        <p:grpSpPr>
          <a:xfrm>
            <a:off x="5039841" y="3538881"/>
            <a:ext cx="340573" cy="339271"/>
            <a:chOff x="898875" y="4399275"/>
            <a:chExt cx="483700" cy="481850"/>
          </a:xfrm>
        </p:grpSpPr>
        <p:sp>
          <p:nvSpPr>
            <p:cNvPr id="3322" name="Google Shape;3322;p78"/>
            <p:cNvSpPr/>
            <p:nvPr/>
          </p:nvSpPr>
          <p:spPr>
            <a:xfrm>
              <a:off x="992750" y="4642900"/>
              <a:ext cx="145300" cy="144100"/>
            </a:xfrm>
            <a:custGeom>
              <a:rect b="b" l="l" r="r" t="t"/>
              <a:pathLst>
                <a:path extrusionOk="0" h="5764" w="5812">
                  <a:moveTo>
                    <a:pt x="994" y="0"/>
                  </a:moveTo>
                  <a:lnTo>
                    <a:pt x="988" y="12"/>
                  </a:lnTo>
                  <a:cubicBezTo>
                    <a:pt x="988" y="9"/>
                    <a:pt x="991" y="6"/>
                    <a:pt x="991" y="3"/>
                  </a:cubicBezTo>
                  <a:lnTo>
                    <a:pt x="991" y="3"/>
                  </a:lnTo>
                  <a:lnTo>
                    <a:pt x="979" y="27"/>
                  </a:lnTo>
                  <a:lnTo>
                    <a:pt x="108" y="1759"/>
                  </a:lnTo>
                  <a:cubicBezTo>
                    <a:pt x="0" y="1976"/>
                    <a:pt x="42" y="2241"/>
                    <a:pt x="214" y="2415"/>
                  </a:cubicBezTo>
                  <a:lnTo>
                    <a:pt x="3397" y="5598"/>
                  </a:lnTo>
                  <a:cubicBezTo>
                    <a:pt x="3506" y="5707"/>
                    <a:pt x="3649" y="5763"/>
                    <a:pt x="3795" y="5763"/>
                  </a:cubicBezTo>
                  <a:cubicBezTo>
                    <a:pt x="3883" y="5763"/>
                    <a:pt x="3971" y="5743"/>
                    <a:pt x="4053" y="5701"/>
                  </a:cubicBezTo>
                  <a:lnTo>
                    <a:pt x="5797" y="4827"/>
                  </a:lnTo>
                  <a:lnTo>
                    <a:pt x="5800" y="4824"/>
                  </a:lnTo>
                  <a:lnTo>
                    <a:pt x="5812" y="4818"/>
                  </a:lnTo>
                  <a:lnTo>
                    <a:pt x="99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23" name="Google Shape;3323;p78"/>
            <p:cNvSpPr/>
            <p:nvPr/>
          </p:nvSpPr>
          <p:spPr>
            <a:xfrm>
              <a:off x="1138025" y="4763350"/>
              <a:ext cx="25" cy="25"/>
            </a:xfrm>
            <a:custGeom>
              <a:rect b="b" l="l" r="r" t="t"/>
              <a:pathLst>
                <a:path extrusionOk="0" h="1" w="1">
                  <a:moveTo>
                    <a:pt x="1" y="0"/>
                  </a:move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24" name="Google Shape;3324;p78"/>
            <p:cNvSpPr/>
            <p:nvPr/>
          </p:nvSpPr>
          <p:spPr>
            <a:xfrm>
              <a:off x="1269550" y="4399275"/>
              <a:ext cx="113025" cy="112125"/>
            </a:xfrm>
            <a:custGeom>
              <a:rect b="b" l="l" r="r" t="t"/>
              <a:pathLst>
                <a:path extrusionOk="0" h="4485" w="4521">
                  <a:moveTo>
                    <a:pt x="3066" y="1"/>
                  </a:moveTo>
                  <a:cubicBezTo>
                    <a:pt x="1947" y="1"/>
                    <a:pt x="938" y="82"/>
                    <a:pt x="0" y="239"/>
                  </a:cubicBezTo>
                  <a:lnTo>
                    <a:pt x="9" y="895"/>
                  </a:lnTo>
                  <a:cubicBezTo>
                    <a:pt x="34" y="2862"/>
                    <a:pt x="1623" y="4452"/>
                    <a:pt x="3590" y="4476"/>
                  </a:cubicBezTo>
                  <a:lnTo>
                    <a:pt x="4243" y="4485"/>
                  </a:lnTo>
                  <a:cubicBezTo>
                    <a:pt x="4439" y="3313"/>
                    <a:pt x="4520" y="2028"/>
                    <a:pt x="4469" y="561"/>
                  </a:cubicBezTo>
                  <a:cubicBezTo>
                    <a:pt x="4457" y="266"/>
                    <a:pt x="4219" y="28"/>
                    <a:pt x="3924" y="16"/>
                  </a:cubicBezTo>
                  <a:cubicBezTo>
                    <a:pt x="3631" y="6"/>
                    <a:pt x="3345" y="1"/>
                    <a:pt x="306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25" name="Google Shape;3325;p78"/>
            <p:cNvSpPr/>
            <p:nvPr/>
          </p:nvSpPr>
          <p:spPr>
            <a:xfrm>
              <a:off x="1161975" y="4531175"/>
              <a:ext cx="91400" cy="84350"/>
            </a:xfrm>
            <a:custGeom>
              <a:rect b="b" l="l" r="r" t="t"/>
              <a:pathLst>
                <a:path extrusionOk="0" h="3374" w="3656">
                  <a:moveTo>
                    <a:pt x="1821" y="1"/>
                  </a:moveTo>
                  <a:cubicBezTo>
                    <a:pt x="1137" y="1"/>
                    <a:pt x="523" y="415"/>
                    <a:pt x="262" y="1046"/>
                  </a:cubicBezTo>
                  <a:cubicBezTo>
                    <a:pt x="0" y="1678"/>
                    <a:pt x="145" y="2410"/>
                    <a:pt x="633" y="2894"/>
                  </a:cubicBezTo>
                  <a:cubicBezTo>
                    <a:pt x="952" y="3214"/>
                    <a:pt x="1391" y="3373"/>
                    <a:pt x="1830" y="3373"/>
                  </a:cubicBezTo>
                  <a:cubicBezTo>
                    <a:pt x="2269" y="3373"/>
                    <a:pt x="2707" y="3214"/>
                    <a:pt x="3027" y="2894"/>
                  </a:cubicBezTo>
                  <a:cubicBezTo>
                    <a:pt x="3511" y="2410"/>
                    <a:pt x="3656" y="1681"/>
                    <a:pt x="3394" y="1046"/>
                  </a:cubicBezTo>
                  <a:cubicBezTo>
                    <a:pt x="3132" y="413"/>
                    <a:pt x="2515" y="1"/>
                    <a:pt x="1828" y="1"/>
                  </a:cubicBezTo>
                  <a:cubicBezTo>
                    <a:pt x="1826" y="1"/>
                    <a:pt x="1823" y="1"/>
                    <a:pt x="182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26" name="Google Shape;3326;p78"/>
            <p:cNvSpPr/>
            <p:nvPr/>
          </p:nvSpPr>
          <p:spPr>
            <a:xfrm>
              <a:off x="1031050" y="4411100"/>
              <a:ext cx="338650" cy="338725"/>
            </a:xfrm>
            <a:custGeom>
              <a:rect b="b" l="l" r="r" t="t"/>
              <a:pathLst>
                <a:path extrusionOk="0" h="13549" w="13546">
                  <a:moveTo>
                    <a:pt x="7066" y="3673"/>
                  </a:moveTo>
                  <a:cubicBezTo>
                    <a:pt x="7800" y="3673"/>
                    <a:pt x="8522" y="3960"/>
                    <a:pt x="9062" y="4500"/>
                  </a:cubicBezTo>
                  <a:cubicBezTo>
                    <a:pt x="10170" y="5602"/>
                    <a:pt x="10170" y="7393"/>
                    <a:pt x="9062" y="8492"/>
                  </a:cubicBezTo>
                  <a:cubicBezTo>
                    <a:pt x="8522" y="9032"/>
                    <a:pt x="7800" y="9319"/>
                    <a:pt x="7066" y="9319"/>
                  </a:cubicBezTo>
                  <a:cubicBezTo>
                    <a:pt x="6702" y="9319"/>
                    <a:pt x="6334" y="9248"/>
                    <a:pt x="5984" y="9104"/>
                  </a:cubicBezTo>
                  <a:cubicBezTo>
                    <a:pt x="4930" y="8667"/>
                    <a:pt x="4244" y="7637"/>
                    <a:pt x="4244" y="6496"/>
                  </a:cubicBezTo>
                  <a:cubicBezTo>
                    <a:pt x="4244" y="5355"/>
                    <a:pt x="4930" y="4325"/>
                    <a:pt x="5984" y="3888"/>
                  </a:cubicBezTo>
                  <a:cubicBezTo>
                    <a:pt x="6334" y="3744"/>
                    <a:pt x="6702" y="3673"/>
                    <a:pt x="7066" y="3673"/>
                  </a:cubicBezTo>
                  <a:close/>
                  <a:moveTo>
                    <a:pt x="3868" y="9124"/>
                  </a:moveTo>
                  <a:cubicBezTo>
                    <a:pt x="4006" y="9124"/>
                    <a:pt x="4147" y="9176"/>
                    <a:pt x="4262" y="9290"/>
                  </a:cubicBezTo>
                  <a:cubicBezTo>
                    <a:pt x="4481" y="9510"/>
                    <a:pt x="4481" y="9869"/>
                    <a:pt x="4262" y="10088"/>
                  </a:cubicBezTo>
                  <a:cubicBezTo>
                    <a:pt x="4147" y="10204"/>
                    <a:pt x="4005" y="10255"/>
                    <a:pt x="3866" y="10255"/>
                  </a:cubicBezTo>
                  <a:cubicBezTo>
                    <a:pt x="3576" y="10255"/>
                    <a:pt x="3298" y="10031"/>
                    <a:pt x="3298" y="9691"/>
                  </a:cubicBezTo>
                  <a:cubicBezTo>
                    <a:pt x="3298" y="9350"/>
                    <a:pt x="3577" y="9124"/>
                    <a:pt x="3868" y="9124"/>
                  </a:cubicBezTo>
                  <a:close/>
                  <a:moveTo>
                    <a:pt x="8414" y="1"/>
                  </a:moveTo>
                  <a:cubicBezTo>
                    <a:pt x="6466" y="507"/>
                    <a:pt x="4888" y="1425"/>
                    <a:pt x="3518" y="2846"/>
                  </a:cubicBezTo>
                  <a:cubicBezTo>
                    <a:pt x="2169" y="4244"/>
                    <a:pt x="1000" y="6282"/>
                    <a:pt x="1" y="8212"/>
                  </a:cubicBezTo>
                  <a:lnTo>
                    <a:pt x="5337" y="13548"/>
                  </a:lnTo>
                  <a:cubicBezTo>
                    <a:pt x="7267" y="12549"/>
                    <a:pt x="9309" y="11380"/>
                    <a:pt x="10706" y="10031"/>
                  </a:cubicBezTo>
                  <a:cubicBezTo>
                    <a:pt x="12124" y="8664"/>
                    <a:pt x="13039" y="7086"/>
                    <a:pt x="13545" y="5138"/>
                  </a:cubicBezTo>
                  <a:lnTo>
                    <a:pt x="13112" y="5129"/>
                  </a:lnTo>
                  <a:cubicBezTo>
                    <a:pt x="10534" y="5099"/>
                    <a:pt x="8453" y="3015"/>
                    <a:pt x="8420" y="440"/>
                  </a:cubicBezTo>
                  <a:lnTo>
                    <a:pt x="841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27" name="Google Shape;3327;p78"/>
            <p:cNvSpPr/>
            <p:nvPr/>
          </p:nvSpPr>
          <p:spPr>
            <a:xfrm>
              <a:off x="1130500" y="4740450"/>
              <a:ext cx="108950" cy="111250"/>
            </a:xfrm>
            <a:custGeom>
              <a:rect b="b" l="l" r="r" t="t"/>
              <a:pathLst>
                <a:path extrusionOk="0" h="4450" w="4358">
                  <a:moveTo>
                    <a:pt x="4358" y="1"/>
                  </a:moveTo>
                  <a:lnTo>
                    <a:pt x="4358" y="1"/>
                  </a:lnTo>
                  <a:cubicBezTo>
                    <a:pt x="2906" y="877"/>
                    <a:pt x="1437" y="1609"/>
                    <a:pt x="1" y="2332"/>
                  </a:cubicBezTo>
                  <a:cubicBezTo>
                    <a:pt x="58" y="3090"/>
                    <a:pt x="112" y="3789"/>
                    <a:pt x="118" y="3882"/>
                  </a:cubicBezTo>
                  <a:cubicBezTo>
                    <a:pt x="118" y="4211"/>
                    <a:pt x="387" y="4450"/>
                    <a:pt x="683" y="4450"/>
                  </a:cubicBezTo>
                  <a:cubicBezTo>
                    <a:pt x="767" y="4450"/>
                    <a:pt x="854" y="4430"/>
                    <a:pt x="937" y="4388"/>
                  </a:cubicBezTo>
                  <a:cubicBezTo>
                    <a:pt x="1039" y="4295"/>
                    <a:pt x="3858" y="3208"/>
                    <a:pt x="435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28" name="Google Shape;3328;p78"/>
            <p:cNvSpPr/>
            <p:nvPr/>
          </p:nvSpPr>
          <p:spPr>
            <a:xfrm>
              <a:off x="927325" y="4539825"/>
              <a:ext cx="114150" cy="109800"/>
            </a:xfrm>
            <a:custGeom>
              <a:rect b="b" l="l" r="r" t="t"/>
              <a:pathLst>
                <a:path extrusionOk="0" h="4392" w="4566">
                  <a:moveTo>
                    <a:pt x="4565" y="1"/>
                  </a:moveTo>
                  <a:lnTo>
                    <a:pt x="4565" y="1"/>
                  </a:lnTo>
                  <a:cubicBezTo>
                    <a:pt x="1268" y="459"/>
                    <a:pt x="184" y="3334"/>
                    <a:pt x="91" y="3437"/>
                  </a:cubicBezTo>
                  <a:cubicBezTo>
                    <a:pt x="0" y="3611"/>
                    <a:pt x="9" y="3822"/>
                    <a:pt x="112" y="3988"/>
                  </a:cubicBezTo>
                  <a:cubicBezTo>
                    <a:pt x="295" y="4286"/>
                    <a:pt x="606" y="4232"/>
                    <a:pt x="723" y="4256"/>
                  </a:cubicBezTo>
                  <a:lnTo>
                    <a:pt x="2214" y="4391"/>
                  </a:lnTo>
                  <a:cubicBezTo>
                    <a:pt x="2945" y="2928"/>
                    <a:pt x="3680" y="1458"/>
                    <a:pt x="456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29" name="Google Shape;3329;p78"/>
            <p:cNvSpPr/>
            <p:nvPr/>
          </p:nvSpPr>
          <p:spPr>
            <a:xfrm>
              <a:off x="898875" y="4711550"/>
              <a:ext cx="170825" cy="169575"/>
            </a:xfrm>
            <a:custGeom>
              <a:rect b="b" l="l" r="r" t="t"/>
              <a:pathLst>
                <a:path extrusionOk="0" h="6783" w="6833">
                  <a:moveTo>
                    <a:pt x="2846" y="1"/>
                  </a:moveTo>
                  <a:cubicBezTo>
                    <a:pt x="1747" y="1052"/>
                    <a:pt x="503" y="4602"/>
                    <a:pt x="63" y="6050"/>
                  </a:cubicBezTo>
                  <a:cubicBezTo>
                    <a:pt x="0" y="6252"/>
                    <a:pt x="54" y="6469"/>
                    <a:pt x="202" y="6616"/>
                  </a:cubicBezTo>
                  <a:cubicBezTo>
                    <a:pt x="309" y="6724"/>
                    <a:pt x="454" y="6782"/>
                    <a:pt x="602" y="6782"/>
                  </a:cubicBezTo>
                  <a:cubicBezTo>
                    <a:pt x="656" y="6782"/>
                    <a:pt x="711" y="6774"/>
                    <a:pt x="765" y="6758"/>
                  </a:cubicBezTo>
                  <a:cubicBezTo>
                    <a:pt x="2225" y="6318"/>
                    <a:pt x="5782" y="5084"/>
                    <a:pt x="6833" y="3981"/>
                  </a:cubicBezTo>
                  <a:cubicBezTo>
                    <a:pt x="6655" y="3900"/>
                    <a:pt x="6492" y="3789"/>
                    <a:pt x="6354" y="3650"/>
                  </a:cubicBezTo>
                  <a:lnTo>
                    <a:pt x="5167" y="2464"/>
                  </a:lnTo>
                  <a:lnTo>
                    <a:pt x="4767" y="2861"/>
                  </a:lnTo>
                  <a:cubicBezTo>
                    <a:pt x="4658" y="2967"/>
                    <a:pt x="4517" y="3020"/>
                    <a:pt x="4375" y="3020"/>
                  </a:cubicBezTo>
                  <a:cubicBezTo>
                    <a:pt x="4231" y="3020"/>
                    <a:pt x="4086" y="2965"/>
                    <a:pt x="3975" y="2855"/>
                  </a:cubicBezTo>
                  <a:cubicBezTo>
                    <a:pt x="3758" y="2638"/>
                    <a:pt x="3755" y="2286"/>
                    <a:pt x="3969" y="2063"/>
                  </a:cubicBezTo>
                  <a:lnTo>
                    <a:pt x="4369" y="1663"/>
                  </a:lnTo>
                  <a:lnTo>
                    <a:pt x="3171" y="464"/>
                  </a:lnTo>
                  <a:cubicBezTo>
                    <a:pt x="3035" y="329"/>
                    <a:pt x="2927" y="172"/>
                    <a:pt x="284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330" name="Google Shape;3330;p78"/>
          <p:cNvGrpSpPr/>
          <p:nvPr/>
        </p:nvGrpSpPr>
        <p:grpSpPr>
          <a:xfrm>
            <a:off x="5473575" y="3554133"/>
            <a:ext cx="339253" cy="308765"/>
            <a:chOff x="1492675" y="4420975"/>
            <a:chExt cx="481825" cy="438525"/>
          </a:xfrm>
        </p:grpSpPr>
        <p:sp>
          <p:nvSpPr>
            <p:cNvPr id="3331" name="Google Shape;3331;p78"/>
            <p:cNvSpPr/>
            <p:nvPr/>
          </p:nvSpPr>
          <p:spPr>
            <a:xfrm>
              <a:off x="1841375" y="4649825"/>
              <a:ext cx="43325" cy="43300"/>
            </a:xfrm>
            <a:custGeom>
              <a:rect b="b" l="l" r="r" t="t"/>
              <a:pathLst>
                <a:path extrusionOk="0" h="1732" w="1733">
                  <a:moveTo>
                    <a:pt x="868" y="0"/>
                  </a:moveTo>
                  <a:cubicBezTo>
                    <a:pt x="389" y="0"/>
                    <a:pt x="1" y="386"/>
                    <a:pt x="1" y="865"/>
                  </a:cubicBezTo>
                  <a:cubicBezTo>
                    <a:pt x="1" y="1343"/>
                    <a:pt x="389" y="1732"/>
                    <a:pt x="868" y="1732"/>
                  </a:cubicBezTo>
                  <a:cubicBezTo>
                    <a:pt x="1347" y="1732"/>
                    <a:pt x="1732" y="1343"/>
                    <a:pt x="1732" y="865"/>
                  </a:cubicBezTo>
                  <a:cubicBezTo>
                    <a:pt x="1732" y="386"/>
                    <a:pt x="1347" y="0"/>
                    <a:pt x="86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32" name="Google Shape;3332;p78"/>
            <p:cNvSpPr/>
            <p:nvPr/>
          </p:nvSpPr>
          <p:spPr>
            <a:xfrm>
              <a:off x="1582425" y="4649825"/>
              <a:ext cx="43300" cy="43300"/>
            </a:xfrm>
            <a:custGeom>
              <a:rect b="b" l="l" r="r" t="t"/>
              <a:pathLst>
                <a:path extrusionOk="0" h="1732" w="1732">
                  <a:moveTo>
                    <a:pt x="864" y="0"/>
                  </a:moveTo>
                  <a:cubicBezTo>
                    <a:pt x="386" y="0"/>
                    <a:pt x="0" y="386"/>
                    <a:pt x="0" y="865"/>
                  </a:cubicBezTo>
                  <a:cubicBezTo>
                    <a:pt x="0" y="1343"/>
                    <a:pt x="386" y="1732"/>
                    <a:pt x="864" y="1732"/>
                  </a:cubicBezTo>
                  <a:cubicBezTo>
                    <a:pt x="1343" y="1732"/>
                    <a:pt x="1732" y="1343"/>
                    <a:pt x="1732" y="865"/>
                  </a:cubicBezTo>
                  <a:cubicBezTo>
                    <a:pt x="1732" y="386"/>
                    <a:pt x="1343" y="0"/>
                    <a:pt x="86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33" name="Google Shape;3333;p78"/>
            <p:cNvSpPr/>
            <p:nvPr/>
          </p:nvSpPr>
          <p:spPr>
            <a:xfrm>
              <a:off x="1492675" y="4420975"/>
              <a:ext cx="481825" cy="356475"/>
            </a:xfrm>
            <a:custGeom>
              <a:rect b="b" l="l" r="r" t="t"/>
              <a:pathLst>
                <a:path extrusionOk="0" h="14259" w="19273">
                  <a:moveTo>
                    <a:pt x="12783" y="1126"/>
                  </a:moveTo>
                  <a:cubicBezTo>
                    <a:pt x="14322" y="1126"/>
                    <a:pt x="15629" y="2382"/>
                    <a:pt x="15822" y="4047"/>
                  </a:cubicBezTo>
                  <a:cubicBezTo>
                    <a:pt x="15825" y="4065"/>
                    <a:pt x="15828" y="4083"/>
                    <a:pt x="15831" y="4099"/>
                  </a:cubicBezTo>
                  <a:lnTo>
                    <a:pt x="16198" y="5854"/>
                  </a:lnTo>
                  <a:lnTo>
                    <a:pt x="9381" y="5854"/>
                  </a:lnTo>
                  <a:lnTo>
                    <a:pt x="11672" y="4099"/>
                  </a:lnTo>
                  <a:cubicBezTo>
                    <a:pt x="11925" y="3909"/>
                    <a:pt x="11973" y="3550"/>
                    <a:pt x="11784" y="3301"/>
                  </a:cubicBezTo>
                  <a:cubicBezTo>
                    <a:pt x="11672" y="3157"/>
                    <a:pt x="11504" y="3082"/>
                    <a:pt x="11334" y="3082"/>
                  </a:cubicBezTo>
                  <a:cubicBezTo>
                    <a:pt x="11212" y="3082"/>
                    <a:pt x="11089" y="3121"/>
                    <a:pt x="10986" y="3201"/>
                  </a:cubicBezTo>
                  <a:lnTo>
                    <a:pt x="7598" y="5800"/>
                  </a:lnTo>
                  <a:cubicBezTo>
                    <a:pt x="7577" y="5818"/>
                    <a:pt x="7556" y="5836"/>
                    <a:pt x="7535" y="5854"/>
                  </a:cubicBezTo>
                  <a:lnTo>
                    <a:pt x="3072" y="5854"/>
                  </a:lnTo>
                  <a:lnTo>
                    <a:pt x="3440" y="4099"/>
                  </a:lnTo>
                  <a:cubicBezTo>
                    <a:pt x="3446" y="4083"/>
                    <a:pt x="3446" y="4065"/>
                    <a:pt x="3449" y="4047"/>
                  </a:cubicBezTo>
                  <a:cubicBezTo>
                    <a:pt x="3641" y="2382"/>
                    <a:pt x="4948" y="1126"/>
                    <a:pt x="6490" y="1126"/>
                  </a:cubicBezTo>
                  <a:close/>
                  <a:moveTo>
                    <a:pt x="11404" y="9606"/>
                  </a:moveTo>
                  <a:cubicBezTo>
                    <a:pt x="11718" y="9606"/>
                    <a:pt x="11967" y="9856"/>
                    <a:pt x="11967" y="10169"/>
                  </a:cubicBezTo>
                  <a:cubicBezTo>
                    <a:pt x="11967" y="10482"/>
                    <a:pt x="11718" y="10735"/>
                    <a:pt x="11404" y="10735"/>
                  </a:cubicBezTo>
                  <a:lnTo>
                    <a:pt x="7755" y="10735"/>
                  </a:lnTo>
                  <a:cubicBezTo>
                    <a:pt x="7442" y="10735"/>
                    <a:pt x="7189" y="10482"/>
                    <a:pt x="7189" y="10169"/>
                  </a:cubicBezTo>
                  <a:cubicBezTo>
                    <a:pt x="7189" y="9856"/>
                    <a:pt x="7442" y="9606"/>
                    <a:pt x="7755" y="9606"/>
                  </a:cubicBezTo>
                  <a:close/>
                  <a:moveTo>
                    <a:pt x="4457" y="8025"/>
                  </a:moveTo>
                  <a:cubicBezTo>
                    <a:pt x="5264" y="8025"/>
                    <a:pt x="5990" y="8510"/>
                    <a:pt x="6300" y="9254"/>
                  </a:cubicBezTo>
                  <a:cubicBezTo>
                    <a:pt x="6607" y="10001"/>
                    <a:pt x="6439" y="10859"/>
                    <a:pt x="5867" y="11428"/>
                  </a:cubicBezTo>
                  <a:cubicBezTo>
                    <a:pt x="5486" y="11811"/>
                    <a:pt x="4976" y="12014"/>
                    <a:pt x="4456" y="12014"/>
                  </a:cubicBezTo>
                  <a:cubicBezTo>
                    <a:pt x="4199" y="12014"/>
                    <a:pt x="3940" y="11964"/>
                    <a:pt x="3693" y="11862"/>
                  </a:cubicBezTo>
                  <a:cubicBezTo>
                    <a:pt x="2949" y="11554"/>
                    <a:pt x="2461" y="10826"/>
                    <a:pt x="2461" y="10019"/>
                  </a:cubicBezTo>
                  <a:cubicBezTo>
                    <a:pt x="2464" y="8920"/>
                    <a:pt x="3355" y="8025"/>
                    <a:pt x="4454" y="8025"/>
                  </a:cubicBezTo>
                  <a:close/>
                  <a:moveTo>
                    <a:pt x="14816" y="8025"/>
                  </a:moveTo>
                  <a:cubicBezTo>
                    <a:pt x="15915" y="8025"/>
                    <a:pt x="16810" y="8917"/>
                    <a:pt x="16810" y="10019"/>
                  </a:cubicBezTo>
                  <a:cubicBezTo>
                    <a:pt x="16810" y="10826"/>
                    <a:pt x="16325" y="11554"/>
                    <a:pt x="15578" y="11862"/>
                  </a:cubicBezTo>
                  <a:cubicBezTo>
                    <a:pt x="15332" y="11964"/>
                    <a:pt x="15073" y="12014"/>
                    <a:pt x="14816" y="12014"/>
                  </a:cubicBezTo>
                  <a:cubicBezTo>
                    <a:pt x="14297" y="12014"/>
                    <a:pt x="13786" y="11811"/>
                    <a:pt x="13404" y="11428"/>
                  </a:cubicBezTo>
                  <a:cubicBezTo>
                    <a:pt x="12835" y="10859"/>
                    <a:pt x="12663" y="10001"/>
                    <a:pt x="12973" y="9254"/>
                  </a:cubicBezTo>
                  <a:cubicBezTo>
                    <a:pt x="13280" y="8510"/>
                    <a:pt x="14009" y="8025"/>
                    <a:pt x="14816" y="8025"/>
                  </a:cubicBezTo>
                  <a:close/>
                  <a:moveTo>
                    <a:pt x="6490" y="0"/>
                  </a:moveTo>
                  <a:cubicBezTo>
                    <a:pt x="4385" y="0"/>
                    <a:pt x="2599" y="1671"/>
                    <a:pt x="2331" y="3894"/>
                  </a:cubicBezTo>
                  <a:lnTo>
                    <a:pt x="1907" y="5917"/>
                  </a:lnTo>
                  <a:cubicBezTo>
                    <a:pt x="799" y="6143"/>
                    <a:pt x="1" y="7119"/>
                    <a:pt x="1" y="8251"/>
                  </a:cubicBezTo>
                  <a:lnTo>
                    <a:pt x="1" y="11877"/>
                  </a:lnTo>
                  <a:cubicBezTo>
                    <a:pt x="1" y="13192"/>
                    <a:pt x="1064" y="14255"/>
                    <a:pt x="2380" y="14258"/>
                  </a:cubicBezTo>
                  <a:lnTo>
                    <a:pt x="16894" y="14258"/>
                  </a:lnTo>
                  <a:cubicBezTo>
                    <a:pt x="18207" y="14255"/>
                    <a:pt x="19270" y="13192"/>
                    <a:pt x="19273" y="11880"/>
                  </a:cubicBezTo>
                  <a:lnTo>
                    <a:pt x="19273" y="8251"/>
                  </a:lnTo>
                  <a:cubicBezTo>
                    <a:pt x="19270" y="7119"/>
                    <a:pt x="18472" y="6143"/>
                    <a:pt x="17364" y="5917"/>
                  </a:cubicBezTo>
                  <a:lnTo>
                    <a:pt x="16939" y="3894"/>
                  </a:lnTo>
                  <a:cubicBezTo>
                    <a:pt x="16671" y="1671"/>
                    <a:pt x="14885" y="0"/>
                    <a:pt x="1278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34" name="Google Shape;3334;p78"/>
            <p:cNvSpPr/>
            <p:nvPr/>
          </p:nvSpPr>
          <p:spPr>
            <a:xfrm>
              <a:off x="1546875" y="4805650"/>
              <a:ext cx="118975" cy="53850"/>
            </a:xfrm>
            <a:custGeom>
              <a:rect b="b" l="l" r="r" t="t"/>
              <a:pathLst>
                <a:path extrusionOk="0" h="2154" w="4759">
                  <a:moveTo>
                    <a:pt x="1" y="1"/>
                  </a:moveTo>
                  <a:lnTo>
                    <a:pt x="1" y="458"/>
                  </a:lnTo>
                  <a:cubicBezTo>
                    <a:pt x="1" y="1395"/>
                    <a:pt x="757" y="2151"/>
                    <a:pt x="1693" y="2154"/>
                  </a:cubicBezTo>
                  <a:lnTo>
                    <a:pt x="3063" y="2154"/>
                  </a:lnTo>
                  <a:cubicBezTo>
                    <a:pt x="4000" y="2151"/>
                    <a:pt x="4756" y="1395"/>
                    <a:pt x="4759" y="458"/>
                  </a:cubicBezTo>
                  <a:lnTo>
                    <a:pt x="475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35" name="Google Shape;3335;p78"/>
            <p:cNvSpPr/>
            <p:nvPr/>
          </p:nvSpPr>
          <p:spPr>
            <a:xfrm>
              <a:off x="1801325" y="4805650"/>
              <a:ext cx="118975" cy="53850"/>
            </a:xfrm>
            <a:custGeom>
              <a:rect b="b" l="l" r="r" t="t"/>
              <a:pathLst>
                <a:path extrusionOk="0" h="2154" w="4759">
                  <a:moveTo>
                    <a:pt x="1" y="1"/>
                  </a:moveTo>
                  <a:lnTo>
                    <a:pt x="1" y="458"/>
                  </a:lnTo>
                  <a:cubicBezTo>
                    <a:pt x="1" y="1395"/>
                    <a:pt x="757" y="2151"/>
                    <a:pt x="1693" y="2154"/>
                  </a:cubicBezTo>
                  <a:lnTo>
                    <a:pt x="3063" y="2154"/>
                  </a:lnTo>
                  <a:cubicBezTo>
                    <a:pt x="4000" y="2151"/>
                    <a:pt x="4756" y="1395"/>
                    <a:pt x="4759" y="458"/>
                  </a:cubicBezTo>
                  <a:lnTo>
                    <a:pt x="475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336" name="Google Shape;3336;p78"/>
          <p:cNvGrpSpPr/>
          <p:nvPr/>
        </p:nvGrpSpPr>
        <p:grpSpPr>
          <a:xfrm>
            <a:off x="4588276" y="3125886"/>
            <a:ext cx="343759" cy="339271"/>
            <a:chOff x="6232000" y="1435050"/>
            <a:chExt cx="488225" cy="481850"/>
          </a:xfrm>
        </p:grpSpPr>
        <p:sp>
          <p:nvSpPr>
            <p:cNvPr id="3337" name="Google Shape;3337;p78"/>
            <p:cNvSpPr/>
            <p:nvPr/>
          </p:nvSpPr>
          <p:spPr>
            <a:xfrm>
              <a:off x="6578000" y="1463375"/>
              <a:ext cx="83150" cy="78250"/>
            </a:xfrm>
            <a:custGeom>
              <a:rect b="b" l="l" r="r" t="t"/>
              <a:pathLst>
                <a:path extrusionOk="0" h="3130" w="3326">
                  <a:moveTo>
                    <a:pt x="482" y="1"/>
                  </a:moveTo>
                  <a:cubicBezTo>
                    <a:pt x="280" y="1"/>
                    <a:pt x="95" y="114"/>
                    <a:pt x="1" y="293"/>
                  </a:cubicBezTo>
                  <a:lnTo>
                    <a:pt x="3322" y="3130"/>
                  </a:lnTo>
                  <a:lnTo>
                    <a:pt x="3322" y="564"/>
                  </a:lnTo>
                  <a:cubicBezTo>
                    <a:pt x="3325" y="253"/>
                    <a:pt x="3072" y="1"/>
                    <a:pt x="2761" y="1"/>
                  </a:cubicBezTo>
                  <a:cubicBezTo>
                    <a:pt x="2760" y="1"/>
                    <a:pt x="2758" y="1"/>
                    <a:pt x="2756" y="1"/>
                  </a:cubicBezTo>
                  <a:lnTo>
                    <a:pt x="497" y="1"/>
                  </a:lnTo>
                  <a:cubicBezTo>
                    <a:pt x="492" y="1"/>
                    <a:pt x="487" y="1"/>
                    <a:pt x="48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38" name="Google Shape;3338;p78"/>
            <p:cNvSpPr/>
            <p:nvPr/>
          </p:nvSpPr>
          <p:spPr>
            <a:xfrm>
              <a:off x="6421725" y="1773850"/>
              <a:ext cx="112950" cy="143050"/>
            </a:xfrm>
            <a:custGeom>
              <a:rect b="b" l="l" r="r" t="t"/>
              <a:pathLst>
                <a:path extrusionOk="0" h="5722" w="4518">
                  <a:moveTo>
                    <a:pt x="2822" y="1130"/>
                  </a:moveTo>
                  <a:cubicBezTo>
                    <a:pt x="3325" y="1130"/>
                    <a:pt x="3578" y="1738"/>
                    <a:pt x="3222" y="2093"/>
                  </a:cubicBezTo>
                  <a:cubicBezTo>
                    <a:pt x="3106" y="2209"/>
                    <a:pt x="2964" y="2260"/>
                    <a:pt x="2825" y="2260"/>
                  </a:cubicBezTo>
                  <a:cubicBezTo>
                    <a:pt x="2535" y="2260"/>
                    <a:pt x="2259" y="2036"/>
                    <a:pt x="2259" y="1696"/>
                  </a:cubicBezTo>
                  <a:cubicBezTo>
                    <a:pt x="2259" y="1383"/>
                    <a:pt x="2509" y="1130"/>
                    <a:pt x="2822" y="1130"/>
                  </a:cubicBezTo>
                  <a:close/>
                  <a:moveTo>
                    <a:pt x="0" y="1"/>
                  </a:moveTo>
                  <a:lnTo>
                    <a:pt x="0" y="5722"/>
                  </a:lnTo>
                  <a:lnTo>
                    <a:pt x="4517" y="5722"/>
                  </a:lnTo>
                  <a:lnTo>
                    <a:pt x="451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39" name="Google Shape;3339;p78"/>
            <p:cNvSpPr/>
            <p:nvPr/>
          </p:nvSpPr>
          <p:spPr>
            <a:xfrm>
              <a:off x="6448975" y="1632700"/>
              <a:ext cx="56475" cy="56475"/>
            </a:xfrm>
            <a:custGeom>
              <a:rect b="b" l="l" r="r" t="t"/>
              <a:pathLst>
                <a:path extrusionOk="0" h="2259" w="2259">
                  <a:moveTo>
                    <a:pt x="0" y="0"/>
                  </a:moveTo>
                  <a:lnTo>
                    <a:pt x="0" y="2259"/>
                  </a:lnTo>
                  <a:lnTo>
                    <a:pt x="2259" y="2259"/>
                  </a:lnTo>
                  <a:lnTo>
                    <a:pt x="2259"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40" name="Google Shape;3340;p78"/>
            <p:cNvSpPr/>
            <p:nvPr/>
          </p:nvSpPr>
          <p:spPr>
            <a:xfrm>
              <a:off x="6232000" y="1435050"/>
              <a:ext cx="488225" cy="237825"/>
            </a:xfrm>
            <a:custGeom>
              <a:rect b="b" l="l" r="r" t="t"/>
              <a:pathLst>
                <a:path extrusionOk="0" h="9513" w="19529">
                  <a:moveTo>
                    <a:pt x="9821" y="0"/>
                  </a:moveTo>
                  <a:cubicBezTo>
                    <a:pt x="9559" y="0"/>
                    <a:pt x="9297" y="92"/>
                    <a:pt x="9086" y="276"/>
                  </a:cubicBezTo>
                  <a:lnTo>
                    <a:pt x="531" y="7521"/>
                  </a:lnTo>
                  <a:cubicBezTo>
                    <a:pt x="61" y="7921"/>
                    <a:pt x="1" y="8626"/>
                    <a:pt x="395" y="9099"/>
                  </a:cubicBezTo>
                  <a:cubicBezTo>
                    <a:pt x="620" y="9369"/>
                    <a:pt x="942" y="9508"/>
                    <a:pt x="1266" y="9508"/>
                  </a:cubicBezTo>
                  <a:cubicBezTo>
                    <a:pt x="1525" y="9508"/>
                    <a:pt x="1785" y="9419"/>
                    <a:pt x="1997" y="9237"/>
                  </a:cubicBezTo>
                  <a:lnTo>
                    <a:pt x="9821" y="2622"/>
                  </a:lnTo>
                  <a:lnTo>
                    <a:pt x="17544" y="9240"/>
                  </a:lnTo>
                  <a:cubicBezTo>
                    <a:pt x="17759" y="9425"/>
                    <a:pt x="18019" y="9513"/>
                    <a:pt x="18278" y="9513"/>
                  </a:cubicBezTo>
                  <a:cubicBezTo>
                    <a:pt x="18661" y="9513"/>
                    <a:pt x="19039" y="9318"/>
                    <a:pt x="19252" y="8954"/>
                  </a:cubicBezTo>
                  <a:cubicBezTo>
                    <a:pt x="19529" y="8482"/>
                    <a:pt x="19430" y="7879"/>
                    <a:pt x="19014" y="7524"/>
                  </a:cubicBezTo>
                  <a:lnTo>
                    <a:pt x="10555" y="276"/>
                  </a:lnTo>
                  <a:cubicBezTo>
                    <a:pt x="10345" y="92"/>
                    <a:pt x="10083" y="0"/>
                    <a:pt x="9821"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41" name="Google Shape;3341;p78"/>
            <p:cNvSpPr/>
            <p:nvPr/>
          </p:nvSpPr>
          <p:spPr>
            <a:xfrm>
              <a:off x="6291025" y="1537700"/>
              <a:ext cx="369800" cy="379200"/>
            </a:xfrm>
            <a:custGeom>
              <a:rect b="b" l="l" r="r" t="t"/>
              <a:pathLst>
                <a:path extrusionOk="0" h="15168" w="14792">
                  <a:moveTo>
                    <a:pt x="9143" y="2671"/>
                  </a:moveTo>
                  <a:cubicBezTo>
                    <a:pt x="9453" y="2671"/>
                    <a:pt x="9706" y="2924"/>
                    <a:pt x="9706" y="3237"/>
                  </a:cubicBezTo>
                  <a:lnTo>
                    <a:pt x="9706" y="6625"/>
                  </a:lnTo>
                  <a:cubicBezTo>
                    <a:pt x="9706" y="6935"/>
                    <a:pt x="9453" y="7188"/>
                    <a:pt x="9143" y="7188"/>
                  </a:cubicBezTo>
                  <a:lnTo>
                    <a:pt x="5755" y="7188"/>
                  </a:lnTo>
                  <a:cubicBezTo>
                    <a:pt x="5442" y="7188"/>
                    <a:pt x="5189" y="6935"/>
                    <a:pt x="5189" y="6625"/>
                  </a:cubicBezTo>
                  <a:lnTo>
                    <a:pt x="5189" y="3237"/>
                  </a:lnTo>
                  <a:cubicBezTo>
                    <a:pt x="5189" y="2924"/>
                    <a:pt x="5442" y="2671"/>
                    <a:pt x="5755" y="2671"/>
                  </a:cubicBezTo>
                  <a:close/>
                  <a:moveTo>
                    <a:pt x="7448" y="0"/>
                  </a:moveTo>
                  <a:lnTo>
                    <a:pt x="4" y="6291"/>
                  </a:lnTo>
                  <a:lnTo>
                    <a:pt x="4" y="14605"/>
                  </a:lnTo>
                  <a:cubicBezTo>
                    <a:pt x="1" y="14913"/>
                    <a:pt x="254" y="15168"/>
                    <a:pt x="564" y="15168"/>
                  </a:cubicBezTo>
                  <a:cubicBezTo>
                    <a:pt x="566" y="15168"/>
                    <a:pt x="568" y="15168"/>
                    <a:pt x="570" y="15168"/>
                  </a:cubicBezTo>
                  <a:lnTo>
                    <a:pt x="4060" y="15168"/>
                  </a:lnTo>
                  <a:lnTo>
                    <a:pt x="4060" y="8883"/>
                  </a:lnTo>
                  <a:cubicBezTo>
                    <a:pt x="4060" y="8570"/>
                    <a:pt x="4313" y="8317"/>
                    <a:pt x="4626" y="8317"/>
                  </a:cubicBezTo>
                  <a:lnTo>
                    <a:pt x="10272" y="8317"/>
                  </a:lnTo>
                  <a:cubicBezTo>
                    <a:pt x="10582" y="8317"/>
                    <a:pt x="10835" y="8570"/>
                    <a:pt x="10835" y="8883"/>
                  </a:cubicBezTo>
                  <a:lnTo>
                    <a:pt x="10835" y="15168"/>
                  </a:lnTo>
                  <a:lnTo>
                    <a:pt x="14223" y="15168"/>
                  </a:lnTo>
                  <a:cubicBezTo>
                    <a:pt x="14225" y="15168"/>
                    <a:pt x="14227" y="15168"/>
                    <a:pt x="14228" y="15168"/>
                  </a:cubicBezTo>
                  <a:cubicBezTo>
                    <a:pt x="14539" y="15168"/>
                    <a:pt x="14792" y="14913"/>
                    <a:pt x="14789" y="14605"/>
                  </a:cubicBezTo>
                  <a:lnTo>
                    <a:pt x="14789" y="6291"/>
                  </a:lnTo>
                  <a:lnTo>
                    <a:pt x="744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342" name="Google Shape;3342;p78"/>
          <p:cNvGrpSpPr/>
          <p:nvPr/>
        </p:nvGrpSpPr>
        <p:grpSpPr>
          <a:xfrm>
            <a:off x="849012" y="3539545"/>
            <a:ext cx="299929" cy="337792"/>
            <a:chOff x="924450" y="2028975"/>
            <a:chExt cx="425975" cy="479750"/>
          </a:xfrm>
        </p:grpSpPr>
        <p:sp>
          <p:nvSpPr>
            <p:cNvPr id="3343" name="Google Shape;3343;p78"/>
            <p:cNvSpPr/>
            <p:nvPr/>
          </p:nvSpPr>
          <p:spPr>
            <a:xfrm>
              <a:off x="1035500" y="2028975"/>
              <a:ext cx="314925" cy="153075"/>
            </a:xfrm>
            <a:custGeom>
              <a:rect b="b" l="l" r="r" t="t"/>
              <a:pathLst>
                <a:path extrusionOk="0" h="6123" w="12597">
                  <a:moveTo>
                    <a:pt x="12036" y="0"/>
                  </a:moveTo>
                  <a:cubicBezTo>
                    <a:pt x="11993" y="0"/>
                    <a:pt x="11948" y="5"/>
                    <a:pt x="11904" y="16"/>
                  </a:cubicBezTo>
                  <a:lnTo>
                    <a:pt x="437" y="2696"/>
                  </a:lnTo>
                  <a:cubicBezTo>
                    <a:pt x="181" y="2753"/>
                    <a:pt x="0" y="2982"/>
                    <a:pt x="0" y="3244"/>
                  </a:cubicBezTo>
                  <a:lnTo>
                    <a:pt x="0" y="6123"/>
                  </a:lnTo>
                  <a:lnTo>
                    <a:pt x="12596" y="3181"/>
                  </a:lnTo>
                  <a:lnTo>
                    <a:pt x="12596" y="564"/>
                  </a:lnTo>
                  <a:cubicBezTo>
                    <a:pt x="12596" y="245"/>
                    <a:pt x="12338" y="0"/>
                    <a:pt x="12036"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44" name="Google Shape;3344;p78"/>
            <p:cNvSpPr/>
            <p:nvPr/>
          </p:nvSpPr>
          <p:spPr>
            <a:xfrm>
              <a:off x="1212475" y="2137450"/>
              <a:ext cx="137950" cy="304275"/>
            </a:xfrm>
            <a:custGeom>
              <a:rect b="b" l="l" r="r" t="t"/>
              <a:pathLst>
                <a:path extrusionOk="0" h="12171" w="5518">
                  <a:moveTo>
                    <a:pt x="5517" y="1"/>
                  </a:moveTo>
                  <a:lnTo>
                    <a:pt x="4388" y="266"/>
                  </a:lnTo>
                  <a:lnTo>
                    <a:pt x="4388" y="7345"/>
                  </a:lnTo>
                  <a:cubicBezTo>
                    <a:pt x="3943" y="7029"/>
                    <a:pt x="3410" y="6861"/>
                    <a:pt x="2865" y="6861"/>
                  </a:cubicBezTo>
                  <a:cubicBezTo>
                    <a:pt x="1790" y="6861"/>
                    <a:pt x="823" y="7508"/>
                    <a:pt x="410" y="8499"/>
                  </a:cubicBezTo>
                  <a:cubicBezTo>
                    <a:pt x="1" y="9492"/>
                    <a:pt x="227" y="10634"/>
                    <a:pt x="986" y="11392"/>
                  </a:cubicBezTo>
                  <a:cubicBezTo>
                    <a:pt x="1495" y="11900"/>
                    <a:pt x="2174" y="12170"/>
                    <a:pt x="2865" y="12170"/>
                  </a:cubicBezTo>
                  <a:cubicBezTo>
                    <a:pt x="3207" y="12170"/>
                    <a:pt x="3551" y="12104"/>
                    <a:pt x="3879" y="11968"/>
                  </a:cubicBezTo>
                  <a:cubicBezTo>
                    <a:pt x="4873" y="11558"/>
                    <a:pt x="5517" y="10588"/>
                    <a:pt x="5517" y="9516"/>
                  </a:cubicBezTo>
                  <a:lnTo>
                    <a:pt x="551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45" name="Google Shape;3345;p78"/>
            <p:cNvSpPr/>
            <p:nvPr/>
          </p:nvSpPr>
          <p:spPr>
            <a:xfrm>
              <a:off x="924450" y="2204450"/>
              <a:ext cx="139300" cy="304275"/>
            </a:xfrm>
            <a:custGeom>
              <a:rect b="b" l="l" r="r" t="t"/>
              <a:pathLst>
                <a:path extrusionOk="0" h="12171" w="5572">
                  <a:moveTo>
                    <a:pt x="5572" y="1"/>
                  </a:moveTo>
                  <a:lnTo>
                    <a:pt x="4442" y="263"/>
                  </a:lnTo>
                  <a:lnTo>
                    <a:pt x="4442" y="7345"/>
                  </a:lnTo>
                  <a:cubicBezTo>
                    <a:pt x="3982" y="7023"/>
                    <a:pt x="3449" y="6864"/>
                    <a:pt x="2917" y="6864"/>
                  </a:cubicBezTo>
                  <a:cubicBezTo>
                    <a:pt x="2291" y="6864"/>
                    <a:pt x="1668" y="7085"/>
                    <a:pt x="1169" y="7520"/>
                  </a:cubicBezTo>
                  <a:cubicBezTo>
                    <a:pt x="251" y="8327"/>
                    <a:pt x="1" y="9655"/>
                    <a:pt x="564" y="10742"/>
                  </a:cubicBezTo>
                  <a:cubicBezTo>
                    <a:pt x="1030" y="11634"/>
                    <a:pt x="1946" y="12171"/>
                    <a:pt x="2916" y="12171"/>
                  </a:cubicBezTo>
                  <a:cubicBezTo>
                    <a:pt x="3126" y="12171"/>
                    <a:pt x="3338" y="12146"/>
                    <a:pt x="3548" y="12094"/>
                  </a:cubicBezTo>
                  <a:cubicBezTo>
                    <a:pt x="4738" y="11802"/>
                    <a:pt x="5572" y="10739"/>
                    <a:pt x="5572" y="9516"/>
                  </a:cubicBezTo>
                  <a:lnTo>
                    <a:pt x="5572"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346" name="Google Shape;3346;p78"/>
          <p:cNvGrpSpPr/>
          <p:nvPr/>
        </p:nvGrpSpPr>
        <p:grpSpPr>
          <a:xfrm>
            <a:off x="5878556" y="3539558"/>
            <a:ext cx="342580" cy="337915"/>
            <a:chOff x="2084100" y="4400250"/>
            <a:chExt cx="486550" cy="479925"/>
          </a:xfrm>
        </p:grpSpPr>
        <p:sp>
          <p:nvSpPr>
            <p:cNvPr id="3347" name="Google Shape;3347;p78"/>
            <p:cNvSpPr/>
            <p:nvPr/>
          </p:nvSpPr>
          <p:spPr>
            <a:xfrm>
              <a:off x="2084100" y="4652250"/>
              <a:ext cx="105325" cy="90050"/>
            </a:xfrm>
            <a:custGeom>
              <a:rect b="b" l="l" r="r" t="t"/>
              <a:pathLst>
                <a:path extrusionOk="0" h="3602" w="4213">
                  <a:moveTo>
                    <a:pt x="2260" y="1"/>
                  </a:moveTo>
                  <a:cubicBezTo>
                    <a:pt x="2109" y="1"/>
                    <a:pt x="1966" y="60"/>
                    <a:pt x="1858" y="168"/>
                  </a:cubicBezTo>
                  <a:lnTo>
                    <a:pt x="259" y="1764"/>
                  </a:lnTo>
                  <a:cubicBezTo>
                    <a:pt x="0" y="2023"/>
                    <a:pt x="54" y="2457"/>
                    <a:pt x="367" y="2647"/>
                  </a:cubicBezTo>
                  <a:lnTo>
                    <a:pt x="1957" y="3601"/>
                  </a:lnTo>
                  <a:cubicBezTo>
                    <a:pt x="2078" y="3228"/>
                    <a:pt x="2274" y="2885"/>
                    <a:pt x="2533" y="2592"/>
                  </a:cubicBezTo>
                  <a:lnTo>
                    <a:pt x="4213" y="274"/>
                  </a:lnTo>
                  <a:lnTo>
                    <a:pt x="2337" y="6"/>
                  </a:lnTo>
                  <a:cubicBezTo>
                    <a:pt x="2311" y="2"/>
                    <a:pt x="2285" y="1"/>
                    <a:pt x="226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48" name="Google Shape;3348;p78"/>
            <p:cNvSpPr/>
            <p:nvPr/>
          </p:nvSpPr>
          <p:spPr>
            <a:xfrm>
              <a:off x="2372575" y="4644175"/>
              <a:ext cx="175875" cy="226275"/>
            </a:xfrm>
            <a:custGeom>
              <a:rect b="b" l="l" r="r" t="t"/>
              <a:pathLst>
                <a:path extrusionOk="0" h="9051" w="7035">
                  <a:moveTo>
                    <a:pt x="4469" y="1"/>
                  </a:moveTo>
                  <a:cubicBezTo>
                    <a:pt x="3981" y="467"/>
                    <a:pt x="3466" y="901"/>
                    <a:pt x="2927" y="1304"/>
                  </a:cubicBezTo>
                  <a:lnTo>
                    <a:pt x="0" y="3436"/>
                  </a:lnTo>
                  <a:lnTo>
                    <a:pt x="3406" y="8787"/>
                  </a:lnTo>
                  <a:cubicBezTo>
                    <a:pt x="3514" y="8960"/>
                    <a:pt x="3697" y="9050"/>
                    <a:pt x="3882" y="9050"/>
                  </a:cubicBezTo>
                  <a:cubicBezTo>
                    <a:pt x="4025" y="9050"/>
                    <a:pt x="4170" y="8996"/>
                    <a:pt x="4282" y="8884"/>
                  </a:cubicBezTo>
                  <a:cubicBezTo>
                    <a:pt x="5818" y="7348"/>
                    <a:pt x="5990" y="7173"/>
                    <a:pt x="6821" y="6345"/>
                  </a:cubicBezTo>
                  <a:cubicBezTo>
                    <a:pt x="7034" y="6125"/>
                    <a:pt x="7031" y="5773"/>
                    <a:pt x="6812" y="5553"/>
                  </a:cubicBezTo>
                  <a:cubicBezTo>
                    <a:pt x="6702" y="5444"/>
                    <a:pt x="6558" y="5389"/>
                    <a:pt x="6413" y="5389"/>
                  </a:cubicBezTo>
                  <a:cubicBezTo>
                    <a:pt x="6272" y="5389"/>
                    <a:pt x="6130" y="5441"/>
                    <a:pt x="6020" y="5547"/>
                  </a:cubicBezTo>
                  <a:lnTo>
                    <a:pt x="5800" y="5767"/>
                  </a:lnTo>
                  <a:lnTo>
                    <a:pt x="5201" y="3174"/>
                  </a:lnTo>
                  <a:lnTo>
                    <a:pt x="5920" y="2455"/>
                  </a:lnTo>
                  <a:cubicBezTo>
                    <a:pt x="6134" y="2232"/>
                    <a:pt x="6131" y="1880"/>
                    <a:pt x="5914" y="1663"/>
                  </a:cubicBezTo>
                  <a:cubicBezTo>
                    <a:pt x="5804" y="1551"/>
                    <a:pt x="5660" y="1496"/>
                    <a:pt x="5515" y="1496"/>
                  </a:cubicBezTo>
                  <a:cubicBezTo>
                    <a:pt x="5374" y="1496"/>
                    <a:pt x="5232" y="1548"/>
                    <a:pt x="5122" y="1654"/>
                  </a:cubicBezTo>
                  <a:lnTo>
                    <a:pt x="4903" y="1877"/>
                  </a:lnTo>
                  <a:lnTo>
                    <a:pt x="446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49" name="Google Shape;3349;p78"/>
            <p:cNvSpPr/>
            <p:nvPr/>
          </p:nvSpPr>
          <p:spPr>
            <a:xfrm>
              <a:off x="2093950" y="4419400"/>
              <a:ext cx="228500" cy="174750"/>
            </a:xfrm>
            <a:custGeom>
              <a:rect b="b" l="l" r="r" t="t"/>
              <a:pathLst>
                <a:path extrusionOk="0" h="6990" w="9140">
                  <a:moveTo>
                    <a:pt x="3194" y="1"/>
                  </a:moveTo>
                  <a:cubicBezTo>
                    <a:pt x="3049" y="1"/>
                    <a:pt x="2905" y="56"/>
                    <a:pt x="2795" y="166"/>
                  </a:cubicBezTo>
                  <a:lnTo>
                    <a:pt x="257" y="2704"/>
                  </a:lnTo>
                  <a:cubicBezTo>
                    <a:pt x="1" y="2960"/>
                    <a:pt x="46" y="3385"/>
                    <a:pt x="350" y="3580"/>
                  </a:cubicBezTo>
                  <a:lnTo>
                    <a:pt x="5707" y="6989"/>
                  </a:lnTo>
                  <a:lnTo>
                    <a:pt x="7824" y="4071"/>
                  </a:lnTo>
                  <a:cubicBezTo>
                    <a:pt x="8230" y="3526"/>
                    <a:pt x="8670" y="3008"/>
                    <a:pt x="9140" y="2517"/>
                  </a:cubicBezTo>
                  <a:lnTo>
                    <a:pt x="7264" y="2084"/>
                  </a:lnTo>
                  <a:lnTo>
                    <a:pt x="7484" y="1864"/>
                  </a:lnTo>
                  <a:cubicBezTo>
                    <a:pt x="7697" y="1641"/>
                    <a:pt x="7694" y="1289"/>
                    <a:pt x="7478" y="1072"/>
                  </a:cubicBezTo>
                  <a:cubicBezTo>
                    <a:pt x="7368" y="961"/>
                    <a:pt x="7223" y="905"/>
                    <a:pt x="7078" y="905"/>
                  </a:cubicBezTo>
                  <a:cubicBezTo>
                    <a:pt x="6937" y="905"/>
                    <a:pt x="6795" y="958"/>
                    <a:pt x="6686" y="1063"/>
                  </a:cubicBezTo>
                  <a:lnTo>
                    <a:pt x="5966" y="1786"/>
                  </a:lnTo>
                  <a:lnTo>
                    <a:pt x="3370" y="1186"/>
                  </a:lnTo>
                  <a:lnTo>
                    <a:pt x="3593" y="964"/>
                  </a:lnTo>
                  <a:cubicBezTo>
                    <a:pt x="3813" y="744"/>
                    <a:pt x="3813" y="385"/>
                    <a:pt x="3593" y="166"/>
                  </a:cubicBezTo>
                  <a:cubicBezTo>
                    <a:pt x="3483" y="56"/>
                    <a:pt x="3339" y="1"/>
                    <a:pt x="319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50" name="Google Shape;3350;p78"/>
            <p:cNvSpPr/>
            <p:nvPr/>
          </p:nvSpPr>
          <p:spPr>
            <a:xfrm>
              <a:off x="2224425" y="4777500"/>
              <a:ext cx="90425" cy="102675"/>
            </a:xfrm>
            <a:custGeom>
              <a:rect b="b" l="l" r="r" t="t"/>
              <a:pathLst>
                <a:path extrusionOk="0" h="4107" w="3617">
                  <a:moveTo>
                    <a:pt x="3324" y="0"/>
                  </a:moveTo>
                  <a:lnTo>
                    <a:pt x="846" y="1804"/>
                  </a:lnTo>
                  <a:cubicBezTo>
                    <a:pt x="638" y="1994"/>
                    <a:pt x="340" y="2144"/>
                    <a:pt x="0" y="2250"/>
                  </a:cubicBezTo>
                  <a:lnTo>
                    <a:pt x="949" y="3831"/>
                  </a:lnTo>
                  <a:cubicBezTo>
                    <a:pt x="1057" y="4011"/>
                    <a:pt x="1245" y="4106"/>
                    <a:pt x="1435" y="4106"/>
                  </a:cubicBezTo>
                  <a:cubicBezTo>
                    <a:pt x="1578" y="4106"/>
                    <a:pt x="1723" y="4052"/>
                    <a:pt x="1834" y="3939"/>
                  </a:cubicBezTo>
                  <a:lnTo>
                    <a:pt x="3430" y="2343"/>
                  </a:lnTo>
                  <a:cubicBezTo>
                    <a:pt x="3556" y="2217"/>
                    <a:pt x="3617" y="2039"/>
                    <a:pt x="3589" y="1864"/>
                  </a:cubicBezTo>
                  <a:lnTo>
                    <a:pt x="3324"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51" name="Google Shape;3351;p78"/>
            <p:cNvSpPr/>
            <p:nvPr/>
          </p:nvSpPr>
          <p:spPr>
            <a:xfrm>
              <a:off x="2454100" y="4400250"/>
              <a:ext cx="116550" cy="107300"/>
            </a:xfrm>
            <a:custGeom>
              <a:rect b="b" l="l" r="r" t="t"/>
              <a:pathLst>
                <a:path extrusionOk="0" h="4292" w="4662">
                  <a:moveTo>
                    <a:pt x="2188" y="0"/>
                  </a:moveTo>
                  <a:cubicBezTo>
                    <a:pt x="1911" y="0"/>
                    <a:pt x="1630" y="51"/>
                    <a:pt x="1361" y="155"/>
                  </a:cubicBezTo>
                  <a:cubicBezTo>
                    <a:pt x="1015" y="287"/>
                    <a:pt x="675" y="432"/>
                    <a:pt x="341" y="588"/>
                  </a:cubicBezTo>
                  <a:cubicBezTo>
                    <a:pt x="0" y="1600"/>
                    <a:pt x="265" y="2717"/>
                    <a:pt x="1021" y="3470"/>
                  </a:cubicBezTo>
                  <a:cubicBezTo>
                    <a:pt x="1558" y="4004"/>
                    <a:pt x="2275" y="4291"/>
                    <a:pt x="3007" y="4291"/>
                  </a:cubicBezTo>
                  <a:cubicBezTo>
                    <a:pt x="3307" y="4291"/>
                    <a:pt x="3609" y="4243"/>
                    <a:pt x="3903" y="4145"/>
                  </a:cubicBezTo>
                  <a:cubicBezTo>
                    <a:pt x="4060" y="3813"/>
                    <a:pt x="4204" y="3473"/>
                    <a:pt x="4337" y="3130"/>
                  </a:cubicBezTo>
                  <a:cubicBezTo>
                    <a:pt x="4662" y="2281"/>
                    <a:pt x="4457" y="1320"/>
                    <a:pt x="3816" y="676"/>
                  </a:cubicBezTo>
                  <a:cubicBezTo>
                    <a:pt x="3375" y="235"/>
                    <a:pt x="2787" y="0"/>
                    <a:pt x="218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52" name="Google Shape;3352;p78"/>
            <p:cNvSpPr/>
            <p:nvPr/>
          </p:nvSpPr>
          <p:spPr>
            <a:xfrm>
              <a:off x="2152975" y="4431500"/>
              <a:ext cx="381925" cy="377725"/>
            </a:xfrm>
            <a:custGeom>
              <a:rect b="b" l="l" r="r" t="t"/>
              <a:pathLst>
                <a:path extrusionOk="0" h="15109" w="15277">
                  <a:moveTo>
                    <a:pt x="11062" y="3658"/>
                  </a:moveTo>
                  <a:cubicBezTo>
                    <a:pt x="11207" y="3658"/>
                    <a:pt x="11353" y="3714"/>
                    <a:pt x="11464" y="3825"/>
                  </a:cubicBezTo>
                  <a:cubicBezTo>
                    <a:pt x="11681" y="4042"/>
                    <a:pt x="11684" y="4394"/>
                    <a:pt x="11470" y="4617"/>
                  </a:cubicBezTo>
                  <a:lnTo>
                    <a:pt x="9076" y="7011"/>
                  </a:lnTo>
                  <a:cubicBezTo>
                    <a:pt x="8965" y="7122"/>
                    <a:pt x="8820" y="7178"/>
                    <a:pt x="8675" y="7178"/>
                  </a:cubicBezTo>
                  <a:cubicBezTo>
                    <a:pt x="8530" y="7178"/>
                    <a:pt x="8385" y="7122"/>
                    <a:pt x="8275" y="7011"/>
                  </a:cubicBezTo>
                  <a:cubicBezTo>
                    <a:pt x="8055" y="6791"/>
                    <a:pt x="8055" y="6433"/>
                    <a:pt x="8275" y="6213"/>
                  </a:cubicBezTo>
                  <a:lnTo>
                    <a:pt x="10672" y="3816"/>
                  </a:lnTo>
                  <a:cubicBezTo>
                    <a:pt x="10781" y="3711"/>
                    <a:pt x="10921" y="3658"/>
                    <a:pt x="11062" y="3658"/>
                  </a:cubicBezTo>
                  <a:close/>
                  <a:moveTo>
                    <a:pt x="11136" y="1"/>
                  </a:moveTo>
                  <a:lnTo>
                    <a:pt x="11136" y="1"/>
                  </a:lnTo>
                  <a:cubicBezTo>
                    <a:pt x="9278" y="1079"/>
                    <a:pt x="7658" y="2524"/>
                    <a:pt x="6378" y="4253"/>
                  </a:cubicBezTo>
                  <a:lnTo>
                    <a:pt x="624" y="12169"/>
                  </a:lnTo>
                  <a:cubicBezTo>
                    <a:pt x="0" y="12877"/>
                    <a:pt x="15" y="13979"/>
                    <a:pt x="660" y="14623"/>
                  </a:cubicBezTo>
                  <a:cubicBezTo>
                    <a:pt x="992" y="14957"/>
                    <a:pt x="1464" y="15108"/>
                    <a:pt x="1921" y="15108"/>
                  </a:cubicBezTo>
                  <a:cubicBezTo>
                    <a:pt x="2351" y="15108"/>
                    <a:pt x="2767" y="14974"/>
                    <a:pt x="3039" y="14732"/>
                  </a:cubicBezTo>
                  <a:lnTo>
                    <a:pt x="11037" y="8905"/>
                  </a:lnTo>
                  <a:cubicBezTo>
                    <a:pt x="12759" y="7628"/>
                    <a:pt x="14201" y="6014"/>
                    <a:pt x="15276" y="4162"/>
                  </a:cubicBezTo>
                  <a:lnTo>
                    <a:pt x="15276" y="4162"/>
                  </a:lnTo>
                  <a:cubicBezTo>
                    <a:pt x="15201" y="4166"/>
                    <a:pt x="15126" y="4168"/>
                    <a:pt x="15052" y="4168"/>
                  </a:cubicBezTo>
                  <a:cubicBezTo>
                    <a:pt x="13942" y="4168"/>
                    <a:pt x="12979" y="3729"/>
                    <a:pt x="12265" y="3018"/>
                  </a:cubicBezTo>
                  <a:cubicBezTo>
                    <a:pt x="11446" y="2199"/>
                    <a:pt x="11076" y="1091"/>
                    <a:pt x="1113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353" name="Google Shape;3353;p78"/>
          <p:cNvGrpSpPr/>
          <p:nvPr/>
        </p:nvGrpSpPr>
        <p:grpSpPr>
          <a:xfrm>
            <a:off x="6744555" y="3538881"/>
            <a:ext cx="275057" cy="339271"/>
            <a:chOff x="3330525" y="4399275"/>
            <a:chExt cx="390650" cy="481850"/>
          </a:xfrm>
        </p:grpSpPr>
        <p:sp>
          <p:nvSpPr>
            <p:cNvPr id="3354" name="Google Shape;3354;p78"/>
            <p:cNvSpPr/>
            <p:nvPr/>
          </p:nvSpPr>
          <p:spPr>
            <a:xfrm>
              <a:off x="3543950" y="4648550"/>
              <a:ext cx="78450" cy="95775"/>
            </a:xfrm>
            <a:custGeom>
              <a:rect b="b" l="l" r="r" t="t"/>
              <a:pathLst>
                <a:path extrusionOk="0" h="3831" w="3138">
                  <a:moveTo>
                    <a:pt x="2677" y="0"/>
                  </a:moveTo>
                  <a:cubicBezTo>
                    <a:pt x="2298" y="356"/>
                    <a:pt x="1861" y="648"/>
                    <a:pt x="1388" y="858"/>
                  </a:cubicBezTo>
                  <a:lnTo>
                    <a:pt x="0" y="2948"/>
                  </a:lnTo>
                  <a:lnTo>
                    <a:pt x="880" y="3831"/>
                  </a:lnTo>
                  <a:lnTo>
                    <a:pt x="3138" y="443"/>
                  </a:lnTo>
                  <a:lnTo>
                    <a:pt x="267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55" name="Google Shape;3355;p78"/>
            <p:cNvSpPr/>
            <p:nvPr/>
          </p:nvSpPr>
          <p:spPr>
            <a:xfrm>
              <a:off x="3427250" y="4456050"/>
              <a:ext cx="197650" cy="197175"/>
            </a:xfrm>
            <a:custGeom>
              <a:rect b="b" l="l" r="r" t="t"/>
              <a:pathLst>
                <a:path extrusionOk="0" h="7887" w="7906">
                  <a:moveTo>
                    <a:pt x="7520" y="0"/>
                  </a:moveTo>
                  <a:cubicBezTo>
                    <a:pt x="6863" y="1374"/>
                    <a:pt x="5475" y="2247"/>
                    <a:pt x="3952" y="2247"/>
                  </a:cubicBezTo>
                  <a:lnTo>
                    <a:pt x="1" y="2247"/>
                  </a:lnTo>
                  <a:lnTo>
                    <a:pt x="1" y="3942"/>
                  </a:lnTo>
                  <a:cubicBezTo>
                    <a:pt x="1" y="5698"/>
                    <a:pt x="1154" y="7137"/>
                    <a:pt x="2587" y="7643"/>
                  </a:cubicBezTo>
                  <a:lnTo>
                    <a:pt x="2597" y="7643"/>
                  </a:lnTo>
                  <a:cubicBezTo>
                    <a:pt x="3006" y="7806"/>
                    <a:pt x="3480" y="7887"/>
                    <a:pt x="3953" y="7887"/>
                  </a:cubicBezTo>
                  <a:cubicBezTo>
                    <a:pt x="4426" y="7887"/>
                    <a:pt x="4899" y="7806"/>
                    <a:pt x="5307" y="7643"/>
                  </a:cubicBezTo>
                  <a:lnTo>
                    <a:pt x="5319" y="7643"/>
                  </a:lnTo>
                  <a:cubicBezTo>
                    <a:pt x="6451" y="7306"/>
                    <a:pt x="7905" y="5848"/>
                    <a:pt x="7905" y="3942"/>
                  </a:cubicBezTo>
                  <a:lnTo>
                    <a:pt x="7905" y="1684"/>
                  </a:lnTo>
                  <a:cubicBezTo>
                    <a:pt x="7905" y="1100"/>
                    <a:pt x="7776" y="524"/>
                    <a:pt x="752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56" name="Google Shape;3356;p78"/>
            <p:cNvSpPr/>
            <p:nvPr/>
          </p:nvSpPr>
          <p:spPr>
            <a:xfrm>
              <a:off x="3428150" y="4399275"/>
              <a:ext cx="166925" cy="84725"/>
            </a:xfrm>
            <a:custGeom>
              <a:rect b="b" l="l" r="r" t="t"/>
              <a:pathLst>
                <a:path extrusionOk="0" h="3389" w="6677">
                  <a:moveTo>
                    <a:pt x="3921" y="1"/>
                  </a:moveTo>
                  <a:cubicBezTo>
                    <a:pt x="3917" y="1"/>
                    <a:pt x="3913" y="1"/>
                    <a:pt x="3910" y="1"/>
                  </a:cubicBezTo>
                  <a:cubicBezTo>
                    <a:pt x="1946" y="4"/>
                    <a:pt x="284" y="1446"/>
                    <a:pt x="1" y="3389"/>
                  </a:cubicBezTo>
                  <a:lnTo>
                    <a:pt x="3910" y="3389"/>
                  </a:lnTo>
                  <a:cubicBezTo>
                    <a:pt x="5247" y="3389"/>
                    <a:pt x="6403" y="2452"/>
                    <a:pt x="6677" y="1142"/>
                  </a:cubicBezTo>
                  <a:cubicBezTo>
                    <a:pt x="5945" y="410"/>
                    <a:pt x="4953" y="1"/>
                    <a:pt x="3921"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57" name="Google Shape;3357;p78"/>
            <p:cNvSpPr/>
            <p:nvPr/>
          </p:nvSpPr>
          <p:spPr>
            <a:xfrm>
              <a:off x="3330525" y="4674000"/>
              <a:ext cx="181225" cy="207125"/>
            </a:xfrm>
            <a:custGeom>
              <a:rect b="b" l="l" r="r" t="t"/>
              <a:pathLst>
                <a:path extrusionOk="0" h="8285" w="7249">
                  <a:moveTo>
                    <a:pt x="2972" y="0"/>
                  </a:moveTo>
                  <a:lnTo>
                    <a:pt x="1455" y="440"/>
                  </a:lnTo>
                  <a:cubicBezTo>
                    <a:pt x="542" y="744"/>
                    <a:pt x="0" y="1716"/>
                    <a:pt x="235" y="2620"/>
                  </a:cubicBezTo>
                  <a:lnTo>
                    <a:pt x="1229" y="7832"/>
                  </a:lnTo>
                  <a:cubicBezTo>
                    <a:pt x="1289" y="8091"/>
                    <a:pt x="1518" y="8278"/>
                    <a:pt x="1783" y="8284"/>
                  </a:cubicBezTo>
                  <a:cubicBezTo>
                    <a:pt x="1787" y="8284"/>
                    <a:pt x="1792" y="8285"/>
                    <a:pt x="1796" y="8285"/>
                  </a:cubicBezTo>
                  <a:cubicBezTo>
                    <a:pt x="1816" y="8285"/>
                    <a:pt x="1835" y="8279"/>
                    <a:pt x="1852" y="8272"/>
                  </a:cubicBezTo>
                  <a:cubicBezTo>
                    <a:pt x="1861" y="8284"/>
                    <a:pt x="1861" y="8284"/>
                    <a:pt x="1873" y="8284"/>
                  </a:cubicBezTo>
                  <a:lnTo>
                    <a:pt x="7248" y="8284"/>
                  </a:lnTo>
                  <a:lnTo>
                    <a:pt x="7248" y="3364"/>
                  </a:lnTo>
                  <a:lnTo>
                    <a:pt x="6514" y="4086"/>
                  </a:lnTo>
                  <a:cubicBezTo>
                    <a:pt x="6410" y="4202"/>
                    <a:pt x="6270" y="4259"/>
                    <a:pt x="6126" y="4259"/>
                  </a:cubicBezTo>
                  <a:cubicBezTo>
                    <a:pt x="5952" y="4259"/>
                    <a:pt x="5772" y="4175"/>
                    <a:pt x="5646" y="4008"/>
                  </a:cubicBezTo>
                  <a:lnTo>
                    <a:pt x="2972"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58" name="Google Shape;3358;p78"/>
            <p:cNvSpPr/>
            <p:nvPr/>
          </p:nvSpPr>
          <p:spPr>
            <a:xfrm>
              <a:off x="3540175" y="4674000"/>
              <a:ext cx="181000" cy="207100"/>
            </a:xfrm>
            <a:custGeom>
              <a:rect b="b" l="l" r="r" t="t"/>
              <a:pathLst>
                <a:path extrusionOk="0" h="8284" w="7240">
                  <a:moveTo>
                    <a:pt x="3951" y="4821"/>
                  </a:moveTo>
                  <a:cubicBezTo>
                    <a:pt x="4701" y="4821"/>
                    <a:pt x="4701" y="5950"/>
                    <a:pt x="3951" y="5950"/>
                  </a:cubicBezTo>
                  <a:lnTo>
                    <a:pt x="2822" y="5950"/>
                  </a:lnTo>
                  <a:cubicBezTo>
                    <a:pt x="2075" y="5950"/>
                    <a:pt x="2075" y="4821"/>
                    <a:pt x="2822" y="4821"/>
                  </a:cubicBezTo>
                  <a:close/>
                  <a:moveTo>
                    <a:pt x="4280" y="0"/>
                  </a:moveTo>
                  <a:lnTo>
                    <a:pt x="1603" y="4008"/>
                  </a:lnTo>
                  <a:cubicBezTo>
                    <a:pt x="1476" y="4178"/>
                    <a:pt x="1297" y="4257"/>
                    <a:pt x="1126" y="4257"/>
                  </a:cubicBezTo>
                  <a:cubicBezTo>
                    <a:pt x="977" y="4257"/>
                    <a:pt x="834" y="4197"/>
                    <a:pt x="735" y="4086"/>
                  </a:cubicBezTo>
                  <a:lnTo>
                    <a:pt x="1" y="3364"/>
                  </a:lnTo>
                  <a:lnTo>
                    <a:pt x="1" y="8284"/>
                  </a:lnTo>
                  <a:lnTo>
                    <a:pt x="5454" y="8284"/>
                  </a:lnTo>
                  <a:cubicBezTo>
                    <a:pt x="5722" y="8284"/>
                    <a:pt x="5954" y="8094"/>
                    <a:pt x="6008" y="7832"/>
                  </a:cubicBezTo>
                  <a:lnTo>
                    <a:pt x="7002" y="2653"/>
                  </a:lnTo>
                  <a:cubicBezTo>
                    <a:pt x="7240" y="1716"/>
                    <a:pt x="6707" y="744"/>
                    <a:pt x="5770" y="428"/>
                  </a:cubicBezTo>
                  <a:lnTo>
                    <a:pt x="428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59" name="Google Shape;3359;p78"/>
            <p:cNvSpPr/>
            <p:nvPr/>
          </p:nvSpPr>
          <p:spPr>
            <a:xfrm>
              <a:off x="3429975" y="4648850"/>
              <a:ext cx="78225" cy="95400"/>
            </a:xfrm>
            <a:custGeom>
              <a:rect b="b" l="l" r="r" t="t"/>
              <a:pathLst>
                <a:path extrusionOk="0" h="3816" w="3129">
                  <a:moveTo>
                    <a:pt x="452" y="0"/>
                  </a:moveTo>
                  <a:lnTo>
                    <a:pt x="0" y="440"/>
                  </a:lnTo>
                  <a:lnTo>
                    <a:pt x="2247" y="3816"/>
                  </a:lnTo>
                  <a:lnTo>
                    <a:pt x="3129" y="2936"/>
                  </a:lnTo>
                  <a:lnTo>
                    <a:pt x="1741" y="846"/>
                  </a:lnTo>
                  <a:cubicBezTo>
                    <a:pt x="1268" y="636"/>
                    <a:pt x="834" y="350"/>
                    <a:pt x="45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60" name="Google Shape;3360;p78"/>
            <p:cNvSpPr/>
            <p:nvPr/>
          </p:nvSpPr>
          <p:spPr>
            <a:xfrm>
              <a:off x="3514200" y="4681000"/>
              <a:ext cx="23150" cy="17550"/>
            </a:xfrm>
            <a:custGeom>
              <a:rect b="b" l="l" r="r" t="t"/>
              <a:pathLst>
                <a:path extrusionOk="0" h="702" w="926">
                  <a:moveTo>
                    <a:pt x="1" y="0"/>
                  </a:moveTo>
                  <a:lnTo>
                    <a:pt x="465" y="702"/>
                  </a:lnTo>
                  <a:lnTo>
                    <a:pt x="925" y="0"/>
                  </a:lnTo>
                  <a:lnTo>
                    <a:pt x="916" y="0"/>
                  </a:lnTo>
                  <a:cubicBezTo>
                    <a:pt x="769" y="12"/>
                    <a:pt x="609" y="24"/>
                    <a:pt x="465" y="24"/>
                  </a:cubicBezTo>
                  <a:cubicBezTo>
                    <a:pt x="317" y="24"/>
                    <a:pt x="157" y="12"/>
                    <a:pt x="13"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361" name="Google Shape;3361;p78"/>
          <p:cNvGrpSpPr/>
          <p:nvPr/>
        </p:nvGrpSpPr>
        <p:grpSpPr>
          <a:xfrm>
            <a:off x="7169084" y="3538890"/>
            <a:ext cx="253265" cy="339253"/>
            <a:chOff x="3938800" y="4399275"/>
            <a:chExt cx="359700" cy="481825"/>
          </a:xfrm>
        </p:grpSpPr>
        <p:sp>
          <p:nvSpPr>
            <p:cNvPr id="3362" name="Google Shape;3362;p78"/>
            <p:cNvSpPr/>
            <p:nvPr/>
          </p:nvSpPr>
          <p:spPr>
            <a:xfrm>
              <a:off x="4022650" y="4427525"/>
              <a:ext cx="166625" cy="84700"/>
            </a:xfrm>
            <a:custGeom>
              <a:rect b="b" l="l" r="r" t="t"/>
              <a:pathLst>
                <a:path extrusionOk="0" h="3388" w="6665">
                  <a:moveTo>
                    <a:pt x="3909" y="0"/>
                  </a:moveTo>
                  <a:cubicBezTo>
                    <a:pt x="1946" y="3"/>
                    <a:pt x="284" y="1446"/>
                    <a:pt x="1" y="3388"/>
                  </a:cubicBezTo>
                  <a:lnTo>
                    <a:pt x="3909" y="3388"/>
                  </a:lnTo>
                  <a:cubicBezTo>
                    <a:pt x="4807" y="3385"/>
                    <a:pt x="5647" y="2957"/>
                    <a:pt x="6180" y="2235"/>
                  </a:cubicBezTo>
                  <a:cubicBezTo>
                    <a:pt x="6421" y="1909"/>
                    <a:pt x="6589" y="1530"/>
                    <a:pt x="6665" y="1129"/>
                  </a:cubicBezTo>
                  <a:cubicBezTo>
                    <a:pt x="6135" y="602"/>
                    <a:pt x="5463" y="241"/>
                    <a:pt x="4734" y="91"/>
                  </a:cubicBezTo>
                  <a:cubicBezTo>
                    <a:pt x="4463" y="30"/>
                    <a:pt x="4186" y="0"/>
                    <a:pt x="3909"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63" name="Google Shape;3363;p78"/>
            <p:cNvSpPr/>
            <p:nvPr/>
          </p:nvSpPr>
          <p:spPr>
            <a:xfrm>
              <a:off x="4021450" y="4484275"/>
              <a:ext cx="197650" cy="199225"/>
            </a:xfrm>
            <a:custGeom>
              <a:rect b="b" l="l" r="r" t="t"/>
              <a:pathLst>
                <a:path extrusionOk="0" h="7969" w="7906">
                  <a:moveTo>
                    <a:pt x="7526" y="1"/>
                  </a:moveTo>
                  <a:cubicBezTo>
                    <a:pt x="7420" y="223"/>
                    <a:pt x="7291" y="434"/>
                    <a:pt x="7140" y="633"/>
                  </a:cubicBezTo>
                  <a:cubicBezTo>
                    <a:pt x="6396" y="1648"/>
                    <a:pt x="5216" y="2247"/>
                    <a:pt x="3957" y="2247"/>
                  </a:cubicBezTo>
                  <a:lnTo>
                    <a:pt x="4" y="2247"/>
                  </a:lnTo>
                  <a:lnTo>
                    <a:pt x="4" y="4018"/>
                  </a:lnTo>
                  <a:cubicBezTo>
                    <a:pt x="1" y="4635"/>
                    <a:pt x="148" y="5243"/>
                    <a:pt x="434" y="5788"/>
                  </a:cubicBezTo>
                  <a:lnTo>
                    <a:pt x="434" y="5800"/>
                  </a:lnTo>
                  <a:cubicBezTo>
                    <a:pt x="615" y="6159"/>
                    <a:pt x="850" y="6487"/>
                    <a:pt x="1133" y="6773"/>
                  </a:cubicBezTo>
                  <a:lnTo>
                    <a:pt x="1202" y="6839"/>
                  </a:lnTo>
                  <a:cubicBezTo>
                    <a:pt x="1967" y="7592"/>
                    <a:pt x="2962" y="7968"/>
                    <a:pt x="3958" y="7968"/>
                  </a:cubicBezTo>
                  <a:cubicBezTo>
                    <a:pt x="4959" y="7968"/>
                    <a:pt x="5959" y="7588"/>
                    <a:pt x="6725" y="6827"/>
                  </a:cubicBezTo>
                  <a:lnTo>
                    <a:pt x="6758" y="6794"/>
                  </a:lnTo>
                  <a:cubicBezTo>
                    <a:pt x="6972" y="6583"/>
                    <a:pt x="7158" y="6342"/>
                    <a:pt x="7312" y="6083"/>
                  </a:cubicBezTo>
                  <a:lnTo>
                    <a:pt x="7321" y="6083"/>
                  </a:lnTo>
                  <a:cubicBezTo>
                    <a:pt x="7703" y="5463"/>
                    <a:pt x="7905" y="4746"/>
                    <a:pt x="7902" y="4018"/>
                  </a:cubicBezTo>
                  <a:lnTo>
                    <a:pt x="7902" y="1684"/>
                  </a:lnTo>
                  <a:cubicBezTo>
                    <a:pt x="7902" y="1407"/>
                    <a:pt x="7875" y="1130"/>
                    <a:pt x="7818" y="859"/>
                  </a:cubicBezTo>
                  <a:cubicBezTo>
                    <a:pt x="7764" y="561"/>
                    <a:pt x="7664" y="272"/>
                    <a:pt x="752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64" name="Google Shape;3364;p78"/>
            <p:cNvSpPr/>
            <p:nvPr/>
          </p:nvSpPr>
          <p:spPr>
            <a:xfrm>
              <a:off x="4054050" y="4692500"/>
              <a:ext cx="132975" cy="47450"/>
            </a:xfrm>
            <a:custGeom>
              <a:rect b="b" l="l" r="r" t="t"/>
              <a:pathLst>
                <a:path extrusionOk="0" h="1898" w="5319">
                  <a:moveTo>
                    <a:pt x="5318" y="1"/>
                  </a:moveTo>
                  <a:lnTo>
                    <a:pt x="5318" y="1"/>
                  </a:lnTo>
                  <a:cubicBezTo>
                    <a:pt x="4550" y="498"/>
                    <a:pt x="3635" y="769"/>
                    <a:pt x="2653" y="769"/>
                  </a:cubicBezTo>
                  <a:cubicBezTo>
                    <a:pt x="2648" y="769"/>
                    <a:pt x="2643" y="769"/>
                    <a:pt x="2637" y="769"/>
                  </a:cubicBezTo>
                  <a:cubicBezTo>
                    <a:pt x="1703" y="769"/>
                    <a:pt x="791" y="507"/>
                    <a:pt x="0" y="13"/>
                  </a:cubicBezTo>
                  <a:lnTo>
                    <a:pt x="0" y="13"/>
                  </a:lnTo>
                  <a:cubicBezTo>
                    <a:pt x="82" y="272"/>
                    <a:pt x="202" y="516"/>
                    <a:pt x="362" y="736"/>
                  </a:cubicBezTo>
                  <a:cubicBezTo>
                    <a:pt x="898" y="1464"/>
                    <a:pt x="1747" y="1895"/>
                    <a:pt x="2653" y="1898"/>
                  </a:cubicBezTo>
                  <a:cubicBezTo>
                    <a:pt x="2660" y="1898"/>
                    <a:pt x="2667" y="1898"/>
                    <a:pt x="2674" y="1898"/>
                  </a:cubicBezTo>
                  <a:cubicBezTo>
                    <a:pt x="3870" y="1898"/>
                    <a:pt x="4935" y="1135"/>
                    <a:pt x="531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65" name="Google Shape;3365;p78"/>
            <p:cNvSpPr/>
            <p:nvPr/>
          </p:nvSpPr>
          <p:spPr>
            <a:xfrm>
              <a:off x="4163275" y="4399275"/>
              <a:ext cx="84275" cy="84200"/>
            </a:xfrm>
            <a:custGeom>
              <a:rect b="b" l="l" r="r" t="t"/>
              <a:pathLst>
                <a:path extrusionOk="0" h="3368" w="3371">
                  <a:moveTo>
                    <a:pt x="1090" y="1"/>
                  </a:moveTo>
                  <a:cubicBezTo>
                    <a:pt x="707" y="1"/>
                    <a:pt x="330" y="106"/>
                    <a:pt x="1" y="305"/>
                  </a:cubicBezTo>
                  <a:cubicBezTo>
                    <a:pt x="338" y="420"/>
                    <a:pt x="660" y="573"/>
                    <a:pt x="961" y="769"/>
                  </a:cubicBezTo>
                  <a:lnTo>
                    <a:pt x="961" y="781"/>
                  </a:lnTo>
                  <a:cubicBezTo>
                    <a:pt x="1443" y="1070"/>
                    <a:pt x="1874" y="1446"/>
                    <a:pt x="2226" y="1886"/>
                  </a:cubicBezTo>
                  <a:cubicBezTo>
                    <a:pt x="2587" y="2329"/>
                    <a:pt x="2871" y="2829"/>
                    <a:pt x="3060" y="3368"/>
                  </a:cubicBezTo>
                  <a:cubicBezTo>
                    <a:pt x="3262" y="3033"/>
                    <a:pt x="3370" y="2651"/>
                    <a:pt x="3364" y="2259"/>
                  </a:cubicBezTo>
                  <a:cubicBezTo>
                    <a:pt x="3361" y="1236"/>
                    <a:pt x="2672" y="341"/>
                    <a:pt x="1684" y="79"/>
                  </a:cubicBezTo>
                  <a:cubicBezTo>
                    <a:pt x="1615" y="58"/>
                    <a:pt x="1543" y="46"/>
                    <a:pt x="1467" y="46"/>
                  </a:cubicBezTo>
                  <a:cubicBezTo>
                    <a:pt x="1344" y="34"/>
                    <a:pt x="1232" y="1"/>
                    <a:pt x="1106" y="1"/>
                  </a:cubicBezTo>
                  <a:cubicBezTo>
                    <a:pt x="1101" y="1"/>
                    <a:pt x="1095" y="1"/>
                    <a:pt x="1090"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66" name="Google Shape;3366;p78"/>
            <p:cNvSpPr/>
            <p:nvPr/>
          </p:nvSpPr>
          <p:spPr>
            <a:xfrm>
              <a:off x="3938800" y="4692800"/>
              <a:ext cx="359700" cy="188300"/>
            </a:xfrm>
            <a:custGeom>
              <a:rect b="b" l="l" r="r" t="t"/>
              <a:pathLst>
                <a:path extrusionOk="0" h="7532" w="14388">
                  <a:moveTo>
                    <a:pt x="11160" y="4144"/>
                  </a:moveTo>
                  <a:cubicBezTo>
                    <a:pt x="11470" y="4144"/>
                    <a:pt x="11723" y="4397"/>
                    <a:pt x="11723" y="4710"/>
                  </a:cubicBezTo>
                  <a:cubicBezTo>
                    <a:pt x="11723" y="5021"/>
                    <a:pt x="11470" y="5274"/>
                    <a:pt x="11160" y="5274"/>
                  </a:cubicBezTo>
                  <a:lnTo>
                    <a:pt x="10031" y="5274"/>
                  </a:lnTo>
                  <a:cubicBezTo>
                    <a:pt x="9718" y="5274"/>
                    <a:pt x="9465" y="5021"/>
                    <a:pt x="9465" y="4710"/>
                  </a:cubicBezTo>
                  <a:cubicBezTo>
                    <a:pt x="9465" y="4397"/>
                    <a:pt x="9718" y="4144"/>
                    <a:pt x="10031" y="4144"/>
                  </a:cubicBezTo>
                  <a:close/>
                  <a:moveTo>
                    <a:pt x="3379" y="1"/>
                  </a:moveTo>
                  <a:lnTo>
                    <a:pt x="2385" y="248"/>
                  </a:lnTo>
                  <a:cubicBezTo>
                    <a:pt x="922" y="615"/>
                    <a:pt x="0" y="2067"/>
                    <a:pt x="295" y="3545"/>
                  </a:cubicBezTo>
                  <a:lnTo>
                    <a:pt x="1006" y="7080"/>
                  </a:lnTo>
                  <a:cubicBezTo>
                    <a:pt x="1060" y="7342"/>
                    <a:pt x="1292" y="7532"/>
                    <a:pt x="1560" y="7532"/>
                  </a:cubicBezTo>
                  <a:lnTo>
                    <a:pt x="12831" y="7532"/>
                  </a:lnTo>
                  <a:cubicBezTo>
                    <a:pt x="12833" y="7532"/>
                    <a:pt x="12835" y="7532"/>
                    <a:pt x="12837" y="7532"/>
                  </a:cubicBezTo>
                  <a:cubicBezTo>
                    <a:pt x="13103" y="7532"/>
                    <a:pt x="13331" y="7343"/>
                    <a:pt x="13382" y="7080"/>
                  </a:cubicBezTo>
                  <a:lnTo>
                    <a:pt x="14096" y="3545"/>
                  </a:lnTo>
                  <a:cubicBezTo>
                    <a:pt x="14388" y="2070"/>
                    <a:pt x="13476" y="621"/>
                    <a:pt x="12018" y="248"/>
                  </a:cubicBezTo>
                  <a:lnTo>
                    <a:pt x="11046" y="13"/>
                  </a:lnTo>
                  <a:cubicBezTo>
                    <a:pt x="10678" y="1506"/>
                    <a:pt x="9474" y="2648"/>
                    <a:pt x="7965" y="2943"/>
                  </a:cubicBezTo>
                  <a:cubicBezTo>
                    <a:pt x="7714" y="2991"/>
                    <a:pt x="7463" y="3015"/>
                    <a:pt x="7214" y="3015"/>
                  </a:cubicBezTo>
                  <a:cubicBezTo>
                    <a:pt x="5960" y="3015"/>
                    <a:pt x="4762" y="2417"/>
                    <a:pt x="4011" y="1377"/>
                  </a:cubicBezTo>
                  <a:cubicBezTo>
                    <a:pt x="3707" y="967"/>
                    <a:pt x="3493" y="498"/>
                    <a:pt x="337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367" name="Google Shape;3367;p78"/>
          <p:cNvGrpSpPr/>
          <p:nvPr/>
        </p:nvGrpSpPr>
        <p:grpSpPr>
          <a:xfrm>
            <a:off x="7639862" y="3538890"/>
            <a:ext cx="159039" cy="339253"/>
            <a:chOff x="4584850" y="4399275"/>
            <a:chExt cx="225875" cy="481825"/>
          </a:xfrm>
        </p:grpSpPr>
        <p:sp>
          <p:nvSpPr>
            <p:cNvPr id="3368" name="Google Shape;3368;p78"/>
            <p:cNvSpPr/>
            <p:nvPr/>
          </p:nvSpPr>
          <p:spPr>
            <a:xfrm>
              <a:off x="4655400" y="4399275"/>
              <a:ext cx="84700" cy="84725"/>
            </a:xfrm>
            <a:custGeom>
              <a:rect b="b" l="l" r="r" t="t"/>
              <a:pathLst>
                <a:path extrusionOk="0" h="3389" w="3388">
                  <a:moveTo>
                    <a:pt x="1696" y="1"/>
                  </a:moveTo>
                  <a:cubicBezTo>
                    <a:pt x="759" y="1"/>
                    <a:pt x="0" y="760"/>
                    <a:pt x="0" y="1696"/>
                  </a:cubicBezTo>
                  <a:cubicBezTo>
                    <a:pt x="0" y="2630"/>
                    <a:pt x="759" y="3389"/>
                    <a:pt x="1696" y="3389"/>
                  </a:cubicBezTo>
                  <a:cubicBezTo>
                    <a:pt x="2629" y="3389"/>
                    <a:pt x="3388" y="2630"/>
                    <a:pt x="3388" y="1696"/>
                  </a:cubicBezTo>
                  <a:cubicBezTo>
                    <a:pt x="3388" y="760"/>
                    <a:pt x="2629" y="1"/>
                    <a:pt x="169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69" name="Google Shape;3369;p78"/>
            <p:cNvSpPr/>
            <p:nvPr/>
          </p:nvSpPr>
          <p:spPr>
            <a:xfrm>
              <a:off x="4584850" y="4512200"/>
              <a:ext cx="225875" cy="368900"/>
            </a:xfrm>
            <a:custGeom>
              <a:rect b="b" l="l" r="r" t="t"/>
              <a:pathLst>
                <a:path extrusionOk="0" h="14756" w="9035">
                  <a:moveTo>
                    <a:pt x="2259" y="1"/>
                  </a:moveTo>
                  <a:cubicBezTo>
                    <a:pt x="1013" y="1"/>
                    <a:pt x="1" y="1052"/>
                    <a:pt x="1" y="2298"/>
                  </a:cubicBezTo>
                  <a:lnTo>
                    <a:pt x="1" y="5686"/>
                  </a:lnTo>
                  <a:cubicBezTo>
                    <a:pt x="1" y="6280"/>
                    <a:pt x="414" y="6792"/>
                    <a:pt x="1106" y="6792"/>
                  </a:cubicBezTo>
                  <a:cubicBezTo>
                    <a:pt x="1284" y="6792"/>
                    <a:pt x="1480" y="6758"/>
                    <a:pt x="1693" y="6683"/>
                  </a:cubicBezTo>
                  <a:lnTo>
                    <a:pt x="1693" y="13627"/>
                  </a:lnTo>
                  <a:cubicBezTo>
                    <a:pt x="1693" y="14250"/>
                    <a:pt x="2199" y="14756"/>
                    <a:pt x="2822" y="14756"/>
                  </a:cubicBezTo>
                  <a:cubicBezTo>
                    <a:pt x="3446" y="14756"/>
                    <a:pt x="3952" y="14250"/>
                    <a:pt x="3952" y="13627"/>
                  </a:cubicBezTo>
                  <a:lnTo>
                    <a:pt x="3952" y="9637"/>
                  </a:lnTo>
                  <a:cubicBezTo>
                    <a:pt x="3952" y="9324"/>
                    <a:pt x="4204" y="9074"/>
                    <a:pt x="4518" y="9074"/>
                  </a:cubicBezTo>
                  <a:cubicBezTo>
                    <a:pt x="4828" y="9074"/>
                    <a:pt x="5081" y="9324"/>
                    <a:pt x="5081" y="9637"/>
                  </a:cubicBezTo>
                  <a:lnTo>
                    <a:pt x="5081" y="13627"/>
                  </a:lnTo>
                  <a:cubicBezTo>
                    <a:pt x="5081" y="14250"/>
                    <a:pt x="5587" y="14756"/>
                    <a:pt x="6210" y="14756"/>
                  </a:cubicBezTo>
                  <a:cubicBezTo>
                    <a:pt x="6833" y="14756"/>
                    <a:pt x="7339" y="14250"/>
                    <a:pt x="7339" y="13627"/>
                  </a:cubicBezTo>
                  <a:lnTo>
                    <a:pt x="7339" y="6683"/>
                  </a:lnTo>
                  <a:cubicBezTo>
                    <a:pt x="7552" y="6758"/>
                    <a:pt x="7749" y="6792"/>
                    <a:pt x="7927" y="6792"/>
                  </a:cubicBezTo>
                  <a:cubicBezTo>
                    <a:pt x="8619" y="6792"/>
                    <a:pt x="9035" y="6280"/>
                    <a:pt x="9035" y="5686"/>
                  </a:cubicBezTo>
                  <a:lnTo>
                    <a:pt x="9035" y="2298"/>
                  </a:lnTo>
                  <a:cubicBezTo>
                    <a:pt x="9035" y="1052"/>
                    <a:pt x="8020" y="1"/>
                    <a:pt x="677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370" name="Google Shape;3370;p78"/>
          <p:cNvGrpSpPr/>
          <p:nvPr/>
        </p:nvGrpSpPr>
        <p:grpSpPr>
          <a:xfrm>
            <a:off x="6712457" y="3166412"/>
            <a:ext cx="339253" cy="258369"/>
            <a:chOff x="3271200" y="3863875"/>
            <a:chExt cx="481825" cy="366950"/>
          </a:xfrm>
        </p:grpSpPr>
        <p:sp>
          <p:nvSpPr>
            <p:cNvPr id="3371" name="Google Shape;3371;p78"/>
            <p:cNvSpPr/>
            <p:nvPr/>
          </p:nvSpPr>
          <p:spPr>
            <a:xfrm>
              <a:off x="3271200" y="3920350"/>
              <a:ext cx="283225" cy="310475"/>
            </a:xfrm>
            <a:custGeom>
              <a:rect b="b" l="l" r="r" t="t"/>
              <a:pathLst>
                <a:path extrusionOk="0" h="12419" w="11329">
                  <a:moveTo>
                    <a:pt x="1693" y="0"/>
                  </a:moveTo>
                  <a:cubicBezTo>
                    <a:pt x="756" y="0"/>
                    <a:pt x="0" y="756"/>
                    <a:pt x="0" y="1693"/>
                  </a:cubicBezTo>
                  <a:lnTo>
                    <a:pt x="0" y="8468"/>
                  </a:lnTo>
                  <a:cubicBezTo>
                    <a:pt x="0" y="9405"/>
                    <a:pt x="756" y="10160"/>
                    <a:pt x="1693" y="10163"/>
                  </a:cubicBezTo>
                  <a:lnTo>
                    <a:pt x="2861" y="10163"/>
                  </a:lnTo>
                  <a:cubicBezTo>
                    <a:pt x="2861" y="11410"/>
                    <a:pt x="3870" y="12419"/>
                    <a:pt x="5120" y="12419"/>
                  </a:cubicBezTo>
                  <a:cubicBezTo>
                    <a:pt x="6366" y="12419"/>
                    <a:pt x="7378" y="11410"/>
                    <a:pt x="7378" y="10163"/>
                  </a:cubicBezTo>
                  <a:lnTo>
                    <a:pt x="9070" y="10163"/>
                  </a:lnTo>
                  <a:lnTo>
                    <a:pt x="9070" y="6679"/>
                  </a:lnTo>
                  <a:cubicBezTo>
                    <a:pt x="9070" y="6356"/>
                    <a:pt x="9350" y="6116"/>
                    <a:pt x="9645" y="6116"/>
                  </a:cubicBezTo>
                  <a:cubicBezTo>
                    <a:pt x="9705" y="6116"/>
                    <a:pt x="9765" y="6126"/>
                    <a:pt x="9823" y="6146"/>
                  </a:cubicBezTo>
                  <a:cubicBezTo>
                    <a:pt x="9938" y="6187"/>
                    <a:pt x="10055" y="6206"/>
                    <a:pt x="10172" y="6206"/>
                  </a:cubicBezTo>
                  <a:cubicBezTo>
                    <a:pt x="10766" y="6206"/>
                    <a:pt x="11329" y="5708"/>
                    <a:pt x="11329" y="5080"/>
                  </a:cubicBezTo>
                  <a:cubicBezTo>
                    <a:pt x="11329" y="4453"/>
                    <a:pt x="10766" y="3954"/>
                    <a:pt x="10172" y="3954"/>
                  </a:cubicBezTo>
                  <a:cubicBezTo>
                    <a:pt x="10055" y="3954"/>
                    <a:pt x="9938" y="3974"/>
                    <a:pt x="9823" y="4014"/>
                  </a:cubicBezTo>
                  <a:cubicBezTo>
                    <a:pt x="9759" y="4037"/>
                    <a:pt x="9695" y="4048"/>
                    <a:pt x="9632" y="4048"/>
                  </a:cubicBezTo>
                  <a:cubicBezTo>
                    <a:pt x="9333" y="4048"/>
                    <a:pt x="9070" y="3805"/>
                    <a:pt x="9070" y="3484"/>
                  </a:cubicBezTo>
                  <a:lnTo>
                    <a:pt x="9070" y="0"/>
                  </a:lnTo>
                  <a:lnTo>
                    <a:pt x="6381" y="0"/>
                  </a:lnTo>
                  <a:cubicBezTo>
                    <a:pt x="5894" y="0"/>
                    <a:pt x="5635" y="576"/>
                    <a:pt x="5960" y="940"/>
                  </a:cubicBezTo>
                  <a:cubicBezTo>
                    <a:pt x="6610" y="1669"/>
                    <a:pt x="6095" y="2822"/>
                    <a:pt x="5120" y="2822"/>
                  </a:cubicBezTo>
                  <a:cubicBezTo>
                    <a:pt x="4141" y="2822"/>
                    <a:pt x="3626" y="1669"/>
                    <a:pt x="4276" y="940"/>
                  </a:cubicBezTo>
                  <a:cubicBezTo>
                    <a:pt x="4602" y="576"/>
                    <a:pt x="4343" y="0"/>
                    <a:pt x="3855"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72" name="Google Shape;3372;p78"/>
            <p:cNvSpPr/>
            <p:nvPr/>
          </p:nvSpPr>
          <p:spPr>
            <a:xfrm>
              <a:off x="3526175" y="3863875"/>
              <a:ext cx="226850" cy="310575"/>
            </a:xfrm>
            <a:custGeom>
              <a:rect b="b" l="l" r="r" t="t"/>
              <a:pathLst>
                <a:path extrusionOk="0" h="12423" w="9074">
                  <a:moveTo>
                    <a:pt x="3954" y="1"/>
                  </a:moveTo>
                  <a:cubicBezTo>
                    <a:pt x="2705" y="1"/>
                    <a:pt x="1696" y="1010"/>
                    <a:pt x="1696" y="2259"/>
                  </a:cubicBezTo>
                  <a:lnTo>
                    <a:pt x="1" y="2259"/>
                  </a:lnTo>
                  <a:lnTo>
                    <a:pt x="1" y="5081"/>
                  </a:lnTo>
                  <a:cubicBezTo>
                    <a:pt x="1247" y="5081"/>
                    <a:pt x="2259" y="6093"/>
                    <a:pt x="2259" y="7339"/>
                  </a:cubicBezTo>
                  <a:cubicBezTo>
                    <a:pt x="2259" y="8586"/>
                    <a:pt x="1247" y="9598"/>
                    <a:pt x="1" y="9598"/>
                  </a:cubicBezTo>
                  <a:lnTo>
                    <a:pt x="1" y="12422"/>
                  </a:lnTo>
                  <a:lnTo>
                    <a:pt x="7378" y="12422"/>
                  </a:lnTo>
                  <a:cubicBezTo>
                    <a:pt x="8315" y="12419"/>
                    <a:pt x="9070" y="11664"/>
                    <a:pt x="9073" y="10727"/>
                  </a:cubicBezTo>
                  <a:lnTo>
                    <a:pt x="9073" y="3952"/>
                  </a:lnTo>
                  <a:cubicBezTo>
                    <a:pt x="9070" y="3015"/>
                    <a:pt x="8315" y="2259"/>
                    <a:pt x="7378" y="2259"/>
                  </a:cubicBezTo>
                  <a:lnTo>
                    <a:pt x="6213" y="2259"/>
                  </a:lnTo>
                  <a:cubicBezTo>
                    <a:pt x="6213" y="1010"/>
                    <a:pt x="5201" y="1"/>
                    <a:pt x="395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
        <p:nvSpPr>
          <p:cNvPr id="3373" name="Google Shape;3373;p78"/>
          <p:cNvSpPr/>
          <p:nvPr/>
        </p:nvSpPr>
        <p:spPr>
          <a:xfrm>
            <a:off x="7957998" y="3538820"/>
            <a:ext cx="372275" cy="339112"/>
          </a:xfrm>
          <a:custGeom>
            <a:rect b="b" l="l" r="r" t="t"/>
            <a:pathLst>
              <a:path extrusionOk="0" h="19265" w="21149">
                <a:moveTo>
                  <a:pt x="10580" y="3417"/>
                </a:moveTo>
                <a:cubicBezTo>
                  <a:pt x="12186" y="3417"/>
                  <a:pt x="13773" y="4040"/>
                  <a:pt x="14967" y="5236"/>
                </a:cubicBezTo>
                <a:cubicBezTo>
                  <a:pt x="16933" y="7199"/>
                  <a:pt x="17352" y="10231"/>
                  <a:pt x="15997" y="12655"/>
                </a:cubicBezTo>
                <a:lnTo>
                  <a:pt x="7550" y="4209"/>
                </a:lnTo>
                <a:cubicBezTo>
                  <a:pt x="8500" y="3676"/>
                  <a:pt x="9544" y="3417"/>
                  <a:pt x="10580" y="3417"/>
                </a:cubicBezTo>
                <a:close/>
                <a:moveTo>
                  <a:pt x="5156" y="6603"/>
                </a:moveTo>
                <a:lnTo>
                  <a:pt x="13600" y="15049"/>
                </a:lnTo>
                <a:cubicBezTo>
                  <a:pt x="12650" y="15584"/>
                  <a:pt x="11607" y="15844"/>
                  <a:pt x="10570" y="15844"/>
                </a:cubicBezTo>
                <a:cubicBezTo>
                  <a:pt x="8964" y="15844"/>
                  <a:pt x="7375" y="15218"/>
                  <a:pt x="6183" y="14019"/>
                </a:cubicBezTo>
                <a:cubicBezTo>
                  <a:pt x="4210" y="12059"/>
                  <a:pt x="3789" y="9024"/>
                  <a:pt x="5156" y="6603"/>
                </a:cubicBezTo>
                <a:close/>
                <a:moveTo>
                  <a:pt x="10574" y="0"/>
                </a:moveTo>
                <a:cubicBezTo>
                  <a:pt x="8127" y="0"/>
                  <a:pt x="5681" y="948"/>
                  <a:pt x="3789" y="2842"/>
                </a:cubicBezTo>
                <a:cubicBezTo>
                  <a:pt x="1" y="6630"/>
                  <a:pt x="1" y="12628"/>
                  <a:pt x="3789" y="16413"/>
                </a:cubicBezTo>
                <a:cubicBezTo>
                  <a:pt x="5662" y="18289"/>
                  <a:pt x="8113" y="19265"/>
                  <a:pt x="10576" y="19265"/>
                </a:cubicBezTo>
                <a:cubicBezTo>
                  <a:pt x="13036" y="19265"/>
                  <a:pt x="15488" y="18289"/>
                  <a:pt x="17361" y="16413"/>
                </a:cubicBezTo>
                <a:cubicBezTo>
                  <a:pt x="21149" y="12625"/>
                  <a:pt x="21149" y="6630"/>
                  <a:pt x="17361" y="2842"/>
                </a:cubicBezTo>
                <a:cubicBezTo>
                  <a:pt x="15467" y="948"/>
                  <a:pt x="13020" y="0"/>
                  <a:pt x="10574"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nvGrpSpPr>
          <p:cNvPr id="3374" name="Google Shape;3374;p78"/>
          <p:cNvGrpSpPr/>
          <p:nvPr/>
        </p:nvGrpSpPr>
        <p:grpSpPr>
          <a:xfrm>
            <a:off x="1049680" y="3951795"/>
            <a:ext cx="339253" cy="339253"/>
            <a:chOff x="5642550" y="4399275"/>
            <a:chExt cx="481825" cy="481825"/>
          </a:xfrm>
        </p:grpSpPr>
        <p:sp>
          <p:nvSpPr>
            <p:cNvPr id="3375" name="Google Shape;3375;p78"/>
            <p:cNvSpPr/>
            <p:nvPr/>
          </p:nvSpPr>
          <p:spPr>
            <a:xfrm>
              <a:off x="5642550" y="4399275"/>
              <a:ext cx="481825" cy="481825"/>
            </a:xfrm>
            <a:custGeom>
              <a:rect b="b" l="l" r="r" t="t"/>
              <a:pathLst>
                <a:path extrusionOk="0" h="19273" w="19273">
                  <a:moveTo>
                    <a:pt x="15283" y="7945"/>
                  </a:moveTo>
                  <a:cubicBezTo>
                    <a:pt x="15593" y="7945"/>
                    <a:pt x="15846" y="8195"/>
                    <a:pt x="15846" y="8508"/>
                  </a:cubicBezTo>
                  <a:lnTo>
                    <a:pt x="15846" y="10766"/>
                  </a:lnTo>
                  <a:cubicBezTo>
                    <a:pt x="15846" y="11079"/>
                    <a:pt x="15593" y="11332"/>
                    <a:pt x="15283" y="11332"/>
                  </a:cubicBezTo>
                  <a:lnTo>
                    <a:pt x="3991" y="11332"/>
                  </a:lnTo>
                  <a:cubicBezTo>
                    <a:pt x="3678" y="11332"/>
                    <a:pt x="3425" y="11079"/>
                    <a:pt x="3425" y="10766"/>
                  </a:cubicBezTo>
                  <a:lnTo>
                    <a:pt x="3425" y="8508"/>
                  </a:lnTo>
                  <a:cubicBezTo>
                    <a:pt x="3425" y="8195"/>
                    <a:pt x="3678" y="7945"/>
                    <a:pt x="3991" y="7945"/>
                  </a:cubicBezTo>
                  <a:close/>
                  <a:moveTo>
                    <a:pt x="9637" y="1"/>
                  </a:moveTo>
                  <a:cubicBezTo>
                    <a:pt x="4331" y="1"/>
                    <a:pt x="1" y="4331"/>
                    <a:pt x="1" y="9637"/>
                  </a:cubicBezTo>
                  <a:cubicBezTo>
                    <a:pt x="1" y="14946"/>
                    <a:pt x="4328" y="19273"/>
                    <a:pt x="9637" y="19273"/>
                  </a:cubicBezTo>
                  <a:cubicBezTo>
                    <a:pt x="14943" y="19273"/>
                    <a:pt x="19273" y="14946"/>
                    <a:pt x="19273" y="9637"/>
                  </a:cubicBezTo>
                  <a:cubicBezTo>
                    <a:pt x="19273" y="4331"/>
                    <a:pt x="14943" y="1"/>
                    <a:pt x="963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76" name="Google Shape;3376;p78"/>
            <p:cNvSpPr/>
            <p:nvPr/>
          </p:nvSpPr>
          <p:spPr>
            <a:xfrm>
              <a:off x="5756375" y="4626100"/>
              <a:ext cx="254100" cy="28275"/>
            </a:xfrm>
            <a:custGeom>
              <a:rect b="b" l="l" r="r" t="t"/>
              <a:pathLst>
                <a:path extrusionOk="0" h="1131" w="10164">
                  <a:moveTo>
                    <a:pt x="1" y="1"/>
                  </a:moveTo>
                  <a:lnTo>
                    <a:pt x="1" y="1130"/>
                  </a:lnTo>
                  <a:lnTo>
                    <a:pt x="10164" y="1130"/>
                  </a:lnTo>
                  <a:lnTo>
                    <a:pt x="10164"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377" name="Google Shape;3377;p78"/>
          <p:cNvGrpSpPr/>
          <p:nvPr/>
        </p:nvGrpSpPr>
        <p:grpSpPr>
          <a:xfrm>
            <a:off x="2859815" y="3963703"/>
            <a:ext cx="363316" cy="315437"/>
            <a:chOff x="6218300" y="4416175"/>
            <a:chExt cx="516000" cy="448000"/>
          </a:xfrm>
        </p:grpSpPr>
        <p:sp>
          <p:nvSpPr>
            <p:cNvPr id="3378" name="Google Shape;3378;p78"/>
            <p:cNvSpPr/>
            <p:nvPr/>
          </p:nvSpPr>
          <p:spPr>
            <a:xfrm>
              <a:off x="6462150" y="4525375"/>
              <a:ext cx="28250" cy="141250"/>
            </a:xfrm>
            <a:custGeom>
              <a:rect b="b" l="l" r="r" t="t"/>
              <a:pathLst>
                <a:path extrusionOk="0" h="5650" w="1130">
                  <a:moveTo>
                    <a:pt x="566" y="1"/>
                  </a:moveTo>
                  <a:cubicBezTo>
                    <a:pt x="253" y="1"/>
                    <a:pt x="0" y="254"/>
                    <a:pt x="0" y="567"/>
                  </a:cubicBezTo>
                  <a:lnTo>
                    <a:pt x="0" y="5087"/>
                  </a:lnTo>
                  <a:cubicBezTo>
                    <a:pt x="0" y="5397"/>
                    <a:pt x="253" y="5650"/>
                    <a:pt x="566" y="5650"/>
                  </a:cubicBezTo>
                  <a:cubicBezTo>
                    <a:pt x="877" y="5650"/>
                    <a:pt x="1130" y="5397"/>
                    <a:pt x="1130" y="5087"/>
                  </a:cubicBezTo>
                  <a:lnTo>
                    <a:pt x="1130" y="567"/>
                  </a:lnTo>
                  <a:cubicBezTo>
                    <a:pt x="1130" y="254"/>
                    <a:pt x="877" y="1"/>
                    <a:pt x="56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79" name="Google Shape;3379;p78"/>
            <p:cNvSpPr/>
            <p:nvPr/>
          </p:nvSpPr>
          <p:spPr>
            <a:xfrm>
              <a:off x="6218300" y="4416175"/>
              <a:ext cx="516000" cy="448000"/>
            </a:xfrm>
            <a:custGeom>
              <a:rect b="b" l="l" r="r" t="t"/>
              <a:pathLst>
                <a:path extrusionOk="0" h="17920" w="20640">
                  <a:moveTo>
                    <a:pt x="10320" y="3240"/>
                  </a:moveTo>
                  <a:cubicBezTo>
                    <a:pt x="11254" y="3240"/>
                    <a:pt x="12013" y="3998"/>
                    <a:pt x="12013" y="4935"/>
                  </a:cubicBezTo>
                  <a:lnTo>
                    <a:pt x="12013" y="9452"/>
                  </a:lnTo>
                  <a:cubicBezTo>
                    <a:pt x="12013" y="10385"/>
                    <a:pt x="11254" y="11144"/>
                    <a:pt x="10320" y="11144"/>
                  </a:cubicBezTo>
                  <a:cubicBezTo>
                    <a:pt x="9384" y="11144"/>
                    <a:pt x="8625" y="10385"/>
                    <a:pt x="8625" y="9452"/>
                  </a:cubicBezTo>
                  <a:lnTo>
                    <a:pt x="8625" y="4935"/>
                  </a:lnTo>
                  <a:cubicBezTo>
                    <a:pt x="8625" y="3998"/>
                    <a:pt x="9384" y="3240"/>
                    <a:pt x="10320" y="3240"/>
                  </a:cubicBezTo>
                  <a:close/>
                  <a:moveTo>
                    <a:pt x="10320" y="12274"/>
                  </a:moveTo>
                  <a:cubicBezTo>
                    <a:pt x="10538" y="12274"/>
                    <a:pt x="10758" y="12316"/>
                    <a:pt x="10968" y="12403"/>
                  </a:cubicBezTo>
                  <a:cubicBezTo>
                    <a:pt x="11600" y="12665"/>
                    <a:pt x="12013" y="13282"/>
                    <a:pt x="12013" y="13969"/>
                  </a:cubicBezTo>
                  <a:cubicBezTo>
                    <a:pt x="12013" y="14902"/>
                    <a:pt x="11254" y="15661"/>
                    <a:pt x="10320" y="15661"/>
                  </a:cubicBezTo>
                  <a:cubicBezTo>
                    <a:pt x="9634" y="15661"/>
                    <a:pt x="9017" y="15248"/>
                    <a:pt x="8755" y="14616"/>
                  </a:cubicBezTo>
                  <a:cubicBezTo>
                    <a:pt x="8493" y="13984"/>
                    <a:pt x="8637" y="13255"/>
                    <a:pt x="9122" y="12770"/>
                  </a:cubicBezTo>
                  <a:cubicBezTo>
                    <a:pt x="9446" y="12446"/>
                    <a:pt x="9880" y="12274"/>
                    <a:pt x="10320" y="12274"/>
                  </a:cubicBezTo>
                  <a:close/>
                  <a:moveTo>
                    <a:pt x="10319" y="1"/>
                  </a:moveTo>
                  <a:cubicBezTo>
                    <a:pt x="9352" y="1"/>
                    <a:pt x="8386" y="487"/>
                    <a:pt x="7848" y="1460"/>
                  </a:cubicBezTo>
                  <a:lnTo>
                    <a:pt x="1040" y="13731"/>
                  </a:lnTo>
                  <a:cubicBezTo>
                    <a:pt x="1" y="15613"/>
                    <a:pt x="1359" y="17919"/>
                    <a:pt x="3509" y="17919"/>
                  </a:cubicBezTo>
                  <a:lnTo>
                    <a:pt x="17129" y="17919"/>
                  </a:lnTo>
                  <a:cubicBezTo>
                    <a:pt x="19279" y="17919"/>
                    <a:pt x="20640" y="15616"/>
                    <a:pt x="19598" y="13731"/>
                  </a:cubicBezTo>
                  <a:lnTo>
                    <a:pt x="12790" y="1460"/>
                  </a:lnTo>
                  <a:cubicBezTo>
                    <a:pt x="12252" y="487"/>
                    <a:pt x="11286" y="1"/>
                    <a:pt x="10319"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80" name="Google Shape;3380;p78"/>
            <p:cNvSpPr/>
            <p:nvPr/>
          </p:nvSpPr>
          <p:spPr>
            <a:xfrm>
              <a:off x="6462150" y="4751225"/>
              <a:ext cx="28250" cy="28250"/>
            </a:xfrm>
            <a:custGeom>
              <a:rect b="b" l="l" r="r" t="t"/>
              <a:pathLst>
                <a:path extrusionOk="0" h="1130" w="1130">
                  <a:moveTo>
                    <a:pt x="566" y="1"/>
                  </a:moveTo>
                  <a:cubicBezTo>
                    <a:pt x="253" y="1"/>
                    <a:pt x="0" y="253"/>
                    <a:pt x="0" y="567"/>
                  </a:cubicBezTo>
                  <a:cubicBezTo>
                    <a:pt x="0" y="877"/>
                    <a:pt x="253" y="1130"/>
                    <a:pt x="566" y="1130"/>
                  </a:cubicBezTo>
                  <a:cubicBezTo>
                    <a:pt x="877" y="1130"/>
                    <a:pt x="1130" y="877"/>
                    <a:pt x="1130" y="567"/>
                  </a:cubicBezTo>
                  <a:cubicBezTo>
                    <a:pt x="1130" y="253"/>
                    <a:pt x="877" y="1"/>
                    <a:pt x="56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381" name="Google Shape;3381;p78"/>
          <p:cNvGrpSpPr/>
          <p:nvPr/>
        </p:nvGrpSpPr>
        <p:grpSpPr>
          <a:xfrm>
            <a:off x="5918879" y="3951792"/>
            <a:ext cx="339253" cy="339253"/>
            <a:chOff x="899850" y="4992125"/>
            <a:chExt cx="481825" cy="481825"/>
          </a:xfrm>
        </p:grpSpPr>
        <p:sp>
          <p:nvSpPr>
            <p:cNvPr id="3382" name="Google Shape;3382;p78"/>
            <p:cNvSpPr/>
            <p:nvPr/>
          </p:nvSpPr>
          <p:spPr>
            <a:xfrm>
              <a:off x="1126600" y="5360100"/>
              <a:ext cx="28250" cy="28250"/>
            </a:xfrm>
            <a:custGeom>
              <a:rect b="b" l="l" r="r" t="t"/>
              <a:pathLst>
                <a:path extrusionOk="0" h="1130" w="1130">
                  <a:moveTo>
                    <a:pt x="566" y="1"/>
                  </a:moveTo>
                  <a:cubicBezTo>
                    <a:pt x="253" y="1"/>
                    <a:pt x="0" y="250"/>
                    <a:pt x="0" y="564"/>
                  </a:cubicBezTo>
                  <a:cubicBezTo>
                    <a:pt x="0" y="877"/>
                    <a:pt x="253" y="1130"/>
                    <a:pt x="566" y="1130"/>
                  </a:cubicBezTo>
                  <a:cubicBezTo>
                    <a:pt x="876" y="1130"/>
                    <a:pt x="1129" y="877"/>
                    <a:pt x="1129" y="564"/>
                  </a:cubicBezTo>
                  <a:cubicBezTo>
                    <a:pt x="1129" y="250"/>
                    <a:pt x="876" y="1"/>
                    <a:pt x="56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83" name="Google Shape;3383;p78"/>
            <p:cNvSpPr/>
            <p:nvPr/>
          </p:nvSpPr>
          <p:spPr>
            <a:xfrm>
              <a:off x="1056050" y="5079900"/>
              <a:ext cx="169400" cy="194950"/>
            </a:xfrm>
            <a:custGeom>
              <a:rect b="b" l="l" r="r" t="t"/>
              <a:pathLst>
                <a:path extrusionOk="0" h="7798" w="6776">
                  <a:moveTo>
                    <a:pt x="3417" y="1"/>
                  </a:moveTo>
                  <a:cubicBezTo>
                    <a:pt x="1713" y="1"/>
                    <a:pt x="0" y="1115"/>
                    <a:pt x="0" y="3304"/>
                  </a:cubicBezTo>
                  <a:cubicBezTo>
                    <a:pt x="0" y="3614"/>
                    <a:pt x="250" y="3867"/>
                    <a:pt x="564" y="3867"/>
                  </a:cubicBezTo>
                  <a:cubicBezTo>
                    <a:pt x="877" y="3867"/>
                    <a:pt x="1130" y="3614"/>
                    <a:pt x="1130" y="3304"/>
                  </a:cubicBezTo>
                  <a:cubicBezTo>
                    <a:pt x="1130" y="2069"/>
                    <a:pt x="2111" y="1061"/>
                    <a:pt x="3388" y="1061"/>
                  </a:cubicBezTo>
                  <a:cubicBezTo>
                    <a:pt x="4665" y="1061"/>
                    <a:pt x="5647" y="2066"/>
                    <a:pt x="5647" y="3304"/>
                  </a:cubicBezTo>
                  <a:cubicBezTo>
                    <a:pt x="5647" y="4147"/>
                    <a:pt x="5174" y="4921"/>
                    <a:pt x="4424" y="5310"/>
                  </a:cubicBezTo>
                  <a:cubicBezTo>
                    <a:pt x="3617" y="5728"/>
                    <a:pt x="3108" y="6336"/>
                    <a:pt x="2912" y="7116"/>
                  </a:cubicBezTo>
                  <a:cubicBezTo>
                    <a:pt x="2870" y="7285"/>
                    <a:pt x="2906" y="7466"/>
                    <a:pt x="3015" y="7601"/>
                  </a:cubicBezTo>
                  <a:cubicBezTo>
                    <a:pt x="3118" y="7736"/>
                    <a:pt x="3277" y="7798"/>
                    <a:pt x="3439" y="7798"/>
                  </a:cubicBezTo>
                  <a:cubicBezTo>
                    <a:pt x="3686" y="7798"/>
                    <a:pt x="3938" y="7652"/>
                    <a:pt x="4005" y="7399"/>
                  </a:cubicBezTo>
                  <a:cubicBezTo>
                    <a:pt x="4129" y="6936"/>
                    <a:pt x="4445" y="6568"/>
                    <a:pt x="4945" y="6312"/>
                  </a:cubicBezTo>
                  <a:cubicBezTo>
                    <a:pt x="6071" y="5728"/>
                    <a:pt x="6776" y="4569"/>
                    <a:pt x="6776" y="3304"/>
                  </a:cubicBezTo>
                  <a:cubicBezTo>
                    <a:pt x="6776" y="1090"/>
                    <a:pt x="5101" y="1"/>
                    <a:pt x="341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84" name="Google Shape;3384;p78"/>
            <p:cNvSpPr/>
            <p:nvPr/>
          </p:nvSpPr>
          <p:spPr>
            <a:xfrm>
              <a:off x="899850" y="4992125"/>
              <a:ext cx="481825" cy="481825"/>
            </a:xfrm>
            <a:custGeom>
              <a:rect b="b" l="l" r="r" t="t"/>
              <a:pathLst>
                <a:path extrusionOk="0" h="19273" w="19273">
                  <a:moveTo>
                    <a:pt x="9636" y="2334"/>
                  </a:moveTo>
                  <a:cubicBezTo>
                    <a:pt x="12223" y="2334"/>
                    <a:pt x="14153" y="4367"/>
                    <a:pt x="14153" y="6815"/>
                  </a:cubicBezTo>
                  <a:cubicBezTo>
                    <a:pt x="14153" y="8501"/>
                    <a:pt x="13214" y="10049"/>
                    <a:pt x="11714" y="10826"/>
                  </a:cubicBezTo>
                  <a:cubicBezTo>
                    <a:pt x="11401" y="10986"/>
                    <a:pt x="11362" y="11142"/>
                    <a:pt x="11344" y="11202"/>
                  </a:cubicBezTo>
                  <a:cubicBezTo>
                    <a:pt x="11141" y="11958"/>
                    <a:pt x="10458" y="12455"/>
                    <a:pt x="9710" y="12455"/>
                  </a:cubicBezTo>
                  <a:cubicBezTo>
                    <a:pt x="9569" y="12455"/>
                    <a:pt x="9426" y="12438"/>
                    <a:pt x="9284" y="12401"/>
                  </a:cubicBezTo>
                  <a:cubicBezTo>
                    <a:pt x="8383" y="12169"/>
                    <a:pt x="7841" y="11254"/>
                    <a:pt x="8064" y="10353"/>
                  </a:cubicBezTo>
                  <a:cubicBezTo>
                    <a:pt x="8338" y="9260"/>
                    <a:pt x="9061" y="8384"/>
                    <a:pt x="10154" y="7818"/>
                  </a:cubicBezTo>
                  <a:cubicBezTo>
                    <a:pt x="10832" y="7465"/>
                    <a:pt x="10973" y="6556"/>
                    <a:pt x="10434" y="6017"/>
                  </a:cubicBezTo>
                  <a:cubicBezTo>
                    <a:pt x="10219" y="5801"/>
                    <a:pt x="9934" y="5700"/>
                    <a:pt x="9650" y="5700"/>
                  </a:cubicBezTo>
                  <a:cubicBezTo>
                    <a:pt x="9078" y="5700"/>
                    <a:pt x="8507" y="6109"/>
                    <a:pt x="8507" y="6815"/>
                  </a:cubicBezTo>
                  <a:cubicBezTo>
                    <a:pt x="8507" y="7749"/>
                    <a:pt x="7748" y="8507"/>
                    <a:pt x="6812" y="8507"/>
                  </a:cubicBezTo>
                  <a:cubicBezTo>
                    <a:pt x="5875" y="8507"/>
                    <a:pt x="5119" y="7749"/>
                    <a:pt x="5119" y="6815"/>
                  </a:cubicBezTo>
                  <a:cubicBezTo>
                    <a:pt x="5119" y="4388"/>
                    <a:pt x="7028" y="2334"/>
                    <a:pt x="9636" y="2334"/>
                  </a:cubicBezTo>
                  <a:close/>
                  <a:moveTo>
                    <a:pt x="9636" y="13588"/>
                  </a:moveTo>
                  <a:cubicBezTo>
                    <a:pt x="9854" y="13588"/>
                    <a:pt x="10074" y="13630"/>
                    <a:pt x="10284" y="13717"/>
                  </a:cubicBezTo>
                  <a:cubicBezTo>
                    <a:pt x="10916" y="13979"/>
                    <a:pt x="11328" y="14596"/>
                    <a:pt x="11328" y="15283"/>
                  </a:cubicBezTo>
                  <a:cubicBezTo>
                    <a:pt x="11328" y="16219"/>
                    <a:pt x="10570" y="16975"/>
                    <a:pt x="9636" y="16978"/>
                  </a:cubicBezTo>
                  <a:cubicBezTo>
                    <a:pt x="8950" y="16978"/>
                    <a:pt x="8332" y="16562"/>
                    <a:pt x="8070" y="15930"/>
                  </a:cubicBezTo>
                  <a:cubicBezTo>
                    <a:pt x="7808" y="15298"/>
                    <a:pt x="7953" y="14569"/>
                    <a:pt x="8438" y="14084"/>
                  </a:cubicBezTo>
                  <a:cubicBezTo>
                    <a:pt x="8762" y="13760"/>
                    <a:pt x="9195" y="13588"/>
                    <a:pt x="9636" y="13588"/>
                  </a:cubicBezTo>
                  <a:close/>
                  <a:moveTo>
                    <a:pt x="9636" y="1"/>
                  </a:moveTo>
                  <a:cubicBezTo>
                    <a:pt x="4330" y="1"/>
                    <a:pt x="0" y="4331"/>
                    <a:pt x="0" y="9637"/>
                  </a:cubicBezTo>
                  <a:cubicBezTo>
                    <a:pt x="0" y="14945"/>
                    <a:pt x="4330" y="19273"/>
                    <a:pt x="9636" y="19273"/>
                  </a:cubicBezTo>
                  <a:cubicBezTo>
                    <a:pt x="14939" y="19273"/>
                    <a:pt x="19272" y="14945"/>
                    <a:pt x="19272" y="9637"/>
                  </a:cubicBezTo>
                  <a:cubicBezTo>
                    <a:pt x="19272" y="4331"/>
                    <a:pt x="14942" y="1"/>
                    <a:pt x="963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385" name="Google Shape;3385;p78"/>
          <p:cNvGrpSpPr/>
          <p:nvPr/>
        </p:nvGrpSpPr>
        <p:grpSpPr>
          <a:xfrm>
            <a:off x="5461708" y="3951792"/>
            <a:ext cx="339253" cy="339253"/>
            <a:chOff x="1492675" y="4992125"/>
            <a:chExt cx="481825" cy="481825"/>
          </a:xfrm>
        </p:grpSpPr>
        <p:sp>
          <p:nvSpPr>
            <p:cNvPr id="3386" name="Google Shape;3386;p78"/>
            <p:cNvSpPr/>
            <p:nvPr/>
          </p:nvSpPr>
          <p:spPr>
            <a:xfrm>
              <a:off x="1492675" y="4992125"/>
              <a:ext cx="481825" cy="481825"/>
            </a:xfrm>
            <a:custGeom>
              <a:rect b="b" l="l" r="r" t="t"/>
              <a:pathLst>
                <a:path extrusionOk="0" h="19273" w="19273">
                  <a:moveTo>
                    <a:pt x="12728" y="5990"/>
                  </a:moveTo>
                  <a:cubicBezTo>
                    <a:pt x="13161" y="5990"/>
                    <a:pt x="13595" y="6156"/>
                    <a:pt x="13925" y="6487"/>
                  </a:cubicBezTo>
                  <a:cubicBezTo>
                    <a:pt x="14587" y="7149"/>
                    <a:pt x="14587" y="8221"/>
                    <a:pt x="13928" y="8884"/>
                  </a:cubicBezTo>
                  <a:lnTo>
                    <a:pt x="10028" y="12780"/>
                  </a:lnTo>
                  <a:cubicBezTo>
                    <a:pt x="9709" y="13100"/>
                    <a:pt x="9278" y="13280"/>
                    <a:pt x="8830" y="13280"/>
                  </a:cubicBezTo>
                  <a:lnTo>
                    <a:pt x="8815" y="13280"/>
                  </a:lnTo>
                  <a:cubicBezTo>
                    <a:pt x="8811" y="13280"/>
                    <a:pt x="8807" y="13280"/>
                    <a:pt x="8804" y="13280"/>
                  </a:cubicBezTo>
                  <a:cubicBezTo>
                    <a:pt x="8362" y="13280"/>
                    <a:pt x="7936" y="13103"/>
                    <a:pt x="7622" y="12789"/>
                  </a:cubicBezTo>
                  <a:lnTo>
                    <a:pt x="5346" y="10528"/>
                  </a:lnTo>
                  <a:cubicBezTo>
                    <a:pt x="4632" y="9877"/>
                    <a:pt x="4605" y="8760"/>
                    <a:pt x="5288" y="8077"/>
                  </a:cubicBezTo>
                  <a:cubicBezTo>
                    <a:pt x="5620" y="7745"/>
                    <a:pt x="6053" y="7581"/>
                    <a:pt x="6485" y="7581"/>
                  </a:cubicBezTo>
                  <a:cubicBezTo>
                    <a:pt x="6944" y="7581"/>
                    <a:pt x="7402" y="7766"/>
                    <a:pt x="7737" y="8134"/>
                  </a:cubicBezTo>
                  <a:lnTo>
                    <a:pt x="8812" y="9206"/>
                  </a:lnTo>
                  <a:lnTo>
                    <a:pt x="11531" y="6487"/>
                  </a:lnTo>
                  <a:cubicBezTo>
                    <a:pt x="11861" y="6156"/>
                    <a:pt x="12294" y="5990"/>
                    <a:pt x="12728" y="5990"/>
                  </a:cubicBezTo>
                  <a:close/>
                  <a:moveTo>
                    <a:pt x="9637" y="1"/>
                  </a:moveTo>
                  <a:cubicBezTo>
                    <a:pt x="7095" y="1"/>
                    <a:pt x="4686" y="1012"/>
                    <a:pt x="2849" y="2849"/>
                  </a:cubicBezTo>
                  <a:cubicBezTo>
                    <a:pt x="1013" y="4686"/>
                    <a:pt x="1" y="7098"/>
                    <a:pt x="1" y="9637"/>
                  </a:cubicBezTo>
                  <a:cubicBezTo>
                    <a:pt x="1" y="12175"/>
                    <a:pt x="1013" y="14587"/>
                    <a:pt x="2849" y="16424"/>
                  </a:cubicBezTo>
                  <a:cubicBezTo>
                    <a:pt x="4686" y="18261"/>
                    <a:pt x="7095" y="19273"/>
                    <a:pt x="9637" y="19273"/>
                  </a:cubicBezTo>
                  <a:cubicBezTo>
                    <a:pt x="12175" y="19273"/>
                    <a:pt x="14584" y="18261"/>
                    <a:pt x="16421" y="16424"/>
                  </a:cubicBezTo>
                  <a:cubicBezTo>
                    <a:pt x="18258" y="14587"/>
                    <a:pt x="19273" y="12175"/>
                    <a:pt x="19273" y="9637"/>
                  </a:cubicBezTo>
                  <a:cubicBezTo>
                    <a:pt x="19273" y="7098"/>
                    <a:pt x="18258" y="4686"/>
                    <a:pt x="16421" y="2849"/>
                  </a:cubicBezTo>
                  <a:cubicBezTo>
                    <a:pt x="14584" y="1012"/>
                    <a:pt x="12175" y="1"/>
                    <a:pt x="963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87" name="Google Shape;3387;p78"/>
            <p:cNvSpPr/>
            <p:nvPr/>
          </p:nvSpPr>
          <p:spPr>
            <a:xfrm>
              <a:off x="1639625" y="5170175"/>
              <a:ext cx="190100" cy="125750"/>
            </a:xfrm>
            <a:custGeom>
              <a:rect b="b" l="l" r="r" t="t"/>
              <a:pathLst>
                <a:path extrusionOk="0" h="5030" w="7604">
                  <a:moveTo>
                    <a:pt x="6852" y="0"/>
                  </a:moveTo>
                  <a:cubicBezTo>
                    <a:pt x="6851" y="0"/>
                    <a:pt x="6850" y="0"/>
                    <a:pt x="6848" y="0"/>
                  </a:cubicBezTo>
                  <a:cubicBezTo>
                    <a:pt x="6698" y="0"/>
                    <a:pt x="6556" y="57"/>
                    <a:pt x="6451" y="163"/>
                  </a:cubicBezTo>
                  <a:lnTo>
                    <a:pt x="3334" y="3279"/>
                  </a:lnTo>
                  <a:cubicBezTo>
                    <a:pt x="3224" y="3391"/>
                    <a:pt x="3080" y="3447"/>
                    <a:pt x="2935" y="3447"/>
                  </a:cubicBezTo>
                  <a:cubicBezTo>
                    <a:pt x="2791" y="3447"/>
                    <a:pt x="2646" y="3391"/>
                    <a:pt x="2536" y="3279"/>
                  </a:cubicBezTo>
                  <a:cubicBezTo>
                    <a:pt x="2533" y="3279"/>
                    <a:pt x="2533" y="3279"/>
                    <a:pt x="2530" y="3276"/>
                  </a:cubicBezTo>
                  <a:cubicBezTo>
                    <a:pt x="2521" y="3267"/>
                    <a:pt x="2509" y="3255"/>
                    <a:pt x="2497" y="3246"/>
                  </a:cubicBezTo>
                  <a:lnTo>
                    <a:pt x="1061" y="1810"/>
                  </a:lnTo>
                  <a:cubicBezTo>
                    <a:pt x="948" y="1678"/>
                    <a:pt x="789" y="1611"/>
                    <a:pt x="629" y="1611"/>
                  </a:cubicBezTo>
                  <a:cubicBezTo>
                    <a:pt x="486" y="1611"/>
                    <a:pt x="342" y="1666"/>
                    <a:pt x="233" y="1777"/>
                  </a:cubicBezTo>
                  <a:cubicBezTo>
                    <a:pt x="1" y="2009"/>
                    <a:pt x="16" y="2391"/>
                    <a:pt x="266" y="2605"/>
                  </a:cubicBezTo>
                  <a:lnTo>
                    <a:pt x="2542" y="4869"/>
                  </a:lnTo>
                  <a:cubicBezTo>
                    <a:pt x="2645" y="4972"/>
                    <a:pt x="2782" y="5029"/>
                    <a:pt x="2926" y="5029"/>
                  </a:cubicBezTo>
                  <a:cubicBezTo>
                    <a:pt x="2929" y="5029"/>
                    <a:pt x="2933" y="5029"/>
                    <a:pt x="2937" y="5029"/>
                  </a:cubicBezTo>
                  <a:lnTo>
                    <a:pt x="2943" y="5029"/>
                  </a:lnTo>
                  <a:cubicBezTo>
                    <a:pt x="3096" y="5029"/>
                    <a:pt x="3241" y="4969"/>
                    <a:pt x="3352" y="4860"/>
                  </a:cubicBezTo>
                  <a:lnTo>
                    <a:pt x="7249" y="964"/>
                  </a:lnTo>
                  <a:cubicBezTo>
                    <a:pt x="7603" y="606"/>
                    <a:pt x="7352" y="0"/>
                    <a:pt x="6852"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388" name="Google Shape;3388;p78"/>
          <p:cNvGrpSpPr/>
          <p:nvPr/>
        </p:nvGrpSpPr>
        <p:grpSpPr>
          <a:xfrm>
            <a:off x="5004462" y="3951792"/>
            <a:ext cx="339253" cy="339253"/>
            <a:chOff x="2085525" y="4992125"/>
            <a:chExt cx="481825" cy="481825"/>
          </a:xfrm>
        </p:grpSpPr>
        <p:sp>
          <p:nvSpPr>
            <p:cNvPr id="3389" name="Google Shape;3389;p78"/>
            <p:cNvSpPr/>
            <p:nvPr/>
          </p:nvSpPr>
          <p:spPr>
            <a:xfrm>
              <a:off x="2244150" y="5152125"/>
              <a:ext cx="164500" cy="161825"/>
            </a:xfrm>
            <a:custGeom>
              <a:rect b="b" l="l" r="r" t="t"/>
              <a:pathLst>
                <a:path extrusionOk="0" h="6473" w="6580">
                  <a:moveTo>
                    <a:pt x="618" y="1"/>
                  </a:moveTo>
                  <a:cubicBezTo>
                    <a:pt x="474" y="1"/>
                    <a:pt x="329" y="56"/>
                    <a:pt x="220" y="165"/>
                  </a:cubicBezTo>
                  <a:cubicBezTo>
                    <a:pt x="3" y="385"/>
                    <a:pt x="0" y="737"/>
                    <a:pt x="214" y="957"/>
                  </a:cubicBezTo>
                  <a:lnTo>
                    <a:pt x="2093" y="2836"/>
                  </a:lnTo>
                  <a:cubicBezTo>
                    <a:pt x="2313" y="3059"/>
                    <a:pt x="2313" y="3414"/>
                    <a:pt x="2093" y="3637"/>
                  </a:cubicBezTo>
                  <a:lnTo>
                    <a:pt x="214" y="5516"/>
                  </a:lnTo>
                  <a:cubicBezTo>
                    <a:pt x="0" y="5736"/>
                    <a:pt x="3" y="6088"/>
                    <a:pt x="220" y="6308"/>
                  </a:cubicBezTo>
                  <a:cubicBezTo>
                    <a:pt x="329" y="6418"/>
                    <a:pt x="474" y="6473"/>
                    <a:pt x="618" y="6473"/>
                  </a:cubicBezTo>
                  <a:cubicBezTo>
                    <a:pt x="760" y="6473"/>
                    <a:pt x="902" y="6420"/>
                    <a:pt x="1012" y="6314"/>
                  </a:cubicBezTo>
                  <a:lnTo>
                    <a:pt x="1018" y="6308"/>
                  </a:lnTo>
                  <a:lnTo>
                    <a:pt x="2897" y="4495"/>
                  </a:lnTo>
                  <a:cubicBezTo>
                    <a:pt x="3007" y="4390"/>
                    <a:pt x="3148" y="4337"/>
                    <a:pt x="3290" y="4337"/>
                  </a:cubicBezTo>
                  <a:cubicBezTo>
                    <a:pt x="3431" y="4337"/>
                    <a:pt x="3573" y="4390"/>
                    <a:pt x="3683" y="4495"/>
                  </a:cubicBezTo>
                  <a:lnTo>
                    <a:pt x="5562" y="6308"/>
                  </a:lnTo>
                  <a:lnTo>
                    <a:pt x="5568" y="6314"/>
                  </a:lnTo>
                  <a:cubicBezTo>
                    <a:pt x="5678" y="6420"/>
                    <a:pt x="5820" y="6473"/>
                    <a:pt x="5962" y="6473"/>
                  </a:cubicBezTo>
                  <a:cubicBezTo>
                    <a:pt x="6106" y="6473"/>
                    <a:pt x="6250" y="6418"/>
                    <a:pt x="6360" y="6308"/>
                  </a:cubicBezTo>
                  <a:cubicBezTo>
                    <a:pt x="6577" y="6088"/>
                    <a:pt x="6580" y="5736"/>
                    <a:pt x="6366" y="5516"/>
                  </a:cubicBezTo>
                  <a:lnTo>
                    <a:pt x="4487" y="3637"/>
                  </a:lnTo>
                  <a:cubicBezTo>
                    <a:pt x="4267" y="3414"/>
                    <a:pt x="4267" y="3059"/>
                    <a:pt x="4487" y="2836"/>
                  </a:cubicBezTo>
                  <a:lnTo>
                    <a:pt x="6366" y="957"/>
                  </a:lnTo>
                  <a:cubicBezTo>
                    <a:pt x="6580" y="737"/>
                    <a:pt x="6577" y="385"/>
                    <a:pt x="6360" y="165"/>
                  </a:cubicBezTo>
                  <a:cubicBezTo>
                    <a:pt x="6250" y="56"/>
                    <a:pt x="6106" y="1"/>
                    <a:pt x="5962" y="1"/>
                  </a:cubicBezTo>
                  <a:cubicBezTo>
                    <a:pt x="5820" y="1"/>
                    <a:pt x="5678" y="53"/>
                    <a:pt x="5568" y="159"/>
                  </a:cubicBezTo>
                  <a:lnTo>
                    <a:pt x="5562" y="165"/>
                  </a:lnTo>
                  <a:lnTo>
                    <a:pt x="3683" y="1978"/>
                  </a:lnTo>
                  <a:cubicBezTo>
                    <a:pt x="3573" y="2083"/>
                    <a:pt x="3431" y="2136"/>
                    <a:pt x="3290" y="2136"/>
                  </a:cubicBezTo>
                  <a:cubicBezTo>
                    <a:pt x="3148" y="2136"/>
                    <a:pt x="3007" y="2083"/>
                    <a:pt x="2897" y="1978"/>
                  </a:cubicBezTo>
                  <a:lnTo>
                    <a:pt x="1018" y="165"/>
                  </a:lnTo>
                  <a:lnTo>
                    <a:pt x="1012" y="159"/>
                  </a:lnTo>
                  <a:cubicBezTo>
                    <a:pt x="902" y="53"/>
                    <a:pt x="760" y="1"/>
                    <a:pt x="61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90" name="Google Shape;3390;p78"/>
            <p:cNvSpPr/>
            <p:nvPr/>
          </p:nvSpPr>
          <p:spPr>
            <a:xfrm>
              <a:off x="2085525" y="4992125"/>
              <a:ext cx="481825" cy="481825"/>
            </a:xfrm>
            <a:custGeom>
              <a:rect b="b" l="l" r="r" t="t"/>
              <a:pathLst>
                <a:path extrusionOk="0" h="19273" w="19273">
                  <a:moveTo>
                    <a:pt x="12313" y="5263"/>
                  </a:moveTo>
                  <a:cubicBezTo>
                    <a:pt x="12748" y="5263"/>
                    <a:pt x="13183" y="5429"/>
                    <a:pt x="13515" y="5761"/>
                  </a:cubicBezTo>
                  <a:cubicBezTo>
                    <a:pt x="14174" y="6424"/>
                    <a:pt x="14171" y="7496"/>
                    <a:pt x="13509" y="8155"/>
                  </a:cubicBezTo>
                  <a:lnTo>
                    <a:pt x="12030" y="9637"/>
                  </a:lnTo>
                  <a:lnTo>
                    <a:pt x="13512" y="11118"/>
                  </a:lnTo>
                  <a:cubicBezTo>
                    <a:pt x="14174" y="11778"/>
                    <a:pt x="14177" y="12850"/>
                    <a:pt x="13515" y="13512"/>
                  </a:cubicBezTo>
                  <a:cubicBezTo>
                    <a:pt x="13184" y="13844"/>
                    <a:pt x="12749" y="14011"/>
                    <a:pt x="12315" y="14011"/>
                  </a:cubicBezTo>
                  <a:cubicBezTo>
                    <a:pt x="11883" y="14011"/>
                    <a:pt x="11451" y="13847"/>
                    <a:pt x="11121" y="13518"/>
                  </a:cubicBezTo>
                  <a:lnTo>
                    <a:pt x="9636" y="12088"/>
                  </a:lnTo>
                  <a:lnTo>
                    <a:pt x="8152" y="13518"/>
                  </a:lnTo>
                  <a:cubicBezTo>
                    <a:pt x="7822" y="13847"/>
                    <a:pt x="7390" y="14011"/>
                    <a:pt x="6958" y="14011"/>
                  </a:cubicBezTo>
                  <a:cubicBezTo>
                    <a:pt x="6523" y="14011"/>
                    <a:pt x="6087" y="13844"/>
                    <a:pt x="5755" y="13512"/>
                  </a:cubicBezTo>
                  <a:cubicBezTo>
                    <a:pt x="5095" y="12850"/>
                    <a:pt x="5098" y="11778"/>
                    <a:pt x="5761" y="11118"/>
                  </a:cubicBezTo>
                  <a:lnTo>
                    <a:pt x="7239" y="9637"/>
                  </a:lnTo>
                  <a:lnTo>
                    <a:pt x="5758" y="8155"/>
                  </a:lnTo>
                  <a:cubicBezTo>
                    <a:pt x="5095" y="7496"/>
                    <a:pt x="5092" y="6424"/>
                    <a:pt x="5755" y="5761"/>
                  </a:cubicBezTo>
                  <a:cubicBezTo>
                    <a:pt x="6085" y="5429"/>
                    <a:pt x="6519" y="5263"/>
                    <a:pt x="6954" y="5263"/>
                  </a:cubicBezTo>
                  <a:cubicBezTo>
                    <a:pt x="7386" y="5263"/>
                    <a:pt x="7818" y="5428"/>
                    <a:pt x="8149" y="5758"/>
                  </a:cubicBezTo>
                  <a:lnTo>
                    <a:pt x="9633" y="7188"/>
                  </a:lnTo>
                  <a:lnTo>
                    <a:pt x="11118" y="5758"/>
                  </a:lnTo>
                  <a:cubicBezTo>
                    <a:pt x="11448" y="5428"/>
                    <a:pt x="11881" y="5263"/>
                    <a:pt x="12313" y="5263"/>
                  </a:cubicBezTo>
                  <a:close/>
                  <a:moveTo>
                    <a:pt x="9636" y="1"/>
                  </a:moveTo>
                  <a:cubicBezTo>
                    <a:pt x="7095" y="1"/>
                    <a:pt x="4686" y="1012"/>
                    <a:pt x="2849" y="2849"/>
                  </a:cubicBezTo>
                  <a:cubicBezTo>
                    <a:pt x="1012" y="4686"/>
                    <a:pt x="0" y="7098"/>
                    <a:pt x="0" y="9637"/>
                  </a:cubicBezTo>
                  <a:cubicBezTo>
                    <a:pt x="0" y="12175"/>
                    <a:pt x="1012" y="14587"/>
                    <a:pt x="2849" y="16424"/>
                  </a:cubicBezTo>
                  <a:cubicBezTo>
                    <a:pt x="4686" y="18261"/>
                    <a:pt x="7095" y="19273"/>
                    <a:pt x="9636" y="19273"/>
                  </a:cubicBezTo>
                  <a:cubicBezTo>
                    <a:pt x="12175" y="19273"/>
                    <a:pt x="14584" y="18261"/>
                    <a:pt x="16421" y="16424"/>
                  </a:cubicBezTo>
                  <a:cubicBezTo>
                    <a:pt x="18261" y="14587"/>
                    <a:pt x="19272" y="12175"/>
                    <a:pt x="19272" y="9637"/>
                  </a:cubicBezTo>
                  <a:cubicBezTo>
                    <a:pt x="19272" y="7098"/>
                    <a:pt x="18261" y="4686"/>
                    <a:pt x="16421" y="2849"/>
                  </a:cubicBezTo>
                  <a:cubicBezTo>
                    <a:pt x="14584" y="1012"/>
                    <a:pt x="12175" y="1"/>
                    <a:pt x="963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391" name="Google Shape;3391;p78"/>
          <p:cNvGrpSpPr/>
          <p:nvPr/>
        </p:nvGrpSpPr>
        <p:grpSpPr>
          <a:xfrm>
            <a:off x="6833221" y="3951792"/>
            <a:ext cx="339253" cy="339253"/>
            <a:chOff x="2678350" y="4992125"/>
            <a:chExt cx="481825" cy="481825"/>
          </a:xfrm>
        </p:grpSpPr>
        <p:sp>
          <p:nvSpPr>
            <p:cNvPr id="3392" name="Google Shape;3392;p78"/>
            <p:cNvSpPr/>
            <p:nvPr/>
          </p:nvSpPr>
          <p:spPr>
            <a:xfrm>
              <a:off x="2975725" y="5079150"/>
              <a:ext cx="56475" cy="309125"/>
            </a:xfrm>
            <a:custGeom>
              <a:rect b="b" l="l" r="r" t="t"/>
              <a:pathLst>
                <a:path extrusionOk="0" h="12365" w="2259">
                  <a:moveTo>
                    <a:pt x="2259" y="1"/>
                  </a:moveTo>
                  <a:cubicBezTo>
                    <a:pt x="943" y="272"/>
                    <a:pt x="0" y="1428"/>
                    <a:pt x="0" y="2768"/>
                  </a:cubicBezTo>
                  <a:lnTo>
                    <a:pt x="0" y="6722"/>
                  </a:lnTo>
                  <a:lnTo>
                    <a:pt x="563" y="6722"/>
                  </a:lnTo>
                  <a:cubicBezTo>
                    <a:pt x="877" y="6722"/>
                    <a:pt x="1130" y="6972"/>
                    <a:pt x="1130" y="7285"/>
                  </a:cubicBezTo>
                  <a:lnTo>
                    <a:pt x="1130" y="11802"/>
                  </a:lnTo>
                  <a:cubicBezTo>
                    <a:pt x="1130" y="12115"/>
                    <a:pt x="1379" y="12365"/>
                    <a:pt x="1693" y="12365"/>
                  </a:cubicBezTo>
                  <a:cubicBezTo>
                    <a:pt x="2006" y="12365"/>
                    <a:pt x="2259" y="12115"/>
                    <a:pt x="2259" y="11802"/>
                  </a:cubicBezTo>
                  <a:lnTo>
                    <a:pt x="2259"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93" name="Google Shape;3393;p78"/>
            <p:cNvSpPr/>
            <p:nvPr/>
          </p:nvSpPr>
          <p:spPr>
            <a:xfrm>
              <a:off x="2806350" y="5162500"/>
              <a:ext cx="84700" cy="225775"/>
            </a:xfrm>
            <a:custGeom>
              <a:rect b="b" l="l" r="r" t="t"/>
              <a:pathLst>
                <a:path extrusionOk="0" h="9031" w="3388">
                  <a:moveTo>
                    <a:pt x="0" y="0"/>
                  </a:moveTo>
                  <a:lnTo>
                    <a:pt x="0" y="563"/>
                  </a:lnTo>
                  <a:cubicBezTo>
                    <a:pt x="0" y="876"/>
                    <a:pt x="250" y="1129"/>
                    <a:pt x="563" y="1129"/>
                  </a:cubicBezTo>
                  <a:cubicBezTo>
                    <a:pt x="876" y="1129"/>
                    <a:pt x="1129" y="1379"/>
                    <a:pt x="1129" y="1692"/>
                  </a:cubicBezTo>
                  <a:lnTo>
                    <a:pt x="1129" y="8468"/>
                  </a:lnTo>
                  <a:cubicBezTo>
                    <a:pt x="1129" y="8781"/>
                    <a:pt x="1379" y="9031"/>
                    <a:pt x="1692" y="9031"/>
                  </a:cubicBezTo>
                  <a:cubicBezTo>
                    <a:pt x="2006" y="9031"/>
                    <a:pt x="2258" y="8781"/>
                    <a:pt x="2258" y="8468"/>
                  </a:cubicBezTo>
                  <a:lnTo>
                    <a:pt x="2258" y="1692"/>
                  </a:lnTo>
                  <a:cubicBezTo>
                    <a:pt x="2258" y="1379"/>
                    <a:pt x="2508" y="1129"/>
                    <a:pt x="2822" y="1129"/>
                  </a:cubicBezTo>
                  <a:cubicBezTo>
                    <a:pt x="3135" y="1129"/>
                    <a:pt x="3388" y="876"/>
                    <a:pt x="3388" y="563"/>
                  </a:cubicBezTo>
                  <a:lnTo>
                    <a:pt x="3388"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94" name="Google Shape;3394;p78"/>
            <p:cNvSpPr/>
            <p:nvPr/>
          </p:nvSpPr>
          <p:spPr>
            <a:xfrm>
              <a:off x="2678350" y="4992125"/>
              <a:ext cx="481825" cy="481825"/>
            </a:xfrm>
            <a:custGeom>
              <a:rect b="b" l="l" r="r" t="t"/>
              <a:pathLst>
                <a:path extrusionOk="0" h="19273" w="19273">
                  <a:moveTo>
                    <a:pt x="9071" y="2298"/>
                  </a:moveTo>
                  <a:cubicBezTo>
                    <a:pt x="9384" y="2298"/>
                    <a:pt x="9637" y="2548"/>
                    <a:pt x="9637" y="2861"/>
                  </a:cubicBezTo>
                  <a:lnTo>
                    <a:pt x="9637" y="6249"/>
                  </a:lnTo>
                  <a:lnTo>
                    <a:pt x="9637" y="7378"/>
                  </a:lnTo>
                  <a:cubicBezTo>
                    <a:pt x="9634" y="8095"/>
                    <a:pt x="9182" y="8736"/>
                    <a:pt x="8508" y="8977"/>
                  </a:cubicBezTo>
                  <a:lnTo>
                    <a:pt x="8508" y="15283"/>
                  </a:lnTo>
                  <a:cubicBezTo>
                    <a:pt x="8508" y="16219"/>
                    <a:pt x="7749" y="16975"/>
                    <a:pt x="6812" y="16975"/>
                  </a:cubicBezTo>
                  <a:cubicBezTo>
                    <a:pt x="5876" y="16975"/>
                    <a:pt x="5120" y="16219"/>
                    <a:pt x="5120" y="15283"/>
                  </a:cubicBezTo>
                  <a:lnTo>
                    <a:pt x="5120" y="8977"/>
                  </a:lnTo>
                  <a:cubicBezTo>
                    <a:pt x="4443" y="8736"/>
                    <a:pt x="3991" y="8095"/>
                    <a:pt x="3991" y="7378"/>
                  </a:cubicBezTo>
                  <a:lnTo>
                    <a:pt x="3991" y="2861"/>
                  </a:lnTo>
                  <a:cubicBezTo>
                    <a:pt x="3991" y="2548"/>
                    <a:pt x="4241" y="2298"/>
                    <a:pt x="4554" y="2298"/>
                  </a:cubicBezTo>
                  <a:cubicBezTo>
                    <a:pt x="4867" y="2298"/>
                    <a:pt x="5120" y="2548"/>
                    <a:pt x="5120" y="2861"/>
                  </a:cubicBezTo>
                  <a:lnTo>
                    <a:pt x="5120" y="5686"/>
                  </a:lnTo>
                  <a:lnTo>
                    <a:pt x="6249" y="5686"/>
                  </a:lnTo>
                  <a:lnTo>
                    <a:pt x="6249" y="2861"/>
                  </a:lnTo>
                  <a:cubicBezTo>
                    <a:pt x="6249" y="2548"/>
                    <a:pt x="6499" y="2298"/>
                    <a:pt x="6812" y="2298"/>
                  </a:cubicBezTo>
                  <a:cubicBezTo>
                    <a:pt x="7126" y="2298"/>
                    <a:pt x="7378" y="2548"/>
                    <a:pt x="7378" y="2861"/>
                  </a:cubicBezTo>
                  <a:lnTo>
                    <a:pt x="7378" y="5686"/>
                  </a:lnTo>
                  <a:lnTo>
                    <a:pt x="8508" y="5686"/>
                  </a:lnTo>
                  <a:lnTo>
                    <a:pt x="8508" y="2861"/>
                  </a:lnTo>
                  <a:cubicBezTo>
                    <a:pt x="8508" y="2548"/>
                    <a:pt x="8758" y="2298"/>
                    <a:pt x="9071" y="2298"/>
                  </a:cubicBezTo>
                  <a:close/>
                  <a:moveTo>
                    <a:pt x="14717" y="2298"/>
                  </a:moveTo>
                  <a:cubicBezTo>
                    <a:pt x="15030" y="2298"/>
                    <a:pt x="15283" y="2548"/>
                    <a:pt x="15283" y="2861"/>
                  </a:cubicBezTo>
                  <a:lnTo>
                    <a:pt x="15283" y="15283"/>
                  </a:lnTo>
                  <a:cubicBezTo>
                    <a:pt x="15283" y="16219"/>
                    <a:pt x="14524" y="16975"/>
                    <a:pt x="13588" y="16975"/>
                  </a:cubicBezTo>
                  <a:cubicBezTo>
                    <a:pt x="12651" y="16975"/>
                    <a:pt x="11895" y="16219"/>
                    <a:pt x="11895" y="15283"/>
                  </a:cubicBezTo>
                  <a:lnTo>
                    <a:pt x="11895" y="11332"/>
                  </a:lnTo>
                  <a:lnTo>
                    <a:pt x="11329" y="11332"/>
                  </a:lnTo>
                  <a:cubicBezTo>
                    <a:pt x="11016" y="11332"/>
                    <a:pt x="10766" y="11079"/>
                    <a:pt x="10766" y="10766"/>
                  </a:cubicBezTo>
                  <a:lnTo>
                    <a:pt x="10766" y="6249"/>
                  </a:lnTo>
                  <a:cubicBezTo>
                    <a:pt x="10766" y="4066"/>
                    <a:pt x="12534" y="2298"/>
                    <a:pt x="14717" y="2298"/>
                  </a:cubicBezTo>
                  <a:close/>
                  <a:moveTo>
                    <a:pt x="1693" y="1"/>
                  </a:moveTo>
                  <a:cubicBezTo>
                    <a:pt x="757" y="1"/>
                    <a:pt x="1" y="759"/>
                    <a:pt x="1" y="1696"/>
                  </a:cubicBezTo>
                  <a:lnTo>
                    <a:pt x="1" y="17580"/>
                  </a:lnTo>
                  <a:cubicBezTo>
                    <a:pt x="1" y="18514"/>
                    <a:pt x="757" y="19273"/>
                    <a:pt x="1693" y="19273"/>
                  </a:cubicBezTo>
                  <a:lnTo>
                    <a:pt x="17578" y="19273"/>
                  </a:lnTo>
                  <a:cubicBezTo>
                    <a:pt x="18514" y="19273"/>
                    <a:pt x="19270" y="18514"/>
                    <a:pt x="19273" y="17580"/>
                  </a:cubicBezTo>
                  <a:lnTo>
                    <a:pt x="19273" y="1696"/>
                  </a:lnTo>
                  <a:cubicBezTo>
                    <a:pt x="19270" y="759"/>
                    <a:pt x="18514" y="1"/>
                    <a:pt x="17578"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395" name="Google Shape;3395;p78"/>
          <p:cNvGrpSpPr/>
          <p:nvPr/>
        </p:nvGrpSpPr>
        <p:grpSpPr>
          <a:xfrm>
            <a:off x="4628816" y="3951792"/>
            <a:ext cx="339253" cy="339253"/>
            <a:chOff x="3271200" y="4992125"/>
            <a:chExt cx="481825" cy="481825"/>
          </a:xfrm>
        </p:grpSpPr>
        <p:sp>
          <p:nvSpPr>
            <p:cNvPr id="3396" name="Google Shape;3396;p78"/>
            <p:cNvSpPr/>
            <p:nvPr/>
          </p:nvSpPr>
          <p:spPr>
            <a:xfrm>
              <a:off x="3497950" y="5106025"/>
              <a:ext cx="28250" cy="28250"/>
            </a:xfrm>
            <a:custGeom>
              <a:rect b="b" l="l" r="r" t="t"/>
              <a:pathLst>
                <a:path extrusionOk="0" h="1130" w="1130">
                  <a:moveTo>
                    <a:pt x="566" y="1"/>
                  </a:moveTo>
                  <a:cubicBezTo>
                    <a:pt x="253" y="1"/>
                    <a:pt x="0" y="251"/>
                    <a:pt x="0" y="564"/>
                  </a:cubicBezTo>
                  <a:cubicBezTo>
                    <a:pt x="0" y="877"/>
                    <a:pt x="253" y="1130"/>
                    <a:pt x="566" y="1130"/>
                  </a:cubicBezTo>
                  <a:cubicBezTo>
                    <a:pt x="877" y="1130"/>
                    <a:pt x="1130" y="877"/>
                    <a:pt x="1130" y="564"/>
                  </a:cubicBezTo>
                  <a:cubicBezTo>
                    <a:pt x="1130" y="251"/>
                    <a:pt x="877" y="1"/>
                    <a:pt x="566"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97" name="Google Shape;3397;p78"/>
            <p:cNvSpPr/>
            <p:nvPr/>
          </p:nvSpPr>
          <p:spPr>
            <a:xfrm>
              <a:off x="3497950" y="5218950"/>
              <a:ext cx="28250" cy="141175"/>
            </a:xfrm>
            <a:custGeom>
              <a:rect b="b" l="l" r="r" t="t"/>
              <a:pathLst>
                <a:path extrusionOk="0" h="5647" w="1130">
                  <a:moveTo>
                    <a:pt x="0" y="0"/>
                  </a:moveTo>
                  <a:lnTo>
                    <a:pt x="0" y="5647"/>
                  </a:lnTo>
                  <a:lnTo>
                    <a:pt x="1130" y="5647"/>
                  </a:lnTo>
                  <a:lnTo>
                    <a:pt x="113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398" name="Google Shape;3398;p78"/>
            <p:cNvSpPr/>
            <p:nvPr/>
          </p:nvSpPr>
          <p:spPr>
            <a:xfrm>
              <a:off x="3271200" y="4992125"/>
              <a:ext cx="481825" cy="481825"/>
            </a:xfrm>
            <a:custGeom>
              <a:rect b="b" l="l" r="r" t="t"/>
              <a:pathLst>
                <a:path extrusionOk="0" h="19273" w="19273">
                  <a:moveTo>
                    <a:pt x="9636" y="3427"/>
                  </a:moveTo>
                  <a:cubicBezTo>
                    <a:pt x="10320" y="3427"/>
                    <a:pt x="10937" y="3840"/>
                    <a:pt x="11199" y="4472"/>
                  </a:cubicBezTo>
                  <a:cubicBezTo>
                    <a:pt x="11461" y="5105"/>
                    <a:pt x="11317" y="5833"/>
                    <a:pt x="10832" y="6318"/>
                  </a:cubicBezTo>
                  <a:cubicBezTo>
                    <a:pt x="10508" y="6642"/>
                    <a:pt x="10074" y="6814"/>
                    <a:pt x="9634" y="6814"/>
                  </a:cubicBezTo>
                  <a:cubicBezTo>
                    <a:pt x="9415" y="6814"/>
                    <a:pt x="9195" y="6772"/>
                    <a:pt x="8986" y="6686"/>
                  </a:cubicBezTo>
                  <a:cubicBezTo>
                    <a:pt x="8354" y="6424"/>
                    <a:pt x="7941" y="5806"/>
                    <a:pt x="7941" y="5120"/>
                  </a:cubicBezTo>
                  <a:cubicBezTo>
                    <a:pt x="7941" y="4183"/>
                    <a:pt x="8700" y="3427"/>
                    <a:pt x="9636" y="3427"/>
                  </a:cubicBezTo>
                  <a:close/>
                  <a:moveTo>
                    <a:pt x="10766" y="7944"/>
                  </a:moveTo>
                  <a:cubicBezTo>
                    <a:pt x="11076" y="7944"/>
                    <a:pt x="11329" y="8194"/>
                    <a:pt x="11329" y="8507"/>
                  </a:cubicBezTo>
                  <a:lnTo>
                    <a:pt x="11329" y="14720"/>
                  </a:lnTo>
                  <a:lnTo>
                    <a:pt x="11895" y="14720"/>
                  </a:lnTo>
                  <a:cubicBezTo>
                    <a:pt x="12205" y="14720"/>
                    <a:pt x="12458" y="14969"/>
                    <a:pt x="12458" y="15283"/>
                  </a:cubicBezTo>
                  <a:cubicBezTo>
                    <a:pt x="12458" y="15596"/>
                    <a:pt x="12205" y="15849"/>
                    <a:pt x="11895" y="15849"/>
                  </a:cubicBezTo>
                  <a:lnTo>
                    <a:pt x="7378" y="15849"/>
                  </a:lnTo>
                  <a:cubicBezTo>
                    <a:pt x="7065" y="15849"/>
                    <a:pt x="6812" y="15596"/>
                    <a:pt x="6812" y="15283"/>
                  </a:cubicBezTo>
                  <a:cubicBezTo>
                    <a:pt x="6812" y="14969"/>
                    <a:pt x="7065" y="14720"/>
                    <a:pt x="7378" y="14720"/>
                  </a:cubicBezTo>
                  <a:lnTo>
                    <a:pt x="7941" y="14720"/>
                  </a:lnTo>
                  <a:lnTo>
                    <a:pt x="7941" y="9073"/>
                  </a:lnTo>
                  <a:lnTo>
                    <a:pt x="7378" y="9073"/>
                  </a:lnTo>
                  <a:cubicBezTo>
                    <a:pt x="7065" y="9073"/>
                    <a:pt x="6812" y="8821"/>
                    <a:pt x="6812" y="8507"/>
                  </a:cubicBezTo>
                  <a:cubicBezTo>
                    <a:pt x="6812" y="8194"/>
                    <a:pt x="7065" y="7944"/>
                    <a:pt x="7378" y="7944"/>
                  </a:cubicBezTo>
                  <a:close/>
                  <a:moveTo>
                    <a:pt x="1693" y="1"/>
                  </a:moveTo>
                  <a:cubicBezTo>
                    <a:pt x="756" y="1"/>
                    <a:pt x="0" y="759"/>
                    <a:pt x="0" y="1696"/>
                  </a:cubicBezTo>
                  <a:lnTo>
                    <a:pt x="0" y="17580"/>
                  </a:lnTo>
                  <a:cubicBezTo>
                    <a:pt x="0" y="18514"/>
                    <a:pt x="756" y="19273"/>
                    <a:pt x="1693" y="19273"/>
                  </a:cubicBezTo>
                  <a:lnTo>
                    <a:pt x="17577" y="19273"/>
                  </a:lnTo>
                  <a:cubicBezTo>
                    <a:pt x="18514" y="19273"/>
                    <a:pt x="19269" y="18514"/>
                    <a:pt x="19272" y="17580"/>
                  </a:cubicBezTo>
                  <a:lnTo>
                    <a:pt x="19272" y="1696"/>
                  </a:lnTo>
                  <a:cubicBezTo>
                    <a:pt x="19269" y="759"/>
                    <a:pt x="18514" y="1"/>
                    <a:pt x="1757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399" name="Google Shape;3399;p78"/>
          <p:cNvGrpSpPr/>
          <p:nvPr/>
        </p:nvGrpSpPr>
        <p:grpSpPr>
          <a:xfrm>
            <a:off x="7290263" y="3952822"/>
            <a:ext cx="339411" cy="337193"/>
            <a:chOff x="3863900" y="4993625"/>
            <a:chExt cx="482050" cy="478900"/>
          </a:xfrm>
        </p:grpSpPr>
        <p:sp>
          <p:nvSpPr>
            <p:cNvPr id="3400" name="Google Shape;3400;p78"/>
            <p:cNvSpPr/>
            <p:nvPr/>
          </p:nvSpPr>
          <p:spPr>
            <a:xfrm>
              <a:off x="3877525" y="5058825"/>
              <a:ext cx="315450" cy="164750"/>
            </a:xfrm>
            <a:custGeom>
              <a:rect b="b" l="l" r="r" t="t"/>
              <a:pathLst>
                <a:path extrusionOk="0" h="6590" w="12618">
                  <a:moveTo>
                    <a:pt x="3647" y="1"/>
                  </a:moveTo>
                  <a:lnTo>
                    <a:pt x="169" y="1846"/>
                  </a:lnTo>
                  <a:cubicBezTo>
                    <a:pt x="109" y="1877"/>
                    <a:pt x="51" y="1913"/>
                    <a:pt x="0" y="1952"/>
                  </a:cubicBezTo>
                  <a:lnTo>
                    <a:pt x="8892" y="6589"/>
                  </a:lnTo>
                  <a:lnTo>
                    <a:pt x="12617" y="4746"/>
                  </a:lnTo>
                  <a:lnTo>
                    <a:pt x="364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01" name="Google Shape;3401;p78"/>
            <p:cNvSpPr/>
            <p:nvPr/>
          </p:nvSpPr>
          <p:spPr>
            <a:xfrm>
              <a:off x="4113750" y="5133350"/>
              <a:ext cx="232200" cy="339175"/>
            </a:xfrm>
            <a:custGeom>
              <a:rect b="b" l="l" r="r" t="t"/>
              <a:pathLst>
                <a:path extrusionOk="0" h="13567" w="9288">
                  <a:moveTo>
                    <a:pt x="9284" y="1"/>
                  </a:moveTo>
                  <a:lnTo>
                    <a:pt x="4836" y="2202"/>
                  </a:lnTo>
                  <a:lnTo>
                    <a:pt x="4836" y="4680"/>
                  </a:lnTo>
                  <a:cubicBezTo>
                    <a:pt x="4836" y="4993"/>
                    <a:pt x="4584" y="5246"/>
                    <a:pt x="4270" y="5246"/>
                  </a:cubicBezTo>
                  <a:cubicBezTo>
                    <a:pt x="3957" y="5246"/>
                    <a:pt x="3707" y="4993"/>
                    <a:pt x="3707" y="4680"/>
                  </a:cubicBezTo>
                  <a:lnTo>
                    <a:pt x="3707" y="2762"/>
                  </a:lnTo>
                  <a:lnTo>
                    <a:pt x="0" y="4593"/>
                  </a:lnTo>
                  <a:lnTo>
                    <a:pt x="0" y="13566"/>
                  </a:lnTo>
                  <a:cubicBezTo>
                    <a:pt x="12" y="13560"/>
                    <a:pt x="24" y="13557"/>
                    <a:pt x="37" y="13551"/>
                  </a:cubicBezTo>
                  <a:lnTo>
                    <a:pt x="8552" y="9236"/>
                  </a:lnTo>
                  <a:cubicBezTo>
                    <a:pt x="9004" y="9010"/>
                    <a:pt x="9287" y="8550"/>
                    <a:pt x="9287" y="8047"/>
                  </a:cubicBezTo>
                  <a:lnTo>
                    <a:pt x="9287" y="52"/>
                  </a:lnTo>
                  <a:cubicBezTo>
                    <a:pt x="9287" y="34"/>
                    <a:pt x="9287" y="19"/>
                    <a:pt x="928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02" name="Google Shape;3402;p78"/>
            <p:cNvSpPr/>
            <p:nvPr/>
          </p:nvSpPr>
          <p:spPr>
            <a:xfrm>
              <a:off x="3998800" y="4993625"/>
              <a:ext cx="334125" cy="168500"/>
            </a:xfrm>
            <a:custGeom>
              <a:rect b="b" l="l" r="r" t="t"/>
              <a:pathLst>
                <a:path extrusionOk="0" h="6740" w="13365">
                  <a:moveTo>
                    <a:pt x="4045" y="1"/>
                  </a:moveTo>
                  <a:cubicBezTo>
                    <a:pt x="3833" y="1"/>
                    <a:pt x="3623" y="51"/>
                    <a:pt x="3430" y="151"/>
                  </a:cubicBezTo>
                  <a:lnTo>
                    <a:pt x="0" y="1970"/>
                  </a:lnTo>
                  <a:lnTo>
                    <a:pt x="9013" y="6740"/>
                  </a:lnTo>
                  <a:lnTo>
                    <a:pt x="13364" y="4587"/>
                  </a:lnTo>
                  <a:cubicBezTo>
                    <a:pt x="13298" y="4536"/>
                    <a:pt x="13226" y="4491"/>
                    <a:pt x="13150" y="4454"/>
                  </a:cubicBezTo>
                  <a:lnTo>
                    <a:pt x="4638" y="139"/>
                  </a:lnTo>
                  <a:lnTo>
                    <a:pt x="4635" y="139"/>
                  </a:lnTo>
                  <a:cubicBezTo>
                    <a:pt x="4448" y="47"/>
                    <a:pt x="4246" y="1"/>
                    <a:pt x="404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03" name="Google Shape;3403;p78"/>
            <p:cNvSpPr/>
            <p:nvPr/>
          </p:nvSpPr>
          <p:spPr>
            <a:xfrm>
              <a:off x="3863900" y="5132450"/>
              <a:ext cx="221650" cy="339925"/>
            </a:xfrm>
            <a:custGeom>
              <a:rect b="b" l="l" r="r" t="t"/>
              <a:pathLst>
                <a:path extrusionOk="0" h="13597" w="8866">
                  <a:moveTo>
                    <a:pt x="6" y="1"/>
                  </a:moveTo>
                  <a:cubicBezTo>
                    <a:pt x="3" y="25"/>
                    <a:pt x="0" y="52"/>
                    <a:pt x="0" y="76"/>
                  </a:cubicBezTo>
                  <a:lnTo>
                    <a:pt x="0" y="8095"/>
                  </a:lnTo>
                  <a:cubicBezTo>
                    <a:pt x="0" y="8589"/>
                    <a:pt x="274" y="9043"/>
                    <a:pt x="714" y="9269"/>
                  </a:cubicBezTo>
                  <a:lnTo>
                    <a:pt x="8820" y="13572"/>
                  </a:lnTo>
                  <a:lnTo>
                    <a:pt x="8826" y="13575"/>
                  </a:lnTo>
                  <a:lnTo>
                    <a:pt x="8865" y="13596"/>
                  </a:lnTo>
                  <a:lnTo>
                    <a:pt x="8865" y="4620"/>
                  </a:lnTo>
                  <a:lnTo>
                    <a:pt x="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404" name="Google Shape;3404;p78"/>
          <p:cNvGrpSpPr/>
          <p:nvPr/>
        </p:nvGrpSpPr>
        <p:grpSpPr>
          <a:xfrm>
            <a:off x="7747437" y="3952822"/>
            <a:ext cx="339411" cy="337193"/>
            <a:chOff x="4456725" y="4993625"/>
            <a:chExt cx="482050" cy="478900"/>
          </a:xfrm>
        </p:grpSpPr>
        <p:sp>
          <p:nvSpPr>
            <p:cNvPr id="3405" name="Google Shape;3405;p78"/>
            <p:cNvSpPr/>
            <p:nvPr/>
          </p:nvSpPr>
          <p:spPr>
            <a:xfrm>
              <a:off x="4470350" y="5058825"/>
              <a:ext cx="315450" cy="164750"/>
            </a:xfrm>
            <a:custGeom>
              <a:rect b="b" l="l" r="r" t="t"/>
              <a:pathLst>
                <a:path extrusionOk="0" h="6590" w="12618">
                  <a:moveTo>
                    <a:pt x="3647" y="1"/>
                  </a:moveTo>
                  <a:lnTo>
                    <a:pt x="169" y="1846"/>
                  </a:lnTo>
                  <a:cubicBezTo>
                    <a:pt x="109" y="1877"/>
                    <a:pt x="52" y="1913"/>
                    <a:pt x="1" y="1952"/>
                  </a:cubicBezTo>
                  <a:lnTo>
                    <a:pt x="8893" y="6589"/>
                  </a:lnTo>
                  <a:lnTo>
                    <a:pt x="12618" y="4746"/>
                  </a:lnTo>
                  <a:lnTo>
                    <a:pt x="364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06" name="Google Shape;3406;p78"/>
            <p:cNvSpPr/>
            <p:nvPr/>
          </p:nvSpPr>
          <p:spPr>
            <a:xfrm>
              <a:off x="4706575" y="5133350"/>
              <a:ext cx="232200" cy="339175"/>
            </a:xfrm>
            <a:custGeom>
              <a:rect b="b" l="l" r="r" t="t"/>
              <a:pathLst>
                <a:path extrusionOk="0" h="13567" w="9288">
                  <a:moveTo>
                    <a:pt x="9285" y="1"/>
                  </a:moveTo>
                  <a:lnTo>
                    <a:pt x="4837" y="2202"/>
                  </a:lnTo>
                  <a:lnTo>
                    <a:pt x="4837" y="4680"/>
                  </a:lnTo>
                  <a:cubicBezTo>
                    <a:pt x="4837" y="4993"/>
                    <a:pt x="4584" y="5246"/>
                    <a:pt x="4271" y="5246"/>
                  </a:cubicBezTo>
                  <a:cubicBezTo>
                    <a:pt x="3958" y="5246"/>
                    <a:pt x="3708" y="4993"/>
                    <a:pt x="3708" y="4680"/>
                  </a:cubicBezTo>
                  <a:lnTo>
                    <a:pt x="3708" y="2762"/>
                  </a:lnTo>
                  <a:lnTo>
                    <a:pt x="1" y="4593"/>
                  </a:lnTo>
                  <a:lnTo>
                    <a:pt x="1" y="13566"/>
                  </a:lnTo>
                  <a:cubicBezTo>
                    <a:pt x="13" y="13560"/>
                    <a:pt x="25" y="13557"/>
                    <a:pt x="37" y="13551"/>
                  </a:cubicBezTo>
                  <a:lnTo>
                    <a:pt x="8553" y="9236"/>
                  </a:lnTo>
                  <a:cubicBezTo>
                    <a:pt x="9005" y="9010"/>
                    <a:pt x="9288" y="8550"/>
                    <a:pt x="9288" y="8047"/>
                  </a:cubicBezTo>
                  <a:lnTo>
                    <a:pt x="9288" y="52"/>
                  </a:lnTo>
                  <a:cubicBezTo>
                    <a:pt x="9288" y="34"/>
                    <a:pt x="9288" y="19"/>
                    <a:pt x="928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07" name="Google Shape;3407;p78"/>
            <p:cNvSpPr/>
            <p:nvPr/>
          </p:nvSpPr>
          <p:spPr>
            <a:xfrm>
              <a:off x="4591625" y="4993625"/>
              <a:ext cx="334125" cy="168500"/>
            </a:xfrm>
            <a:custGeom>
              <a:rect b="b" l="l" r="r" t="t"/>
              <a:pathLst>
                <a:path extrusionOk="0" h="6740" w="13365">
                  <a:moveTo>
                    <a:pt x="4045" y="1"/>
                  </a:moveTo>
                  <a:cubicBezTo>
                    <a:pt x="3834" y="1"/>
                    <a:pt x="3623" y="51"/>
                    <a:pt x="3431" y="151"/>
                  </a:cubicBezTo>
                  <a:lnTo>
                    <a:pt x="1" y="1970"/>
                  </a:lnTo>
                  <a:lnTo>
                    <a:pt x="9013" y="6740"/>
                  </a:lnTo>
                  <a:lnTo>
                    <a:pt x="13365" y="4587"/>
                  </a:lnTo>
                  <a:cubicBezTo>
                    <a:pt x="13298" y="4536"/>
                    <a:pt x="13226" y="4491"/>
                    <a:pt x="13151" y="4454"/>
                  </a:cubicBezTo>
                  <a:lnTo>
                    <a:pt x="4638" y="139"/>
                  </a:lnTo>
                  <a:lnTo>
                    <a:pt x="4635" y="139"/>
                  </a:lnTo>
                  <a:cubicBezTo>
                    <a:pt x="4448" y="47"/>
                    <a:pt x="4247" y="1"/>
                    <a:pt x="404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08" name="Google Shape;3408;p78"/>
            <p:cNvSpPr/>
            <p:nvPr/>
          </p:nvSpPr>
          <p:spPr>
            <a:xfrm>
              <a:off x="4456725" y="5132450"/>
              <a:ext cx="221650" cy="339925"/>
            </a:xfrm>
            <a:custGeom>
              <a:rect b="b" l="l" r="r" t="t"/>
              <a:pathLst>
                <a:path extrusionOk="0" h="13597" w="8866">
                  <a:moveTo>
                    <a:pt x="3277" y="4449"/>
                  </a:moveTo>
                  <a:cubicBezTo>
                    <a:pt x="3465" y="4449"/>
                    <a:pt x="3649" y="4542"/>
                    <a:pt x="3756" y="4713"/>
                  </a:cubicBezTo>
                  <a:lnTo>
                    <a:pt x="4632" y="6104"/>
                  </a:lnTo>
                  <a:lnTo>
                    <a:pt x="5559" y="5719"/>
                  </a:lnTo>
                  <a:cubicBezTo>
                    <a:pt x="5634" y="5686"/>
                    <a:pt x="5712" y="5670"/>
                    <a:pt x="5788" y="5670"/>
                  </a:cubicBezTo>
                  <a:cubicBezTo>
                    <a:pt x="6008" y="5670"/>
                    <a:pt x="6217" y="5800"/>
                    <a:pt x="6306" y="6017"/>
                  </a:cubicBezTo>
                  <a:cubicBezTo>
                    <a:pt x="6430" y="6309"/>
                    <a:pt x="6288" y="6643"/>
                    <a:pt x="5993" y="6761"/>
                  </a:cubicBezTo>
                  <a:lnTo>
                    <a:pt x="5243" y="7074"/>
                  </a:lnTo>
                  <a:lnTo>
                    <a:pt x="6032" y="8324"/>
                  </a:lnTo>
                  <a:cubicBezTo>
                    <a:pt x="6198" y="8586"/>
                    <a:pt x="6116" y="8935"/>
                    <a:pt x="5855" y="9101"/>
                  </a:cubicBezTo>
                  <a:cubicBezTo>
                    <a:pt x="5761" y="9160"/>
                    <a:pt x="5656" y="9189"/>
                    <a:pt x="5553" y="9189"/>
                  </a:cubicBezTo>
                  <a:cubicBezTo>
                    <a:pt x="5365" y="9189"/>
                    <a:pt x="5181" y="9095"/>
                    <a:pt x="5075" y="8926"/>
                  </a:cubicBezTo>
                  <a:lnTo>
                    <a:pt x="4186" y="7514"/>
                  </a:lnTo>
                  <a:lnTo>
                    <a:pt x="3310" y="7881"/>
                  </a:lnTo>
                  <a:cubicBezTo>
                    <a:pt x="3241" y="7908"/>
                    <a:pt x="3168" y="7923"/>
                    <a:pt x="3093" y="7923"/>
                  </a:cubicBezTo>
                  <a:cubicBezTo>
                    <a:pt x="2825" y="7923"/>
                    <a:pt x="2593" y="7733"/>
                    <a:pt x="2539" y="7471"/>
                  </a:cubicBezTo>
                  <a:cubicBezTo>
                    <a:pt x="2488" y="7206"/>
                    <a:pt x="2626" y="6941"/>
                    <a:pt x="2876" y="6839"/>
                  </a:cubicBezTo>
                  <a:lnTo>
                    <a:pt x="3575" y="6547"/>
                  </a:lnTo>
                  <a:lnTo>
                    <a:pt x="2801" y="5315"/>
                  </a:lnTo>
                  <a:cubicBezTo>
                    <a:pt x="2632" y="5050"/>
                    <a:pt x="2714" y="4701"/>
                    <a:pt x="2976" y="4535"/>
                  </a:cubicBezTo>
                  <a:cubicBezTo>
                    <a:pt x="3070" y="4477"/>
                    <a:pt x="3174" y="4449"/>
                    <a:pt x="3277" y="4449"/>
                  </a:cubicBezTo>
                  <a:close/>
                  <a:moveTo>
                    <a:pt x="7" y="1"/>
                  </a:moveTo>
                  <a:cubicBezTo>
                    <a:pt x="4" y="25"/>
                    <a:pt x="1" y="52"/>
                    <a:pt x="1" y="76"/>
                  </a:cubicBezTo>
                  <a:lnTo>
                    <a:pt x="1" y="8095"/>
                  </a:lnTo>
                  <a:cubicBezTo>
                    <a:pt x="1" y="8589"/>
                    <a:pt x="275" y="9043"/>
                    <a:pt x="714" y="9269"/>
                  </a:cubicBezTo>
                  <a:lnTo>
                    <a:pt x="8821" y="13572"/>
                  </a:lnTo>
                  <a:lnTo>
                    <a:pt x="8827" y="13575"/>
                  </a:lnTo>
                  <a:lnTo>
                    <a:pt x="8866" y="13596"/>
                  </a:lnTo>
                  <a:lnTo>
                    <a:pt x="8866" y="4620"/>
                  </a:lnTo>
                  <a:lnTo>
                    <a:pt x="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409" name="Google Shape;3409;p78"/>
          <p:cNvGrpSpPr/>
          <p:nvPr/>
        </p:nvGrpSpPr>
        <p:grpSpPr>
          <a:xfrm>
            <a:off x="6376030" y="3952813"/>
            <a:ext cx="339411" cy="337211"/>
            <a:chOff x="5049575" y="4993600"/>
            <a:chExt cx="482050" cy="478925"/>
          </a:xfrm>
        </p:grpSpPr>
        <p:sp>
          <p:nvSpPr>
            <p:cNvPr id="3410" name="Google Shape;3410;p78"/>
            <p:cNvSpPr/>
            <p:nvPr/>
          </p:nvSpPr>
          <p:spPr>
            <a:xfrm>
              <a:off x="5063200" y="5058825"/>
              <a:ext cx="315450" cy="164750"/>
            </a:xfrm>
            <a:custGeom>
              <a:rect b="b" l="l" r="r" t="t"/>
              <a:pathLst>
                <a:path extrusionOk="0" h="6590" w="12618">
                  <a:moveTo>
                    <a:pt x="3647" y="1"/>
                  </a:moveTo>
                  <a:lnTo>
                    <a:pt x="169" y="1846"/>
                  </a:lnTo>
                  <a:cubicBezTo>
                    <a:pt x="109" y="1877"/>
                    <a:pt x="51" y="1913"/>
                    <a:pt x="0" y="1952"/>
                  </a:cubicBezTo>
                  <a:lnTo>
                    <a:pt x="8892" y="6589"/>
                  </a:lnTo>
                  <a:lnTo>
                    <a:pt x="12617" y="4746"/>
                  </a:lnTo>
                  <a:lnTo>
                    <a:pt x="364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11" name="Google Shape;3411;p78"/>
            <p:cNvSpPr/>
            <p:nvPr/>
          </p:nvSpPr>
          <p:spPr>
            <a:xfrm>
              <a:off x="5299425" y="5133350"/>
              <a:ext cx="232200" cy="339175"/>
            </a:xfrm>
            <a:custGeom>
              <a:rect b="b" l="l" r="r" t="t"/>
              <a:pathLst>
                <a:path extrusionOk="0" h="13567" w="9288">
                  <a:moveTo>
                    <a:pt x="9284" y="1"/>
                  </a:moveTo>
                  <a:lnTo>
                    <a:pt x="4837" y="2202"/>
                  </a:lnTo>
                  <a:lnTo>
                    <a:pt x="4837" y="4680"/>
                  </a:lnTo>
                  <a:cubicBezTo>
                    <a:pt x="4837" y="4993"/>
                    <a:pt x="4584" y="5246"/>
                    <a:pt x="4271" y="5246"/>
                  </a:cubicBezTo>
                  <a:cubicBezTo>
                    <a:pt x="3957" y="5246"/>
                    <a:pt x="3707" y="4993"/>
                    <a:pt x="3707" y="4680"/>
                  </a:cubicBezTo>
                  <a:lnTo>
                    <a:pt x="3707" y="2762"/>
                  </a:lnTo>
                  <a:lnTo>
                    <a:pt x="1" y="4593"/>
                  </a:lnTo>
                  <a:lnTo>
                    <a:pt x="1" y="13566"/>
                  </a:lnTo>
                  <a:cubicBezTo>
                    <a:pt x="13" y="13560"/>
                    <a:pt x="25" y="13557"/>
                    <a:pt x="37" y="13551"/>
                  </a:cubicBezTo>
                  <a:lnTo>
                    <a:pt x="8553" y="9236"/>
                  </a:lnTo>
                  <a:cubicBezTo>
                    <a:pt x="9004" y="9010"/>
                    <a:pt x="9287" y="8550"/>
                    <a:pt x="9287" y="8047"/>
                  </a:cubicBezTo>
                  <a:lnTo>
                    <a:pt x="9287" y="52"/>
                  </a:lnTo>
                  <a:cubicBezTo>
                    <a:pt x="9287" y="34"/>
                    <a:pt x="9287" y="19"/>
                    <a:pt x="928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12" name="Google Shape;3412;p78"/>
            <p:cNvSpPr/>
            <p:nvPr/>
          </p:nvSpPr>
          <p:spPr>
            <a:xfrm>
              <a:off x="5184475" y="4993600"/>
              <a:ext cx="334125" cy="168525"/>
            </a:xfrm>
            <a:custGeom>
              <a:rect b="b" l="l" r="r" t="t"/>
              <a:pathLst>
                <a:path extrusionOk="0" h="6741" w="13365">
                  <a:moveTo>
                    <a:pt x="4040" y="0"/>
                  </a:moveTo>
                  <a:cubicBezTo>
                    <a:pt x="3830" y="0"/>
                    <a:pt x="3621" y="50"/>
                    <a:pt x="3430" y="149"/>
                  </a:cubicBezTo>
                  <a:lnTo>
                    <a:pt x="0" y="1971"/>
                  </a:lnTo>
                  <a:lnTo>
                    <a:pt x="9013" y="6741"/>
                  </a:lnTo>
                  <a:lnTo>
                    <a:pt x="13364" y="4588"/>
                  </a:lnTo>
                  <a:cubicBezTo>
                    <a:pt x="13298" y="4537"/>
                    <a:pt x="13226" y="4492"/>
                    <a:pt x="13151" y="4455"/>
                  </a:cubicBezTo>
                  <a:lnTo>
                    <a:pt x="4638" y="140"/>
                  </a:lnTo>
                  <a:lnTo>
                    <a:pt x="4635" y="140"/>
                  </a:lnTo>
                  <a:cubicBezTo>
                    <a:pt x="4446" y="47"/>
                    <a:pt x="4243" y="0"/>
                    <a:pt x="404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13" name="Google Shape;3413;p78"/>
            <p:cNvSpPr/>
            <p:nvPr/>
          </p:nvSpPr>
          <p:spPr>
            <a:xfrm>
              <a:off x="5049575" y="5132450"/>
              <a:ext cx="221650" cy="339925"/>
            </a:xfrm>
            <a:custGeom>
              <a:rect b="b" l="l" r="r" t="t"/>
              <a:pathLst>
                <a:path extrusionOk="0" h="13597" w="8866">
                  <a:moveTo>
                    <a:pt x="5803" y="5648"/>
                  </a:moveTo>
                  <a:cubicBezTo>
                    <a:pt x="5997" y="5648"/>
                    <a:pt x="6186" y="5748"/>
                    <a:pt x="6291" y="5927"/>
                  </a:cubicBezTo>
                  <a:cubicBezTo>
                    <a:pt x="6450" y="6195"/>
                    <a:pt x="6360" y="6541"/>
                    <a:pt x="6092" y="6701"/>
                  </a:cubicBezTo>
                  <a:lnTo>
                    <a:pt x="3843" y="8016"/>
                  </a:lnTo>
                  <a:lnTo>
                    <a:pt x="3834" y="8023"/>
                  </a:lnTo>
                  <a:lnTo>
                    <a:pt x="3831" y="8026"/>
                  </a:lnTo>
                  <a:lnTo>
                    <a:pt x="3818" y="8029"/>
                  </a:lnTo>
                  <a:cubicBezTo>
                    <a:pt x="3812" y="8032"/>
                    <a:pt x="3806" y="8035"/>
                    <a:pt x="3800" y="8038"/>
                  </a:cubicBezTo>
                  <a:lnTo>
                    <a:pt x="3785" y="8047"/>
                  </a:lnTo>
                  <a:lnTo>
                    <a:pt x="3767" y="8053"/>
                  </a:lnTo>
                  <a:lnTo>
                    <a:pt x="3752" y="8059"/>
                  </a:lnTo>
                  <a:lnTo>
                    <a:pt x="3734" y="8065"/>
                  </a:lnTo>
                  <a:lnTo>
                    <a:pt x="3716" y="8071"/>
                  </a:lnTo>
                  <a:lnTo>
                    <a:pt x="3698" y="8077"/>
                  </a:lnTo>
                  <a:cubicBezTo>
                    <a:pt x="3692" y="8077"/>
                    <a:pt x="3686" y="8080"/>
                    <a:pt x="3680" y="8080"/>
                  </a:cubicBezTo>
                  <a:cubicBezTo>
                    <a:pt x="3671" y="8083"/>
                    <a:pt x="3668" y="8083"/>
                    <a:pt x="3665" y="8083"/>
                  </a:cubicBezTo>
                  <a:lnTo>
                    <a:pt x="3641" y="8089"/>
                  </a:lnTo>
                  <a:lnTo>
                    <a:pt x="3629" y="8089"/>
                  </a:lnTo>
                  <a:cubicBezTo>
                    <a:pt x="3620" y="8089"/>
                    <a:pt x="3611" y="8092"/>
                    <a:pt x="3602" y="8092"/>
                  </a:cubicBezTo>
                  <a:lnTo>
                    <a:pt x="3484" y="8092"/>
                  </a:lnTo>
                  <a:lnTo>
                    <a:pt x="3466" y="8089"/>
                  </a:lnTo>
                  <a:cubicBezTo>
                    <a:pt x="3460" y="8089"/>
                    <a:pt x="3454" y="8086"/>
                    <a:pt x="3448" y="8086"/>
                  </a:cubicBezTo>
                  <a:cubicBezTo>
                    <a:pt x="3442" y="8083"/>
                    <a:pt x="3436" y="8083"/>
                    <a:pt x="3433" y="8080"/>
                  </a:cubicBezTo>
                  <a:lnTo>
                    <a:pt x="3412" y="8077"/>
                  </a:lnTo>
                  <a:cubicBezTo>
                    <a:pt x="3406" y="8077"/>
                    <a:pt x="3403" y="8074"/>
                    <a:pt x="3397" y="8071"/>
                  </a:cubicBezTo>
                  <a:lnTo>
                    <a:pt x="3376" y="8065"/>
                  </a:lnTo>
                  <a:lnTo>
                    <a:pt x="3361" y="8062"/>
                  </a:lnTo>
                  <a:lnTo>
                    <a:pt x="3343" y="8053"/>
                  </a:lnTo>
                  <a:lnTo>
                    <a:pt x="3328" y="8047"/>
                  </a:lnTo>
                  <a:lnTo>
                    <a:pt x="3310" y="8038"/>
                  </a:lnTo>
                  <a:lnTo>
                    <a:pt x="3295" y="8032"/>
                  </a:lnTo>
                  <a:cubicBezTo>
                    <a:pt x="3289" y="8029"/>
                    <a:pt x="3282" y="8026"/>
                    <a:pt x="3276" y="8019"/>
                  </a:cubicBezTo>
                  <a:lnTo>
                    <a:pt x="3261" y="8013"/>
                  </a:lnTo>
                  <a:lnTo>
                    <a:pt x="3246" y="8001"/>
                  </a:lnTo>
                  <a:cubicBezTo>
                    <a:pt x="3240" y="7998"/>
                    <a:pt x="3237" y="7995"/>
                    <a:pt x="3231" y="7992"/>
                  </a:cubicBezTo>
                  <a:lnTo>
                    <a:pt x="3216" y="7980"/>
                  </a:lnTo>
                  <a:cubicBezTo>
                    <a:pt x="3210" y="7977"/>
                    <a:pt x="3207" y="7974"/>
                    <a:pt x="3201" y="7968"/>
                  </a:cubicBezTo>
                  <a:cubicBezTo>
                    <a:pt x="3198" y="7965"/>
                    <a:pt x="3192" y="7962"/>
                    <a:pt x="3186" y="7956"/>
                  </a:cubicBezTo>
                  <a:lnTo>
                    <a:pt x="3174" y="7944"/>
                  </a:lnTo>
                  <a:lnTo>
                    <a:pt x="3159" y="7932"/>
                  </a:lnTo>
                  <a:lnTo>
                    <a:pt x="3147" y="7917"/>
                  </a:lnTo>
                  <a:cubicBezTo>
                    <a:pt x="3141" y="7914"/>
                    <a:pt x="3138" y="7908"/>
                    <a:pt x="3135" y="7905"/>
                  </a:cubicBezTo>
                  <a:lnTo>
                    <a:pt x="3120" y="7890"/>
                  </a:lnTo>
                  <a:lnTo>
                    <a:pt x="3111" y="7875"/>
                  </a:lnTo>
                  <a:cubicBezTo>
                    <a:pt x="3105" y="7869"/>
                    <a:pt x="3102" y="7863"/>
                    <a:pt x="3096" y="7857"/>
                  </a:cubicBezTo>
                  <a:lnTo>
                    <a:pt x="3087" y="7845"/>
                  </a:lnTo>
                  <a:lnTo>
                    <a:pt x="3075" y="7827"/>
                  </a:lnTo>
                  <a:lnTo>
                    <a:pt x="3069" y="7815"/>
                  </a:lnTo>
                  <a:lnTo>
                    <a:pt x="3069" y="7812"/>
                  </a:lnTo>
                  <a:lnTo>
                    <a:pt x="3063" y="7803"/>
                  </a:lnTo>
                  <a:lnTo>
                    <a:pt x="2415" y="6631"/>
                  </a:lnTo>
                  <a:cubicBezTo>
                    <a:pt x="2265" y="6357"/>
                    <a:pt x="2367" y="6014"/>
                    <a:pt x="2641" y="5863"/>
                  </a:cubicBezTo>
                  <a:lnTo>
                    <a:pt x="2635" y="5863"/>
                  </a:lnTo>
                  <a:cubicBezTo>
                    <a:pt x="2722" y="5816"/>
                    <a:pt x="2815" y="5793"/>
                    <a:pt x="2908" y="5793"/>
                  </a:cubicBezTo>
                  <a:cubicBezTo>
                    <a:pt x="3107" y="5793"/>
                    <a:pt x="3300" y="5899"/>
                    <a:pt x="3403" y="6086"/>
                  </a:cubicBezTo>
                  <a:lnTo>
                    <a:pt x="3770" y="6752"/>
                  </a:lnTo>
                  <a:lnTo>
                    <a:pt x="5520" y="5725"/>
                  </a:lnTo>
                  <a:cubicBezTo>
                    <a:pt x="5609" y="5673"/>
                    <a:pt x="5707" y="5648"/>
                    <a:pt x="5803" y="5648"/>
                  </a:cubicBezTo>
                  <a:close/>
                  <a:moveTo>
                    <a:pt x="6" y="1"/>
                  </a:moveTo>
                  <a:cubicBezTo>
                    <a:pt x="3" y="25"/>
                    <a:pt x="0" y="52"/>
                    <a:pt x="0" y="76"/>
                  </a:cubicBezTo>
                  <a:lnTo>
                    <a:pt x="0" y="8095"/>
                  </a:lnTo>
                  <a:cubicBezTo>
                    <a:pt x="0" y="8589"/>
                    <a:pt x="274" y="9043"/>
                    <a:pt x="714" y="9269"/>
                  </a:cubicBezTo>
                  <a:lnTo>
                    <a:pt x="8820" y="13572"/>
                  </a:lnTo>
                  <a:lnTo>
                    <a:pt x="8826" y="13575"/>
                  </a:lnTo>
                  <a:lnTo>
                    <a:pt x="8865" y="13596"/>
                  </a:lnTo>
                  <a:lnTo>
                    <a:pt x="8865" y="4620"/>
                  </a:lnTo>
                  <a:lnTo>
                    <a:pt x="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414" name="Google Shape;3414;p78"/>
          <p:cNvGrpSpPr/>
          <p:nvPr/>
        </p:nvGrpSpPr>
        <p:grpSpPr>
          <a:xfrm>
            <a:off x="7551234" y="3125979"/>
            <a:ext cx="336296" cy="339235"/>
            <a:chOff x="4464775" y="3806475"/>
            <a:chExt cx="477625" cy="481800"/>
          </a:xfrm>
        </p:grpSpPr>
        <p:sp>
          <p:nvSpPr>
            <p:cNvPr id="3415" name="Google Shape;3415;p78"/>
            <p:cNvSpPr/>
            <p:nvPr/>
          </p:nvSpPr>
          <p:spPr>
            <a:xfrm>
              <a:off x="4726375" y="3806475"/>
              <a:ext cx="56500" cy="141125"/>
            </a:xfrm>
            <a:custGeom>
              <a:rect b="b" l="l" r="r" t="t"/>
              <a:pathLst>
                <a:path extrusionOk="0" h="5645" w="2260">
                  <a:moveTo>
                    <a:pt x="1133" y="1"/>
                  </a:moveTo>
                  <a:cubicBezTo>
                    <a:pt x="978" y="1"/>
                    <a:pt x="823" y="64"/>
                    <a:pt x="712" y="189"/>
                  </a:cubicBezTo>
                  <a:cubicBezTo>
                    <a:pt x="504" y="421"/>
                    <a:pt x="522" y="776"/>
                    <a:pt x="754" y="984"/>
                  </a:cubicBezTo>
                  <a:cubicBezTo>
                    <a:pt x="832" y="1056"/>
                    <a:pt x="1130" y="1385"/>
                    <a:pt x="1130" y="1695"/>
                  </a:cubicBezTo>
                  <a:cubicBezTo>
                    <a:pt x="1130" y="1990"/>
                    <a:pt x="850" y="2315"/>
                    <a:pt x="754" y="2402"/>
                  </a:cubicBezTo>
                  <a:cubicBezTo>
                    <a:pt x="678" y="2472"/>
                    <a:pt x="1" y="3101"/>
                    <a:pt x="1" y="3953"/>
                  </a:cubicBezTo>
                  <a:cubicBezTo>
                    <a:pt x="1" y="4802"/>
                    <a:pt x="675" y="5432"/>
                    <a:pt x="754" y="5501"/>
                  </a:cubicBezTo>
                  <a:cubicBezTo>
                    <a:pt x="861" y="5597"/>
                    <a:pt x="995" y="5644"/>
                    <a:pt x="1128" y="5644"/>
                  </a:cubicBezTo>
                  <a:cubicBezTo>
                    <a:pt x="1283" y="5644"/>
                    <a:pt x="1437" y="5580"/>
                    <a:pt x="1549" y="5456"/>
                  </a:cubicBezTo>
                  <a:cubicBezTo>
                    <a:pt x="1757" y="5224"/>
                    <a:pt x="1735" y="4869"/>
                    <a:pt x="1507" y="4661"/>
                  </a:cubicBezTo>
                  <a:cubicBezTo>
                    <a:pt x="1428" y="4588"/>
                    <a:pt x="1130" y="4260"/>
                    <a:pt x="1130" y="3950"/>
                  </a:cubicBezTo>
                  <a:cubicBezTo>
                    <a:pt x="1130" y="3655"/>
                    <a:pt x="1410" y="3330"/>
                    <a:pt x="1507" y="3242"/>
                  </a:cubicBezTo>
                  <a:cubicBezTo>
                    <a:pt x="1585" y="3173"/>
                    <a:pt x="2259" y="2544"/>
                    <a:pt x="2259" y="1692"/>
                  </a:cubicBezTo>
                  <a:cubicBezTo>
                    <a:pt x="2259" y="842"/>
                    <a:pt x="1585" y="213"/>
                    <a:pt x="1507" y="144"/>
                  </a:cubicBezTo>
                  <a:cubicBezTo>
                    <a:pt x="1399" y="48"/>
                    <a:pt x="1266" y="1"/>
                    <a:pt x="1133"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16" name="Google Shape;3416;p78"/>
            <p:cNvSpPr/>
            <p:nvPr/>
          </p:nvSpPr>
          <p:spPr>
            <a:xfrm>
              <a:off x="4641700" y="3806475"/>
              <a:ext cx="56475" cy="141125"/>
            </a:xfrm>
            <a:custGeom>
              <a:rect b="b" l="l" r="r" t="t"/>
              <a:pathLst>
                <a:path extrusionOk="0" h="5645" w="2259">
                  <a:moveTo>
                    <a:pt x="1132" y="1"/>
                  </a:moveTo>
                  <a:cubicBezTo>
                    <a:pt x="977" y="1"/>
                    <a:pt x="823" y="64"/>
                    <a:pt x="711" y="189"/>
                  </a:cubicBezTo>
                  <a:cubicBezTo>
                    <a:pt x="503" y="421"/>
                    <a:pt x="521" y="776"/>
                    <a:pt x="753" y="984"/>
                  </a:cubicBezTo>
                  <a:cubicBezTo>
                    <a:pt x="831" y="1056"/>
                    <a:pt x="1130" y="1385"/>
                    <a:pt x="1130" y="1695"/>
                  </a:cubicBezTo>
                  <a:cubicBezTo>
                    <a:pt x="1130" y="1990"/>
                    <a:pt x="849" y="2315"/>
                    <a:pt x="753" y="2402"/>
                  </a:cubicBezTo>
                  <a:cubicBezTo>
                    <a:pt x="678" y="2472"/>
                    <a:pt x="0" y="3101"/>
                    <a:pt x="0" y="3953"/>
                  </a:cubicBezTo>
                  <a:cubicBezTo>
                    <a:pt x="0" y="4802"/>
                    <a:pt x="675" y="5432"/>
                    <a:pt x="753" y="5501"/>
                  </a:cubicBezTo>
                  <a:cubicBezTo>
                    <a:pt x="860" y="5597"/>
                    <a:pt x="994" y="5644"/>
                    <a:pt x="1127" y="5644"/>
                  </a:cubicBezTo>
                  <a:cubicBezTo>
                    <a:pt x="1282" y="5644"/>
                    <a:pt x="1436" y="5580"/>
                    <a:pt x="1548" y="5456"/>
                  </a:cubicBezTo>
                  <a:cubicBezTo>
                    <a:pt x="1756" y="5224"/>
                    <a:pt x="1735" y="4869"/>
                    <a:pt x="1506" y="4661"/>
                  </a:cubicBezTo>
                  <a:cubicBezTo>
                    <a:pt x="1428" y="4588"/>
                    <a:pt x="1130" y="4260"/>
                    <a:pt x="1130" y="3950"/>
                  </a:cubicBezTo>
                  <a:cubicBezTo>
                    <a:pt x="1130" y="3655"/>
                    <a:pt x="1410" y="3330"/>
                    <a:pt x="1506" y="3242"/>
                  </a:cubicBezTo>
                  <a:cubicBezTo>
                    <a:pt x="1581" y="3173"/>
                    <a:pt x="2259" y="2544"/>
                    <a:pt x="2259" y="1692"/>
                  </a:cubicBezTo>
                  <a:cubicBezTo>
                    <a:pt x="2259" y="842"/>
                    <a:pt x="1581" y="213"/>
                    <a:pt x="1506" y="144"/>
                  </a:cubicBezTo>
                  <a:cubicBezTo>
                    <a:pt x="1399" y="48"/>
                    <a:pt x="1265" y="1"/>
                    <a:pt x="113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17" name="Google Shape;3417;p78"/>
            <p:cNvSpPr/>
            <p:nvPr/>
          </p:nvSpPr>
          <p:spPr>
            <a:xfrm>
              <a:off x="4557000" y="3806475"/>
              <a:ext cx="56500" cy="141125"/>
            </a:xfrm>
            <a:custGeom>
              <a:rect b="b" l="l" r="r" t="t"/>
              <a:pathLst>
                <a:path extrusionOk="0" h="5645" w="2260">
                  <a:moveTo>
                    <a:pt x="1132" y="1"/>
                  </a:moveTo>
                  <a:cubicBezTo>
                    <a:pt x="977" y="1"/>
                    <a:pt x="823" y="64"/>
                    <a:pt x="711" y="189"/>
                  </a:cubicBezTo>
                  <a:cubicBezTo>
                    <a:pt x="504" y="421"/>
                    <a:pt x="522" y="776"/>
                    <a:pt x="753" y="984"/>
                  </a:cubicBezTo>
                  <a:cubicBezTo>
                    <a:pt x="832" y="1056"/>
                    <a:pt x="1130" y="1385"/>
                    <a:pt x="1130" y="1695"/>
                  </a:cubicBezTo>
                  <a:cubicBezTo>
                    <a:pt x="1130" y="1990"/>
                    <a:pt x="850" y="2315"/>
                    <a:pt x="753" y="2402"/>
                  </a:cubicBezTo>
                  <a:cubicBezTo>
                    <a:pt x="678" y="2472"/>
                    <a:pt x="1" y="3101"/>
                    <a:pt x="1" y="3953"/>
                  </a:cubicBezTo>
                  <a:cubicBezTo>
                    <a:pt x="1" y="4802"/>
                    <a:pt x="675" y="5432"/>
                    <a:pt x="753" y="5501"/>
                  </a:cubicBezTo>
                  <a:cubicBezTo>
                    <a:pt x="861" y="5597"/>
                    <a:pt x="994" y="5644"/>
                    <a:pt x="1127" y="5644"/>
                  </a:cubicBezTo>
                  <a:cubicBezTo>
                    <a:pt x="1282" y="5644"/>
                    <a:pt x="1437" y="5580"/>
                    <a:pt x="1548" y="5456"/>
                  </a:cubicBezTo>
                  <a:cubicBezTo>
                    <a:pt x="1756" y="5224"/>
                    <a:pt x="1735" y="4869"/>
                    <a:pt x="1506" y="4661"/>
                  </a:cubicBezTo>
                  <a:cubicBezTo>
                    <a:pt x="1428" y="4588"/>
                    <a:pt x="1130" y="4260"/>
                    <a:pt x="1130" y="3950"/>
                  </a:cubicBezTo>
                  <a:cubicBezTo>
                    <a:pt x="1130" y="3655"/>
                    <a:pt x="1410" y="3330"/>
                    <a:pt x="1506" y="3242"/>
                  </a:cubicBezTo>
                  <a:cubicBezTo>
                    <a:pt x="1582" y="3173"/>
                    <a:pt x="2259" y="2544"/>
                    <a:pt x="2259" y="1692"/>
                  </a:cubicBezTo>
                  <a:cubicBezTo>
                    <a:pt x="2259" y="842"/>
                    <a:pt x="1582" y="213"/>
                    <a:pt x="1506" y="144"/>
                  </a:cubicBezTo>
                  <a:cubicBezTo>
                    <a:pt x="1399" y="48"/>
                    <a:pt x="1265" y="1"/>
                    <a:pt x="1132"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18" name="Google Shape;3418;p78"/>
            <p:cNvSpPr/>
            <p:nvPr/>
          </p:nvSpPr>
          <p:spPr>
            <a:xfrm>
              <a:off x="4464775" y="4230875"/>
              <a:ext cx="395250" cy="57400"/>
            </a:xfrm>
            <a:custGeom>
              <a:rect b="b" l="l" r="r" t="t"/>
              <a:pathLst>
                <a:path extrusionOk="0" h="2296" w="15810">
                  <a:moveTo>
                    <a:pt x="567" y="1"/>
                  </a:moveTo>
                  <a:cubicBezTo>
                    <a:pt x="254" y="1"/>
                    <a:pt x="1" y="251"/>
                    <a:pt x="1" y="564"/>
                  </a:cubicBezTo>
                  <a:cubicBezTo>
                    <a:pt x="1" y="877"/>
                    <a:pt x="254" y="1130"/>
                    <a:pt x="567" y="1130"/>
                  </a:cubicBezTo>
                  <a:lnTo>
                    <a:pt x="1910" y="1130"/>
                  </a:lnTo>
                  <a:lnTo>
                    <a:pt x="2006" y="1359"/>
                  </a:lnTo>
                  <a:cubicBezTo>
                    <a:pt x="2291" y="1932"/>
                    <a:pt x="2875" y="2295"/>
                    <a:pt x="3516" y="2295"/>
                  </a:cubicBezTo>
                  <a:cubicBezTo>
                    <a:pt x="3519" y="2295"/>
                    <a:pt x="3521" y="2295"/>
                    <a:pt x="3524" y="2295"/>
                  </a:cubicBezTo>
                  <a:lnTo>
                    <a:pt x="12290" y="2295"/>
                  </a:lnTo>
                  <a:cubicBezTo>
                    <a:pt x="12292" y="2295"/>
                    <a:pt x="12295" y="2295"/>
                    <a:pt x="12298" y="2295"/>
                  </a:cubicBezTo>
                  <a:cubicBezTo>
                    <a:pt x="12936" y="2295"/>
                    <a:pt x="13520" y="1932"/>
                    <a:pt x="13804" y="1359"/>
                  </a:cubicBezTo>
                  <a:lnTo>
                    <a:pt x="13901" y="1130"/>
                  </a:lnTo>
                  <a:lnTo>
                    <a:pt x="15247" y="1130"/>
                  </a:lnTo>
                  <a:cubicBezTo>
                    <a:pt x="15557" y="1130"/>
                    <a:pt x="15810" y="877"/>
                    <a:pt x="15810" y="564"/>
                  </a:cubicBezTo>
                  <a:cubicBezTo>
                    <a:pt x="15810" y="251"/>
                    <a:pt x="15557" y="1"/>
                    <a:pt x="15247"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19" name="Google Shape;3419;p78"/>
            <p:cNvSpPr/>
            <p:nvPr/>
          </p:nvSpPr>
          <p:spPr>
            <a:xfrm>
              <a:off x="4840675" y="4007300"/>
              <a:ext cx="101725" cy="166025"/>
            </a:xfrm>
            <a:custGeom>
              <a:rect b="b" l="l" r="r" t="t"/>
              <a:pathLst>
                <a:path extrusionOk="0" h="6641" w="4069">
                  <a:moveTo>
                    <a:pt x="1870" y="0"/>
                  </a:moveTo>
                  <a:cubicBezTo>
                    <a:pt x="1852" y="380"/>
                    <a:pt x="1837" y="759"/>
                    <a:pt x="1795" y="1130"/>
                  </a:cubicBezTo>
                  <a:cubicBezTo>
                    <a:pt x="1927" y="1181"/>
                    <a:pt x="2048" y="1256"/>
                    <a:pt x="2150" y="1355"/>
                  </a:cubicBezTo>
                  <a:cubicBezTo>
                    <a:pt x="2800" y="2006"/>
                    <a:pt x="2433" y="3469"/>
                    <a:pt x="1352" y="4550"/>
                  </a:cubicBezTo>
                  <a:cubicBezTo>
                    <a:pt x="1177" y="4722"/>
                    <a:pt x="991" y="4879"/>
                    <a:pt x="792" y="5017"/>
                  </a:cubicBezTo>
                  <a:cubicBezTo>
                    <a:pt x="566" y="5577"/>
                    <a:pt x="301" y="6119"/>
                    <a:pt x="0" y="6640"/>
                  </a:cubicBezTo>
                  <a:cubicBezTo>
                    <a:pt x="747" y="6429"/>
                    <a:pt x="1506" y="5993"/>
                    <a:pt x="2150" y="5348"/>
                  </a:cubicBezTo>
                  <a:cubicBezTo>
                    <a:pt x="3716" y="3782"/>
                    <a:pt x="4068" y="1678"/>
                    <a:pt x="2948" y="557"/>
                  </a:cubicBezTo>
                  <a:cubicBezTo>
                    <a:pt x="2656" y="268"/>
                    <a:pt x="2280" y="97"/>
                    <a:pt x="187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20" name="Google Shape;3420;p78"/>
            <p:cNvSpPr/>
            <p:nvPr/>
          </p:nvSpPr>
          <p:spPr>
            <a:xfrm>
              <a:off x="4464775" y="3976800"/>
              <a:ext cx="395250" cy="225875"/>
            </a:xfrm>
            <a:custGeom>
              <a:rect b="b" l="l" r="r" t="t"/>
              <a:pathLst>
                <a:path extrusionOk="0" h="9035" w="15810">
                  <a:moveTo>
                    <a:pt x="564" y="1"/>
                  </a:moveTo>
                  <a:cubicBezTo>
                    <a:pt x="254" y="1"/>
                    <a:pt x="1" y="251"/>
                    <a:pt x="1" y="564"/>
                  </a:cubicBezTo>
                  <a:cubicBezTo>
                    <a:pt x="1" y="3930"/>
                    <a:pt x="1157" y="7026"/>
                    <a:pt x="3075" y="9035"/>
                  </a:cubicBezTo>
                  <a:lnTo>
                    <a:pt x="12735" y="9035"/>
                  </a:lnTo>
                  <a:cubicBezTo>
                    <a:pt x="14654" y="7026"/>
                    <a:pt x="15810" y="3930"/>
                    <a:pt x="15810" y="564"/>
                  </a:cubicBezTo>
                  <a:cubicBezTo>
                    <a:pt x="15810" y="251"/>
                    <a:pt x="15557" y="1"/>
                    <a:pt x="15244"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grpSp>
        <p:nvGrpSpPr>
          <p:cNvPr id="3421" name="Google Shape;3421;p78"/>
          <p:cNvGrpSpPr/>
          <p:nvPr/>
        </p:nvGrpSpPr>
        <p:grpSpPr>
          <a:xfrm>
            <a:off x="6315036" y="3538907"/>
            <a:ext cx="298169" cy="339218"/>
            <a:chOff x="2707950" y="4399325"/>
            <a:chExt cx="423475" cy="481775"/>
          </a:xfrm>
        </p:grpSpPr>
        <p:sp>
          <p:nvSpPr>
            <p:cNvPr id="3422" name="Google Shape;3422;p78"/>
            <p:cNvSpPr/>
            <p:nvPr/>
          </p:nvSpPr>
          <p:spPr>
            <a:xfrm>
              <a:off x="2905550" y="4515000"/>
              <a:ext cx="28275" cy="366100"/>
            </a:xfrm>
            <a:custGeom>
              <a:rect b="b" l="l" r="r" t="t"/>
              <a:pathLst>
                <a:path extrusionOk="0" h="14644" w="1131">
                  <a:moveTo>
                    <a:pt x="1" y="0"/>
                  </a:moveTo>
                  <a:lnTo>
                    <a:pt x="1" y="14644"/>
                  </a:lnTo>
                  <a:lnTo>
                    <a:pt x="1130" y="14644"/>
                  </a:lnTo>
                  <a:lnTo>
                    <a:pt x="1130"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23" name="Google Shape;3423;p78"/>
            <p:cNvSpPr/>
            <p:nvPr/>
          </p:nvSpPr>
          <p:spPr>
            <a:xfrm>
              <a:off x="2962025" y="4710725"/>
              <a:ext cx="141175" cy="29225"/>
            </a:xfrm>
            <a:custGeom>
              <a:rect b="b" l="l" r="r" t="t"/>
              <a:pathLst>
                <a:path extrusionOk="0" h="1169" w="5647">
                  <a:moveTo>
                    <a:pt x="0" y="0"/>
                  </a:moveTo>
                  <a:lnTo>
                    <a:pt x="0" y="1169"/>
                  </a:lnTo>
                  <a:lnTo>
                    <a:pt x="5646" y="1169"/>
                  </a:lnTo>
                  <a:lnTo>
                    <a:pt x="564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24" name="Google Shape;3424;p78"/>
            <p:cNvSpPr/>
            <p:nvPr/>
          </p:nvSpPr>
          <p:spPr>
            <a:xfrm>
              <a:off x="2962025" y="4768175"/>
              <a:ext cx="141175" cy="112925"/>
            </a:xfrm>
            <a:custGeom>
              <a:rect b="b" l="l" r="r" t="t"/>
              <a:pathLst>
                <a:path extrusionOk="0" h="4517" w="5647">
                  <a:moveTo>
                    <a:pt x="0" y="0"/>
                  </a:moveTo>
                  <a:lnTo>
                    <a:pt x="0" y="4517"/>
                  </a:lnTo>
                  <a:lnTo>
                    <a:pt x="3951" y="4517"/>
                  </a:lnTo>
                  <a:cubicBezTo>
                    <a:pt x="4888" y="4517"/>
                    <a:pt x="5646" y="3758"/>
                    <a:pt x="5646" y="2825"/>
                  </a:cubicBezTo>
                  <a:lnTo>
                    <a:pt x="564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25" name="Google Shape;3425;p78"/>
            <p:cNvSpPr/>
            <p:nvPr/>
          </p:nvSpPr>
          <p:spPr>
            <a:xfrm>
              <a:off x="2736175" y="4710725"/>
              <a:ext cx="141175" cy="29225"/>
            </a:xfrm>
            <a:custGeom>
              <a:rect b="b" l="l" r="r" t="t"/>
              <a:pathLst>
                <a:path extrusionOk="0" h="1169" w="5647">
                  <a:moveTo>
                    <a:pt x="1" y="0"/>
                  </a:moveTo>
                  <a:lnTo>
                    <a:pt x="1" y="1169"/>
                  </a:lnTo>
                  <a:lnTo>
                    <a:pt x="5647" y="1169"/>
                  </a:lnTo>
                  <a:lnTo>
                    <a:pt x="564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26" name="Google Shape;3426;p78"/>
            <p:cNvSpPr/>
            <p:nvPr/>
          </p:nvSpPr>
          <p:spPr>
            <a:xfrm>
              <a:off x="2736175" y="4768175"/>
              <a:ext cx="141175" cy="112925"/>
            </a:xfrm>
            <a:custGeom>
              <a:rect b="b" l="l" r="r" t="t"/>
              <a:pathLst>
                <a:path extrusionOk="0" h="4517" w="5647">
                  <a:moveTo>
                    <a:pt x="1" y="0"/>
                  </a:moveTo>
                  <a:lnTo>
                    <a:pt x="1" y="2825"/>
                  </a:lnTo>
                  <a:cubicBezTo>
                    <a:pt x="1" y="3758"/>
                    <a:pt x="759" y="4517"/>
                    <a:pt x="1693" y="4517"/>
                  </a:cubicBezTo>
                  <a:lnTo>
                    <a:pt x="5647" y="4517"/>
                  </a:lnTo>
                  <a:lnTo>
                    <a:pt x="5647"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27" name="Google Shape;3427;p78"/>
            <p:cNvSpPr/>
            <p:nvPr/>
          </p:nvSpPr>
          <p:spPr>
            <a:xfrm>
              <a:off x="2707950" y="4515075"/>
              <a:ext cx="169400" cy="82825"/>
            </a:xfrm>
            <a:custGeom>
              <a:rect b="b" l="l" r="r" t="t"/>
              <a:pathLst>
                <a:path extrusionOk="0" h="3313" w="6776">
                  <a:moveTo>
                    <a:pt x="1693" y="0"/>
                  </a:moveTo>
                  <a:cubicBezTo>
                    <a:pt x="759" y="0"/>
                    <a:pt x="0" y="756"/>
                    <a:pt x="0" y="1693"/>
                  </a:cubicBezTo>
                  <a:lnTo>
                    <a:pt x="0" y="2747"/>
                  </a:lnTo>
                  <a:cubicBezTo>
                    <a:pt x="0" y="3060"/>
                    <a:pt x="253" y="3313"/>
                    <a:pt x="563" y="3313"/>
                  </a:cubicBezTo>
                  <a:lnTo>
                    <a:pt x="6776" y="3313"/>
                  </a:lnTo>
                  <a:lnTo>
                    <a:pt x="6776" y="0"/>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28" name="Google Shape;3428;p78"/>
            <p:cNvSpPr/>
            <p:nvPr/>
          </p:nvSpPr>
          <p:spPr>
            <a:xfrm>
              <a:off x="2736175" y="4626025"/>
              <a:ext cx="141175" cy="56500"/>
            </a:xfrm>
            <a:custGeom>
              <a:rect b="b" l="l" r="r" t="t"/>
              <a:pathLst>
                <a:path extrusionOk="0" h="2260" w="5647">
                  <a:moveTo>
                    <a:pt x="1" y="1"/>
                  </a:moveTo>
                  <a:lnTo>
                    <a:pt x="1" y="2259"/>
                  </a:lnTo>
                  <a:lnTo>
                    <a:pt x="5647" y="2259"/>
                  </a:lnTo>
                  <a:lnTo>
                    <a:pt x="5647"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29" name="Google Shape;3429;p78"/>
            <p:cNvSpPr/>
            <p:nvPr/>
          </p:nvSpPr>
          <p:spPr>
            <a:xfrm>
              <a:off x="2850525" y="4430375"/>
              <a:ext cx="138325" cy="56500"/>
            </a:xfrm>
            <a:custGeom>
              <a:rect b="b" l="l" r="r" t="t"/>
              <a:pathLst>
                <a:path extrusionOk="0" h="2260" w="5533">
                  <a:moveTo>
                    <a:pt x="2765" y="1"/>
                  </a:moveTo>
                  <a:cubicBezTo>
                    <a:pt x="1500" y="1"/>
                    <a:pt x="275" y="916"/>
                    <a:pt x="1" y="2259"/>
                  </a:cubicBezTo>
                  <a:lnTo>
                    <a:pt x="5532" y="2259"/>
                  </a:lnTo>
                  <a:cubicBezTo>
                    <a:pt x="5258" y="910"/>
                    <a:pt x="4030" y="1"/>
                    <a:pt x="2765" y="1"/>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30" name="Google Shape;3430;p78"/>
            <p:cNvSpPr/>
            <p:nvPr/>
          </p:nvSpPr>
          <p:spPr>
            <a:xfrm>
              <a:off x="2974300" y="4399350"/>
              <a:ext cx="129650" cy="87525"/>
            </a:xfrm>
            <a:custGeom>
              <a:rect b="b" l="l" r="r" t="t"/>
              <a:pathLst>
                <a:path extrusionOk="0" h="3501" w="5186">
                  <a:moveTo>
                    <a:pt x="2058" y="0"/>
                  </a:moveTo>
                  <a:cubicBezTo>
                    <a:pt x="1374" y="0"/>
                    <a:pt x="670" y="239"/>
                    <a:pt x="0" y="775"/>
                  </a:cubicBezTo>
                  <a:cubicBezTo>
                    <a:pt x="931" y="1398"/>
                    <a:pt x="1554" y="2389"/>
                    <a:pt x="1714" y="3500"/>
                  </a:cubicBezTo>
                  <a:lnTo>
                    <a:pt x="4397" y="3500"/>
                  </a:lnTo>
                  <a:cubicBezTo>
                    <a:pt x="4842" y="3497"/>
                    <a:pt x="5185" y="3109"/>
                    <a:pt x="5131" y="2666"/>
                  </a:cubicBezTo>
                  <a:cubicBezTo>
                    <a:pt x="5128" y="2639"/>
                    <a:pt x="5125" y="2609"/>
                    <a:pt x="5119" y="2579"/>
                  </a:cubicBezTo>
                  <a:cubicBezTo>
                    <a:pt x="4936" y="1482"/>
                    <a:pt x="4207" y="609"/>
                    <a:pt x="3171" y="212"/>
                  </a:cubicBezTo>
                  <a:cubicBezTo>
                    <a:pt x="2813" y="74"/>
                    <a:pt x="2438" y="0"/>
                    <a:pt x="2058"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31" name="Google Shape;3431;p78"/>
            <p:cNvSpPr/>
            <p:nvPr/>
          </p:nvSpPr>
          <p:spPr>
            <a:xfrm>
              <a:off x="2735425" y="4399325"/>
              <a:ext cx="129650" cy="87475"/>
            </a:xfrm>
            <a:custGeom>
              <a:rect b="b" l="l" r="r" t="t"/>
              <a:pathLst>
                <a:path extrusionOk="0" h="3499" w="5186">
                  <a:moveTo>
                    <a:pt x="3150" y="0"/>
                  </a:moveTo>
                  <a:cubicBezTo>
                    <a:pt x="2765" y="0"/>
                    <a:pt x="2385" y="77"/>
                    <a:pt x="2015" y="219"/>
                  </a:cubicBezTo>
                  <a:cubicBezTo>
                    <a:pt x="979" y="616"/>
                    <a:pt x="250" y="1483"/>
                    <a:pt x="67" y="2580"/>
                  </a:cubicBezTo>
                  <a:cubicBezTo>
                    <a:pt x="64" y="2610"/>
                    <a:pt x="58" y="2637"/>
                    <a:pt x="55" y="2667"/>
                  </a:cubicBezTo>
                  <a:cubicBezTo>
                    <a:pt x="0" y="3110"/>
                    <a:pt x="344" y="3498"/>
                    <a:pt x="789" y="3498"/>
                  </a:cubicBezTo>
                  <a:lnTo>
                    <a:pt x="3475" y="3498"/>
                  </a:lnTo>
                  <a:cubicBezTo>
                    <a:pt x="3632" y="2390"/>
                    <a:pt x="4255" y="1399"/>
                    <a:pt x="5186" y="776"/>
                  </a:cubicBezTo>
                  <a:cubicBezTo>
                    <a:pt x="4510" y="236"/>
                    <a:pt x="3823" y="0"/>
                    <a:pt x="315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32" name="Google Shape;3432;p78"/>
            <p:cNvSpPr/>
            <p:nvPr/>
          </p:nvSpPr>
          <p:spPr>
            <a:xfrm>
              <a:off x="2962025" y="4515075"/>
              <a:ext cx="169400" cy="82825"/>
            </a:xfrm>
            <a:custGeom>
              <a:rect b="b" l="l" r="r" t="t"/>
              <a:pathLst>
                <a:path extrusionOk="0" h="3313" w="6776">
                  <a:moveTo>
                    <a:pt x="0" y="0"/>
                  </a:moveTo>
                  <a:lnTo>
                    <a:pt x="0" y="3313"/>
                  </a:lnTo>
                  <a:lnTo>
                    <a:pt x="6209" y="3313"/>
                  </a:lnTo>
                  <a:cubicBezTo>
                    <a:pt x="6523" y="3313"/>
                    <a:pt x="6776" y="3060"/>
                    <a:pt x="6776" y="2747"/>
                  </a:cubicBezTo>
                  <a:lnTo>
                    <a:pt x="6776" y="1693"/>
                  </a:lnTo>
                  <a:cubicBezTo>
                    <a:pt x="6776" y="756"/>
                    <a:pt x="6017" y="0"/>
                    <a:pt x="5080" y="0"/>
                  </a:cubicBez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sp>
          <p:nvSpPr>
            <p:cNvPr id="3433" name="Google Shape;3433;p78"/>
            <p:cNvSpPr/>
            <p:nvPr/>
          </p:nvSpPr>
          <p:spPr>
            <a:xfrm>
              <a:off x="2962025" y="4626025"/>
              <a:ext cx="141175" cy="56500"/>
            </a:xfrm>
            <a:custGeom>
              <a:rect b="b" l="l" r="r" t="t"/>
              <a:pathLst>
                <a:path extrusionOk="0" h="2260" w="5647">
                  <a:moveTo>
                    <a:pt x="0" y="1"/>
                  </a:moveTo>
                  <a:lnTo>
                    <a:pt x="0" y="2259"/>
                  </a:lnTo>
                  <a:lnTo>
                    <a:pt x="5646" y="2259"/>
                  </a:lnTo>
                  <a:lnTo>
                    <a:pt x="5646" y="1"/>
                  </a:lnTo>
                  <a:close/>
                </a:path>
              </a:pathLst>
            </a:custGeom>
            <a:solidFill>
              <a:srgbClr val="5F7D95"/>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solidFill>
                  <a:srgbClr val="435D74"/>
                </a:solidFill>
              </a:endParaRPr>
            </a:p>
          </p:txBody>
        </p:sp>
      </p:gr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3437" name="Shape 3437"/>
        <p:cNvGrpSpPr/>
        <p:nvPr/>
      </p:nvGrpSpPr>
      <p:grpSpPr>
        <a:xfrm>
          <a:off x="0" y="0"/>
          <a:ext cx="0" cy="0"/>
          <a:chOff x="0" y="0"/>
          <a:chExt cx="0" cy="0"/>
        </a:xfrm>
      </p:grpSpPr>
      <p:sp>
        <p:nvSpPr>
          <p:cNvPr id="3438" name="Google Shape;3438;p79"/>
          <p:cNvSpPr txBox="1"/>
          <p:nvPr>
            <p:ph type="ctrTitle"/>
          </p:nvPr>
        </p:nvSpPr>
        <p:spPr>
          <a:xfrm>
            <a:off x="279100" y="289075"/>
            <a:ext cx="6359400" cy="4316100"/>
          </a:xfrm>
          <a:prstGeom prst="rect">
            <a:avLst/>
          </a:prstGeom>
          <a:solidFill>
            <a:srgbClr val="FFFFFF">
              <a:alpha val="62390"/>
            </a:srgbClr>
          </a:solidFill>
        </p:spPr>
        <p:txBody>
          <a:bodyPr anchorCtr="0" anchor="ctr" bIns="91425" lIns="91425" spcFirstLastPara="1" rIns="91425" wrap="square" tIns="91425">
            <a:noAutofit/>
          </a:bodyPr>
          <a:lstStyle/>
          <a:p>
            <a:pPr indent="0" lvl="0" marL="0" rtl="0" algn="ctr">
              <a:lnSpc>
                <a:spcPct val="100000"/>
              </a:lnSpc>
              <a:spcBef>
                <a:spcPts val="0"/>
              </a:spcBef>
              <a:spcAft>
                <a:spcPts val="0"/>
              </a:spcAft>
              <a:buNone/>
            </a:pPr>
            <a:r>
              <a:t/>
            </a:r>
            <a:endParaRPr b="1" sz="2400">
              <a:solidFill>
                <a:srgbClr val="191919"/>
              </a:solidFill>
              <a:latin typeface="Lato"/>
              <a:ea typeface="Lato"/>
              <a:cs typeface="Lato"/>
              <a:sym typeface="Lato"/>
            </a:endParaRPr>
          </a:p>
          <a:p>
            <a:pPr indent="12700" lvl="0" marL="0" rtl="0" algn="just">
              <a:lnSpc>
                <a:spcPct val="115000"/>
              </a:lnSpc>
              <a:spcBef>
                <a:spcPts val="1200"/>
              </a:spcBef>
              <a:spcAft>
                <a:spcPts val="0"/>
              </a:spcAft>
              <a:buNone/>
            </a:pPr>
            <a:r>
              <a:rPr lang="en" sz="2000">
                <a:solidFill>
                  <a:srgbClr val="000000"/>
                </a:solidFill>
                <a:latin typeface="Arial"/>
                <a:ea typeface="Arial"/>
                <a:cs typeface="Arial"/>
                <a:sym typeface="Arial"/>
              </a:rPr>
              <a:t>The </a:t>
            </a:r>
            <a:r>
              <a:rPr b="1" lang="en" sz="2000">
                <a:solidFill>
                  <a:srgbClr val="000000"/>
                </a:solidFill>
                <a:latin typeface="Arial"/>
                <a:ea typeface="Arial"/>
                <a:cs typeface="Arial"/>
                <a:sym typeface="Arial"/>
              </a:rPr>
              <a:t>main problems in rebuttal </a:t>
            </a:r>
            <a:r>
              <a:rPr lang="en" sz="2000">
                <a:solidFill>
                  <a:srgbClr val="000000"/>
                </a:solidFill>
                <a:latin typeface="Arial"/>
                <a:ea typeface="Arial"/>
                <a:cs typeface="Arial"/>
                <a:sym typeface="Arial"/>
              </a:rPr>
              <a:t>arises from the arguer's lack of knowledge in </a:t>
            </a:r>
            <a:r>
              <a:rPr i="1" lang="en" sz="2000">
                <a:solidFill>
                  <a:srgbClr val="000000"/>
                </a:solidFill>
                <a:latin typeface="Arial"/>
                <a:ea typeface="Arial"/>
                <a:cs typeface="Arial"/>
                <a:sym typeface="Arial"/>
              </a:rPr>
              <a:t>three basic areas</a:t>
            </a:r>
            <a:r>
              <a:rPr lang="en" sz="2000">
                <a:solidFill>
                  <a:srgbClr val="000000"/>
                </a:solidFill>
                <a:latin typeface="Arial"/>
                <a:ea typeface="Arial"/>
                <a:cs typeface="Arial"/>
                <a:sym typeface="Arial"/>
              </a:rPr>
              <a:t>, namely:</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1)How much of his opponent's proof should he reply to?</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2)What method must he use in making his answer?</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3)How should he incorporate the answer in his finished rebuttal speech?</a:t>
            </a:r>
            <a:endParaRPr sz="2000">
              <a:solidFill>
                <a:srgbClr val="000000"/>
              </a:solidFill>
              <a:latin typeface="Arial"/>
              <a:ea typeface="Arial"/>
              <a:cs typeface="Arial"/>
              <a:sym typeface="Arial"/>
            </a:endParaRPr>
          </a:p>
          <a:p>
            <a:pPr indent="0" lvl="0" marL="0" rtl="0" algn="ctr">
              <a:lnSpc>
                <a:spcPct val="100000"/>
              </a:lnSpc>
              <a:spcBef>
                <a:spcPts val="1200"/>
              </a:spcBef>
              <a:spcAft>
                <a:spcPts val="0"/>
              </a:spcAft>
              <a:buNone/>
            </a:pPr>
            <a:r>
              <a:t/>
            </a:r>
            <a:endParaRPr b="1" sz="2400">
              <a:solidFill>
                <a:srgbClr val="191919"/>
              </a:solidFill>
              <a:latin typeface="Lato"/>
              <a:ea typeface="Lato"/>
              <a:cs typeface="Lato"/>
              <a:sym typeface="Lato"/>
            </a:endParaRPr>
          </a:p>
          <a:p>
            <a:pPr indent="0" lvl="0" marL="0" rtl="0" algn="l">
              <a:spcBef>
                <a:spcPts val="0"/>
              </a:spcBef>
              <a:spcAft>
                <a:spcPts val="0"/>
              </a:spcAft>
              <a:buNone/>
            </a:pPr>
            <a:r>
              <a:t/>
            </a:r>
            <a:endParaRPr sz="1800"/>
          </a:p>
        </p:txBody>
      </p:sp>
      <p:sp>
        <p:nvSpPr>
          <p:cNvPr id="3439" name="Google Shape;3439;p79"/>
          <p:cNvSpPr/>
          <p:nvPr/>
        </p:nvSpPr>
        <p:spPr>
          <a:xfrm rot="5400000">
            <a:off x="7211256" y="440664"/>
            <a:ext cx="1277100" cy="1721100"/>
          </a:xfrm>
          <a:prstGeom prst="roundRect">
            <a:avLst>
              <a:gd fmla="val 0" name="adj"/>
            </a:avLst>
          </a:prstGeom>
          <a:solidFill>
            <a:srgbClr val="262D66"/>
          </a:solidFill>
          <a:ln cap="flat" cmpd="sng" w="9525">
            <a:solidFill>
              <a:srgbClr val="262D66"/>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40" name="Google Shape;3440;p79"/>
          <p:cNvSpPr/>
          <p:nvPr/>
        </p:nvSpPr>
        <p:spPr>
          <a:xfrm>
            <a:off x="839795" y="3538052"/>
            <a:ext cx="880536" cy="24577"/>
          </a:xfrm>
          <a:custGeom>
            <a:rect b="b" l="l" r="r" t="t"/>
            <a:pathLst>
              <a:path extrusionOk="0" h="355" w="12719">
                <a:moveTo>
                  <a:pt x="0" y="1"/>
                </a:moveTo>
                <a:lnTo>
                  <a:pt x="0" y="354"/>
                </a:lnTo>
                <a:lnTo>
                  <a:pt x="12719" y="354"/>
                </a:lnTo>
                <a:lnTo>
                  <a:pt x="1271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3441" name="Google Shape;3441;p79"/>
          <p:cNvPicPr preferRelativeResize="0"/>
          <p:nvPr/>
        </p:nvPicPr>
        <p:blipFill rotWithShape="1">
          <a:blip r:embed="rId4">
            <a:alphaModFix/>
          </a:blip>
          <a:srcRect b="0" l="26903" r="29584" t="0"/>
          <a:stretch/>
        </p:blipFill>
        <p:spPr>
          <a:xfrm>
            <a:off x="6748337" y="576475"/>
            <a:ext cx="2202926" cy="3910799"/>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5" name="Shape 3445"/>
        <p:cNvGrpSpPr/>
        <p:nvPr/>
      </p:nvGrpSpPr>
      <p:grpSpPr>
        <a:xfrm>
          <a:off x="0" y="0"/>
          <a:ext cx="0" cy="0"/>
          <a:chOff x="0" y="0"/>
          <a:chExt cx="0" cy="0"/>
        </a:xfrm>
      </p:grpSpPr>
      <p:pic>
        <p:nvPicPr>
          <p:cNvPr id="3446" name="Google Shape;3446;p80"/>
          <p:cNvPicPr preferRelativeResize="0"/>
          <p:nvPr/>
        </p:nvPicPr>
        <p:blipFill rotWithShape="1">
          <a:blip r:embed="rId3">
            <a:alphaModFix/>
          </a:blip>
          <a:srcRect b="14879" l="22731" r="28726" t="0"/>
          <a:stretch/>
        </p:blipFill>
        <p:spPr>
          <a:xfrm>
            <a:off x="1018176" y="864275"/>
            <a:ext cx="1374149" cy="3479325"/>
          </a:xfrm>
          <a:prstGeom prst="rect">
            <a:avLst/>
          </a:prstGeom>
          <a:noFill/>
          <a:ln>
            <a:noFill/>
          </a:ln>
        </p:spPr>
      </p:pic>
      <p:pic>
        <p:nvPicPr>
          <p:cNvPr id="3447" name="Google Shape;3447;p80"/>
          <p:cNvPicPr preferRelativeResize="0"/>
          <p:nvPr/>
        </p:nvPicPr>
        <p:blipFill rotWithShape="1">
          <a:blip r:embed="rId4">
            <a:alphaModFix/>
          </a:blip>
          <a:srcRect b="5768" l="45927" r="2973" t="5618"/>
          <a:stretch/>
        </p:blipFill>
        <p:spPr>
          <a:xfrm>
            <a:off x="282125" y="745925"/>
            <a:ext cx="2110201" cy="3637823"/>
          </a:xfrm>
          <a:prstGeom prst="rect">
            <a:avLst/>
          </a:prstGeom>
          <a:noFill/>
          <a:ln>
            <a:noFill/>
          </a:ln>
        </p:spPr>
      </p:pic>
      <p:sp>
        <p:nvSpPr>
          <p:cNvPr id="3448" name="Google Shape;3448;p80"/>
          <p:cNvSpPr txBox="1"/>
          <p:nvPr>
            <p:ph idx="1" type="subTitle"/>
          </p:nvPr>
        </p:nvSpPr>
        <p:spPr>
          <a:xfrm>
            <a:off x="2601650" y="149525"/>
            <a:ext cx="5283000" cy="4824600"/>
          </a:xfrm>
          <a:prstGeom prst="rect">
            <a:avLst/>
          </a:prstGeom>
          <a:solidFill>
            <a:srgbClr val="FFFFFF">
              <a:alpha val="62390"/>
            </a:srgbClr>
          </a:solidFill>
        </p:spPr>
        <p:txBody>
          <a:bodyPr anchorCtr="0" anchor="ctr" bIns="91425" lIns="91425" spcFirstLastPara="1" rIns="91425" wrap="square" tIns="91425">
            <a:noAutofit/>
          </a:bodyPr>
          <a:lstStyle/>
          <a:p>
            <a:pPr indent="12700" lvl="0" marL="0" rtl="0" algn="just">
              <a:lnSpc>
                <a:spcPct val="115000"/>
              </a:lnSpc>
              <a:spcBef>
                <a:spcPts val="1200"/>
              </a:spcBef>
              <a:spcAft>
                <a:spcPts val="0"/>
              </a:spcAft>
              <a:buNone/>
            </a:pPr>
            <a:r>
              <a:rPr lang="en" sz="2000">
                <a:solidFill>
                  <a:srgbClr val="000000"/>
                </a:solidFill>
                <a:latin typeface="Arial"/>
                <a:ea typeface="Arial"/>
                <a:cs typeface="Arial"/>
                <a:sym typeface="Arial"/>
              </a:rPr>
              <a:t>Finally, there ar</a:t>
            </a:r>
            <a:r>
              <a:rPr lang="en" sz="2000">
                <a:solidFill>
                  <a:srgbClr val="000000"/>
                </a:solidFill>
                <a:latin typeface="Arial"/>
                <a:ea typeface="Arial"/>
                <a:cs typeface="Arial"/>
                <a:sym typeface="Arial"/>
              </a:rPr>
              <a:t>e</a:t>
            </a:r>
            <a:r>
              <a:rPr lang="en" sz="2000">
                <a:solidFill>
                  <a:srgbClr val="000000"/>
                </a:solidFill>
                <a:latin typeface="Arial"/>
                <a:ea typeface="Arial"/>
                <a:cs typeface="Arial"/>
                <a:sym typeface="Arial"/>
              </a:rPr>
              <a:t> typical answers employed in the rebuttal. To annihilate the opponent's proof, we offer the following </a:t>
            </a:r>
            <a:r>
              <a:rPr b="1" lang="en" sz="2000">
                <a:solidFill>
                  <a:srgbClr val="000000"/>
                </a:solidFill>
                <a:latin typeface="Arial"/>
                <a:ea typeface="Arial"/>
                <a:cs typeface="Arial"/>
                <a:sym typeface="Arial"/>
              </a:rPr>
              <a:t>courses of action</a:t>
            </a:r>
            <a:r>
              <a:rPr lang="en" sz="2000">
                <a:solidFill>
                  <a:srgbClr val="000000"/>
                </a:solidFill>
                <a:latin typeface="Arial"/>
                <a:ea typeface="Arial"/>
                <a:cs typeface="Arial"/>
                <a:sym typeface="Arial"/>
              </a:rPr>
              <a:t>:</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1.</a:t>
            </a:r>
            <a:r>
              <a:rPr lang="en" sz="2000">
                <a:solidFill>
                  <a:srgbClr val="000000"/>
                </a:solidFill>
                <a:latin typeface="Arial"/>
                <a:ea typeface="Arial"/>
                <a:cs typeface="Arial"/>
                <a:sym typeface="Arial"/>
              </a:rPr>
              <a:t>Exclude a point from the discussion because of the irrelevance;</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0"/>
              </a:spcAft>
              <a:buNone/>
            </a:pPr>
            <a:r>
              <a:rPr lang="en" sz="2000">
                <a:solidFill>
                  <a:srgbClr val="000000"/>
                </a:solidFill>
                <a:latin typeface="Arial"/>
                <a:ea typeface="Arial"/>
                <a:cs typeface="Arial"/>
                <a:sym typeface="Arial"/>
              </a:rPr>
              <a:t>2. Admit the truth of a point and then shift the debate to a consideration of other points more significant; and</a:t>
            </a:r>
            <a:endParaRPr sz="2000">
              <a:solidFill>
                <a:srgbClr val="000000"/>
              </a:solidFill>
              <a:latin typeface="Arial"/>
              <a:ea typeface="Arial"/>
              <a:cs typeface="Arial"/>
              <a:sym typeface="Arial"/>
            </a:endParaRPr>
          </a:p>
          <a:p>
            <a:pPr indent="0" lvl="0" marL="0" rtl="0" algn="just">
              <a:lnSpc>
                <a:spcPct val="115000"/>
              </a:lnSpc>
              <a:spcBef>
                <a:spcPts val="1200"/>
              </a:spcBef>
              <a:spcAft>
                <a:spcPts val="1200"/>
              </a:spcAft>
              <a:buNone/>
            </a:pPr>
            <a:r>
              <a:rPr lang="en" sz="2000">
                <a:solidFill>
                  <a:srgbClr val="000000"/>
                </a:solidFill>
                <a:latin typeface="Arial"/>
                <a:ea typeface="Arial"/>
                <a:cs typeface="Arial"/>
                <a:sym typeface="Arial"/>
              </a:rPr>
              <a:t>3. Meet the issue head-on, deny its validity, and prove it to be false.</a:t>
            </a:r>
            <a:endParaRPr/>
          </a:p>
        </p:txBody>
      </p:sp>
      <p:grpSp>
        <p:nvGrpSpPr>
          <p:cNvPr id="3449" name="Google Shape;3449;p80"/>
          <p:cNvGrpSpPr/>
          <p:nvPr/>
        </p:nvGrpSpPr>
        <p:grpSpPr>
          <a:xfrm>
            <a:off x="676914" y="494200"/>
            <a:ext cx="1884748" cy="4148051"/>
            <a:chOff x="715354" y="494198"/>
            <a:chExt cx="4360824" cy="4148051"/>
          </a:xfrm>
        </p:grpSpPr>
        <p:sp>
          <p:nvSpPr>
            <p:cNvPr id="3450" name="Google Shape;3450;p80"/>
            <p:cNvSpPr/>
            <p:nvPr/>
          </p:nvSpPr>
          <p:spPr>
            <a:xfrm flipH="1" rot="-5400000">
              <a:off x="1668077" y="1234148"/>
              <a:ext cx="3703943" cy="3112260"/>
            </a:xfrm>
            <a:custGeom>
              <a:rect b="b" l="l" r="r" t="t"/>
              <a:pathLst>
                <a:path extrusionOk="0" h="136923" w="162936">
                  <a:moveTo>
                    <a:pt x="0" y="65269"/>
                  </a:moveTo>
                  <a:lnTo>
                    <a:pt x="71654" y="136923"/>
                  </a:lnTo>
                  <a:lnTo>
                    <a:pt x="162936" y="45641"/>
                  </a:lnTo>
                  <a:lnTo>
                    <a:pt x="117295" y="0"/>
                  </a:lnTo>
                </a:path>
              </a:pathLst>
            </a:custGeom>
            <a:noFill/>
            <a:ln cap="flat" cmpd="sng" w="9525">
              <a:solidFill>
                <a:schemeClr val="dk1"/>
              </a:solidFill>
              <a:prstDash val="solid"/>
              <a:round/>
              <a:headEnd len="med" w="med" type="none"/>
              <a:tailEnd len="med" w="med" type="none"/>
            </a:ln>
          </p:spPr>
        </p:sp>
        <p:sp>
          <p:nvSpPr>
            <p:cNvPr id="3451" name="Google Shape;3451;p80"/>
            <p:cNvSpPr/>
            <p:nvPr/>
          </p:nvSpPr>
          <p:spPr>
            <a:xfrm flipH="1" rot="-5400000">
              <a:off x="3712203" y="1948959"/>
              <a:ext cx="1494503" cy="849284"/>
            </a:xfrm>
            <a:custGeom>
              <a:rect b="b" l="l" r="r" t="t"/>
              <a:pathLst>
                <a:path extrusionOk="0" h="37364" w="65743">
                  <a:moveTo>
                    <a:pt x="0" y="8986"/>
                  </a:moveTo>
                  <a:lnTo>
                    <a:pt x="28378" y="37364"/>
                  </a:lnTo>
                  <a:lnTo>
                    <a:pt x="65743" y="0"/>
                  </a:lnTo>
                </a:path>
              </a:pathLst>
            </a:custGeom>
            <a:noFill/>
            <a:ln cap="flat" cmpd="sng" w="9525">
              <a:solidFill>
                <a:schemeClr val="dk1"/>
              </a:solidFill>
              <a:prstDash val="solid"/>
              <a:round/>
              <a:headEnd len="med" w="med" type="none"/>
              <a:tailEnd len="med" w="med" type="none"/>
            </a:ln>
          </p:spPr>
        </p:sp>
        <p:sp>
          <p:nvSpPr>
            <p:cNvPr id="3452" name="Google Shape;3452;p80"/>
            <p:cNvSpPr/>
            <p:nvPr/>
          </p:nvSpPr>
          <p:spPr>
            <a:xfrm flipH="1" rot="-5400000">
              <a:off x="395316" y="814236"/>
              <a:ext cx="3714695" cy="3074619"/>
            </a:xfrm>
            <a:custGeom>
              <a:rect b="b" l="l" r="r" t="t"/>
              <a:pathLst>
                <a:path extrusionOk="0" h="135267" w="163409">
                  <a:moveTo>
                    <a:pt x="44222" y="135267"/>
                  </a:moveTo>
                  <a:lnTo>
                    <a:pt x="0" y="91045"/>
                  </a:lnTo>
                  <a:lnTo>
                    <a:pt x="91046" y="0"/>
                  </a:lnTo>
                  <a:lnTo>
                    <a:pt x="163409" y="72363"/>
                  </a:lnTo>
                </a:path>
              </a:pathLst>
            </a:custGeom>
            <a:noFill/>
            <a:ln cap="flat" cmpd="sng" w="9525">
              <a:solidFill>
                <a:schemeClr val="dk1"/>
              </a:solidFill>
              <a:prstDash val="solid"/>
              <a:round/>
              <a:headEnd len="med" w="med" type="none"/>
              <a:tailEnd len="med" w="med" type="none"/>
            </a:ln>
          </p:spPr>
        </p:sp>
        <p:sp>
          <p:nvSpPr>
            <p:cNvPr id="3453" name="Google Shape;3453;p80"/>
            <p:cNvSpPr/>
            <p:nvPr/>
          </p:nvSpPr>
          <p:spPr>
            <a:xfrm flipH="1" rot="-5400000">
              <a:off x="373933" y="2346114"/>
              <a:ext cx="1537490" cy="854648"/>
            </a:xfrm>
            <a:custGeom>
              <a:rect b="b" l="l" r="r" t="t"/>
              <a:pathLst>
                <a:path extrusionOk="0" h="37600" w="67634">
                  <a:moveTo>
                    <a:pt x="67634" y="30033"/>
                  </a:moveTo>
                  <a:lnTo>
                    <a:pt x="37601" y="0"/>
                  </a:lnTo>
                  <a:lnTo>
                    <a:pt x="0" y="37600"/>
                  </a:lnTo>
                </a:path>
              </a:pathLst>
            </a:custGeom>
            <a:noFill/>
            <a:ln cap="flat" cmpd="sng" w="9525">
              <a:solidFill>
                <a:schemeClr val="dk1"/>
              </a:solidFill>
              <a:prstDash val="solid"/>
              <a:round/>
              <a:headEnd len="med" w="med" type="none"/>
              <a:tailEnd len="med" w="med" type="none"/>
            </a:ln>
          </p:spPr>
        </p:sp>
      </p:grpSp>
      <p:grpSp>
        <p:nvGrpSpPr>
          <p:cNvPr id="3454" name="Google Shape;3454;p80"/>
          <p:cNvGrpSpPr/>
          <p:nvPr/>
        </p:nvGrpSpPr>
        <p:grpSpPr>
          <a:xfrm>
            <a:off x="378704" y="1430448"/>
            <a:ext cx="2289319" cy="2646472"/>
            <a:chOff x="4558650" y="1496475"/>
            <a:chExt cx="1736965" cy="2818094"/>
          </a:xfrm>
        </p:grpSpPr>
        <p:sp>
          <p:nvSpPr>
            <p:cNvPr id="3455" name="Google Shape;3455;p80"/>
            <p:cNvSpPr/>
            <p:nvPr/>
          </p:nvSpPr>
          <p:spPr>
            <a:xfrm rot="2699691">
              <a:off x="4251677" y="3403249"/>
              <a:ext cx="2356575" cy="91641"/>
            </a:xfrm>
            <a:prstGeom prst="rect">
              <a:avLst/>
            </a:prstGeom>
            <a:solidFill>
              <a:schemeClr val="dk1"/>
            </a:solidFill>
            <a:ln>
              <a:noFill/>
            </a:ln>
          </p:spPr>
          <p:txBody>
            <a:bodyPr anchorCtr="0" anchor="ctr" bIns="85850" lIns="85850" spcFirstLastPara="1" rIns="85850" wrap="square" tIns="85850">
              <a:noAutofit/>
            </a:bodyPr>
            <a:lstStyle/>
            <a:p>
              <a:pPr indent="0" lvl="0" marL="0" rtl="0" algn="l">
                <a:spcBef>
                  <a:spcPts val="0"/>
                </a:spcBef>
                <a:spcAft>
                  <a:spcPts val="0"/>
                </a:spcAft>
                <a:buNone/>
              </a:pPr>
              <a:r>
                <a:t/>
              </a:r>
              <a:endParaRPr/>
            </a:p>
          </p:txBody>
        </p:sp>
        <p:sp>
          <p:nvSpPr>
            <p:cNvPr id="3456" name="Google Shape;3456;p80"/>
            <p:cNvSpPr/>
            <p:nvPr/>
          </p:nvSpPr>
          <p:spPr>
            <a:xfrm rot="8100450">
              <a:off x="4353563" y="2056505"/>
              <a:ext cx="1622174" cy="91641"/>
            </a:xfrm>
            <a:prstGeom prst="rect">
              <a:avLst/>
            </a:prstGeom>
            <a:solidFill>
              <a:schemeClr val="dk1"/>
            </a:solidFill>
            <a:ln>
              <a:noFill/>
            </a:ln>
          </p:spPr>
          <p:txBody>
            <a:bodyPr anchorCtr="0" anchor="ctr" bIns="85850" lIns="85850" spcFirstLastPara="1" rIns="85850" wrap="square" tIns="85850">
              <a:noAutofit/>
            </a:bodyPr>
            <a:lstStyle/>
            <a:p>
              <a:pPr indent="0" lvl="0" marL="0" rtl="0" algn="l">
                <a:spcBef>
                  <a:spcPts val="0"/>
                </a:spcBef>
                <a:spcAft>
                  <a:spcPts val="0"/>
                </a:spcAft>
                <a:buNone/>
              </a:pPr>
              <a:r>
                <a:t/>
              </a:r>
              <a:endParaRPr/>
            </a:p>
          </p:txBody>
        </p:sp>
      </p:grpSp>
      <p:sp>
        <p:nvSpPr>
          <p:cNvPr id="3457" name="Google Shape;3457;p80"/>
          <p:cNvSpPr/>
          <p:nvPr/>
        </p:nvSpPr>
        <p:spPr>
          <a:xfrm>
            <a:off x="7398920" y="4774545"/>
            <a:ext cx="880536" cy="24577"/>
          </a:xfrm>
          <a:custGeom>
            <a:rect b="b" l="l" r="r" t="t"/>
            <a:pathLst>
              <a:path extrusionOk="0" h="355" w="12719">
                <a:moveTo>
                  <a:pt x="0" y="1"/>
                </a:moveTo>
                <a:lnTo>
                  <a:pt x="0" y="354"/>
                </a:lnTo>
                <a:lnTo>
                  <a:pt x="12719" y="354"/>
                </a:lnTo>
                <a:lnTo>
                  <a:pt x="1271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61" name="Shape 3461"/>
        <p:cNvGrpSpPr/>
        <p:nvPr/>
      </p:nvGrpSpPr>
      <p:grpSpPr>
        <a:xfrm>
          <a:off x="0" y="0"/>
          <a:ext cx="0" cy="0"/>
          <a:chOff x="0" y="0"/>
          <a:chExt cx="0" cy="0"/>
        </a:xfrm>
      </p:grpSpPr>
      <p:sp>
        <p:nvSpPr>
          <p:cNvPr id="3462" name="Google Shape;3462;p81"/>
          <p:cNvSpPr txBox="1"/>
          <p:nvPr>
            <p:ph type="title"/>
          </p:nvPr>
        </p:nvSpPr>
        <p:spPr>
          <a:xfrm>
            <a:off x="179425" y="445025"/>
            <a:ext cx="8831700" cy="1070100"/>
          </a:xfrm>
          <a:prstGeom prst="rect">
            <a:avLst/>
          </a:prstGeom>
        </p:spPr>
        <p:txBody>
          <a:bodyPr anchorCtr="0" anchor="ctr" bIns="91425" lIns="91425" spcFirstLastPara="1" rIns="91425" wrap="square" tIns="91425">
            <a:noAutofit/>
          </a:bodyPr>
          <a:lstStyle/>
          <a:p>
            <a:pPr indent="0" lvl="0" marL="0" rtl="0" algn="l">
              <a:lnSpc>
                <a:spcPct val="115000"/>
              </a:lnSpc>
              <a:spcBef>
                <a:spcPts val="1200"/>
              </a:spcBef>
              <a:spcAft>
                <a:spcPts val="0"/>
              </a:spcAft>
              <a:buNone/>
            </a:pPr>
            <a:r>
              <a:rPr b="1" lang="en" sz="2000">
                <a:solidFill>
                  <a:srgbClr val="000000"/>
                </a:solidFill>
                <a:latin typeface="Arial"/>
                <a:ea typeface="Arial"/>
                <a:cs typeface="Arial"/>
                <a:sym typeface="Arial"/>
              </a:rPr>
              <a:t>ACTIVITY AND ASSESSMENT</a:t>
            </a:r>
            <a:endParaRPr b="1" sz="2000">
              <a:solidFill>
                <a:srgbClr val="000000"/>
              </a:solidFill>
              <a:latin typeface="Arial"/>
              <a:ea typeface="Arial"/>
              <a:cs typeface="Arial"/>
              <a:sym typeface="Arial"/>
            </a:endParaRPr>
          </a:p>
          <a:p>
            <a:pPr indent="0" lvl="0" marL="0" rtl="0" algn="l">
              <a:lnSpc>
                <a:spcPct val="115000"/>
              </a:lnSpc>
              <a:spcBef>
                <a:spcPts val="1200"/>
              </a:spcBef>
              <a:spcAft>
                <a:spcPts val="0"/>
              </a:spcAft>
              <a:buNone/>
            </a:pPr>
            <a:r>
              <a:rPr lang="en" sz="2000">
                <a:solidFill>
                  <a:srgbClr val="000000"/>
                </a:solidFill>
                <a:latin typeface="Arial"/>
                <a:ea typeface="Arial"/>
                <a:cs typeface="Arial"/>
                <a:sym typeface="Arial"/>
              </a:rPr>
              <a:t>Exercise 1 Write a reflection paper (150-200 words) on the impact and importance of critical thinking in the different decision-making techniques.</a:t>
            </a:r>
            <a:endParaRPr sz="2000">
              <a:solidFill>
                <a:srgbClr val="000000"/>
              </a:solidFill>
              <a:latin typeface="Arial"/>
              <a:ea typeface="Arial"/>
              <a:cs typeface="Arial"/>
              <a:sym typeface="Arial"/>
            </a:endParaRPr>
          </a:p>
          <a:p>
            <a:pPr indent="0" lvl="0" marL="0" rtl="0" algn="ctr">
              <a:lnSpc>
                <a:spcPct val="100000"/>
              </a:lnSpc>
              <a:spcBef>
                <a:spcPts val="1200"/>
              </a:spcBef>
              <a:spcAft>
                <a:spcPts val="0"/>
              </a:spcAft>
              <a:buNone/>
            </a:pPr>
            <a:r>
              <a:t/>
            </a:r>
            <a:endParaRPr b="1">
              <a:solidFill>
                <a:schemeClr val="dk1"/>
              </a:solidFill>
            </a:endParaRPr>
          </a:p>
        </p:txBody>
      </p:sp>
      <p:grpSp>
        <p:nvGrpSpPr>
          <p:cNvPr id="3463" name="Google Shape;3463;p81"/>
          <p:cNvGrpSpPr/>
          <p:nvPr/>
        </p:nvGrpSpPr>
        <p:grpSpPr>
          <a:xfrm>
            <a:off x="750519" y="1515125"/>
            <a:ext cx="344721" cy="344694"/>
            <a:chOff x="750519" y="1515125"/>
            <a:chExt cx="344721" cy="344694"/>
          </a:xfrm>
        </p:grpSpPr>
        <p:sp>
          <p:nvSpPr>
            <p:cNvPr id="3464" name="Google Shape;3464;p81"/>
            <p:cNvSpPr/>
            <p:nvPr/>
          </p:nvSpPr>
          <p:spPr>
            <a:xfrm>
              <a:off x="750519" y="1561055"/>
              <a:ext cx="160891" cy="158125"/>
            </a:xfrm>
            <a:custGeom>
              <a:rect b="b" l="l" r="r" t="t"/>
              <a:pathLst>
                <a:path extrusionOk="0" h="5887" w="5990">
                  <a:moveTo>
                    <a:pt x="2037" y="1"/>
                  </a:moveTo>
                  <a:cubicBezTo>
                    <a:pt x="754" y="1182"/>
                    <a:pt x="1" y="2893"/>
                    <a:pt x="1" y="4706"/>
                  </a:cubicBezTo>
                  <a:cubicBezTo>
                    <a:pt x="1" y="5134"/>
                    <a:pt x="1" y="5562"/>
                    <a:pt x="112" y="5887"/>
                  </a:cubicBezTo>
                  <a:lnTo>
                    <a:pt x="2353" y="5887"/>
                  </a:lnTo>
                  <a:cubicBezTo>
                    <a:pt x="2678" y="5887"/>
                    <a:pt x="2781" y="5673"/>
                    <a:pt x="2781" y="5459"/>
                  </a:cubicBezTo>
                  <a:cubicBezTo>
                    <a:pt x="2781" y="4817"/>
                    <a:pt x="3320" y="4278"/>
                    <a:pt x="3962" y="4278"/>
                  </a:cubicBezTo>
                  <a:lnTo>
                    <a:pt x="5561" y="4278"/>
                  </a:lnTo>
                  <a:cubicBezTo>
                    <a:pt x="5886" y="4278"/>
                    <a:pt x="5989" y="4065"/>
                    <a:pt x="5989" y="3851"/>
                  </a:cubicBezTo>
                  <a:cubicBezTo>
                    <a:pt x="5989" y="3637"/>
                    <a:pt x="5886" y="3423"/>
                    <a:pt x="5561" y="3423"/>
                  </a:cubicBezTo>
                  <a:cubicBezTo>
                    <a:pt x="4920" y="3423"/>
                    <a:pt x="4389" y="2893"/>
                    <a:pt x="4389" y="2251"/>
                  </a:cubicBezTo>
                  <a:cubicBezTo>
                    <a:pt x="4389" y="2037"/>
                    <a:pt x="4278" y="1823"/>
                    <a:pt x="3962" y="1823"/>
                  </a:cubicBezTo>
                  <a:lnTo>
                    <a:pt x="3209" y="1823"/>
                  </a:lnTo>
                  <a:cubicBezTo>
                    <a:pt x="2567" y="1823"/>
                    <a:pt x="2037" y="1284"/>
                    <a:pt x="2037" y="643"/>
                  </a:cubicBezTo>
                  <a:lnTo>
                    <a:pt x="203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5" name="Google Shape;3465;p81"/>
            <p:cNvSpPr/>
            <p:nvPr/>
          </p:nvSpPr>
          <p:spPr>
            <a:xfrm>
              <a:off x="997546" y="1589795"/>
              <a:ext cx="94923" cy="66210"/>
            </a:xfrm>
            <a:custGeom>
              <a:rect b="b" l="l" r="r" t="t"/>
              <a:pathLst>
                <a:path extrusionOk="0" h="2465" w="3534">
                  <a:moveTo>
                    <a:pt x="428" y="0"/>
                  </a:moveTo>
                  <a:cubicBezTo>
                    <a:pt x="214" y="0"/>
                    <a:pt x="0" y="214"/>
                    <a:pt x="0" y="428"/>
                  </a:cubicBezTo>
                  <a:cubicBezTo>
                    <a:pt x="0" y="642"/>
                    <a:pt x="214" y="856"/>
                    <a:pt x="428" y="856"/>
                  </a:cubicBezTo>
                  <a:cubicBezTo>
                    <a:pt x="1070" y="856"/>
                    <a:pt x="1609" y="1395"/>
                    <a:pt x="1609" y="2036"/>
                  </a:cubicBezTo>
                  <a:cubicBezTo>
                    <a:pt x="1609" y="2250"/>
                    <a:pt x="1711" y="2464"/>
                    <a:pt x="2036" y="2464"/>
                  </a:cubicBezTo>
                  <a:lnTo>
                    <a:pt x="3533" y="2464"/>
                  </a:lnTo>
                  <a:cubicBezTo>
                    <a:pt x="3320" y="1497"/>
                    <a:pt x="2994" y="753"/>
                    <a:pt x="246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6" name="Google Shape;3466;p81"/>
            <p:cNvSpPr/>
            <p:nvPr/>
          </p:nvSpPr>
          <p:spPr>
            <a:xfrm>
              <a:off x="888389" y="1739134"/>
              <a:ext cx="198334" cy="120682"/>
            </a:xfrm>
            <a:custGeom>
              <a:rect b="b" l="l" r="r" t="t"/>
              <a:pathLst>
                <a:path extrusionOk="0" h="4493" w="7384">
                  <a:moveTo>
                    <a:pt x="3636" y="1"/>
                  </a:moveTo>
                  <a:cubicBezTo>
                    <a:pt x="3423" y="1"/>
                    <a:pt x="3209" y="215"/>
                    <a:pt x="3209" y="429"/>
                  </a:cubicBezTo>
                  <a:cubicBezTo>
                    <a:pt x="3209" y="1070"/>
                    <a:pt x="2678" y="1609"/>
                    <a:pt x="2037" y="1609"/>
                  </a:cubicBezTo>
                  <a:lnTo>
                    <a:pt x="428" y="1609"/>
                  </a:lnTo>
                  <a:cubicBezTo>
                    <a:pt x="215" y="1609"/>
                    <a:pt x="1" y="1823"/>
                    <a:pt x="1" y="2037"/>
                  </a:cubicBezTo>
                  <a:cubicBezTo>
                    <a:pt x="1" y="2251"/>
                    <a:pt x="215" y="2465"/>
                    <a:pt x="428" y="2465"/>
                  </a:cubicBezTo>
                  <a:cubicBezTo>
                    <a:pt x="1070" y="2465"/>
                    <a:pt x="1609" y="2995"/>
                    <a:pt x="1609" y="3637"/>
                  </a:cubicBezTo>
                  <a:lnTo>
                    <a:pt x="1609" y="4492"/>
                  </a:lnTo>
                  <a:cubicBezTo>
                    <a:pt x="4278" y="4278"/>
                    <a:pt x="6528" y="2465"/>
                    <a:pt x="73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67" name="Google Shape;3467;p81"/>
            <p:cNvSpPr/>
            <p:nvPr/>
          </p:nvSpPr>
          <p:spPr>
            <a:xfrm>
              <a:off x="759248" y="1515125"/>
              <a:ext cx="335992" cy="344694"/>
            </a:xfrm>
            <a:custGeom>
              <a:rect b="b" l="l" r="r" t="t"/>
              <a:pathLst>
                <a:path extrusionOk="0" h="12833" w="12509">
                  <a:moveTo>
                    <a:pt x="6092" y="0"/>
                  </a:moveTo>
                  <a:cubicBezTo>
                    <a:pt x="4706" y="0"/>
                    <a:pt x="3525" y="428"/>
                    <a:pt x="2456" y="1069"/>
                  </a:cubicBezTo>
                  <a:lnTo>
                    <a:pt x="2456" y="2353"/>
                  </a:lnTo>
                  <a:cubicBezTo>
                    <a:pt x="2456" y="2678"/>
                    <a:pt x="2670" y="2780"/>
                    <a:pt x="2884" y="2780"/>
                  </a:cubicBezTo>
                  <a:lnTo>
                    <a:pt x="3637" y="2780"/>
                  </a:lnTo>
                  <a:cubicBezTo>
                    <a:pt x="4278" y="2780"/>
                    <a:pt x="4809" y="3319"/>
                    <a:pt x="4809" y="3961"/>
                  </a:cubicBezTo>
                  <a:cubicBezTo>
                    <a:pt x="4809" y="4175"/>
                    <a:pt x="5023" y="4389"/>
                    <a:pt x="5236" y="4389"/>
                  </a:cubicBezTo>
                  <a:cubicBezTo>
                    <a:pt x="5878" y="4389"/>
                    <a:pt x="6417" y="4919"/>
                    <a:pt x="6417" y="5561"/>
                  </a:cubicBezTo>
                  <a:cubicBezTo>
                    <a:pt x="6417" y="6202"/>
                    <a:pt x="5878" y="6741"/>
                    <a:pt x="5236" y="6741"/>
                  </a:cubicBezTo>
                  <a:lnTo>
                    <a:pt x="3637" y="6741"/>
                  </a:lnTo>
                  <a:cubicBezTo>
                    <a:pt x="3423" y="6741"/>
                    <a:pt x="3209" y="6955"/>
                    <a:pt x="3209" y="7169"/>
                  </a:cubicBezTo>
                  <a:cubicBezTo>
                    <a:pt x="3209" y="7811"/>
                    <a:pt x="2781" y="8341"/>
                    <a:pt x="2028" y="8341"/>
                  </a:cubicBezTo>
                  <a:lnTo>
                    <a:pt x="1" y="8341"/>
                  </a:lnTo>
                  <a:cubicBezTo>
                    <a:pt x="745" y="10805"/>
                    <a:pt x="2995" y="12618"/>
                    <a:pt x="5664" y="12832"/>
                  </a:cubicBezTo>
                  <a:lnTo>
                    <a:pt x="5664" y="11977"/>
                  </a:lnTo>
                  <a:cubicBezTo>
                    <a:pt x="5664" y="11763"/>
                    <a:pt x="5561" y="11549"/>
                    <a:pt x="5236" y="11549"/>
                  </a:cubicBezTo>
                  <a:cubicBezTo>
                    <a:pt x="4595" y="11549"/>
                    <a:pt x="4064" y="11019"/>
                    <a:pt x="4064" y="10377"/>
                  </a:cubicBezTo>
                  <a:cubicBezTo>
                    <a:pt x="4064" y="9735"/>
                    <a:pt x="4595" y="9196"/>
                    <a:pt x="5236" y="9196"/>
                  </a:cubicBezTo>
                  <a:lnTo>
                    <a:pt x="6845" y="9196"/>
                  </a:lnTo>
                  <a:cubicBezTo>
                    <a:pt x="7161" y="9196"/>
                    <a:pt x="7272" y="8983"/>
                    <a:pt x="7272" y="8769"/>
                  </a:cubicBezTo>
                  <a:cubicBezTo>
                    <a:pt x="7272" y="8127"/>
                    <a:pt x="7803" y="7597"/>
                    <a:pt x="8444" y="7597"/>
                  </a:cubicBezTo>
                  <a:lnTo>
                    <a:pt x="12405" y="7597"/>
                  </a:lnTo>
                  <a:cubicBezTo>
                    <a:pt x="12405" y="7272"/>
                    <a:pt x="12508" y="6844"/>
                    <a:pt x="12508" y="6416"/>
                  </a:cubicBezTo>
                  <a:lnTo>
                    <a:pt x="12508" y="5988"/>
                  </a:lnTo>
                  <a:lnTo>
                    <a:pt x="10908" y="5988"/>
                  </a:lnTo>
                  <a:cubicBezTo>
                    <a:pt x="10267" y="5988"/>
                    <a:pt x="9728" y="5458"/>
                    <a:pt x="9728" y="4816"/>
                  </a:cubicBezTo>
                  <a:cubicBezTo>
                    <a:pt x="9728" y="4603"/>
                    <a:pt x="9514" y="4389"/>
                    <a:pt x="9300" y="4389"/>
                  </a:cubicBezTo>
                  <a:cubicBezTo>
                    <a:pt x="8658" y="4389"/>
                    <a:pt x="8128" y="3850"/>
                    <a:pt x="8128" y="3208"/>
                  </a:cubicBezTo>
                  <a:cubicBezTo>
                    <a:pt x="8128" y="2566"/>
                    <a:pt x="8658" y="2036"/>
                    <a:pt x="9300" y="2036"/>
                  </a:cubicBezTo>
                  <a:lnTo>
                    <a:pt x="10797" y="2036"/>
                  </a:lnTo>
                  <a:cubicBezTo>
                    <a:pt x="9625" y="753"/>
                    <a:pt x="7914" y="0"/>
                    <a:pt x="60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68" name="Google Shape;3468;p81"/>
          <p:cNvGrpSpPr/>
          <p:nvPr/>
        </p:nvGrpSpPr>
        <p:grpSpPr>
          <a:xfrm>
            <a:off x="1506049" y="1515125"/>
            <a:ext cx="381922" cy="346091"/>
            <a:chOff x="1506049" y="1515125"/>
            <a:chExt cx="381922" cy="346091"/>
          </a:xfrm>
        </p:grpSpPr>
        <p:sp>
          <p:nvSpPr>
            <p:cNvPr id="3469" name="Google Shape;3469;p81"/>
            <p:cNvSpPr/>
            <p:nvPr/>
          </p:nvSpPr>
          <p:spPr>
            <a:xfrm>
              <a:off x="1506049" y="1529575"/>
              <a:ext cx="235535" cy="172387"/>
            </a:xfrm>
            <a:custGeom>
              <a:rect b="b" l="l" r="r" t="t"/>
              <a:pathLst>
                <a:path extrusionOk="0" h="6418" w="8769">
                  <a:moveTo>
                    <a:pt x="0" y="1"/>
                  </a:moveTo>
                  <a:lnTo>
                    <a:pt x="0" y="104"/>
                  </a:lnTo>
                  <a:cubicBezTo>
                    <a:pt x="0" y="745"/>
                    <a:pt x="0" y="1284"/>
                    <a:pt x="214" y="1712"/>
                  </a:cubicBezTo>
                  <a:cubicBezTo>
                    <a:pt x="317" y="2028"/>
                    <a:pt x="531" y="2456"/>
                    <a:pt x="1497" y="2781"/>
                  </a:cubicBezTo>
                  <a:lnTo>
                    <a:pt x="5133" y="2781"/>
                  </a:lnTo>
                  <a:lnTo>
                    <a:pt x="5133" y="3526"/>
                  </a:lnTo>
                  <a:lnTo>
                    <a:pt x="1925" y="3526"/>
                  </a:lnTo>
                  <a:cubicBezTo>
                    <a:pt x="2028" y="4167"/>
                    <a:pt x="2567" y="4595"/>
                    <a:pt x="3208" y="4595"/>
                  </a:cubicBezTo>
                  <a:lnTo>
                    <a:pt x="5133" y="4595"/>
                  </a:lnTo>
                  <a:lnTo>
                    <a:pt x="5133" y="5450"/>
                  </a:lnTo>
                  <a:lnTo>
                    <a:pt x="3739" y="5450"/>
                  </a:lnTo>
                  <a:cubicBezTo>
                    <a:pt x="3953" y="5989"/>
                    <a:pt x="4491" y="6417"/>
                    <a:pt x="5133" y="6417"/>
                  </a:cubicBezTo>
                  <a:cubicBezTo>
                    <a:pt x="5877" y="6417"/>
                    <a:pt x="6733" y="6092"/>
                    <a:pt x="7272" y="5562"/>
                  </a:cubicBezTo>
                  <a:lnTo>
                    <a:pt x="7802" y="5023"/>
                  </a:lnTo>
                  <a:cubicBezTo>
                    <a:pt x="8769" y="4065"/>
                    <a:pt x="8658" y="2781"/>
                    <a:pt x="8341" y="1926"/>
                  </a:cubicBezTo>
                  <a:cubicBezTo>
                    <a:pt x="7942" y="1127"/>
                    <a:pt x="7073" y="418"/>
                    <a:pt x="5831" y="418"/>
                  </a:cubicBezTo>
                  <a:cubicBezTo>
                    <a:pt x="5743" y="418"/>
                    <a:pt x="5653" y="421"/>
                    <a:pt x="5561" y="429"/>
                  </a:cubicBezTo>
                  <a:cubicBezTo>
                    <a:pt x="4653" y="518"/>
                    <a:pt x="3899" y="557"/>
                    <a:pt x="3261" y="557"/>
                  </a:cubicBezTo>
                  <a:cubicBezTo>
                    <a:pt x="1644" y="557"/>
                    <a:pt x="767" y="308"/>
                    <a:pt x="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0" name="Google Shape;3470;p81"/>
            <p:cNvSpPr/>
            <p:nvPr/>
          </p:nvSpPr>
          <p:spPr>
            <a:xfrm>
              <a:off x="1520285" y="1515125"/>
              <a:ext cx="367687" cy="346091"/>
            </a:xfrm>
            <a:custGeom>
              <a:rect b="b" l="l" r="r" t="t"/>
              <a:pathLst>
                <a:path extrusionOk="0" h="12885" w="13689">
                  <a:moveTo>
                    <a:pt x="11977" y="1069"/>
                  </a:moveTo>
                  <a:lnTo>
                    <a:pt x="11977" y="1925"/>
                  </a:lnTo>
                  <a:lnTo>
                    <a:pt x="11122" y="1925"/>
                  </a:lnTo>
                  <a:lnTo>
                    <a:pt x="11122" y="1069"/>
                  </a:lnTo>
                  <a:close/>
                  <a:moveTo>
                    <a:pt x="11447" y="0"/>
                  </a:moveTo>
                  <a:cubicBezTo>
                    <a:pt x="10908" y="0"/>
                    <a:pt x="10378" y="214"/>
                    <a:pt x="10053" y="642"/>
                  </a:cubicBezTo>
                  <a:lnTo>
                    <a:pt x="8555" y="2139"/>
                  </a:lnTo>
                  <a:cubicBezTo>
                    <a:pt x="8881" y="2780"/>
                    <a:pt x="8983" y="3533"/>
                    <a:pt x="8881" y="4175"/>
                  </a:cubicBezTo>
                  <a:cubicBezTo>
                    <a:pt x="8769" y="4919"/>
                    <a:pt x="8342" y="5561"/>
                    <a:pt x="7811" y="6202"/>
                  </a:cubicBezTo>
                  <a:lnTo>
                    <a:pt x="7383" y="6630"/>
                  </a:lnTo>
                  <a:cubicBezTo>
                    <a:pt x="6631" y="7383"/>
                    <a:pt x="5672" y="7811"/>
                    <a:pt x="4603" y="7811"/>
                  </a:cubicBezTo>
                  <a:cubicBezTo>
                    <a:pt x="4064" y="7811"/>
                    <a:pt x="3636" y="7699"/>
                    <a:pt x="3320" y="7383"/>
                  </a:cubicBezTo>
                  <a:lnTo>
                    <a:pt x="1" y="10694"/>
                  </a:lnTo>
                  <a:cubicBezTo>
                    <a:pt x="819" y="12140"/>
                    <a:pt x="2298" y="12884"/>
                    <a:pt x="3812" y="12884"/>
                  </a:cubicBezTo>
                  <a:cubicBezTo>
                    <a:pt x="4878" y="12884"/>
                    <a:pt x="5961" y="12516"/>
                    <a:pt x="6844" y="11763"/>
                  </a:cubicBezTo>
                  <a:lnTo>
                    <a:pt x="6314" y="9094"/>
                  </a:lnTo>
                  <a:lnTo>
                    <a:pt x="7597" y="9094"/>
                  </a:lnTo>
                  <a:cubicBezTo>
                    <a:pt x="9736" y="9094"/>
                    <a:pt x="11447" y="7383"/>
                    <a:pt x="11447" y="5244"/>
                  </a:cubicBezTo>
                  <a:lnTo>
                    <a:pt x="11447" y="3850"/>
                  </a:lnTo>
                  <a:cubicBezTo>
                    <a:pt x="11447" y="3422"/>
                    <a:pt x="11875" y="2994"/>
                    <a:pt x="12405" y="2994"/>
                  </a:cubicBezTo>
                  <a:lnTo>
                    <a:pt x="13688" y="2994"/>
                  </a:lnTo>
                  <a:lnTo>
                    <a:pt x="13261" y="1394"/>
                  </a:lnTo>
                  <a:cubicBezTo>
                    <a:pt x="13047" y="539"/>
                    <a:pt x="12302" y="0"/>
                    <a:pt x="114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71" name="Google Shape;3471;p81"/>
          <p:cNvGrpSpPr/>
          <p:nvPr/>
        </p:nvGrpSpPr>
        <p:grpSpPr>
          <a:xfrm>
            <a:off x="7968599" y="3973744"/>
            <a:ext cx="361938" cy="361936"/>
            <a:chOff x="7968599" y="3973744"/>
            <a:chExt cx="361938" cy="361936"/>
          </a:xfrm>
        </p:grpSpPr>
        <p:sp>
          <p:nvSpPr>
            <p:cNvPr id="3472" name="Google Shape;3472;p81"/>
            <p:cNvSpPr/>
            <p:nvPr/>
          </p:nvSpPr>
          <p:spPr>
            <a:xfrm>
              <a:off x="8212618" y="3973744"/>
              <a:ext cx="94923" cy="83454"/>
            </a:xfrm>
            <a:custGeom>
              <a:rect b="b" l="l" r="r" t="t"/>
              <a:pathLst>
                <a:path extrusionOk="0" h="3107" w="3534">
                  <a:moveTo>
                    <a:pt x="1070" y="1"/>
                  </a:moveTo>
                  <a:cubicBezTo>
                    <a:pt x="539" y="1"/>
                    <a:pt x="0" y="428"/>
                    <a:pt x="0" y="1070"/>
                  </a:cubicBezTo>
                  <a:cubicBezTo>
                    <a:pt x="0" y="1609"/>
                    <a:pt x="539" y="2251"/>
                    <a:pt x="1823" y="3106"/>
                  </a:cubicBezTo>
                  <a:cubicBezTo>
                    <a:pt x="3106" y="2251"/>
                    <a:pt x="3534" y="1609"/>
                    <a:pt x="3534" y="1070"/>
                  </a:cubicBezTo>
                  <a:cubicBezTo>
                    <a:pt x="3534" y="428"/>
                    <a:pt x="3106" y="1"/>
                    <a:pt x="2567" y="1"/>
                  </a:cubicBezTo>
                  <a:cubicBezTo>
                    <a:pt x="2250" y="1"/>
                    <a:pt x="2036" y="112"/>
                    <a:pt x="1823" y="326"/>
                  </a:cubicBezTo>
                  <a:cubicBezTo>
                    <a:pt x="1609" y="112"/>
                    <a:pt x="1395" y="1"/>
                    <a:pt x="10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3" name="Google Shape;3473;p81"/>
            <p:cNvSpPr/>
            <p:nvPr/>
          </p:nvSpPr>
          <p:spPr>
            <a:xfrm>
              <a:off x="7988583" y="3973744"/>
              <a:ext cx="94923" cy="83454"/>
            </a:xfrm>
            <a:custGeom>
              <a:rect b="b" l="l" r="r" t="t"/>
              <a:pathLst>
                <a:path extrusionOk="0" h="3107" w="3534">
                  <a:moveTo>
                    <a:pt x="1070" y="1"/>
                  </a:moveTo>
                  <a:cubicBezTo>
                    <a:pt x="428" y="1"/>
                    <a:pt x="0" y="428"/>
                    <a:pt x="0" y="1070"/>
                  </a:cubicBezTo>
                  <a:cubicBezTo>
                    <a:pt x="0" y="1609"/>
                    <a:pt x="539" y="2251"/>
                    <a:pt x="1823" y="3106"/>
                  </a:cubicBezTo>
                  <a:cubicBezTo>
                    <a:pt x="3106" y="2251"/>
                    <a:pt x="3534" y="1609"/>
                    <a:pt x="3534" y="1070"/>
                  </a:cubicBezTo>
                  <a:cubicBezTo>
                    <a:pt x="3534" y="428"/>
                    <a:pt x="3106" y="1"/>
                    <a:pt x="2567" y="1"/>
                  </a:cubicBezTo>
                  <a:cubicBezTo>
                    <a:pt x="2250" y="1"/>
                    <a:pt x="1925" y="112"/>
                    <a:pt x="1823" y="326"/>
                  </a:cubicBezTo>
                  <a:cubicBezTo>
                    <a:pt x="1609" y="112"/>
                    <a:pt x="1284" y="1"/>
                    <a:pt x="10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4" name="Google Shape;3474;p81"/>
            <p:cNvSpPr/>
            <p:nvPr/>
          </p:nvSpPr>
          <p:spPr>
            <a:xfrm>
              <a:off x="8074748" y="4065658"/>
              <a:ext cx="149395" cy="80446"/>
            </a:xfrm>
            <a:custGeom>
              <a:rect b="b" l="l" r="r" t="t"/>
              <a:pathLst>
                <a:path extrusionOk="0" h="2995" w="5562">
                  <a:moveTo>
                    <a:pt x="1609" y="1"/>
                  </a:moveTo>
                  <a:cubicBezTo>
                    <a:pt x="753" y="1"/>
                    <a:pt x="0" y="642"/>
                    <a:pt x="0" y="1609"/>
                  </a:cubicBezTo>
                  <a:cubicBezTo>
                    <a:pt x="0" y="2037"/>
                    <a:pt x="214" y="2464"/>
                    <a:pt x="642" y="2995"/>
                  </a:cubicBezTo>
                  <a:lnTo>
                    <a:pt x="4920" y="2995"/>
                  </a:lnTo>
                  <a:cubicBezTo>
                    <a:pt x="5347" y="2464"/>
                    <a:pt x="5561" y="2037"/>
                    <a:pt x="5561" y="1609"/>
                  </a:cubicBezTo>
                  <a:cubicBezTo>
                    <a:pt x="5561" y="642"/>
                    <a:pt x="4817" y="1"/>
                    <a:pt x="3961" y="1"/>
                  </a:cubicBezTo>
                  <a:cubicBezTo>
                    <a:pt x="3534" y="1"/>
                    <a:pt x="3106" y="214"/>
                    <a:pt x="2781" y="540"/>
                  </a:cubicBezTo>
                  <a:cubicBezTo>
                    <a:pt x="2464" y="214"/>
                    <a:pt x="2037" y="1"/>
                    <a:pt x="16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5" name="Google Shape;3475;p81"/>
            <p:cNvSpPr/>
            <p:nvPr/>
          </p:nvSpPr>
          <p:spPr>
            <a:xfrm>
              <a:off x="8114957" y="4212257"/>
              <a:ext cx="206822" cy="123422"/>
            </a:xfrm>
            <a:custGeom>
              <a:rect b="b" l="l" r="r" t="t"/>
              <a:pathLst>
                <a:path extrusionOk="0" h="4595" w="7700">
                  <a:moveTo>
                    <a:pt x="3850" y="1"/>
                  </a:moveTo>
                  <a:cubicBezTo>
                    <a:pt x="3534" y="1"/>
                    <a:pt x="3423" y="214"/>
                    <a:pt x="3423" y="428"/>
                  </a:cubicBezTo>
                  <a:cubicBezTo>
                    <a:pt x="3423" y="1070"/>
                    <a:pt x="2781" y="1712"/>
                    <a:pt x="2139" y="1712"/>
                  </a:cubicBezTo>
                  <a:lnTo>
                    <a:pt x="428" y="1712"/>
                  </a:lnTo>
                  <a:cubicBezTo>
                    <a:pt x="214" y="1712"/>
                    <a:pt x="1" y="1925"/>
                    <a:pt x="1" y="2139"/>
                  </a:cubicBezTo>
                  <a:cubicBezTo>
                    <a:pt x="1" y="2353"/>
                    <a:pt x="214" y="2567"/>
                    <a:pt x="428" y="2567"/>
                  </a:cubicBezTo>
                  <a:cubicBezTo>
                    <a:pt x="1181" y="2567"/>
                    <a:pt x="1712" y="3097"/>
                    <a:pt x="1712" y="3850"/>
                  </a:cubicBezTo>
                  <a:lnTo>
                    <a:pt x="1712" y="4594"/>
                  </a:lnTo>
                  <a:cubicBezTo>
                    <a:pt x="4492" y="4492"/>
                    <a:pt x="6844" y="2567"/>
                    <a:pt x="77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6" name="Google Shape;3476;p81"/>
            <p:cNvSpPr/>
            <p:nvPr/>
          </p:nvSpPr>
          <p:spPr>
            <a:xfrm>
              <a:off x="7968599" y="4166300"/>
              <a:ext cx="83185" cy="23019"/>
            </a:xfrm>
            <a:custGeom>
              <a:rect b="b" l="l" r="r" t="t"/>
              <a:pathLst>
                <a:path extrusionOk="0" h="857" w="3097">
                  <a:moveTo>
                    <a:pt x="0" y="1"/>
                  </a:moveTo>
                  <a:cubicBezTo>
                    <a:pt x="0" y="317"/>
                    <a:pt x="103" y="642"/>
                    <a:pt x="103" y="856"/>
                  </a:cubicBezTo>
                  <a:lnTo>
                    <a:pt x="2567" y="856"/>
                  </a:lnTo>
                  <a:cubicBezTo>
                    <a:pt x="2780" y="856"/>
                    <a:pt x="2994" y="745"/>
                    <a:pt x="2994" y="428"/>
                  </a:cubicBezTo>
                  <a:cubicBezTo>
                    <a:pt x="2994" y="317"/>
                    <a:pt x="2994" y="103"/>
                    <a:pt x="30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77" name="Google Shape;3477;p81"/>
            <p:cNvSpPr/>
            <p:nvPr/>
          </p:nvSpPr>
          <p:spPr>
            <a:xfrm>
              <a:off x="7977087" y="4166300"/>
              <a:ext cx="353451" cy="169379"/>
            </a:xfrm>
            <a:custGeom>
              <a:rect b="b" l="l" r="r" t="t"/>
              <a:pathLst>
                <a:path extrusionOk="0" h="6306" w="13159">
                  <a:moveTo>
                    <a:pt x="3850" y="1"/>
                  </a:moveTo>
                  <a:cubicBezTo>
                    <a:pt x="3636" y="1"/>
                    <a:pt x="3423" y="214"/>
                    <a:pt x="3423" y="428"/>
                  </a:cubicBezTo>
                  <a:cubicBezTo>
                    <a:pt x="3423" y="1173"/>
                    <a:pt x="2892" y="1712"/>
                    <a:pt x="2251" y="1712"/>
                  </a:cubicBezTo>
                  <a:lnTo>
                    <a:pt x="1" y="1712"/>
                  </a:lnTo>
                  <a:cubicBezTo>
                    <a:pt x="856" y="4278"/>
                    <a:pt x="3209" y="6203"/>
                    <a:pt x="5989" y="6305"/>
                  </a:cubicBezTo>
                  <a:lnTo>
                    <a:pt x="5989" y="5561"/>
                  </a:lnTo>
                  <a:cubicBezTo>
                    <a:pt x="5989" y="5236"/>
                    <a:pt x="5886" y="5022"/>
                    <a:pt x="5561" y="5022"/>
                  </a:cubicBezTo>
                  <a:cubicBezTo>
                    <a:pt x="4920" y="5022"/>
                    <a:pt x="4389" y="4492"/>
                    <a:pt x="4389" y="3850"/>
                  </a:cubicBezTo>
                  <a:cubicBezTo>
                    <a:pt x="4389" y="3097"/>
                    <a:pt x="4920" y="2567"/>
                    <a:pt x="5561" y="2567"/>
                  </a:cubicBezTo>
                  <a:lnTo>
                    <a:pt x="7272" y="2567"/>
                  </a:lnTo>
                  <a:cubicBezTo>
                    <a:pt x="7486" y="2567"/>
                    <a:pt x="7700" y="2353"/>
                    <a:pt x="7700" y="2139"/>
                  </a:cubicBezTo>
                  <a:cubicBezTo>
                    <a:pt x="7700" y="1498"/>
                    <a:pt x="8239" y="856"/>
                    <a:pt x="8983" y="856"/>
                  </a:cubicBezTo>
                  <a:lnTo>
                    <a:pt x="13047" y="856"/>
                  </a:lnTo>
                  <a:cubicBezTo>
                    <a:pt x="13158" y="642"/>
                    <a:pt x="13158" y="317"/>
                    <a:pt x="1315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78" name="Google Shape;3478;p81"/>
          <p:cNvGrpSpPr/>
          <p:nvPr/>
        </p:nvGrpSpPr>
        <p:grpSpPr>
          <a:xfrm>
            <a:off x="2407936" y="1515125"/>
            <a:ext cx="244050" cy="344694"/>
            <a:chOff x="2407936" y="1515125"/>
            <a:chExt cx="244050" cy="344694"/>
          </a:xfrm>
        </p:grpSpPr>
        <p:sp>
          <p:nvSpPr>
            <p:cNvPr id="3479" name="Google Shape;3479;p81"/>
            <p:cNvSpPr/>
            <p:nvPr/>
          </p:nvSpPr>
          <p:spPr>
            <a:xfrm>
              <a:off x="2430901" y="1776603"/>
              <a:ext cx="83212" cy="83212"/>
            </a:xfrm>
            <a:custGeom>
              <a:rect b="b" l="l" r="r" t="t"/>
              <a:pathLst>
                <a:path extrusionOk="0" h="3098" w="3098">
                  <a:moveTo>
                    <a:pt x="1386" y="0"/>
                  </a:moveTo>
                  <a:lnTo>
                    <a:pt x="1" y="1386"/>
                  </a:lnTo>
                  <a:lnTo>
                    <a:pt x="1386" y="1814"/>
                  </a:lnTo>
                  <a:lnTo>
                    <a:pt x="1814" y="3097"/>
                  </a:lnTo>
                  <a:lnTo>
                    <a:pt x="3097" y="1711"/>
                  </a:lnTo>
                  <a:lnTo>
                    <a:pt x="138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0" name="Google Shape;3480;p81"/>
            <p:cNvSpPr/>
            <p:nvPr/>
          </p:nvSpPr>
          <p:spPr>
            <a:xfrm>
              <a:off x="2407936" y="1515125"/>
              <a:ext cx="244050" cy="344694"/>
            </a:xfrm>
            <a:custGeom>
              <a:rect b="b" l="l" r="r" t="t"/>
              <a:pathLst>
                <a:path extrusionOk="0" h="12833" w="9086">
                  <a:moveTo>
                    <a:pt x="4491" y="0"/>
                  </a:moveTo>
                  <a:cubicBezTo>
                    <a:pt x="2028" y="0"/>
                    <a:pt x="0" y="2036"/>
                    <a:pt x="0" y="4491"/>
                  </a:cubicBezTo>
                  <a:cubicBezTo>
                    <a:pt x="0" y="5775"/>
                    <a:pt x="530" y="6844"/>
                    <a:pt x="1283" y="7699"/>
                  </a:cubicBezTo>
                  <a:lnTo>
                    <a:pt x="6416" y="12832"/>
                  </a:lnTo>
                  <a:lnTo>
                    <a:pt x="6844" y="11549"/>
                  </a:lnTo>
                  <a:lnTo>
                    <a:pt x="8127" y="11121"/>
                  </a:lnTo>
                  <a:lnTo>
                    <a:pt x="3097" y="5988"/>
                  </a:lnTo>
                  <a:cubicBezTo>
                    <a:pt x="2669" y="5561"/>
                    <a:pt x="2455" y="5133"/>
                    <a:pt x="2455" y="4491"/>
                  </a:cubicBezTo>
                  <a:cubicBezTo>
                    <a:pt x="2455" y="3422"/>
                    <a:pt x="3422" y="2464"/>
                    <a:pt x="4491" y="2464"/>
                  </a:cubicBezTo>
                  <a:cubicBezTo>
                    <a:pt x="5663" y="2464"/>
                    <a:pt x="6630" y="3422"/>
                    <a:pt x="6630" y="4491"/>
                  </a:cubicBezTo>
                  <a:cubicBezTo>
                    <a:pt x="6630" y="5133"/>
                    <a:pt x="6305" y="5561"/>
                    <a:pt x="5988" y="5988"/>
                  </a:cubicBezTo>
                  <a:lnTo>
                    <a:pt x="5022" y="6844"/>
                  </a:lnTo>
                  <a:lnTo>
                    <a:pt x="6844" y="8666"/>
                  </a:lnTo>
                  <a:lnTo>
                    <a:pt x="7699" y="7699"/>
                  </a:lnTo>
                  <a:cubicBezTo>
                    <a:pt x="8555" y="6844"/>
                    <a:pt x="9085" y="5775"/>
                    <a:pt x="9085" y="4491"/>
                  </a:cubicBezTo>
                  <a:cubicBezTo>
                    <a:pt x="9085" y="2036"/>
                    <a:pt x="7058" y="0"/>
                    <a:pt x="449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81" name="Google Shape;3481;p81"/>
          <p:cNvGrpSpPr/>
          <p:nvPr/>
        </p:nvGrpSpPr>
        <p:grpSpPr>
          <a:xfrm>
            <a:off x="3094277" y="1515125"/>
            <a:ext cx="341954" cy="341928"/>
            <a:chOff x="3094277" y="1515125"/>
            <a:chExt cx="341954" cy="341928"/>
          </a:xfrm>
        </p:grpSpPr>
        <p:sp>
          <p:nvSpPr>
            <p:cNvPr id="3482" name="Google Shape;3482;p81"/>
            <p:cNvSpPr/>
            <p:nvPr/>
          </p:nvSpPr>
          <p:spPr>
            <a:xfrm>
              <a:off x="3350032" y="1788099"/>
              <a:ext cx="86194" cy="68950"/>
            </a:xfrm>
            <a:custGeom>
              <a:rect b="b" l="l" r="r" t="t"/>
              <a:pathLst>
                <a:path extrusionOk="0" h="2567" w="3209">
                  <a:moveTo>
                    <a:pt x="744" y="0"/>
                  </a:moveTo>
                  <a:cubicBezTo>
                    <a:pt x="317" y="0"/>
                    <a:pt x="0" y="317"/>
                    <a:pt x="0" y="744"/>
                  </a:cubicBezTo>
                  <a:cubicBezTo>
                    <a:pt x="0" y="1283"/>
                    <a:pt x="530" y="1814"/>
                    <a:pt x="1600" y="2567"/>
                  </a:cubicBezTo>
                  <a:cubicBezTo>
                    <a:pt x="2669" y="1814"/>
                    <a:pt x="3208" y="1283"/>
                    <a:pt x="3208" y="744"/>
                  </a:cubicBezTo>
                  <a:cubicBezTo>
                    <a:pt x="3208" y="317"/>
                    <a:pt x="2883" y="0"/>
                    <a:pt x="2455" y="0"/>
                  </a:cubicBezTo>
                  <a:cubicBezTo>
                    <a:pt x="2241" y="0"/>
                    <a:pt x="2028" y="103"/>
                    <a:pt x="1925" y="214"/>
                  </a:cubicBezTo>
                  <a:lnTo>
                    <a:pt x="1600" y="531"/>
                  </a:lnTo>
                  <a:lnTo>
                    <a:pt x="1283" y="214"/>
                  </a:lnTo>
                  <a:cubicBezTo>
                    <a:pt x="1172" y="103"/>
                    <a:pt x="958" y="0"/>
                    <a:pt x="7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3" name="Google Shape;3483;p81"/>
            <p:cNvSpPr/>
            <p:nvPr/>
          </p:nvSpPr>
          <p:spPr>
            <a:xfrm>
              <a:off x="3338537" y="1589795"/>
              <a:ext cx="94682" cy="63202"/>
            </a:xfrm>
            <a:custGeom>
              <a:rect b="b" l="l" r="r" t="t"/>
              <a:pathLst>
                <a:path extrusionOk="0" h="2353" w="3525">
                  <a:moveTo>
                    <a:pt x="428" y="0"/>
                  </a:moveTo>
                  <a:cubicBezTo>
                    <a:pt x="214" y="0"/>
                    <a:pt x="0" y="112"/>
                    <a:pt x="0" y="325"/>
                  </a:cubicBezTo>
                  <a:lnTo>
                    <a:pt x="0" y="428"/>
                  </a:lnTo>
                  <a:cubicBezTo>
                    <a:pt x="0" y="642"/>
                    <a:pt x="214" y="753"/>
                    <a:pt x="428" y="753"/>
                  </a:cubicBezTo>
                  <a:cubicBezTo>
                    <a:pt x="1070" y="753"/>
                    <a:pt x="1600" y="1284"/>
                    <a:pt x="1600" y="1925"/>
                  </a:cubicBezTo>
                  <a:cubicBezTo>
                    <a:pt x="1600" y="2250"/>
                    <a:pt x="1711" y="2353"/>
                    <a:pt x="2028" y="2353"/>
                  </a:cubicBezTo>
                  <a:lnTo>
                    <a:pt x="3525" y="2353"/>
                  </a:lnTo>
                  <a:cubicBezTo>
                    <a:pt x="3311" y="1497"/>
                    <a:pt x="2995" y="642"/>
                    <a:pt x="24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4" name="Google Shape;3484;p81"/>
            <p:cNvSpPr/>
            <p:nvPr/>
          </p:nvSpPr>
          <p:spPr>
            <a:xfrm>
              <a:off x="3232146" y="1739134"/>
              <a:ext cx="195353" cy="117915"/>
            </a:xfrm>
            <a:custGeom>
              <a:rect b="b" l="l" r="r" t="t"/>
              <a:pathLst>
                <a:path extrusionOk="0" h="4390" w="7273">
                  <a:moveTo>
                    <a:pt x="3636" y="1"/>
                  </a:moveTo>
                  <a:cubicBezTo>
                    <a:pt x="3320" y="1"/>
                    <a:pt x="3208" y="112"/>
                    <a:pt x="3208" y="429"/>
                  </a:cubicBezTo>
                  <a:cubicBezTo>
                    <a:pt x="3208" y="1070"/>
                    <a:pt x="2678" y="1498"/>
                    <a:pt x="2036" y="1498"/>
                  </a:cubicBezTo>
                  <a:lnTo>
                    <a:pt x="428" y="1498"/>
                  </a:lnTo>
                  <a:cubicBezTo>
                    <a:pt x="214" y="1498"/>
                    <a:pt x="0" y="1712"/>
                    <a:pt x="0" y="1926"/>
                  </a:cubicBezTo>
                  <a:cubicBezTo>
                    <a:pt x="0" y="2251"/>
                    <a:pt x="214" y="2354"/>
                    <a:pt x="428" y="2354"/>
                  </a:cubicBezTo>
                  <a:cubicBezTo>
                    <a:pt x="1070" y="2354"/>
                    <a:pt x="1609" y="2892"/>
                    <a:pt x="1609" y="3534"/>
                  </a:cubicBezTo>
                  <a:lnTo>
                    <a:pt x="1609" y="4390"/>
                  </a:lnTo>
                  <a:cubicBezTo>
                    <a:pt x="2464" y="4278"/>
                    <a:pt x="3320" y="4065"/>
                    <a:pt x="4064" y="3637"/>
                  </a:cubicBezTo>
                  <a:cubicBezTo>
                    <a:pt x="3747" y="3320"/>
                    <a:pt x="3636" y="2892"/>
                    <a:pt x="3636" y="2567"/>
                  </a:cubicBezTo>
                  <a:cubicBezTo>
                    <a:pt x="3636" y="1712"/>
                    <a:pt x="4278" y="1070"/>
                    <a:pt x="5133" y="1070"/>
                  </a:cubicBezTo>
                  <a:cubicBezTo>
                    <a:pt x="5458" y="1070"/>
                    <a:pt x="5775" y="1182"/>
                    <a:pt x="5989" y="1395"/>
                  </a:cubicBezTo>
                  <a:cubicBezTo>
                    <a:pt x="6203" y="1182"/>
                    <a:pt x="6528" y="1070"/>
                    <a:pt x="6742" y="1070"/>
                  </a:cubicBezTo>
                  <a:cubicBezTo>
                    <a:pt x="6956" y="754"/>
                    <a:pt x="7169" y="326"/>
                    <a:pt x="727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5" name="Google Shape;3485;p81"/>
            <p:cNvSpPr/>
            <p:nvPr/>
          </p:nvSpPr>
          <p:spPr>
            <a:xfrm>
              <a:off x="3103006" y="1515125"/>
              <a:ext cx="333225" cy="341928"/>
            </a:xfrm>
            <a:custGeom>
              <a:rect b="b" l="l" r="r" t="t"/>
              <a:pathLst>
                <a:path extrusionOk="0" h="12730" w="12406">
                  <a:moveTo>
                    <a:pt x="5989" y="0"/>
                  </a:moveTo>
                  <a:cubicBezTo>
                    <a:pt x="5134" y="0"/>
                    <a:pt x="4278" y="214"/>
                    <a:pt x="3525" y="539"/>
                  </a:cubicBezTo>
                  <a:lnTo>
                    <a:pt x="3525" y="753"/>
                  </a:lnTo>
                  <a:cubicBezTo>
                    <a:pt x="3525" y="1283"/>
                    <a:pt x="3209" y="1925"/>
                    <a:pt x="2456" y="2566"/>
                  </a:cubicBezTo>
                  <a:cubicBezTo>
                    <a:pt x="2567" y="2678"/>
                    <a:pt x="2670" y="2780"/>
                    <a:pt x="2884" y="2780"/>
                  </a:cubicBezTo>
                  <a:lnTo>
                    <a:pt x="3636" y="2780"/>
                  </a:lnTo>
                  <a:cubicBezTo>
                    <a:pt x="4278" y="2780"/>
                    <a:pt x="4808" y="3319"/>
                    <a:pt x="4808" y="3961"/>
                  </a:cubicBezTo>
                  <a:cubicBezTo>
                    <a:pt x="4808" y="4175"/>
                    <a:pt x="5022" y="4389"/>
                    <a:pt x="5236" y="4389"/>
                  </a:cubicBezTo>
                  <a:cubicBezTo>
                    <a:pt x="5878" y="4389"/>
                    <a:pt x="6417" y="4919"/>
                    <a:pt x="6417" y="5561"/>
                  </a:cubicBezTo>
                  <a:cubicBezTo>
                    <a:pt x="6417" y="6202"/>
                    <a:pt x="5878" y="6741"/>
                    <a:pt x="5236" y="6741"/>
                  </a:cubicBezTo>
                  <a:lnTo>
                    <a:pt x="3636" y="6741"/>
                  </a:lnTo>
                  <a:cubicBezTo>
                    <a:pt x="3423" y="6741"/>
                    <a:pt x="3209" y="6844"/>
                    <a:pt x="3209" y="7169"/>
                  </a:cubicBezTo>
                  <a:cubicBezTo>
                    <a:pt x="3209" y="7811"/>
                    <a:pt x="2670" y="8341"/>
                    <a:pt x="2028" y="8341"/>
                  </a:cubicBezTo>
                  <a:lnTo>
                    <a:pt x="1" y="8341"/>
                  </a:lnTo>
                  <a:cubicBezTo>
                    <a:pt x="745" y="10694"/>
                    <a:pt x="2995" y="12516"/>
                    <a:pt x="5664" y="12730"/>
                  </a:cubicBezTo>
                  <a:lnTo>
                    <a:pt x="5664" y="11874"/>
                  </a:lnTo>
                  <a:cubicBezTo>
                    <a:pt x="5664" y="11660"/>
                    <a:pt x="5450" y="11446"/>
                    <a:pt x="5236" y="11446"/>
                  </a:cubicBezTo>
                  <a:cubicBezTo>
                    <a:pt x="4595" y="11446"/>
                    <a:pt x="4064" y="10907"/>
                    <a:pt x="4064" y="10266"/>
                  </a:cubicBezTo>
                  <a:cubicBezTo>
                    <a:pt x="4064" y="9624"/>
                    <a:pt x="4595" y="9094"/>
                    <a:pt x="5236" y="9094"/>
                  </a:cubicBezTo>
                  <a:lnTo>
                    <a:pt x="6844" y="9094"/>
                  </a:lnTo>
                  <a:cubicBezTo>
                    <a:pt x="7058" y="9094"/>
                    <a:pt x="7272" y="8983"/>
                    <a:pt x="7272" y="8769"/>
                  </a:cubicBezTo>
                  <a:cubicBezTo>
                    <a:pt x="7272" y="8024"/>
                    <a:pt x="7803" y="7597"/>
                    <a:pt x="8444" y="7597"/>
                  </a:cubicBezTo>
                  <a:lnTo>
                    <a:pt x="12294" y="7597"/>
                  </a:lnTo>
                  <a:cubicBezTo>
                    <a:pt x="12294" y="7169"/>
                    <a:pt x="12405" y="6741"/>
                    <a:pt x="12405" y="6313"/>
                  </a:cubicBezTo>
                  <a:cubicBezTo>
                    <a:pt x="12405" y="6202"/>
                    <a:pt x="12405" y="6100"/>
                    <a:pt x="12294" y="5886"/>
                  </a:cubicBezTo>
                  <a:lnTo>
                    <a:pt x="10797" y="5886"/>
                  </a:lnTo>
                  <a:cubicBezTo>
                    <a:pt x="10155" y="5886"/>
                    <a:pt x="9625" y="5347"/>
                    <a:pt x="9625" y="4705"/>
                  </a:cubicBezTo>
                  <a:cubicBezTo>
                    <a:pt x="9625" y="4491"/>
                    <a:pt x="9411" y="4277"/>
                    <a:pt x="9197" y="4277"/>
                  </a:cubicBezTo>
                  <a:cubicBezTo>
                    <a:pt x="8555" y="4277"/>
                    <a:pt x="8016" y="3850"/>
                    <a:pt x="8016" y="3208"/>
                  </a:cubicBezTo>
                  <a:lnTo>
                    <a:pt x="8016" y="3105"/>
                  </a:lnTo>
                  <a:cubicBezTo>
                    <a:pt x="8016" y="2566"/>
                    <a:pt x="8555" y="2036"/>
                    <a:pt x="9197" y="2036"/>
                  </a:cubicBezTo>
                  <a:lnTo>
                    <a:pt x="10694" y="2036"/>
                  </a:lnTo>
                  <a:cubicBezTo>
                    <a:pt x="9514" y="753"/>
                    <a:pt x="7803" y="0"/>
                    <a:pt x="598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6" name="Google Shape;3486;p81"/>
            <p:cNvSpPr/>
            <p:nvPr/>
          </p:nvSpPr>
          <p:spPr>
            <a:xfrm>
              <a:off x="3094277" y="1515125"/>
              <a:ext cx="83427" cy="66183"/>
            </a:xfrm>
            <a:custGeom>
              <a:rect b="b" l="l" r="r" t="t"/>
              <a:pathLst>
                <a:path extrusionOk="0" h="2464" w="3106">
                  <a:moveTo>
                    <a:pt x="753" y="0"/>
                  </a:moveTo>
                  <a:cubicBezTo>
                    <a:pt x="326" y="0"/>
                    <a:pt x="0" y="325"/>
                    <a:pt x="0" y="753"/>
                  </a:cubicBezTo>
                  <a:cubicBezTo>
                    <a:pt x="0" y="1181"/>
                    <a:pt x="539" y="1822"/>
                    <a:pt x="1609" y="2464"/>
                  </a:cubicBezTo>
                  <a:cubicBezTo>
                    <a:pt x="2567" y="1822"/>
                    <a:pt x="3106" y="1181"/>
                    <a:pt x="3106" y="753"/>
                  </a:cubicBezTo>
                  <a:cubicBezTo>
                    <a:pt x="3106" y="325"/>
                    <a:pt x="2781" y="0"/>
                    <a:pt x="2353" y="0"/>
                  </a:cubicBezTo>
                  <a:cubicBezTo>
                    <a:pt x="2139" y="0"/>
                    <a:pt x="2037" y="111"/>
                    <a:pt x="1823" y="214"/>
                  </a:cubicBezTo>
                  <a:lnTo>
                    <a:pt x="1609" y="539"/>
                  </a:lnTo>
                  <a:lnTo>
                    <a:pt x="1284" y="214"/>
                  </a:lnTo>
                  <a:cubicBezTo>
                    <a:pt x="1181" y="111"/>
                    <a:pt x="967" y="0"/>
                    <a:pt x="7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87" name="Google Shape;3487;p81"/>
            <p:cNvSpPr/>
            <p:nvPr/>
          </p:nvSpPr>
          <p:spPr>
            <a:xfrm>
              <a:off x="3094277" y="1595543"/>
              <a:ext cx="160865" cy="123637"/>
            </a:xfrm>
            <a:custGeom>
              <a:rect b="b" l="l" r="r" t="t"/>
              <a:pathLst>
                <a:path extrusionOk="0" h="4603" w="5989">
                  <a:moveTo>
                    <a:pt x="967" y="0"/>
                  </a:moveTo>
                  <a:cubicBezTo>
                    <a:pt x="326" y="967"/>
                    <a:pt x="0" y="2139"/>
                    <a:pt x="0" y="3319"/>
                  </a:cubicBezTo>
                  <a:cubicBezTo>
                    <a:pt x="0" y="3747"/>
                    <a:pt x="0" y="4175"/>
                    <a:pt x="112" y="4603"/>
                  </a:cubicBezTo>
                  <a:lnTo>
                    <a:pt x="2353" y="4603"/>
                  </a:lnTo>
                  <a:cubicBezTo>
                    <a:pt x="2567" y="4603"/>
                    <a:pt x="2781" y="4389"/>
                    <a:pt x="2781" y="4175"/>
                  </a:cubicBezTo>
                  <a:cubicBezTo>
                    <a:pt x="2781" y="3533"/>
                    <a:pt x="3320" y="2994"/>
                    <a:pt x="3961" y="2994"/>
                  </a:cubicBezTo>
                  <a:lnTo>
                    <a:pt x="5561" y="2994"/>
                  </a:lnTo>
                  <a:cubicBezTo>
                    <a:pt x="5775" y="2994"/>
                    <a:pt x="5989" y="2781"/>
                    <a:pt x="5989" y="2567"/>
                  </a:cubicBezTo>
                  <a:cubicBezTo>
                    <a:pt x="5989" y="2353"/>
                    <a:pt x="5775" y="2139"/>
                    <a:pt x="5561" y="2139"/>
                  </a:cubicBezTo>
                  <a:cubicBezTo>
                    <a:pt x="4920" y="2139"/>
                    <a:pt x="4389" y="1609"/>
                    <a:pt x="4389" y="967"/>
                  </a:cubicBezTo>
                  <a:cubicBezTo>
                    <a:pt x="4389" y="753"/>
                    <a:pt x="4175" y="539"/>
                    <a:pt x="3961" y="539"/>
                  </a:cubicBezTo>
                  <a:lnTo>
                    <a:pt x="3209" y="539"/>
                  </a:lnTo>
                  <a:cubicBezTo>
                    <a:pt x="2781" y="539"/>
                    <a:pt x="2353" y="325"/>
                    <a:pt x="2139" y="0"/>
                  </a:cubicBezTo>
                  <a:cubicBezTo>
                    <a:pt x="2037" y="111"/>
                    <a:pt x="1925" y="214"/>
                    <a:pt x="1711" y="325"/>
                  </a:cubicBezTo>
                  <a:lnTo>
                    <a:pt x="1609" y="428"/>
                  </a:lnTo>
                  <a:lnTo>
                    <a:pt x="1395" y="214"/>
                  </a:lnTo>
                  <a:cubicBezTo>
                    <a:pt x="1181" y="214"/>
                    <a:pt x="1070" y="111"/>
                    <a:pt x="9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88" name="Google Shape;3488;p81"/>
          <p:cNvGrpSpPr/>
          <p:nvPr/>
        </p:nvGrpSpPr>
        <p:grpSpPr>
          <a:xfrm>
            <a:off x="4001912" y="1515125"/>
            <a:ext cx="255761" cy="347671"/>
            <a:chOff x="4001912" y="1515125"/>
            <a:chExt cx="255761" cy="347671"/>
          </a:xfrm>
        </p:grpSpPr>
        <p:sp>
          <p:nvSpPr>
            <p:cNvPr id="3489" name="Google Shape;3489;p81"/>
            <p:cNvSpPr/>
            <p:nvPr/>
          </p:nvSpPr>
          <p:spPr>
            <a:xfrm>
              <a:off x="4045102" y="1535323"/>
              <a:ext cx="189605" cy="172361"/>
            </a:xfrm>
            <a:custGeom>
              <a:rect b="b" l="l" r="r" t="t"/>
              <a:pathLst>
                <a:path extrusionOk="0" h="6417" w="7059">
                  <a:moveTo>
                    <a:pt x="3525" y="1"/>
                  </a:moveTo>
                  <a:cubicBezTo>
                    <a:pt x="2995" y="1"/>
                    <a:pt x="2456" y="215"/>
                    <a:pt x="2028" y="429"/>
                  </a:cubicBezTo>
                  <a:lnTo>
                    <a:pt x="2028" y="1284"/>
                  </a:lnTo>
                  <a:cubicBezTo>
                    <a:pt x="2028" y="1498"/>
                    <a:pt x="2139" y="1712"/>
                    <a:pt x="2353" y="1712"/>
                  </a:cubicBezTo>
                  <a:cubicBezTo>
                    <a:pt x="2995" y="1712"/>
                    <a:pt x="3525" y="2140"/>
                    <a:pt x="3525" y="2781"/>
                  </a:cubicBezTo>
                  <a:cubicBezTo>
                    <a:pt x="3525" y="3423"/>
                    <a:pt x="2995" y="3953"/>
                    <a:pt x="2353" y="3953"/>
                  </a:cubicBezTo>
                  <a:lnTo>
                    <a:pt x="1" y="3953"/>
                  </a:lnTo>
                  <a:cubicBezTo>
                    <a:pt x="103" y="5023"/>
                    <a:pt x="642" y="5878"/>
                    <a:pt x="1386" y="6417"/>
                  </a:cubicBezTo>
                  <a:lnTo>
                    <a:pt x="1386" y="6306"/>
                  </a:lnTo>
                  <a:cubicBezTo>
                    <a:pt x="1386" y="5561"/>
                    <a:pt x="1925" y="5023"/>
                    <a:pt x="2670" y="5023"/>
                  </a:cubicBezTo>
                  <a:lnTo>
                    <a:pt x="3525" y="5023"/>
                  </a:lnTo>
                  <a:cubicBezTo>
                    <a:pt x="3850" y="5023"/>
                    <a:pt x="4064" y="4809"/>
                    <a:pt x="4064" y="4492"/>
                  </a:cubicBezTo>
                  <a:cubicBezTo>
                    <a:pt x="4064" y="3851"/>
                    <a:pt x="4595" y="3209"/>
                    <a:pt x="5347" y="3209"/>
                  </a:cubicBezTo>
                  <a:lnTo>
                    <a:pt x="7058" y="3209"/>
                  </a:lnTo>
                  <a:cubicBezTo>
                    <a:pt x="6844" y="1387"/>
                    <a:pt x="5347" y="1"/>
                    <a:pt x="35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0" name="Google Shape;3490;p81"/>
            <p:cNvSpPr/>
            <p:nvPr/>
          </p:nvSpPr>
          <p:spPr>
            <a:xfrm>
              <a:off x="4001912" y="1515125"/>
              <a:ext cx="255761" cy="295970"/>
            </a:xfrm>
            <a:custGeom>
              <a:rect b="b" l="l" r="r" t="t"/>
              <a:pathLst>
                <a:path extrusionOk="0" h="11019" w="9522">
                  <a:moveTo>
                    <a:pt x="1283" y="0"/>
                  </a:moveTo>
                  <a:lnTo>
                    <a:pt x="753" y="539"/>
                  </a:lnTo>
                  <a:lnTo>
                    <a:pt x="1283" y="1069"/>
                  </a:lnTo>
                  <a:cubicBezTo>
                    <a:pt x="539" y="1925"/>
                    <a:pt x="0" y="3105"/>
                    <a:pt x="0" y="4389"/>
                  </a:cubicBezTo>
                  <a:cubicBezTo>
                    <a:pt x="0" y="5672"/>
                    <a:pt x="539" y="6955"/>
                    <a:pt x="1497" y="7913"/>
                  </a:cubicBezTo>
                  <a:cubicBezTo>
                    <a:pt x="2250" y="8666"/>
                    <a:pt x="2994" y="9094"/>
                    <a:pt x="3961" y="9308"/>
                  </a:cubicBezTo>
                  <a:lnTo>
                    <a:pt x="3961" y="9735"/>
                  </a:lnTo>
                  <a:cubicBezTo>
                    <a:pt x="3961" y="10266"/>
                    <a:pt x="3747" y="10694"/>
                    <a:pt x="3422" y="11019"/>
                  </a:cubicBezTo>
                  <a:lnTo>
                    <a:pt x="6844" y="11019"/>
                  </a:lnTo>
                  <a:cubicBezTo>
                    <a:pt x="6528" y="10694"/>
                    <a:pt x="6314" y="10266"/>
                    <a:pt x="6314" y="9735"/>
                  </a:cubicBezTo>
                  <a:lnTo>
                    <a:pt x="6314" y="9308"/>
                  </a:lnTo>
                  <a:cubicBezTo>
                    <a:pt x="7058" y="9094"/>
                    <a:pt x="7811" y="8769"/>
                    <a:pt x="8452" y="8238"/>
                  </a:cubicBezTo>
                  <a:lnTo>
                    <a:pt x="8983" y="8769"/>
                  </a:lnTo>
                  <a:lnTo>
                    <a:pt x="9522" y="8238"/>
                  </a:lnTo>
                  <a:lnTo>
                    <a:pt x="7914" y="6630"/>
                  </a:lnTo>
                  <a:cubicBezTo>
                    <a:pt x="8341" y="6100"/>
                    <a:pt x="8555" y="5458"/>
                    <a:pt x="8666" y="4705"/>
                  </a:cubicBezTo>
                  <a:lnTo>
                    <a:pt x="6955" y="4705"/>
                  </a:lnTo>
                  <a:cubicBezTo>
                    <a:pt x="6630" y="4705"/>
                    <a:pt x="6416" y="4919"/>
                    <a:pt x="6416" y="5244"/>
                  </a:cubicBezTo>
                  <a:cubicBezTo>
                    <a:pt x="6416" y="5988"/>
                    <a:pt x="5886" y="6527"/>
                    <a:pt x="5133" y="6527"/>
                  </a:cubicBezTo>
                  <a:lnTo>
                    <a:pt x="4278" y="6527"/>
                  </a:lnTo>
                  <a:cubicBezTo>
                    <a:pt x="3961" y="6527"/>
                    <a:pt x="3747" y="6741"/>
                    <a:pt x="3747" y="7058"/>
                  </a:cubicBezTo>
                  <a:lnTo>
                    <a:pt x="3747" y="7597"/>
                  </a:lnTo>
                  <a:cubicBezTo>
                    <a:pt x="4175" y="7811"/>
                    <a:pt x="4603" y="7913"/>
                    <a:pt x="5133" y="7913"/>
                  </a:cubicBezTo>
                  <a:cubicBezTo>
                    <a:pt x="5989" y="7913"/>
                    <a:pt x="6742" y="7597"/>
                    <a:pt x="7383" y="7169"/>
                  </a:cubicBezTo>
                  <a:lnTo>
                    <a:pt x="7914" y="7699"/>
                  </a:lnTo>
                  <a:cubicBezTo>
                    <a:pt x="7119" y="8347"/>
                    <a:pt x="6140" y="8670"/>
                    <a:pt x="5159" y="8670"/>
                  </a:cubicBezTo>
                  <a:cubicBezTo>
                    <a:pt x="4028" y="8670"/>
                    <a:pt x="2893" y="8240"/>
                    <a:pt x="2036" y="7383"/>
                  </a:cubicBezTo>
                  <a:cubicBezTo>
                    <a:pt x="1283" y="6630"/>
                    <a:pt x="856" y="5561"/>
                    <a:pt x="856" y="4389"/>
                  </a:cubicBezTo>
                  <a:cubicBezTo>
                    <a:pt x="856" y="3319"/>
                    <a:pt x="1181" y="2353"/>
                    <a:pt x="1822" y="1608"/>
                  </a:cubicBezTo>
                  <a:lnTo>
                    <a:pt x="2353" y="2139"/>
                  </a:lnTo>
                  <a:cubicBezTo>
                    <a:pt x="1925" y="2678"/>
                    <a:pt x="1711" y="3319"/>
                    <a:pt x="1609" y="3961"/>
                  </a:cubicBezTo>
                  <a:lnTo>
                    <a:pt x="3961" y="3961"/>
                  </a:lnTo>
                  <a:cubicBezTo>
                    <a:pt x="4175" y="3961"/>
                    <a:pt x="4389" y="3747"/>
                    <a:pt x="4389" y="3533"/>
                  </a:cubicBezTo>
                  <a:cubicBezTo>
                    <a:pt x="4389" y="3319"/>
                    <a:pt x="4175" y="3208"/>
                    <a:pt x="3961" y="3208"/>
                  </a:cubicBezTo>
                  <a:cubicBezTo>
                    <a:pt x="3320" y="3208"/>
                    <a:pt x="2781" y="2678"/>
                    <a:pt x="2781" y="2036"/>
                  </a:cubicBezTo>
                  <a:lnTo>
                    <a:pt x="2781" y="1497"/>
                  </a:lnTo>
                  <a:lnTo>
                    <a:pt x="1283"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1" name="Google Shape;3491;p81"/>
            <p:cNvSpPr/>
            <p:nvPr/>
          </p:nvSpPr>
          <p:spPr>
            <a:xfrm>
              <a:off x="4065085" y="1831047"/>
              <a:ext cx="149395" cy="31749"/>
            </a:xfrm>
            <a:custGeom>
              <a:rect b="b" l="l" r="r" t="t"/>
              <a:pathLst>
                <a:path extrusionOk="0" h="1182" w="5562">
                  <a:moveTo>
                    <a:pt x="1" y="1"/>
                  </a:moveTo>
                  <a:lnTo>
                    <a:pt x="1" y="1181"/>
                  </a:lnTo>
                  <a:lnTo>
                    <a:pt x="5562" y="1181"/>
                  </a:lnTo>
                  <a:lnTo>
                    <a:pt x="556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92" name="Google Shape;3492;p81"/>
          <p:cNvGrpSpPr/>
          <p:nvPr/>
        </p:nvGrpSpPr>
        <p:grpSpPr>
          <a:xfrm>
            <a:off x="4751667" y="1515125"/>
            <a:ext cx="344716" cy="344694"/>
            <a:chOff x="4751667" y="1515125"/>
            <a:chExt cx="344716" cy="344694"/>
          </a:xfrm>
        </p:grpSpPr>
        <p:sp>
          <p:nvSpPr>
            <p:cNvPr id="3493" name="Google Shape;3493;p81"/>
            <p:cNvSpPr/>
            <p:nvPr/>
          </p:nvSpPr>
          <p:spPr>
            <a:xfrm>
              <a:off x="4998694" y="1782351"/>
              <a:ext cx="97690" cy="77464"/>
            </a:xfrm>
            <a:custGeom>
              <a:rect b="b" l="l" r="r" t="t"/>
              <a:pathLst>
                <a:path extrusionOk="0" h="2884" w="3637">
                  <a:moveTo>
                    <a:pt x="531" y="0"/>
                  </a:moveTo>
                  <a:cubicBezTo>
                    <a:pt x="317" y="0"/>
                    <a:pt x="0" y="214"/>
                    <a:pt x="0" y="531"/>
                  </a:cubicBezTo>
                  <a:cubicBezTo>
                    <a:pt x="0" y="856"/>
                    <a:pt x="317" y="1070"/>
                    <a:pt x="531" y="1070"/>
                  </a:cubicBezTo>
                  <a:cubicBezTo>
                    <a:pt x="1284" y="1070"/>
                    <a:pt x="1814" y="1600"/>
                    <a:pt x="1814" y="2353"/>
                  </a:cubicBezTo>
                  <a:cubicBezTo>
                    <a:pt x="1814" y="2669"/>
                    <a:pt x="2028" y="2781"/>
                    <a:pt x="2242" y="2883"/>
                  </a:cubicBezTo>
                  <a:lnTo>
                    <a:pt x="3636" y="2883"/>
                  </a:lnTo>
                  <a:cubicBezTo>
                    <a:pt x="3636" y="1814"/>
                    <a:pt x="3422" y="856"/>
                    <a:pt x="29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4" name="Google Shape;3494;p81"/>
            <p:cNvSpPr/>
            <p:nvPr/>
          </p:nvSpPr>
          <p:spPr>
            <a:xfrm>
              <a:off x="4823355" y="1515125"/>
              <a:ext cx="244292" cy="344694"/>
            </a:xfrm>
            <a:custGeom>
              <a:rect b="b" l="l" r="r" t="t"/>
              <a:pathLst>
                <a:path extrusionOk="0" h="12833" w="9095">
                  <a:moveTo>
                    <a:pt x="2995" y="0"/>
                  </a:moveTo>
                  <a:cubicBezTo>
                    <a:pt x="2465" y="0"/>
                    <a:pt x="2037" y="428"/>
                    <a:pt x="2037" y="967"/>
                  </a:cubicBezTo>
                  <a:cubicBezTo>
                    <a:pt x="2037" y="1497"/>
                    <a:pt x="2354" y="2036"/>
                    <a:pt x="3423" y="2678"/>
                  </a:cubicBezTo>
                  <a:lnTo>
                    <a:pt x="3423" y="3961"/>
                  </a:lnTo>
                  <a:cubicBezTo>
                    <a:pt x="3209" y="3747"/>
                    <a:pt x="2995" y="3636"/>
                    <a:pt x="2781" y="3636"/>
                  </a:cubicBezTo>
                  <a:lnTo>
                    <a:pt x="1609" y="3636"/>
                  </a:lnTo>
                  <a:lnTo>
                    <a:pt x="1609" y="4277"/>
                  </a:lnTo>
                  <a:cubicBezTo>
                    <a:pt x="1609" y="4919"/>
                    <a:pt x="2140" y="5347"/>
                    <a:pt x="2679" y="5347"/>
                  </a:cubicBezTo>
                  <a:lnTo>
                    <a:pt x="3423" y="5347"/>
                  </a:lnTo>
                  <a:lnTo>
                    <a:pt x="3423" y="6416"/>
                  </a:lnTo>
                  <a:cubicBezTo>
                    <a:pt x="2140" y="6527"/>
                    <a:pt x="968" y="6955"/>
                    <a:pt x="1" y="7597"/>
                  </a:cubicBezTo>
                  <a:lnTo>
                    <a:pt x="1" y="8983"/>
                  </a:lnTo>
                  <a:cubicBezTo>
                    <a:pt x="1" y="9196"/>
                    <a:pt x="215" y="9410"/>
                    <a:pt x="429" y="9410"/>
                  </a:cubicBezTo>
                  <a:lnTo>
                    <a:pt x="1284" y="9410"/>
                  </a:lnTo>
                  <a:cubicBezTo>
                    <a:pt x="2037" y="9410"/>
                    <a:pt x="2567" y="9949"/>
                    <a:pt x="2567" y="10694"/>
                  </a:cubicBezTo>
                  <a:cubicBezTo>
                    <a:pt x="2567" y="10907"/>
                    <a:pt x="2781" y="11121"/>
                    <a:pt x="2995" y="11121"/>
                  </a:cubicBezTo>
                  <a:cubicBezTo>
                    <a:pt x="3748" y="11121"/>
                    <a:pt x="4278" y="11660"/>
                    <a:pt x="4278" y="12405"/>
                  </a:cubicBezTo>
                  <a:cubicBezTo>
                    <a:pt x="4278" y="12516"/>
                    <a:pt x="4278" y="12730"/>
                    <a:pt x="4176" y="12832"/>
                  </a:cubicBezTo>
                  <a:lnTo>
                    <a:pt x="7700" y="12832"/>
                  </a:lnTo>
                  <a:cubicBezTo>
                    <a:pt x="7700" y="12730"/>
                    <a:pt x="7598" y="12516"/>
                    <a:pt x="7598" y="12302"/>
                  </a:cubicBezTo>
                  <a:cubicBezTo>
                    <a:pt x="7598" y="11977"/>
                    <a:pt x="7384" y="11763"/>
                    <a:pt x="7059" y="11763"/>
                  </a:cubicBezTo>
                  <a:cubicBezTo>
                    <a:pt x="6417" y="11763"/>
                    <a:pt x="5775" y="11232"/>
                    <a:pt x="5775" y="10480"/>
                  </a:cubicBezTo>
                  <a:cubicBezTo>
                    <a:pt x="5775" y="9735"/>
                    <a:pt x="6417" y="9196"/>
                    <a:pt x="7059" y="9196"/>
                  </a:cubicBezTo>
                  <a:lnTo>
                    <a:pt x="9095" y="9196"/>
                  </a:lnTo>
                  <a:cubicBezTo>
                    <a:pt x="7914" y="7597"/>
                    <a:pt x="6203" y="6527"/>
                    <a:pt x="4176" y="6416"/>
                  </a:cubicBezTo>
                  <a:lnTo>
                    <a:pt x="4176" y="5347"/>
                  </a:lnTo>
                  <a:lnTo>
                    <a:pt x="4817" y="5347"/>
                  </a:lnTo>
                  <a:cubicBezTo>
                    <a:pt x="5459" y="5347"/>
                    <a:pt x="5887" y="4919"/>
                    <a:pt x="5887" y="4277"/>
                  </a:cubicBezTo>
                  <a:lnTo>
                    <a:pt x="5887" y="3636"/>
                  </a:lnTo>
                  <a:lnTo>
                    <a:pt x="4817" y="3636"/>
                  </a:lnTo>
                  <a:cubicBezTo>
                    <a:pt x="4603" y="3636"/>
                    <a:pt x="4278" y="3747"/>
                    <a:pt x="4176" y="3961"/>
                  </a:cubicBezTo>
                  <a:lnTo>
                    <a:pt x="4176" y="2678"/>
                  </a:lnTo>
                  <a:cubicBezTo>
                    <a:pt x="5134" y="2036"/>
                    <a:pt x="5562" y="1497"/>
                    <a:pt x="5562" y="967"/>
                  </a:cubicBezTo>
                  <a:cubicBezTo>
                    <a:pt x="5562" y="428"/>
                    <a:pt x="5031" y="0"/>
                    <a:pt x="4492" y="0"/>
                  </a:cubicBezTo>
                  <a:cubicBezTo>
                    <a:pt x="4176" y="0"/>
                    <a:pt x="3962" y="111"/>
                    <a:pt x="3748" y="325"/>
                  </a:cubicBezTo>
                  <a:cubicBezTo>
                    <a:pt x="3637" y="111"/>
                    <a:pt x="3320" y="0"/>
                    <a:pt x="29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5" name="Google Shape;3495;p81"/>
            <p:cNvSpPr/>
            <p:nvPr/>
          </p:nvSpPr>
          <p:spPr>
            <a:xfrm>
              <a:off x="4751667" y="1736394"/>
              <a:ext cx="166639" cy="123422"/>
            </a:xfrm>
            <a:custGeom>
              <a:rect b="b" l="l" r="r" t="t"/>
              <a:pathLst>
                <a:path extrusionOk="0" h="4595" w="6204">
                  <a:moveTo>
                    <a:pt x="1926" y="0"/>
                  </a:moveTo>
                  <a:cubicBezTo>
                    <a:pt x="745" y="1172"/>
                    <a:pt x="1" y="2781"/>
                    <a:pt x="1" y="4594"/>
                  </a:cubicBezTo>
                  <a:lnTo>
                    <a:pt x="5878" y="4594"/>
                  </a:lnTo>
                  <a:cubicBezTo>
                    <a:pt x="6092" y="4492"/>
                    <a:pt x="6203" y="4380"/>
                    <a:pt x="6203" y="4167"/>
                  </a:cubicBezTo>
                  <a:cubicBezTo>
                    <a:pt x="6203" y="3850"/>
                    <a:pt x="5989" y="3636"/>
                    <a:pt x="5664" y="3636"/>
                  </a:cubicBezTo>
                  <a:cubicBezTo>
                    <a:pt x="5023" y="3636"/>
                    <a:pt x="4492" y="3097"/>
                    <a:pt x="4492" y="2456"/>
                  </a:cubicBezTo>
                  <a:cubicBezTo>
                    <a:pt x="4492" y="2139"/>
                    <a:pt x="4278" y="1925"/>
                    <a:pt x="3953" y="1925"/>
                  </a:cubicBezTo>
                  <a:lnTo>
                    <a:pt x="3098" y="1925"/>
                  </a:lnTo>
                  <a:cubicBezTo>
                    <a:pt x="2456" y="1925"/>
                    <a:pt x="1926" y="1386"/>
                    <a:pt x="1926" y="745"/>
                  </a:cubicBezTo>
                  <a:lnTo>
                    <a:pt x="192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496" name="Google Shape;3496;p81"/>
          <p:cNvGrpSpPr/>
          <p:nvPr/>
        </p:nvGrpSpPr>
        <p:grpSpPr>
          <a:xfrm>
            <a:off x="5593121" y="1515125"/>
            <a:ext cx="341954" cy="338298"/>
            <a:chOff x="5593121" y="1515125"/>
            <a:chExt cx="341954" cy="338298"/>
          </a:xfrm>
        </p:grpSpPr>
        <p:sp>
          <p:nvSpPr>
            <p:cNvPr id="3497" name="Google Shape;3497;p81"/>
            <p:cNvSpPr/>
            <p:nvPr/>
          </p:nvSpPr>
          <p:spPr>
            <a:xfrm>
              <a:off x="5728251" y="1566803"/>
              <a:ext cx="152135" cy="135160"/>
            </a:xfrm>
            <a:custGeom>
              <a:rect b="b" l="l" r="r" t="t"/>
              <a:pathLst>
                <a:path extrusionOk="0" h="5032" w="5664">
                  <a:moveTo>
                    <a:pt x="2883" y="1"/>
                  </a:moveTo>
                  <a:cubicBezTo>
                    <a:pt x="2455" y="1"/>
                    <a:pt x="2028" y="112"/>
                    <a:pt x="1600" y="326"/>
                  </a:cubicBezTo>
                  <a:lnTo>
                    <a:pt x="1600" y="540"/>
                  </a:lnTo>
                  <a:cubicBezTo>
                    <a:pt x="1600" y="754"/>
                    <a:pt x="1814" y="968"/>
                    <a:pt x="2028" y="968"/>
                  </a:cubicBezTo>
                  <a:cubicBezTo>
                    <a:pt x="2669" y="968"/>
                    <a:pt x="3208" y="1498"/>
                    <a:pt x="3208" y="2140"/>
                  </a:cubicBezTo>
                  <a:cubicBezTo>
                    <a:pt x="3208" y="2781"/>
                    <a:pt x="2669" y="3320"/>
                    <a:pt x="2028" y="3320"/>
                  </a:cubicBezTo>
                  <a:lnTo>
                    <a:pt x="0" y="3320"/>
                  </a:lnTo>
                  <a:cubicBezTo>
                    <a:pt x="103" y="3962"/>
                    <a:pt x="428" y="4603"/>
                    <a:pt x="958" y="5031"/>
                  </a:cubicBezTo>
                  <a:cubicBezTo>
                    <a:pt x="1069" y="4492"/>
                    <a:pt x="1497" y="4176"/>
                    <a:pt x="2028" y="4176"/>
                  </a:cubicBezTo>
                  <a:lnTo>
                    <a:pt x="2883" y="4176"/>
                  </a:lnTo>
                  <a:cubicBezTo>
                    <a:pt x="3097" y="4176"/>
                    <a:pt x="3311" y="3962"/>
                    <a:pt x="3311" y="3748"/>
                  </a:cubicBezTo>
                  <a:cubicBezTo>
                    <a:pt x="3311" y="3106"/>
                    <a:pt x="3850" y="2567"/>
                    <a:pt x="4491" y="2567"/>
                  </a:cubicBezTo>
                  <a:lnTo>
                    <a:pt x="5663" y="2567"/>
                  </a:lnTo>
                  <a:cubicBezTo>
                    <a:pt x="5561" y="1181"/>
                    <a:pt x="4277" y="1"/>
                    <a:pt x="28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8" name="Google Shape;3498;p81"/>
            <p:cNvSpPr/>
            <p:nvPr/>
          </p:nvSpPr>
          <p:spPr>
            <a:xfrm>
              <a:off x="5593121" y="1779370"/>
              <a:ext cx="77706" cy="74053"/>
            </a:xfrm>
            <a:custGeom>
              <a:rect b="b" l="l" r="r" t="t"/>
              <a:pathLst>
                <a:path extrusionOk="0" h="2757" w="2893">
                  <a:moveTo>
                    <a:pt x="1284" y="0"/>
                  </a:moveTo>
                  <a:lnTo>
                    <a:pt x="429" y="753"/>
                  </a:lnTo>
                  <a:cubicBezTo>
                    <a:pt x="1" y="1181"/>
                    <a:pt x="1" y="1925"/>
                    <a:pt x="429" y="2353"/>
                  </a:cubicBezTo>
                  <a:cubicBezTo>
                    <a:pt x="698" y="2622"/>
                    <a:pt x="993" y="2757"/>
                    <a:pt x="1287" y="2757"/>
                  </a:cubicBezTo>
                  <a:cubicBezTo>
                    <a:pt x="1581" y="2757"/>
                    <a:pt x="1874" y="2622"/>
                    <a:pt x="2140" y="2353"/>
                  </a:cubicBezTo>
                  <a:lnTo>
                    <a:pt x="2892" y="1608"/>
                  </a:lnTo>
                  <a:lnTo>
                    <a:pt x="128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99" name="Google Shape;3499;p81"/>
            <p:cNvSpPr/>
            <p:nvPr/>
          </p:nvSpPr>
          <p:spPr>
            <a:xfrm>
              <a:off x="5728251" y="1589795"/>
              <a:ext cx="65968" cy="45984"/>
            </a:xfrm>
            <a:custGeom>
              <a:rect b="b" l="l" r="r" t="t"/>
              <a:pathLst>
                <a:path extrusionOk="0" h="1712" w="2456">
                  <a:moveTo>
                    <a:pt x="958" y="0"/>
                  </a:moveTo>
                  <a:cubicBezTo>
                    <a:pt x="428" y="428"/>
                    <a:pt x="103" y="967"/>
                    <a:pt x="0" y="1711"/>
                  </a:cubicBezTo>
                  <a:lnTo>
                    <a:pt x="2028" y="1711"/>
                  </a:lnTo>
                  <a:cubicBezTo>
                    <a:pt x="2241" y="1711"/>
                    <a:pt x="2455" y="1497"/>
                    <a:pt x="2455" y="1284"/>
                  </a:cubicBezTo>
                  <a:cubicBezTo>
                    <a:pt x="2455" y="967"/>
                    <a:pt x="2241" y="856"/>
                    <a:pt x="2028" y="856"/>
                  </a:cubicBezTo>
                  <a:cubicBezTo>
                    <a:pt x="1497" y="856"/>
                    <a:pt x="1069" y="428"/>
                    <a:pt x="95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0" name="Google Shape;3500;p81"/>
            <p:cNvSpPr/>
            <p:nvPr/>
          </p:nvSpPr>
          <p:spPr>
            <a:xfrm>
              <a:off x="5771199" y="1655977"/>
              <a:ext cx="109186" cy="65968"/>
            </a:xfrm>
            <a:custGeom>
              <a:rect b="b" l="l" r="r" t="t"/>
              <a:pathLst>
                <a:path extrusionOk="0" h="2456" w="4065">
                  <a:moveTo>
                    <a:pt x="2892" y="0"/>
                  </a:moveTo>
                  <a:cubicBezTo>
                    <a:pt x="2678" y="0"/>
                    <a:pt x="2465" y="103"/>
                    <a:pt x="2465" y="428"/>
                  </a:cubicBezTo>
                  <a:cubicBezTo>
                    <a:pt x="2465" y="1069"/>
                    <a:pt x="1926" y="1600"/>
                    <a:pt x="1284" y="1600"/>
                  </a:cubicBezTo>
                  <a:lnTo>
                    <a:pt x="429" y="1600"/>
                  </a:lnTo>
                  <a:cubicBezTo>
                    <a:pt x="215" y="1600"/>
                    <a:pt x="1" y="1814"/>
                    <a:pt x="1" y="2028"/>
                  </a:cubicBezTo>
                  <a:lnTo>
                    <a:pt x="1" y="2139"/>
                  </a:lnTo>
                  <a:cubicBezTo>
                    <a:pt x="429" y="2353"/>
                    <a:pt x="856" y="2455"/>
                    <a:pt x="1284" y="2455"/>
                  </a:cubicBezTo>
                  <a:cubicBezTo>
                    <a:pt x="2678" y="2455"/>
                    <a:pt x="3962" y="1386"/>
                    <a:pt x="406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1" name="Google Shape;3501;p81"/>
            <p:cNvSpPr/>
            <p:nvPr/>
          </p:nvSpPr>
          <p:spPr>
            <a:xfrm>
              <a:off x="5642059" y="1515125"/>
              <a:ext cx="293016" cy="292989"/>
            </a:xfrm>
            <a:custGeom>
              <a:rect b="b" l="l" r="r" t="t"/>
              <a:pathLst>
                <a:path extrusionOk="0" h="10908" w="10909">
                  <a:moveTo>
                    <a:pt x="6092" y="1283"/>
                  </a:moveTo>
                  <a:cubicBezTo>
                    <a:pt x="8017" y="1283"/>
                    <a:pt x="9625" y="2892"/>
                    <a:pt x="9625" y="4816"/>
                  </a:cubicBezTo>
                  <a:cubicBezTo>
                    <a:pt x="9625" y="6844"/>
                    <a:pt x="8017" y="8452"/>
                    <a:pt x="6092" y="8452"/>
                  </a:cubicBezTo>
                  <a:cubicBezTo>
                    <a:pt x="4065" y="8452"/>
                    <a:pt x="2456" y="6844"/>
                    <a:pt x="2456" y="4816"/>
                  </a:cubicBezTo>
                  <a:cubicBezTo>
                    <a:pt x="2456" y="2892"/>
                    <a:pt x="4065" y="1283"/>
                    <a:pt x="6092" y="1283"/>
                  </a:cubicBezTo>
                  <a:close/>
                  <a:moveTo>
                    <a:pt x="6092" y="0"/>
                  </a:moveTo>
                  <a:cubicBezTo>
                    <a:pt x="3423" y="0"/>
                    <a:pt x="1173" y="2139"/>
                    <a:pt x="1173" y="4816"/>
                  </a:cubicBezTo>
                  <a:cubicBezTo>
                    <a:pt x="1173" y="5988"/>
                    <a:pt x="1712" y="7169"/>
                    <a:pt x="2354" y="8024"/>
                  </a:cubicBezTo>
                  <a:lnTo>
                    <a:pt x="1387" y="8983"/>
                  </a:lnTo>
                  <a:lnTo>
                    <a:pt x="856" y="8452"/>
                  </a:lnTo>
                  <a:lnTo>
                    <a:pt x="1" y="9308"/>
                  </a:lnTo>
                  <a:lnTo>
                    <a:pt x="1601" y="10907"/>
                  </a:lnTo>
                  <a:lnTo>
                    <a:pt x="2456" y="10052"/>
                  </a:lnTo>
                  <a:lnTo>
                    <a:pt x="1926" y="9522"/>
                  </a:lnTo>
                  <a:lnTo>
                    <a:pt x="2884" y="8555"/>
                  </a:lnTo>
                  <a:cubicBezTo>
                    <a:pt x="3739" y="9196"/>
                    <a:pt x="4809" y="9624"/>
                    <a:pt x="6092" y="9624"/>
                  </a:cubicBezTo>
                  <a:cubicBezTo>
                    <a:pt x="8770" y="9624"/>
                    <a:pt x="10908" y="7485"/>
                    <a:pt x="10908" y="4816"/>
                  </a:cubicBezTo>
                  <a:cubicBezTo>
                    <a:pt x="10908" y="2139"/>
                    <a:pt x="8770" y="0"/>
                    <a:pt x="609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02" name="Google Shape;3502;p81"/>
          <p:cNvGrpSpPr/>
          <p:nvPr/>
        </p:nvGrpSpPr>
        <p:grpSpPr>
          <a:xfrm>
            <a:off x="6385878" y="1515125"/>
            <a:ext cx="344694" cy="341928"/>
            <a:chOff x="6385878" y="1515125"/>
            <a:chExt cx="344694" cy="341928"/>
          </a:xfrm>
        </p:grpSpPr>
        <p:sp>
          <p:nvSpPr>
            <p:cNvPr id="3503" name="Google Shape;3503;p81"/>
            <p:cNvSpPr/>
            <p:nvPr/>
          </p:nvSpPr>
          <p:spPr>
            <a:xfrm>
              <a:off x="6503737" y="1650229"/>
              <a:ext cx="109186" cy="88933"/>
            </a:xfrm>
            <a:custGeom>
              <a:rect b="b" l="l" r="r" t="t"/>
              <a:pathLst>
                <a:path extrusionOk="0" h="3311" w="4065">
                  <a:moveTo>
                    <a:pt x="959" y="0"/>
                  </a:moveTo>
                  <a:cubicBezTo>
                    <a:pt x="429" y="0"/>
                    <a:pt x="1" y="428"/>
                    <a:pt x="1" y="958"/>
                  </a:cubicBezTo>
                  <a:cubicBezTo>
                    <a:pt x="1" y="1711"/>
                    <a:pt x="642" y="2455"/>
                    <a:pt x="2028" y="3311"/>
                  </a:cubicBezTo>
                  <a:cubicBezTo>
                    <a:pt x="3423" y="2455"/>
                    <a:pt x="4064" y="1711"/>
                    <a:pt x="4064" y="958"/>
                  </a:cubicBezTo>
                  <a:cubicBezTo>
                    <a:pt x="4064" y="428"/>
                    <a:pt x="3637" y="0"/>
                    <a:pt x="3098" y="0"/>
                  </a:cubicBezTo>
                  <a:cubicBezTo>
                    <a:pt x="2781" y="0"/>
                    <a:pt x="2456" y="103"/>
                    <a:pt x="2353" y="317"/>
                  </a:cubicBezTo>
                  <a:lnTo>
                    <a:pt x="2028" y="642"/>
                  </a:lnTo>
                  <a:lnTo>
                    <a:pt x="1712" y="317"/>
                  </a:lnTo>
                  <a:cubicBezTo>
                    <a:pt x="1601" y="103"/>
                    <a:pt x="1284" y="0"/>
                    <a:pt x="9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4" name="Google Shape;3504;p81"/>
            <p:cNvSpPr/>
            <p:nvPr/>
          </p:nvSpPr>
          <p:spPr>
            <a:xfrm>
              <a:off x="6457781" y="1587028"/>
              <a:ext cx="201101" cy="201101"/>
            </a:xfrm>
            <a:custGeom>
              <a:rect b="b" l="l" r="r" t="t"/>
              <a:pathLst>
                <a:path extrusionOk="0" h="7487" w="7487">
                  <a:moveTo>
                    <a:pt x="4809" y="1600"/>
                  </a:moveTo>
                  <a:cubicBezTo>
                    <a:pt x="5775" y="1600"/>
                    <a:pt x="6520" y="2353"/>
                    <a:pt x="6520" y="3311"/>
                  </a:cubicBezTo>
                  <a:cubicBezTo>
                    <a:pt x="6520" y="3850"/>
                    <a:pt x="6306" y="4381"/>
                    <a:pt x="5878" y="4808"/>
                  </a:cubicBezTo>
                  <a:cubicBezTo>
                    <a:pt x="5450" y="5347"/>
                    <a:pt x="4809" y="5878"/>
                    <a:pt x="3953" y="6417"/>
                  </a:cubicBezTo>
                  <a:lnTo>
                    <a:pt x="3739" y="6519"/>
                  </a:lnTo>
                  <a:lnTo>
                    <a:pt x="3525" y="6417"/>
                  </a:lnTo>
                  <a:cubicBezTo>
                    <a:pt x="2670" y="5878"/>
                    <a:pt x="2028" y="5347"/>
                    <a:pt x="1601" y="4808"/>
                  </a:cubicBezTo>
                  <a:cubicBezTo>
                    <a:pt x="1173" y="4381"/>
                    <a:pt x="959" y="3850"/>
                    <a:pt x="959" y="3311"/>
                  </a:cubicBezTo>
                  <a:cubicBezTo>
                    <a:pt x="959" y="2353"/>
                    <a:pt x="1712" y="1600"/>
                    <a:pt x="2670" y="1600"/>
                  </a:cubicBezTo>
                  <a:cubicBezTo>
                    <a:pt x="3098" y="1600"/>
                    <a:pt x="3423" y="1712"/>
                    <a:pt x="3739" y="1926"/>
                  </a:cubicBezTo>
                  <a:cubicBezTo>
                    <a:pt x="4064" y="1712"/>
                    <a:pt x="4381" y="1600"/>
                    <a:pt x="4809" y="1600"/>
                  </a:cubicBezTo>
                  <a:close/>
                  <a:moveTo>
                    <a:pt x="3739" y="1"/>
                  </a:moveTo>
                  <a:cubicBezTo>
                    <a:pt x="1712" y="1"/>
                    <a:pt x="1" y="1600"/>
                    <a:pt x="1" y="3739"/>
                  </a:cubicBezTo>
                  <a:cubicBezTo>
                    <a:pt x="1" y="5775"/>
                    <a:pt x="1712" y="7486"/>
                    <a:pt x="3739" y="7486"/>
                  </a:cubicBezTo>
                  <a:cubicBezTo>
                    <a:pt x="5775" y="7486"/>
                    <a:pt x="7486" y="5775"/>
                    <a:pt x="7486" y="3739"/>
                  </a:cubicBezTo>
                  <a:cubicBezTo>
                    <a:pt x="7486" y="1600"/>
                    <a:pt x="5775" y="1"/>
                    <a:pt x="37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5" name="Google Shape;3505;p81"/>
            <p:cNvSpPr/>
            <p:nvPr/>
          </p:nvSpPr>
          <p:spPr>
            <a:xfrm>
              <a:off x="6385878" y="1515125"/>
              <a:ext cx="344694" cy="341928"/>
            </a:xfrm>
            <a:custGeom>
              <a:rect b="b" l="l" r="r" t="t"/>
              <a:pathLst>
                <a:path extrusionOk="0" h="12730" w="12833">
                  <a:moveTo>
                    <a:pt x="6416" y="1925"/>
                  </a:moveTo>
                  <a:cubicBezTo>
                    <a:pt x="8880" y="1925"/>
                    <a:pt x="10908" y="3850"/>
                    <a:pt x="10908" y="6416"/>
                  </a:cubicBezTo>
                  <a:cubicBezTo>
                    <a:pt x="10908" y="8880"/>
                    <a:pt x="8880" y="10907"/>
                    <a:pt x="6416" y="10907"/>
                  </a:cubicBezTo>
                  <a:cubicBezTo>
                    <a:pt x="3961" y="10907"/>
                    <a:pt x="1925" y="8880"/>
                    <a:pt x="1925" y="6416"/>
                  </a:cubicBezTo>
                  <a:cubicBezTo>
                    <a:pt x="1925" y="3850"/>
                    <a:pt x="3961" y="1925"/>
                    <a:pt x="6416" y="1925"/>
                  </a:cubicBezTo>
                  <a:close/>
                  <a:moveTo>
                    <a:pt x="5561" y="0"/>
                  </a:moveTo>
                  <a:lnTo>
                    <a:pt x="5561" y="855"/>
                  </a:lnTo>
                  <a:cubicBezTo>
                    <a:pt x="5133" y="855"/>
                    <a:pt x="4817" y="967"/>
                    <a:pt x="4389" y="1181"/>
                  </a:cubicBezTo>
                  <a:lnTo>
                    <a:pt x="3961" y="428"/>
                  </a:lnTo>
                  <a:lnTo>
                    <a:pt x="2464" y="1283"/>
                  </a:lnTo>
                  <a:lnTo>
                    <a:pt x="2892" y="2036"/>
                  </a:lnTo>
                  <a:cubicBezTo>
                    <a:pt x="2567" y="2250"/>
                    <a:pt x="2353" y="2566"/>
                    <a:pt x="2036" y="2892"/>
                  </a:cubicBezTo>
                  <a:lnTo>
                    <a:pt x="1283" y="2464"/>
                  </a:lnTo>
                  <a:lnTo>
                    <a:pt x="428" y="3961"/>
                  </a:lnTo>
                  <a:lnTo>
                    <a:pt x="1181" y="4389"/>
                  </a:lnTo>
                  <a:cubicBezTo>
                    <a:pt x="1069" y="4705"/>
                    <a:pt x="967" y="5133"/>
                    <a:pt x="856" y="5561"/>
                  </a:cubicBezTo>
                  <a:lnTo>
                    <a:pt x="0" y="5561"/>
                  </a:lnTo>
                  <a:lnTo>
                    <a:pt x="0" y="7272"/>
                  </a:lnTo>
                  <a:lnTo>
                    <a:pt x="856" y="7272"/>
                  </a:lnTo>
                  <a:cubicBezTo>
                    <a:pt x="967" y="7597"/>
                    <a:pt x="1069" y="8024"/>
                    <a:pt x="1181" y="8341"/>
                  </a:cubicBezTo>
                  <a:lnTo>
                    <a:pt x="428" y="8769"/>
                  </a:lnTo>
                  <a:lnTo>
                    <a:pt x="1283" y="10266"/>
                  </a:lnTo>
                  <a:lnTo>
                    <a:pt x="2036" y="9838"/>
                  </a:lnTo>
                  <a:cubicBezTo>
                    <a:pt x="2353" y="10163"/>
                    <a:pt x="2567" y="10480"/>
                    <a:pt x="2892" y="10694"/>
                  </a:cubicBezTo>
                  <a:lnTo>
                    <a:pt x="2464" y="11446"/>
                  </a:lnTo>
                  <a:lnTo>
                    <a:pt x="3961" y="12302"/>
                  </a:lnTo>
                  <a:lnTo>
                    <a:pt x="4389" y="11549"/>
                  </a:lnTo>
                  <a:cubicBezTo>
                    <a:pt x="4817" y="11763"/>
                    <a:pt x="5133" y="11874"/>
                    <a:pt x="5561" y="11874"/>
                  </a:cubicBezTo>
                  <a:lnTo>
                    <a:pt x="5561" y="12730"/>
                  </a:lnTo>
                  <a:lnTo>
                    <a:pt x="7272" y="12730"/>
                  </a:lnTo>
                  <a:lnTo>
                    <a:pt x="7272" y="11874"/>
                  </a:lnTo>
                  <a:cubicBezTo>
                    <a:pt x="7699" y="11874"/>
                    <a:pt x="8025" y="11763"/>
                    <a:pt x="8452" y="11549"/>
                  </a:cubicBezTo>
                  <a:lnTo>
                    <a:pt x="8880" y="12302"/>
                  </a:lnTo>
                  <a:lnTo>
                    <a:pt x="10377" y="11446"/>
                  </a:lnTo>
                  <a:lnTo>
                    <a:pt x="9949" y="10694"/>
                  </a:lnTo>
                  <a:cubicBezTo>
                    <a:pt x="10266" y="10480"/>
                    <a:pt x="10480" y="10163"/>
                    <a:pt x="10805" y="9838"/>
                  </a:cubicBezTo>
                  <a:lnTo>
                    <a:pt x="11549" y="10266"/>
                  </a:lnTo>
                  <a:lnTo>
                    <a:pt x="12405" y="8769"/>
                  </a:lnTo>
                  <a:lnTo>
                    <a:pt x="11660" y="8341"/>
                  </a:lnTo>
                  <a:cubicBezTo>
                    <a:pt x="11763" y="8024"/>
                    <a:pt x="11874" y="7597"/>
                    <a:pt x="11977" y="7272"/>
                  </a:cubicBezTo>
                  <a:lnTo>
                    <a:pt x="12832" y="7272"/>
                  </a:lnTo>
                  <a:lnTo>
                    <a:pt x="12832" y="5561"/>
                  </a:lnTo>
                  <a:lnTo>
                    <a:pt x="11977" y="5561"/>
                  </a:lnTo>
                  <a:cubicBezTo>
                    <a:pt x="11874" y="5133"/>
                    <a:pt x="11763" y="4705"/>
                    <a:pt x="11660" y="4389"/>
                  </a:cubicBezTo>
                  <a:lnTo>
                    <a:pt x="12405" y="3961"/>
                  </a:lnTo>
                  <a:lnTo>
                    <a:pt x="11549" y="2464"/>
                  </a:lnTo>
                  <a:lnTo>
                    <a:pt x="10805" y="2892"/>
                  </a:lnTo>
                  <a:cubicBezTo>
                    <a:pt x="10480" y="2566"/>
                    <a:pt x="10266" y="2250"/>
                    <a:pt x="9949" y="2036"/>
                  </a:cubicBezTo>
                  <a:lnTo>
                    <a:pt x="10377" y="1283"/>
                  </a:lnTo>
                  <a:lnTo>
                    <a:pt x="8880" y="428"/>
                  </a:lnTo>
                  <a:lnTo>
                    <a:pt x="8452" y="1181"/>
                  </a:lnTo>
                  <a:cubicBezTo>
                    <a:pt x="8025" y="967"/>
                    <a:pt x="7699" y="855"/>
                    <a:pt x="7272" y="855"/>
                  </a:cubicBezTo>
                  <a:lnTo>
                    <a:pt x="727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06" name="Google Shape;3506;p81"/>
          <p:cNvGrpSpPr/>
          <p:nvPr/>
        </p:nvGrpSpPr>
        <p:grpSpPr>
          <a:xfrm>
            <a:off x="7221799" y="1515125"/>
            <a:ext cx="267042" cy="338942"/>
            <a:chOff x="7221799" y="1515125"/>
            <a:chExt cx="267042" cy="338942"/>
          </a:xfrm>
        </p:grpSpPr>
        <p:sp>
          <p:nvSpPr>
            <p:cNvPr id="3507" name="Google Shape;3507;p81"/>
            <p:cNvSpPr/>
            <p:nvPr/>
          </p:nvSpPr>
          <p:spPr>
            <a:xfrm>
              <a:off x="7322226" y="1652968"/>
              <a:ext cx="109159" cy="68976"/>
            </a:xfrm>
            <a:custGeom>
              <a:rect b="b" l="l" r="r" t="t"/>
              <a:pathLst>
                <a:path extrusionOk="0" h="2568" w="4064">
                  <a:moveTo>
                    <a:pt x="2892" y="1"/>
                  </a:moveTo>
                  <a:cubicBezTo>
                    <a:pt x="2567" y="1"/>
                    <a:pt x="2464" y="215"/>
                    <a:pt x="2464" y="540"/>
                  </a:cubicBezTo>
                  <a:cubicBezTo>
                    <a:pt x="2464" y="1181"/>
                    <a:pt x="1925" y="1712"/>
                    <a:pt x="1181" y="1712"/>
                  </a:cubicBezTo>
                  <a:lnTo>
                    <a:pt x="428" y="1712"/>
                  </a:lnTo>
                  <a:cubicBezTo>
                    <a:pt x="214" y="1712"/>
                    <a:pt x="0" y="1823"/>
                    <a:pt x="0" y="2140"/>
                  </a:cubicBezTo>
                  <a:lnTo>
                    <a:pt x="0" y="2251"/>
                  </a:lnTo>
                  <a:cubicBezTo>
                    <a:pt x="325" y="2465"/>
                    <a:pt x="753" y="2567"/>
                    <a:pt x="1181" y="2567"/>
                  </a:cubicBezTo>
                  <a:cubicBezTo>
                    <a:pt x="2678" y="2567"/>
                    <a:pt x="3850" y="1498"/>
                    <a:pt x="406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8" name="Google Shape;3508;p81"/>
            <p:cNvSpPr/>
            <p:nvPr/>
          </p:nvSpPr>
          <p:spPr>
            <a:xfrm>
              <a:off x="7279251" y="1566803"/>
              <a:ext cx="152135" cy="135160"/>
            </a:xfrm>
            <a:custGeom>
              <a:rect b="b" l="l" r="r" t="t"/>
              <a:pathLst>
                <a:path extrusionOk="0" h="5032" w="5664">
                  <a:moveTo>
                    <a:pt x="2781" y="1"/>
                  </a:moveTo>
                  <a:cubicBezTo>
                    <a:pt x="2353" y="1"/>
                    <a:pt x="1925" y="112"/>
                    <a:pt x="1600" y="326"/>
                  </a:cubicBezTo>
                  <a:lnTo>
                    <a:pt x="1600" y="429"/>
                  </a:lnTo>
                  <a:cubicBezTo>
                    <a:pt x="1600" y="642"/>
                    <a:pt x="1814" y="856"/>
                    <a:pt x="2028" y="856"/>
                  </a:cubicBezTo>
                  <a:cubicBezTo>
                    <a:pt x="2670" y="856"/>
                    <a:pt x="3209" y="1395"/>
                    <a:pt x="3209" y="2037"/>
                  </a:cubicBezTo>
                  <a:cubicBezTo>
                    <a:pt x="3209" y="2679"/>
                    <a:pt x="2670" y="3209"/>
                    <a:pt x="2028" y="3209"/>
                  </a:cubicBezTo>
                  <a:lnTo>
                    <a:pt x="0" y="3209"/>
                  </a:lnTo>
                  <a:cubicBezTo>
                    <a:pt x="103" y="3962"/>
                    <a:pt x="428" y="4603"/>
                    <a:pt x="856" y="5031"/>
                  </a:cubicBezTo>
                  <a:cubicBezTo>
                    <a:pt x="1070" y="4492"/>
                    <a:pt x="1498" y="4176"/>
                    <a:pt x="2028" y="4176"/>
                  </a:cubicBezTo>
                  <a:lnTo>
                    <a:pt x="2781" y="4176"/>
                  </a:lnTo>
                  <a:cubicBezTo>
                    <a:pt x="3097" y="4176"/>
                    <a:pt x="3311" y="3962"/>
                    <a:pt x="3311" y="3748"/>
                  </a:cubicBezTo>
                  <a:cubicBezTo>
                    <a:pt x="3311" y="2995"/>
                    <a:pt x="3850" y="2465"/>
                    <a:pt x="4492" y="2465"/>
                  </a:cubicBezTo>
                  <a:lnTo>
                    <a:pt x="5664" y="2465"/>
                  </a:lnTo>
                  <a:cubicBezTo>
                    <a:pt x="5450" y="1070"/>
                    <a:pt x="4278" y="1"/>
                    <a:pt x="2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09" name="Google Shape;3509;p81"/>
            <p:cNvSpPr/>
            <p:nvPr/>
          </p:nvSpPr>
          <p:spPr>
            <a:xfrm>
              <a:off x="7279251" y="1587028"/>
              <a:ext cx="65968" cy="45984"/>
            </a:xfrm>
            <a:custGeom>
              <a:rect b="b" l="l" r="r" t="t"/>
              <a:pathLst>
                <a:path extrusionOk="0" h="1712" w="2456">
                  <a:moveTo>
                    <a:pt x="856" y="1"/>
                  </a:moveTo>
                  <a:cubicBezTo>
                    <a:pt x="428" y="428"/>
                    <a:pt x="103" y="1070"/>
                    <a:pt x="0" y="1712"/>
                  </a:cubicBezTo>
                  <a:lnTo>
                    <a:pt x="2028" y="1712"/>
                  </a:lnTo>
                  <a:cubicBezTo>
                    <a:pt x="2242" y="1712"/>
                    <a:pt x="2456" y="1600"/>
                    <a:pt x="2456" y="1284"/>
                  </a:cubicBezTo>
                  <a:cubicBezTo>
                    <a:pt x="2456" y="1070"/>
                    <a:pt x="2242" y="856"/>
                    <a:pt x="2028" y="856"/>
                  </a:cubicBezTo>
                  <a:cubicBezTo>
                    <a:pt x="1498" y="856"/>
                    <a:pt x="1070" y="531"/>
                    <a:pt x="85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0" name="Google Shape;3510;p81"/>
            <p:cNvSpPr/>
            <p:nvPr/>
          </p:nvSpPr>
          <p:spPr>
            <a:xfrm>
              <a:off x="7362435" y="1782351"/>
              <a:ext cx="83427" cy="71716"/>
            </a:xfrm>
            <a:custGeom>
              <a:rect b="b" l="l" r="r" t="t"/>
              <a:pathLst>
                <a:path extrusionOk="0" h="2670" w="3106">
                  <a:moveTo>
                    <a:pt x="2353" y="0"/>
                  </a:moveTo>
                  <a:cubicBezTo>
                    <a:pt x="2139" y="103"/>
                    <a:pt x="1823" y="103"/>
                    <a:pt x="1609" y="103"/>
                  </a:cubicBezTo>
                  <a:cubicBezTo>
                    <a:pt x="1449" y="103"/>
                    <a:pt x="1368" y="78"/>
                    <a:pt x="1290" y="78"/>
                  </a:cubicBezTo>
                  <a:cubicBezTo>
                    <a:pt x="1208" y="78"/>
                    <a:pt x="1129" y="105"/>
                    <a:pt x="967" y="214"/>
                  </a:cubicBezTo>
                  <a:cubicBezTo>
                    <a:pt x="642" y="428"/>
                    <a:pt x="325" y="531"/>
                    <a:pt x="0" y="642"/>
                  </a:cubicBezTo>
                  <a:lnTo>
                    <a:pt x="753" y="2669"/>
                  </a:lnTo>
                  <a:lnTo>
                    <a:pt x="1711" y="1600"/>
                  </a:lnTo>
                  <a:lnTo>
                    <a:pt x="3106" y="1814"/>
                  </a:lnTo>
                  <a:lnTo>
                    <a:pt x="3106" y="1814"/>
                  </a:lnTo>
                  <a:lnTo>
                    <a:pt x="2353"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1" name="Google Shape;3511;p81"/>
            <p:cNvSpPr/>
            <p:nvPr/>
          </p:nvSpPr>
          <p:spPr>
            <a:xfrm>
              <a:off x="7221799" y="1515125"/>
              <a:ext cx="267042" cy="264276"/>
            </a:xfrm>
            <a:custGeom>
              <a:rect b="b" l="l" r="r" t="t"/>
              <a:pathLst>
                <a:path extrusionOk="0" h="9839" w="9942">
                  <a:moveTo>
                    <a:pt x="4920" y="1181"/>
                  </a:moveTo>
                  <a:cubicBezTo>
                    <a:pt x="6947" y="1181"/>
                    <a:pt x="8556" y="2780"/>
                    <a:pt x="8556" y="4816"/>
                  </a:cubicBezTo>
                  <a:cubicBezTo>
                    <a:pt x="8556" y="6844"/>
                    <a:pt x="6947" y="8452"/>
                    <a:pt x="4920" y="8452"/>
                  </a:cubicBezTo>
                  <a:cubicBezTo>
                    <a:pt x="2995" y="8452"/>
                    <a:pt x="1387" y="6844"/>
                    <a:pt x="1387" y="4816"/>
                  </a:cubicBezTo>
                  <a:cubicBezTo>
                    <a:pt x="1387" y="2780"/>
                    <a:pt x="2995" y="1181"/>
                    <a:pt x="4920" y="1181"/>
                  </a:cubicBezTo>
                  <a:close/>
                  <a:moveTo>
                    <a:pt x="4920" y="0"/>
                  </a:moveTo>
                  <a:cubicBezTo>
                    <a:pt x="4706" y="0"/>
                    <a:pt x="4492" y="111"/>
                    <a:pt x="4278" y="214"/>
                  </a:cubicBezTo>
                  <a:cubicBezTo>
                    <a:pt x="3850" y="539"/>
                    <a:pt x="3525" y="539"/>
                    <a:pt x="3098" y="539"/>
                  </a:cubicBezTo>
                  <a:cubicBezTo>
                    <a:pt x="2567" y="539"/>
                    <a:pt x="2139" y="753"/>
                    <a:pt x="2028" y="1283"/>
                  </a:cubicBezTo>
                  <a:cubicBezTo>
                    <a:pt x="1926" y="1608"/>
                    <a:pt x="1601" y="1822"/>
                    <a:pt x="1284" y="1925"/>
                  </a:cubicBezTo>
                  <a:cubicBezTo>
                    <a:pt x="745" y="2139"/>
                    <a:pt x="428" y="2678"/>
                    <a:pt x="531" y="3208"/>
                  </a:cubicBezTo>
                  <a:cubicBezTo>
                    <a:pt x="642" y="3533"/>
                    <a:pt x="531" y="3850"/>
                    <a:pt x="317" y="4175"/>
                  </a:cubicBezTo>
                  <a:cubicBezTo>
                    <a:pt x="1" y="4603"/>
                    <a:pt x="1" y="5244"/>
                    <a:pt x="317" y="5672"/>
                  </a:cubicBezTo>
                  <a:cubicBezTo>
                    <a:pt x="531" y="5886"/>
                    <a:pt x="642" y="6202"/>
                    <a:pt x="531" y="6630"/>
                  </a:cubicBezTo>
                  <a:cubicBezTo>
                    <a:pt x="428" y="7169"/>
                    <a:pt x="745" y="7699"/>
                    <a:pt x="1284" y="7913"/>
                  </a:cubicBezTo>
                  <a:cubicBezTo>
                    <a:pt x="1601" y="8024"/>
                    <a:pt x="1926" y="8238"/>
                    <a:pt x="2028" y="8555"/>
                  </a:cubicBezTo>
                  <a:cubicBezTo>
                    <a:pt x="2139" y="8983"/>
                    <a:pt x="2567" y="9308"/>
                    <a:pt x="3098" y="9308"/>
                  </a:cubicBezTo>
                  <a:cubicBezTo>
                    <a:pt x="3525" y="9308"/>
                    <a:pt x="3850" y="9308"/>
                    <a:pt x="4278" y="9522"/>
                  </a:cubicBezTo>
                  <a:cubicBezTo>
                    <a:pt x="4492" y="9735"/>
                    <a:pt x="4706" y="9838"/>
                    <a:pt x="4920" y="9838"/>
                  </a:cubicBezTo>
                  <a:cubicBezTo>
                    <a:pt x="5236" y="9838"/>
                    <a:pt x="5450" y="9735"/>
                    <a:pt x="5664" y="9522"/>
                  </a:cubicBezTo>
                  <a:cubicBezTo>
                    <a:pt x="5989" y="9308"/>
                    <a:pt x="6306" y="9308"/>
                    <a:pt x="6631" y="9308"/>
                  </a:cubicBezTo>
                  <a:lnTo>
                    <a:pt x="6845" y="9308"/>
                  </a:lnTo>
                  <a:cubicBezTo>
                    <a:pt x="7375" y="9308"/>
                    <a:pt x="7803" y="8983"/>
                    <a:pt x="7914" y="8555"/>
                  </a:cubicBezTo>
                  <a:cubicBezTo>
                    <a:pt x="8017" y="8238"/>
                    <a:pt x="8342" y="8024"/>
                    <a:pt x="8658" y="7913"/>
                  </a:cubicBezTo>
                  <a:cubicBezTo>
                    <a:pt x="9197" y="7699"/>
                    <a:pt x="9514" y="7169"/>
                    <a:pt x="9411" y="6630"/>
                  </a:cubicBezTo>
                  <a:cubicBezTo>
                    <a:pt x="9300" y="6202"/>
                    <a:pt x="9411" y="5886"/>
                    <a:pt x="9625" y="5672"/>
                  </a:cubicBezTo>
                  <a:cubicBezTo>
                    <a:pt x="9942" y="5244"/>
                    <a:pt x="9942" y="4603"/>
                    <a:pt x="9625" y="4175"/>
                  </a:cubicBezTo>
                  <a:cubicBezTo>
                    <a:pt x="9411" y="3850"/>
                    <a:pt x="9300" y="3533"/>
                    <a:pt x="9411" y="3208"/>
                  </a:cubicBezTo>
                  <a:cubicBezTo>
                    <a:pt x="9514" y="2678"/>
                    <a:pt x="9197" y="2139"/>
                    <a:pt x="8658" y="1925"/>
                  </a:cubicBezTo>
                  <a:cubicBezTo>
                    <a:pt x="8342" y="1822"/>
                    <a:pt x="8017" y="1608"/>
                    <a:pt x="7914" y="1283"/>
                  </a:cubicBezTo>
                  <a:cubicBezTo>
                    <a:pt x="7803" y="753"/>
                    <a:pt x="7375" y="539"/>
                    <a:pt x="6845" y="539"/>
                  </a:cubicBezTo>
                  <a:cubicBezTo>
                    <a:pt x="6417" y="539"/>
                    <a:pt x="6092" y="539"/>
                    <a:pt x="5664" y="214"/>
                  </a:cubicBezTo>
                  <a:cubicBezTo>
                    <a:pt x="5450" y="111"/>
                    <a:pt x="5236" y="0"/>
                    <a:pt x="492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2" name="Google Shape;3512;p81"/>
            <p:cNvSpPr/>
            <p:nvPr/>
          </p:nvSpPr>
          <p:spPr>
            <a:xfrm>
              <a:off x="7264774" y="1782351"/>
              <a:ext cx="83427" cy="71716"/>
            </a:xfrm>
            <a:custGeom>
              <a:rect b="b" l="l" r="r" t="t"/>
              <a:pathLst>
                <a:path extrusionOk="0" h="2670" w="3106">
                  <a:moveTo>
                    <a:pt x="753" y="0"/>
                  </a:moveTo>
                  <a:lnTo>
                    <a:pt x="1" y="1814"/>
                  </a:lnTo>
                  <a:lnTo>
                    <a:pt x="1395" y="1600"/>
                  </a:lnTo>
                  <a:lnTo>
                    <a:pt x="2353" y="2669"/>
                  </a:lnTo>
                  <a:lnTo>
                    <a:pt x="3106" y="642"/>
                  </a:lnTo>
                  <a:cubicBezTo>
                    <a:pt x="2781" y="531"/>
                    <a:pt x="2464" y="428"/>
                    <a:pt x="2139" y="214"/>
                  </a:cubicBezTo>
                  <a:cubicBezTo>
                    <a:pt x="1978" y="105"/>
                    <a:pt x="1899" y="78"/>
                    <a:pt x="1817" y="78"/>
                  </a:cubicBezTo>
                  <a:cubicBezTo>
                    <a:pt x="1738" y="78"/>
                    <a:pt x="1657" y="103"/>
                    <a:pt x="1498" y="103"/>
                  </a:cubicBezTo>
                  <a:cubicBezTo>
                    <a:pt x="1181" y="103"/>
                    <a:pt x="967" y="103"/>
                    <a:pt x="7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13" name="Google Shape;3513;p81"/>
          <p:cNvGrpSpPr/>
          <p:nvPr/>
        </p:nvGrpSpPr>
        <p:grpSpPr>
          <a:xfrm>
            <a:off x="7974320" y="1515367"/>
            <a:ext cx="353207" cy="344452"/>
            <a:chOff x="7974320" y="1515367"/>
            <a:chExt cx="353207" cy="344452"/>
          </a:xfrm>
        </p:grpSpPr>
        <p:sp>
          <p:nvSpPr>
            <p:cNvPr id="3514" name="Google Shape;3514;p81"/>
            <p:cNvSpPr/>
            <p:nvPr/>
          </p:nvSpPr>
          <p:spPr>
            <a:xfrm>
              <a:off x="8089225" y="1515367"/>
              <a:ext cx="238302" cy="307225"/>
            </a:xfrm>
            <a:custGeom>
              <a:rect b="b" l="l" r="r" t="t"/>
              <a:pathLst>
                <a:path extrusionOk="0" h="11438" w="8872">
                  <a:moveTo>
                    <a:pt x="2157" y="1"/>
                  </a:moveTo>
                  <a:cubicBezTo>
                    <a:pt x="1411" y="1"/>
                    <a:pt x="676" y="135"/>
                    <a:pt x="0" y="419"/>
                  </a:cubicBezTo>
                  <a:lnTo>
                    <a:pt x="214" y="1060"/>
                  </a:lnTo>
                  <a:cubicBezTo>
                    <a:pt x="855" y="810"/>
                    <a:pt x="1526" y="691"/>
                    <a:pt x="2194" y="691"/>
                  </a:cubicBezTo>
                  <a:cubicBezTo>
                    <a:pt x="4084" y="691"/>
                    <a:pt x="5952" y="1648"/>
                    <a:pt x="7058" y="3310"/>
                  </a:cubicBezTo>
                  <a:cubicBezTo>
                    <a:pt x="8444" y="5552"/>
                    <a:pt x="8128" y="8332"/>
                    <a:pt x="6417" y="10154"/>
                  </a:cubicBezTo>
                  <a:lnTo>
                    <a:pt x="6519" y="9513"/>
                  </a:lnTo>
                  <a:lnTo>
                    <a:pt x="5775" y="9513"/>
                  </a:lnTo>
                  <a:lnTo>
                    <a:pt x="5664" y="11437"/>
                  </a:lnTo>
                  <a:lnTo>
                    <a:pt x="7589" y="11437"/>
                  </a:lnTo>
                  <a:lnTo>
                    <a:pt x="7589" y="10685"/>
                  </a:lnTo>
                  <a:lnTo>
                    <a:pt x="6947" y="10685"/>
                  </a:lnTo>
                  <a:cubicBezTo>
                    <a:pt x="7802" y="9829"/>
                    <a:pt x="8341" y="8657"/>
                    <a:pt x="8555" y="7476"/>
                  </a:cubicBezTo>
                  <a:cubicBezTo>
                    <a:pt x="8872" y="5877"/>
                    <a:pt x="8555" y="4268"/>
                    <a:pt x="7700" y="2985"/>
                  </a:cubicBezTo>
                  <a:cubicBezTo>
                    <a:pt x="6844" y="1702"/>
                    <a:pt x="5664" y="744"/>
                    <a:pt x="4167" y="316"/>
                  </a:cubicBezTo>
                  <a:cubicBezTo>
                    <a:pt x="3510" y="109"/>
                    <a:pt x="2829" y="1"/>
                    <a:pt x="215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5" name="Google Shape;3515;p81"/>
            <p:cNvSpPr/>
            <p:nvPr/>
          </p:nvSpPr>
          <p:spPr>
            <a:xfrm>
              <a:off x="7974320" y="1549586"/>
              <a:ext cx="238329" cy="310233"/>
            </a:xfrm>
            <a:custGeom>
              <a:rect b="b" l="l" r="r" t="t"/>
              <a:pathLst>
                <a:path extrusionOk="0" h="11550" w="8873">
                  <a:moveTo>
                    <a:pt x="1173" y="0"/>
                  </a:moveTo>
                  <a:lnTo>
                    <a:pt x="1173" y="753"/>
                  </a:lnTo>
                  <a:lnTo>
                    <a:pt x="1815" y="753"/>
                  </a:lnTo>
                  <a:cubicBezTo>
                    <a:pt x="959" y="1711"/>
                    <a:pt x="429" y="2781"/>
                    <a:pt x="215" y="4064"/>
                  </a:cubicBezTo>
                  <a:cubicBezTo>
                    <a:pt x="1" y="5561"/>
                    <a:pt x="318" y="7169"/>
                    <a:pt x="1173" y="8555"/>
                  </a:cubicBezTo>
                  <a:cubicBezTo>
                    <a:pt x="1926" y="9838"/>
                    <a:pt x="3209" y="10694"/>
                    <a:pt x="4595" y="11233"/>
                  </a:cubicBezTo>
                  <a:cubicBezTo>
                    <a:pt x="5237" y="11447"/>
                    <a:pt x="5878" y="11549"/>
                    <a:pt x="6520" y="11549"/>
                  </a:cubicBezTo>
                  <a:cubicBezTo>
                    <a:pt x="7273" y="11549"/>
                    <a:pt x="8128" y="11335"/>
                    <a:pt x="8872" y="11122"/>
                  </a:cubicBezTo>
                  <a:lnTo>
                    <a:pt x="8556" y="10377"/>
                  </a:lnTo>
                  <a:cubicBezTo>
                    <a:pt x="7913" y="10627"/>
                    <a:pt x="7241" y="10747"/>
                    <a:pt x="6574" y="10747"/>
                  </a:cubicBezTo>
                  <a:cubicBezTo>
                    <a:pt x="4688" y="10747"/>
                    <a:pt x="2845" y="9790"/>
                    <a:pt x="1815" y="8127"/>
                  </a:cubicBezTo>
                  <a:cubicBezTo>
                    <a:pt x="429" y="5989"/>
                    <a:pt x="643" y="3208"/>
                    <a:pt x="2354" y="1283"/>
                  </a:cubicBezTo>
                  <a:lnTo>
                    <a:pt x="2354" y="1283"/>
                  </a:lnTo>
                  <a:lnTo>
                    <a:pt x="2242" y="1925"/>
                  </a:lnTo>
                  <a:lnTo>
                    <a:pt x="2995" y="2036"/>
                  </a:lnTo>
                  <a:lnTo>
                    <a:pt x="320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6" name="Google Shape;3516;p81"/>
            <p:cNvSpPr/>
            <p:nvPr/>
          </p:nvSpPr>
          <p:spPr>
            <a:xfrm>
              <a:off x="8204103" y="1630003"/>
              <a:ext cx="51732" cy="22992"/>
            </a:xfrm>
            <a:custGeom>
              <a:rect b="b" l="l" r="r" t="t"/>
              <a:pathLst>
                <a:path extrusionOk="0" h="856" w="1926">
                  <a:moveTo>
                    <a:pt x="429" y="0"/>
                  </a:moveTo>
                  <a:cubicBezTo>
                    <a:pt x="215" y="0"/>
                    <a:pt x="1" y="214"/>
                    <a:pt x="1" y="428"/>
                  </a:cubicBezTo>
                  <a:cubicBezTo>
                    <a:pt x="1" y="753"/>
                    <a:pt x="215" y="856"/>
                    <a:pt x="429" y="856"/>
                  </a:cubicBezTo>
                  <a:lnTo>
                    <a:pt x="1926" y="856"/>
                  </a:lnTo>
                  <a:cubicBezTo>
                    <a:pt x="1814" y="539"/>
                    <a:pt x="1712" y="326"/>
                    <a:pt x="149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7" name="Google Shape;3517;p81"/>
            <p:cNvSpPr/>
            <p:nvPr/>
          </p:nvSpPr>
          <p:spPr>
            <a:xfrm>
              <a:off x="8037521" y="1607012"/>
              <a:ext cx="100456" cy="114934"/>
            </a:xfrm>
            <a:custGeom>
              <a:rect b="b" l="l" r="r" t="t"/>
              <a:pathLst>
                <a:path extrusionOk="0" h="4279" w="3740">
                  <a:moveTo>
                    <a:pt x="1284" y="1"/>
                  </a:moveTo>
                  <a:cubicBezTo>
                    <a:pt x="531" y="754"/>
                    <a:pt x="1" y="1823"/>
                    <a:pt x="1" y="2995"/>
                  </a:cubicBezTo>
                  <a:cubicBezTo>
                    <a:pt x="1" y="3423"/>
                    <a:pt x="103" y="3851"/>
                    <a:pt x="214" y="4278"/>
                  </a:cubicBezTo>
                  <a:lnTo>
                    <a:pt x="856" y="4278"/>
                  </a:lnTo>
                  <a:cubicBezTo>
                    <a:pt x="1070" y="4278"/>
                    <a:pt x="1284" y="4064"/>
                    <a:pt x="1284" y="3748"/>
                  </a:cubicBezTo>
                  <a:cubicBezTo>
                    <a:pt x="1284" y="3106"/>
                    <a:pt x="1814" y="2567"/>
                    <a:pt x="2567" y="2567"/>
                  </a:cubicBezTo>
                  <a:lnTo>
                    <a:pt x="3311" y="2567"/>
                  </a:lnTo>
                  <a:cubicBezTo>
                    <a:pt x="3636" y="2567"/>
                    <a:pt x="3739" y="2354"/>
                    <a:pt x="3739" y="2140"/>
                  </a:cubicBezTo>
                  <a:cubicBezTo>
                    <a:pt x="3739" y="1926"/>
                    <a:pt x="3636" y="1712"/>
                    <a:pt x="3311" y="1712"/>
                  </a:cubicBezTo>
                  <a:cubicBezTo>
                    <a:pt x="2670" y="1712"/>
                    <a:pt x="2139" y="1182"/>
                    <a:pt x="2139" y="429"/>
                  </a:cubicBezTo>
                  <a:cubicBezTo>
                    <a:pt x="2139" y="215"/>
                    <a:pt x="1925" y="1"/>
                    <a:pt x="171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8" name="Google Shape;3518;p81"/>
            <p:cNvSpPr/>
            <p:nvPr/>
          </p:nvSpPr>
          <p:spPr>
            <a:xfrm>
              <a:off x="8051756" y="1575532"/>
              <a:ext cx="209830" cy="206849"/>
            </a:xfrm>
            <a:custGeom>
              <a:rect b="b" l="l" r="r" t="t"/>
              <a:pathLst>
                <a:path extrusionOk="0" h="7701" w="7812">
                  <a:moveTo>
                    <a:pt x="3637" y="1"/>
                  </a:moveTo>
                  <a:cubicBezTo>
                    <a:pt x="2893" y="1"/>
                    <a:pt x="2251" y="215"/>
                    <a:pt x="1609" y="531"/>
                  </a:cubicBezTo>
                  <a:cubicBezTo>
                    <a:pt x="2037" y="745"/>
                    <a:pt x="2354" y="1173"/>
                    <a:pt x="2354" y="1601"/>
                  </a:cubicBezTo>
                  <a:cubicBezTo>
                    <a:pt x="2354" y="1926"/>
                    <a:pt x="2567" y="2140"/>
                    <a:pt x="2781" y="2140"/>
                  </a:cubicBezTo>
                  <a:cubicBezTo>
                    <a:pt x="3423" y="2140"/>
                    <a:pt x="4065" y="2670"/>
                    <a:pt x="4065" y="3312"/>
                  </a:cubicBezTo>
                  <a:cubicBezTo>
                    <a:pt x="4065" y="3953"/>
                    <a:pt x="3423" y="4492"/>
                    <a:pt x="2781" y="4492"/>
                  </a:cubicBezTo>
                  <a:lnTo>
                    <a:pt x="2037" y="4492"/>
                  </a:lnTo>
                  <a:cubicBezTo>
                    <a:pt x="1712" y="4492"/>
                    <a:pt x="1498" y="4706"/>
                    <a:pt x="1498" y="4920"/>
                  </a:cubicBezTo>
                  <a:cubicBezTo>
                    <a:pt x="1498" y="5664"/>
                    <a:pt x="968" y="6203"/>
                    <a:pt x="326" y="6203"/>
                  </a:cubicBezTo>
                  <a:lnTo>
                    <a:pt x="1" y="6203"/>
                  </a:lnTo>
                  <a:cubicBezTo>
                    <a:pt x="429" y="6845"/>
                    <a:pt x="968" y="7375"/>
                    <a:pt x="1609" y="7700"/>
                  </a:cubicBezTo>
                  <a:lnTo>
                    <a:pt x="1609" y="7486"/>
                  </a:lnTo>
                  <a:cubicBezTo>
                    <a:pt x="1609" y="6734"/>
                    <a:pt x="2140" y="6203"/>
                    <a:pt x="2781" y="6203"/>
                  </a:cubicBezTo>
                  <a:lnTo>
                    <a:pt x="3637" y="6203"/>
                  </a:lnTo>
                  <a:cubicBezTo>
                    <a:pt x="3851" y="6203"/>
                    <a:pt x="4065" y="5989"/>
                    <a:pt x="4065" y="5775"/>
                  </a:cubicBezTo>
                  <a:cubicBezTo>
                    <a:pt x="4065" y="5134"/>
                    <a:pt x="4603" y="4595"/>
                    <a:pt x="5245" y="4595"/>
                  </a:cubicBezTo>
                  <a:lnTo>
                    <a:pt x="7700" y="4595"/>
                  </a:lnTo>
                  <a:cubicBezTo>
                    <a:pt x="7812" y="4381"/>
                    <a:pt x="7812" y="4278"/>
                    <a:pt x="7812" y="4167"/>
                  </a:cubicBezTo>
                  <a:cubicBezTo>
                    <a:pt x="7812" y="3953"/>
                    <a:pt x="7812" y="3851"/>
                    <a:pt x="7700" y="3637"/>
                  </a:cubicBezTo>
                  <a:lnTo>
                    <a:pt x="6101" y="3637"/>
                  </a:lnTo>
                  <a:cubicBezTo>
                    <a:pt x="5459" y="3637"/>
                    <a:pt x="4920" y="3098"/>
                    <a:pt x="4920" y="2456"/>
                  </a:cubicBezTo>
                  <a:cubicBezTo>
                    <a:pt x="4920" y="1815"/>
                    <a:pt x="5459" y="1284"/>
                    <a:pt x="6101" y="1284"/>
                  </a:cubicBezTo>
                  <a:lnTo>
                    <a:pt x="6631" y="1284"/>
                  </a:lnTo>
                  <a:cubicBezTo>
                    <a:pt x="5887" y="531"/>
                    <a:pt x="4817" y="1"/>
                    <a:pt x="363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19" name="Google Shape;3519;p81"/>
            <p:cNvSpPr/>
            <p:nvPr/>
          </p:nvSpPr>
          <p:spPr>
            <a:xfrm>
              <a:off x="8114957" y="1719150"/>
              <a:ext cx="140881" cy="77464"/>
            </a:xfrm>
            <a:custGeom>
              <a:rect b="b" l="l" r="r" t="t"/>
              <a:pathLst>
                <a:path extrusionOk="0" h="2884" w="5245">
                  <a:moveTo>
                    <a:pt x="2892" y="1"/>
                  </a:moveTo>
                  <a:cubicBezTo>
                    <a:pt x="2678" y="1"/>
                    <a:pt x="2464" y="215"/>
                    <a:pt x="2464" y="428"/>
                  </a:cubicBezTo>
                  <a:cubicBezTo>
                    <a:pt x="2464" y="1070"/>
                    <a:pt x="1925" y="1600"/>
                    <a:pt x="1284" y="1600"/>
                  </a:cubicBezTo>
                  <a:lnTo>
                    <a:pt x="428" y="1600"/>
                  </a:lnTo>
                  <a:cubicBezTo>
                    <a:pt x="214" y="1600"/>
                    <a:pt x="1" y="1814"/>
                    <a:pt x="1" y="2139"/>
                  </a:cubicBezTo>
                  <a:lnTo>
                    <a:pt x="1" y="2670"/>
                  </a:lnTo>
                  <a:cubicBezTo>
                    <a:pt x="428" y="2884"/>
                    <a:pt x="856" y="2884"/>
                    <a:pt x="1284" y="2884"/>
                  </a:cubicBezTo>
                  <a:cubicBezTo>
                    <a:pt x="3106" y="2884"/>
                    <a:pt x="4706" y="1712"/>
                    <a:pt x="52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20" name="Google Shape;3520;p81"/>
          <p:cNvGrpSpPr/>
          <p:nvPr/>
        </p:nvGrpSpPr>
        <p:grpSpPr>
          <a:xfrm>
            <a:off x="750519" y="2078075"/>
            <a:ext cx="344721" cy="359169"/>
            <a:chOff x="750519" y="2078075"/>
            <a:chExt cx="344721" cy="359169"/>
          </a:xfrm>
        </p:grpSpPr>
        <p:sp>
          <p:nvSpPr>
            <p:cNvPr id="3521" name="Google Shape;3521;p81"/>
            <p:cNvSpPr/>
            <p:nvPr/>
          </p:nvSpPr>
          <p:spPr>
            <a:xfrm>
              <a:off x="750519" y="2272753"/>
              <a:ext cx="344721" cy="164491"/>
            </a:xfrm>
            <a:custGeom>
              <a:rect b="b" l="l" r="r" t="t"/>
              <a:pathLst>
                <a:path extrusionOk="0" h="6124" w="12834">
                  <a:moveTo>
                    <a:pt x="11553" y="0"/>
                  </a:moveTo>
                  <a:cubicBezTo>
                    <a:pt x="11312" y="0"/>
                    <a:pt x="11071" y="80"/>
                    <a:pt x="10908" y="238"/>
                  </a:cubicBezTo>
                  <a:lnTo>
                    <a:pt x="8983" y="2163"/>
                  </a:lnTo>
                  <a:lnTo>
                    <a:pt x="8769" y="2163"/>
                  </a:lnTo>
                  <a:lnTo>
                    <a:pt x="8769" y="3446"/>
                  </a:lnTo>
                  <a:lnTo>
                    <a:pt x="4176" y="3446"/>
                  </a:lnTo>
                  <a:lnTo>
                    <a:pt x="4176" y="2702"/>
                  </a:lnTo>
                  <a:lnTo>
                    <a:pt x="8025" y="2702"/>
                  </a:lnTo>
                  <a:lnTo>
                    <a:pt x="8025" y="2060"/>
                  </a:lnTo>
                  <a:cubicBezTo>
                    <a:pt x="7914" y="1632"/>
                    <a:pt x="7597" y="1307"/>
                    <a:pt x="7170" y="1307"/>
                  </a:cubicBezTo>
                  <a:lnTo>
                    <a:pt x="5245" y="1307"/>
                  </a:lnTo>
                  <a:cubicBezTo>
                    <a:pt x="4868" y="879"/>
                    <a:pt x="4334" y="666"/>
                    <a:pt x="3786" y="666"/>
                  </a:cubicBezTo>
                  <a:cubicBezTo>
                    <a:pt x="3239" y="666"/>
                    <a:pt x="2678" y="879"/>
                    <a:pt x="2251" y="1307"/>
                  </a:cubicBezTo>
                  <a:lnTo>
                    <a:pt x="1" y="3557"/>
                  </a:lnTo>
                  <a:lnTo>
                    <a:pt x="2567" y="6124"/>
                  </a:lnTo>
                  <a:lnTo>
                    <a:pt x="3748" y="4840"/>
                  </a:lnTo>
                  <a:lnTo>
                    <a:pt x="8881" y="4840"/>
                  </a:lnTo>
                  <a:lnTo>
                    <a:pt x="12833" y="879"/>
                  </a:lnTo>
                  <a:lnTo>
                    <a:pt x="12191" y="238"/>
                  </a:lnTo>
                  <a:cubicBezTo>
                    <a:pt x="12033" y="80"/>
                    <a:pt x="11794" y="0"/>
                    <a:pt x="115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2" name="Google Shape;3522;p81"/>
            <p:cNvSpPr/>
            <p:nvPr/>
          </p:nvSpPr>
          <p:spPr>
            <a:xfrm>
              <a:off x="839692" y="2078075"/>
              <a:ext cx="206822" cy="175342"/>
            </a:xfrm>
            <a:custGeom>
              <a:rect b="b" l="l" r="r" t="t"/>
              <a:pathLst>
                <a:path extrusionOk="0" h="6528" w="7700">
                  <a:moveTo>
                    <a:pt x="2241" y="0"/>
                  </a:moveTo>
                  <a:cubicBezTo>
                    <a:pt x="958" y="0"/>
                    <a:pt x="0" y="967"/>
                    <a:pt x="0" y="2139"/>
                  </a:cubicBezTo>
                  <a:cubicBezTo>
                    <a:pt x="0" y="3320"/>
                    <a:pt x="1069" y="4817"/>
                    <a:pt x="3850" y="6528"/>
                  </a:cubicBezTo>
                  <a:cubicBezTo>
                    <a:pt x="6630" y="4817"/>
                    <a:pt x="7699" y="3320"/>
                    <a:pt x="7699" y="2139"/>
                  </a:cubicBezTo>
                  <a:cubicBezTo>
                    <a:pt x="7699" y="967"/>
                    <a:pt x="6733" y="0"/>
                    <a:pt x="5449" y="0"/>
                  </a:cubicBezTo>
                  <a:cubicBezTo>
                    <a:pt x="4808" y="0"/>
                    <a:pt x="4277" y="214"/>
                    <a:pt x="3850" y="753"/>
                  </a:cubicBezTo>
                  <a:cubicBezTo>
                    <a:pt x="3422" y="214"/>
                    <a:pt x="2883" y="0"/>
                    <a:pt x="224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23" name="Google Shape;3523;p81"/>
          <p:cNvGrpSpPr/>
          <p:nvPr/>
        </p:nvGrpSpPr>
        <p:grpSpPr>
          <a:xfrm>
            <a:off x="1511797" y="2077296"/>
            <a:ext cx="370424" cy="362717"/>
            <a:chOff x="1511797" y="2077296"/>
            <a:chExt cx="370424" cy="362717"/>
          </a:xfrm>
        </p:grpSpPr>
        <p:sp>
          <p:nvSpPr>
            <p:cNvPr id="3524" name="Google Shape;3524;p81"/>
            <p:cNvSpPr/>
            <p:nvPr/>
          </p:nvSpPr>
          <p:spPr>
            <a:xfrm>
              <a:off x="1632423" y="2077296"/>
              <a:ext cx="249798" cy="325489"/>
            </a:xfrm>
            <a:custGeom>
              <a:rect b="b" l="l" r="r" t="t"/>
              <a:pathLst>
                <a:path extrusionOk="0" h="12118" w="9300">
                  <a:moveTo>
                    <a:pt x="2431" y="1"/>
                  </a:moveTo>
                  <a:cubicBezTo>
                    <a:pt x="1591" y="1"/>
                    <a:pt x="762" y="166"/>
                    <a:pt x="0" y="457"/>
                  </a:cubicBezTo>
                  <a:lnTo>
                    <a:pt x="214" y="1210"/>
                  </a:lnTo>
                  <a:cubicBezTo>
                    <a:pt x="944" y="918"/>
                    <a:pt x="1698" y="777"/>
                    <a:pt x="2439" y="777"/>
                  </a:cubicBezTo>
                  <a:cubicBezTo>
                    <a:pt x="4408" y="777"/>
                    <a:pt x="6287" y="1772"/>
                    <a:pt x="7375" y="3562"/>
                  </a:cubicBezTo>
                  <a:cubicBezTo>
                    <a:pt x="8872" y="5804"/>
                    <a:pt x="8555" y="8798"/>
                    <a:pt x="6844" y="10723"/>
                  </a:cubicBezTo>
                  <a:lnTo>
                    <a:pt x="6844" y="10081"/>
                  </a:lnTo>
                  <a:lnTo>
                    <a:pt x="6091" y="9979"/>
                  </a:lnTo>
                  <a:lnTo>
                    <a:pt x="5878" y="12117"/>
                  </a:lnTo>
                  <a:lnTo>
                    <a:pt x="8016" y="12117"/>
                  </a:lnTo>
                  <a:lnTo>
                    <a:pt x="8016" y="11262"/>
                  </a:lnTo>
                  <a:lnTo>
                    <a:pt x="7375" y="11262"/>
                  </a:lnTo>
                  <a:cubicBezTo>
                    <a:pt x="8230" y="10295"/>
                    <a:pt x="8769" y="9123"/>
                    <a:pt x="8983" y="7840"/>
                  </a:cubicBezTo>
                  <a:cubicBezTo>
                    <a:pt x="9300" y="6232"/>
                    <a:pt x="8983" y="4521"/>
                    <a:pt x="8016" y="3135"/>
                  </a:cubicBezTo>
                  <a:cubicBezTo>
                    <a:pt x="7272" y="1740"/>
                    <a:pt x="5989" y="782"/>
                    <a:pt x="4492" y="354"/>
                  </a:cubicBezTo>
                  <a:cubicBezTo>
                    <a:pt x="3817" y="112"/>
                    <a:pt x="3120" y="1"/>
                    <a:pt x="24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5" name="Google Shape;3525;p81"/>
            <p:cNvSpPr/>
            <p:nvPr/>
          </p:nvSpPr>
          <p:spPr>
            <a:xfrm>
              <a:off x="1511797" y="2115517"/>
              <a:ext cx="249798" cy="324496"/>
            </a:xfrm>
            <a:custGeom>
              <a:rect b="b" l="l" r="r" t="t"/>
              <a:pathLst>
                <a:path extrusionOk="0" h="12081" w="9300">
                  <a:moveTo>
                    <a:pt x="1283" y="1"/>
                  </a:moveTo>
                  <a:lnTo>
                    <a:pt x="1283" y="745"/>
                  </a:lnTo>
                  <a:lnTo>
                    <a:pt x="1925" y="745"/>
                  </a:lnTo>
                  <a:cubicBezTo>
                    <a:pt x="1069" y="1712"/>
                    <a:pt x="428" y="2884"/>
                    <a:pt x="214" y="4167"/>
                  </a:cubicBezTo>
                  <a:cubicBezTo>
                    <a:pt x="0" y="5878"/>
                    <a:pt x="317" y="7486"/>
                    <a:pt x="1172" y="8872"/>
                  </a:cubicBezTo>
                  <a:cubicBezTo>
                    <a:pt x="2028" y="10267"/>
                    <a:pt x="3311" y="11225"/>
                    <a:pt x="4808" y="11764"/>
                  </a:cubicBezTo>
                  <a:cubicBezTo>
                    <a:pt x="5450" y="11978"/>
                    <a:pt x="6202" y="12080"/>
                    <a:pt x="6844" y="12080"/>
                  </a:cubicBezTo>
                  <a:cubicBezTo>
                    <a:pt x="7699" y="12080"/>
                    <a:pt x="8555" y="11866"/>
                    <a:pt x="9299" y="11550"/>
                  </a:cubicBezTo>
                  <a:lnTo>
                    <a:pt x="8983" y="10908"/>
                  </a:lnTo>
                  <a:cubicBezTo>
                    <a:pt x="8318" y="11156"/>
                    <a:pt x="7624" y="11276"/>
                    <a:pt x="6933" y="11276"/>
                  </a:cubicBezTo>
                  <a:cubicBezTo>
                    <a:pt x="4957" y="11276"/>
                    <a:pt x="3005" y="10299"/>
                    <a:pt x="1814" y="8556"/>
                  </a:cubicBezTo>
                  <a:cubicBezTo>
                    <a:pt x="428" y="6203"/>
                    <a:pt x="642" y="3311"/>
                    <a:pt x="2455" y="1284"/>
                  </a:cubicBezTo>
                  <a:lnTo>
                    <a:pt x="2455" y="1284"/>
                  </a:lnTo>
                  <a:lnTo>
                    <a:pt x="2353" y="2028"/>
                  </a:lnTo>
                  <a:lnTo>
                    <a:pt x="3208" y="2028"/>
                  </a:lnTo>
                  <a:lnTo>
                    <a:pt x="3311"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6" name="Google Shape;3526;p81"/>
            <p:cNvSpPr/>
            <p:nvPr/>
          </p:nvSpPr>
          <p:spPr>
            <a:xfrm>
              <a:off x="1580718" y="2169989"/>
              <a:ext cx="232581" cy="198334"/>
            </a:xfrm>
            <a:custGeom>
              <a:rect b="b" l="l" r="r" t="t"/>
              <a:pathLst>
                <a:path extrusionOk="0" h="7384" w="8659">
                  <a:moveTo>
                    <a:pt x="2456" y="0"/>
                  </a:moveTo>
                  <a:cubicBezTo>
                    <a:pt x="1070" y="0"/>
                    <a:pt x="1" y="1181"/>
                    <a:pt x="1" y="2464"/>
                  </a:cubicBezTo>
                  <a:cubicBezTo>
                    <a:pt x="1" y="3850"/>
                    <a:pt x="1173" y="5458"/>
                    <a:pt x="4278" y="7383"/>
                  </a:cubicBezTo>
                  <a:cubicBezTo>
                    <a:pt x="7486" y="5458"/>
                    <a:pt x="8658" y="3850"/>
                    <a:pt x="8658" y="2464"/>
                  </a:cubicBezTo>
                  <a:cubicBezTo>
                    <a:pt x="8658" y="1181"/>
                    <a:pt x="7486" y="0"/>
                    <a:pt x="6203" y="0"/>
                  </a:cubicBezTo>
                  <a:cubicBezTo>
                    <a:pt x="5450" y="0"/>
                    <a:pt x="4808" y="325"/>
                    <a:pt x="4278" y="856"/>
                  </a:cubicBezTo>
                  <a:cubicBezTo>
                    <a:pt x="3850" y="325"/>
                    <a:pt x="3209" y="0"/>
                    <a:pt x="24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27" name="Google Shape;3527;p81"/>
          <p:cNvGrpSpPr/>
          <p:nvPr/>
        </p:nvGrpSpPr>
        <p:grpSpPr>
          <a:xfrm>
            <a:off x="2353251" y="2066579"/>
            <a:ext cx="353424" cy="370665"/>
            <a:chOff x="2353251" y="2066579"/>
            <a:chExt cx="353424" cy="370665"/>
          </a:xfrm>
        </p:grpSpPr>
        <p:sp>
          <p:nvSpPr>
            <p:cNvPr id="3528" name="Google Shape;3528;p81"/>
            <p:cNvSpPr/>
            <p:nvPr/>
          </p:nvSpPr>
          <p:spPr>
            <a:xfrm>
              <a:off x="2453893" y="2086804"/>
              <a:ext cx="88933" cy="68950"/>
            </a:xfrm>
            <a:custGeom>
              <a:rect b="b" l="l" r="r" t="t"/>
              <a:pathLst>
                <a:path extrusionOk="0" h="2567" w="3311">
                  <a:moveTo>
                    <a:pt x="1497" y="0"/>
                  </a:moveTo>
                  <a:cubicBezTo>
                    <a:pt x="642" y="642"/>
                    <a:pt x="103" y="1498"/>
                    <a:pt x="0" y="2567"/>
                  </a:cubicBezTo>
                  <a:lnTo>
                    <a:pt x="2780" y="2567"/>
                  </a:lnTo>
                  <a:cubicBezTo>
                    <a:pt x="3097" y="2567"/>
                    <a:pt x="3311" y="2242"/>
                    <a:pt x="3311" y="2028"/>
                  </a:cubicBezTo>
                  <a:cubicBezTo>
                    <a:pt x="3311" y="1711"/>
                    <a:pt x="3097" y="1498"/>
                    <a:pt x="2780" y="1498"/>
                  </a:cubicBezTo>
                  <a:cubicBezTo>
                    <a:pt x="2028" y="1498"/>
                    <a:pt x="1497" y="856"/>
                    <a:pt x="1497" y="214"/>
                  </a:cubicBezTo>
                  <a:lnTo>
                    <a:pt x="149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29" name="Google Shape;3529;p81"/>
            <p:cNvSpPr/>
            <p:nvPr/>
          </p:nvSpPr>
          <p:spPr>
            <a:xfrm>
              <a:off x="2453893" y="2066579"/>
              <a:ext cx="198092" cy="178109"/>
            </a:xfrm>
            <a:custGeom>
              <a:rect b="b" l="l" r="r" t="t"/>
              <a:pathLst>
                <a:path extrusionOk="0" h="6631" w="7375">
                  <a:moveTo>
                    <a:pt x="3739" y="1"/>
                  </a:moveTo>
                  <a:cubicBezTo>
                    <a:pt x="3208" y="1"/>
                    <a:pt x="2669" y="112"/>
                    <a:pt x="2241" y="326"/>
                  </a:cubicBezTo>
                  <a:lnTo>
                    <a:pt x="2241" y="967"/>
                  </a:lnTo>
                  <a:cubicBezTo>
                    <a:pt x="2241" y="1181"/>
                    <a:pt x="2455" y="1395"/>
                    <a:pt x="2780" y="1395"/>
                  </a:cubicBezTo>
                  <a:cubicBezTo>
                    <a:pt x="3525" y="1395"/>
                    <a:pt x="4064" y="2037"/>
                    <a:pt x="4064" y="2781"/>
                  </a:cubicBezTo>
                  <a:cubicBezTo>
                    <a:pt x="4064" y="3534"/>
                    <a:pt x="3525" y="4064"/>
                    <a:pt x="2780" y="4064"/>
                  </a:cubicBezTo>
                  <a:lnTo>
                    <a:pt x="0" y="4064"/>
                  </a:lnTo>
                  <a:cubicBezTo>
                    <a:pt x="103" y="5133"/>
                    <a:pt x="642" y="5989"/>
                    <a:pt x="1497" y="6631"/>
                  </a:cubicBezTo>
                  <a:lnTo>
                    <a:pt x="1497" y="6417"/>
                  </a:lnTo>
                  <a:cubicBezTo>
                    <a:pt x="1497" y="5672"/>
                    <a:pt x="2028" y="5133"/>
                    <a:pt x="2780" y="5133"/>
                  </a:cubicBezTo>
                  <a:lnTo>
                    <a:pt x="3739" y="5133"/>
                  </a:lnTo>
                  <a:cubicBezTo>
                    <a:pt x="3952" y="5133"/>
                    <a:pt x="4166" y="4920"/>
                    <a:pt x="4166" y="4603"/>
                  </a:cubicBezTo>
                  <a:cubicBezTo>
                    <a:pt x="4166" y="3850"/>
                    <a:pt x="4808" y="3320"/>
                    <a:pt x="5561" y="3320"/>
                  </a:cubicBezTo>
                  <a:lnTo>
                    <a:pt x="7374" y="3320"/>
                  </a:lnTo>
                  <a:cubicBezTo>
                    <a:pt x="7160" y="1395"/>
                    <a:pt x="5561" y="1"/>
                    <a:pt x="37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0" name="Google Shape;3530;p81"/>
            <p:cNvSpPr/>
            <p:nvPr/>
          </p:nvSpPr>
          <p:spPr>
            <a:xfrm>
              <a:off x="2514085" y="2175737"/>
              <a:ext cx="137899" cy="89175"/>
            </a:xfrm>
            <a:custGeom>
              <a:rect b="b" l="l" r="r" t="t"/>
              <a:pathLst>
                <a:path extrusionOk="0" h="3320" w="5134">
                  <a:moveTo>
                    <a:pt x="3320" y="0"/>
                  </a:moveTo>
                  <a:cubicBezTo>
                    <a:pt x="2995" y="0"/>
                    <a:pt x="2781" y="214"/>
                    <a:pt x="2781" y="539"/>
                  </a:cubicBezTo>
                  <a:cubicBezTo>
                    <a:pt x="2781" y="1283"/>
                    <a:pt x="2139" y="1822"/>
                    <a:pt x="1498" y="1822"/>
                  </a:cubicBezTo>
                  <a:lnTo>
                    <a:pt x="539" y="1822"/>
                  </a:lnTo>
                  <a:cubicBezTo>
                    <a:pt x="214" y="1822"/>
                    <a:pt x="0" y="2036"/>
                    <a:pt x="0" y="2353"/>
                  </a:cubicBezTo>
                  <a:lnTo>
                    <a:pt x="0" y="2994"/>
                  </a:lnTo>
                  <a:cubicBezTo>
                    <a:pt x="428" y="3208"/>
                    <a:pt x="967" y="3319"/>
                    <a:pt x="1498" y="3319"/>
                  </a:cubicBezTo>
                  <a:cubicBezTo>
                    <a:pt x="3320" y="3319"/>
                    <a:pt x="4919" y="1822"/>
                    <a:pt x="513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1" name="Google Shape;3531;p81"/>
            <p:cNvSpPr/>
            <p:nvPr/>
          </p:nvSpPr>
          <p:spPr>
            <a:xfrm>
              <a:off x="2353251" y="2267005"/>
              <a:ext cx="353424" cy="170239"/>
            </a:xfrm>
            <a:custGeom>
              <a:rect b="b" l="l" r="r" t="t"/>
              <a:pathLst>
                <a:path extrusionOk="0" h="6338" w="13158">
                  <a:moveTo>
                    <a:pt x="11832" y="1"/>
                  </a:moveTo>
                  <a:cubicBezTo>
                    <a:pt x="11605" y="1"/>
                    <a:pt x="11391" y="80"/>
                    <a:pt x="11233" y="238"/>
                  </a:cubicBezTo>
                  <a:lnTo>
                    <a:pt x="9197" y="2274"/>
                  </a:lnTo>
                  <a:lnTo>
                    <a:pt x="8983" y="2274"/>
                  </a:lnTo>
                  <a:lnTo>
                    <a:pt x="8983" y="3557"/>
                  </a:lnTo>
                  <a:lnTo>
                    <a:pt x="4277" y="3557"/>
                  </a:lnTo>
                  <a:lnTo>
                    <a:pt x="4277" y="2804"/>
                  </a:lnTo>
                  <a:lnTo>
                    <a:pt x="8238" y="2804"/>
                  </a:lnTo>
                  <a:lnTo>
                    <a:pt x="8238" y="2163"/>
                  </a:lnTo>
                  <a:cubicBezTo>
                    <a:pt x="8127" y="1735"/>
                    <a:pt x="7811" y="1307"/>
                    <a:pt x="7272" y="1307"/>
                  </a:cubicBezTo>
                  <a:lnTo>
                    <a:pt x="5347" y="1307"/>
                  </a:lnTo>
                  <a:cubicBezTo>
                    <a:pt x="4975" y="880"/>
                    <a:pt x="4440" y="666"/>
                    <a:pt x="3891" y="666"/>
                  </a:cubicBezTo>
                  <a:cubicBezTo>
                    <a:pt x="3343" y="666"/>
                    <a:pt x="2780" y="880"/>
                    <a:pt x="2353" y="1307"/>
                  </a:cubicBezTo>
                  <a:lnTo>
                    <a:pt x="0" y="3660"/>
                  </a:lnTo>
                  <a:lnTo>
                    <a:pt x="2566" y="6338"/>
                  </a:lnTo>
                  <a:lnTo>
                    <a:pt x="3850" y="5054"/>
                  </a:lnTo>
                  <a:lnTo>
                    <a:pt x="9094" y="5054"/>
                  </a:lnTo>
                  <a:cubicBezTo>
                    <a:pt x="9094" y="5054"/>
                    <a:pt x="11977" y="2060"/>
                    <a:pt x="13157" y="880"/>
                  </a:cubicBezTo>
                  <a:cubicBezTo>
                    <a:pt x="13157" y="880"/>
                    <a:pt x="12832" y="666"/>
                    <a:pt x="12516" y="238"/>
                  </a:cubicBezTo>
                  <a:cubicBezTo>
                    <a:pt x="12302" y="80"/>
                    <a:pt x="12060" y="1"/>
                    <a:pt x="118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532" name="Google Shape;3532;p81"/>
          <p:cNvSpPr/>
          <p:nvPr/>
        </p:nvSpPr>
        <p:spPr>
          <a:xfrm>
            <a:off x="5581652" y="3973744"/>
            <a:ext cx="367660" cy="367687"/>
          </a:xfrm>
          <a:custGeom>
            <a:rect b="b" l="l" r="r" t="t"/>
            <a:pathLst>
              <a:path extrusionOk="0" h="13689" w="13688">
                <a:moveTo>
                  <a:pt x="5988" y="1823"/>
                </a:moveTo>
                <a:lnTo>
                  <a:pt x="5988" y="6314"/>
                </a:lnTo>
                <a:lnTo>
                  <a:pt x="2036" y="8667"/>
                </a:lnTo>
                <a:cubicBezTo>
                  <a:pt x="1822" y="8025"/>
                  <a:pt x="1711" y="7486"/>
                  <a:pt x="1711" y="6845"/>
                </a:cubicBezTo>
                <a:cubicBezTo>
                  <a:pt x="1711" y="4278"/>
                  <a:pt x="3636" y="2251"/>
                  <a:pt x="5988" y="1823"/>
                </a:cubicBezTo>
                <a:close/>
                <a:moveTo>
                  <a:pt x="7699" y="1823"/>
                </a:moveTo>
                <a:cubicBezTo>
                  <a:pt x="10163" y="2251"/>
                  <a:pt x="11977" y="4278"/>
                  <a:pt x="11977" y="6845"/>
                </a:cubicBezTo>
                <a:cubicBezTo>
                  <a:pt x="11977" y="7486"/>
                  <a:pt x="11874" y="8025"/>
                  <a:pt x="11660" y="8667"/>
                </a:cubicBezTo>
                <a:lnTo>
                  <a:pt x="7699" y="6314"/>
                </a:lnTo>
                <a:lnTo>
                  <a:pt x="7699" y="1823"/>
                </a:lnTo>
                <a:close/>
                <a:moveTo>
                  <a:pt x="5988" y="8342"/>
                </a:moveTo>
                <a:lnTo>
                  <a:pt x="5988" y="11875"/>
                </a:lnTo>
                <a:cubicBezTo>
                  <a:pt x="4816" y="11661"/>
                  <a:pt x="3747" y="11019"/>
                  <a:pt x="2892" y="10053"/>
                </a:cubicBezTo>
                <a:lnTo>
                  <a:pt x="5988" y="8342"/>
                </a:lnTo>
                <a:close/>
                <a:moveTo>
                  <a:pt x="7699" y="8342"/>
                </a:moveTo>
                <a:lnTo>
                  <a:pt x="10805" y="10053"/>
                </a:lnTo>
                <a:cubicBezTo>
                  <a:pt x="10052" y="11019"/>
                  <a:pt x="8983" y="11661"/>
                  <a:pt x="7699" y="11875"/>
                </a:cubicBezTo>
                <a:lnTo>
                  <a:pt x="7699" y="8342"/>
                </a:lnTo>
                <a:close/>
                <a:moveTo>
                  <a:pt x="6844" y="1"/>
                </a:moveTo>
                <a:cubicBezTo>
                  <a:pt x="3105" y="1"/>
                  <a:pt x="0" y="3106"/>
                  <a:pt x="0" y="6845"/>
                </a:cubicBezTo>
                <a:cubicBezTo>
                  <a:pt x="0" y="10592"/>
                  <a:pt x="3105" y="13688"/>
                  <a:pt x="6844" y="13688"/>
                </a:cubicBezTo>
                <a:cubicBezTo>
                  <a:pt x="10591" y="13688"/>
                  <a:pt x="13688" y="10592"/>
                  <a:pt x="13688" y="6845"/>
                </a:cubicBezTo>
                <a:cubicBezTo>
                  <a:pt x="13688" y="3106"/>
                  <a:pt x="10591" y="1"/>
                  <a:pt x="684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533" name="Google Shape;3533;p81"/>
          <p:cNvGrpSpPr/>
          <p:nvPr/>
        </p:nvGrpSpPr>
        <p:grpSpPr>
          <a:xfrm>
            <a:off x="3080041" y="2066579"/>
            <a:ext cx="367660" cy="367685"/>
            <a:chOff x="3080041" y="2066579"/>
            <a:chExt cx="367660" cy="367685"/>
          </a:xfrm>
        </p:grpSpPr>
        <p:sp>
          <p:nvSpPr>
            <p:cNvPr id="3534" name="Google Shape;3534;p81"/>
            <p:cNvSpPr/>
            <p:nvPr/>
          </p:nvSpPr>
          <p:spPr>
            <a:xfrm>
              <a:off x="3229380" y="2319328"/>
              <a:ext cx="114934" cy="68976"/>
            </a:xfrm>
            <a:custGeom>
              <a:rect b="b" l="l" r="r" t="t"/>
              <a:pathLst>
                <a:path extrusionOk="0" h="2568" w="4279">
                  <a:moveTo>
                    <a:pt x="2995" y="1"/>
                  </a:moveTo>
                  <a:cubicBezTo>
                    <a:pt x="2781" y="1"/>
                    <a:pt x="2567" y="215"/>
                    <a:pt x="2567" y="429"/>
                  </a:cubicBezTo>
                  <a:cubicBezTo>
                    <a:pt x="2567" y="1070"/>
                    <a:pt x="2028" y="1712"/>
                    <a:pt x="1284" y="1712"/>
                  </a:cubicBezTo>
                  <a:lnTo>
                    <a:pt x="429" y="1712"/>
                  </a:lnTo>
                  <a:cubicBezTo>
                    <a:pt x="215" y="1712"/>
                    <a:pt x="1" y="1926"/>
                    <a:pt x="1" y="2140"/>
                  </a:cubicBezTo>
                  <a:lnTo>
                    <a:pt x="1" y="2251"/>
                  </a:lnTo>
                  <a:cubicBezTo>
                    <a:pt x="429" y="2465"/>
                    <a:pt x="856" y="2567"/>
                    <a:pt x="1284" y="2567"/>
                  </a:cubicBezTo>
                  <a:cubicBezTo>
                    <a:pt x="2781" y="2567"/>
                    <a:pt x="4064" y="1395"/>
                    <a:pt x="42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5" name="Google Shape;3535;p81"/>
            <p:cNvSpPr/>
            <p:nvPr/>
          </p:nvSpPr>
          <p:spPr>
            <a:xfrm>
              <a:off x="3344285" y="2066579"/>
              <a:ext cx="22992" cy="45984"/>
            </a:xfrm>
            <a:custGeom>
              <a:rect b="b" l="l" r="r" t="t"/>
              <a:pathLst>
                <a:path extrusionOk="0" h="1712" w="856">
                  <a:moveTo>
                    <a:pt x="428" y="1"/>
                  </a:moveTo>
                  <a:cubicBezTo>
                    <a:pt x="214" y="1"/>
                    <a:pt x="0" y="214"/>
                    <a:pt x="0" y="428"/>
                  </a:cubicBezTo>
                  <a:lnTo>
                    <a:pt x="0" y="1284"/>
                  </a:lnTo>
                  <a:cubicBezTo>
                    <a:pt x="0" y="1609"/>
                    <a:pt x="214" y="1712"/>
                    <a:pt x="428" y="1712"/>
                  </a:cubicBezTo>
                  <a:cubicBezTo>
                    <a:pt x="642" y="1712"/>
                    <a:pt x="856" y="1609"/>
                    <a:pt x="856" y="1284"/>
                  </a:cubicBezTo>
                  <a:lnTo>
                    <a:pt x="856" y="428"/>
                  </a:lnTo>
                  <a:cubicBezTo>
                    <a:pt x="856" y="214"/>
                    <a:pt x="642" y="1"/>
                    <a:pt x="42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6" name="Google Shape;3536;p81"/>
            <p:cNvSpPr/>
            <p:nvPr/>
          </p:nvSpPr>
          <p:spPr>
            <a:xfrm>
              <a:off x="3183423" y="2227414"/>
              <a:ext cx="160891" cy="140908"/>
            </a:xfrm>
            <a:custGeom>
              <a:rect b="b" l="l" r="r" t="t"/>
              <a:pathLst>
                <a:path extrusionOk="0" h="5246" w="5990">
                  <a:moveTo>
                    <a:pt x="2995" y="1"/>
                  </a:moveTo>
                  <a:cubicBezTo>
                    <a:pt x="2567" y="1"/>
                    <a:pt x="2140" y="112"/>
                    <a:pt x="1712" y="326"/>
                  </a:cubicBezTo>
                  <a:lnTo>
                    <a:pt x="1712" y="429"/>
                  </a:lnTo>
                  <a:cubicBezTo>
                    <a:pt x="1712" y="643"/>
                    <a:pt x="1926" y="856"/>
                    <a:pt x="2140" y="856"/>
                  </a:cubicBezTo>
                  <a:cubicBezTo>
                    <a:pt x="2884" y="856"/>
                    <a:pt x="3423" y="1498"/>
                    <a:pt x="3423" y="2140"/>
                  </a:cubicBezTo>
                  <a:cubicBezTo>
                    <a:pt x="3423" y="2781"/>
                    <a:pt x="2884" y="3423"/>
                    <a:pt x="2140" y="3423"/>
                  </a:cubicBezTo>
                  <a:lnTo>
                    <a:pt x="1" y="3423"/>
                  </a:lnTo>
                  <a:cubicBezTo>
                    <a:pt x="103" y="4065"/>
                    <a:pt x="429" y="4706"/>
                    <a:pt x="959" y="5245"/>
                  </a:cubicBezTo>
                  <a:cubicBezTo>
                    <a:pt x="1070" y="4706"/>
                    <a:pt x="1601" y="4278"/>
                    <a:pt x="2140" y="4278"/>
                  </a:cubicBezTo>
                  <a:lnTo>
                    <a:pt x="2995" y="4278"/>
                  </a:lnTo>
                  <a:cubicBezTo>
                    <a:pt x="3312" y="4278"/>
                    <a:pt x="3423" y="4065"/>
                    <a:pt x="3423" y="3851"/>
                  </a:cubicBezTo>
                  <a:cubicBezTo>
                    <a:pt x="3423" y="3106"/>
                    <a:pt x="4064" y="2567"/>
                    <a:pt x="4706" y="2567"/>
                  </a:cubicBezTo>
                  <a:lnTo>
                    <a:pt x="5989" y="2567"/>
                  </a:lnTo>
                  <a:cubicBezTo>
                    <a:pt x="5775" y="1070"/>
                    <a:pt x="4492" y="1"/>
                    <a:pt x="29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7" name="Google Shape;3537;p81"/>
            <p:cNvSpPr/>
            <p:nvPr/>
          </p:nvSpPr>
          <p:spPr>
            <a:xfrm>
              <a:off x="3160458" y="2066579"/>
              <a:ext cx="25759" cy="45984"/>
            </a:xfrm>
            <a:custGeom>
              <a:rect b="b" l="l" r="r" t="t"/>
              <a:pathLst>
                <a:path extrusionOk="0" h="1712" w="959">
                  <a:moveTo>
                    <a:pt x="428" y="1"/>
                  </a:moveTo>
                  <a:cubicBezTo>
                    <a:pt x="214" y="1"/>
                    <a:pt x="0" y="214"/>
                    <a:pt x="0" y="428"/>
                  </a:cubicBezTo>
                  <a:lnTo>
                    <a:pt x="0" y="1284"/>
                  </a:lnTo>
                  <a:cubicBezTo>
                    <a:pt x="0" y="1609"/>
                    <a:pt x="214" y="1712"/>
                    <a:pt x="428" y="1712"/>
                  </a:cubicBezTo>
                  <a:cubicBezTo>
                    <a:pt x="745" y="1712"/>
                    <a:pt x="958" y="1609"/>
                    <a:pt x="958" y="1284"/>
                  </a:cubicBezTo>
                  <a:lnTo>
                    <a:pt x="958" y="428"/>
                  </a:lnTo>
                  <a:cubicBezTo>
                    <a:pt x="958" y="214"/>
                    <a:pt x="745" y="1"/>
                    <a:pt x="42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8" name="Google Shape;3538;p81"/>
            <p:cNvSpPr/>
            <p:nvPr/>
          </p:nvSpPr>
          <p:spPr>
            <a:xfrm>
              <a:off x="3080041" y="2181458"/>
              <a:ext cx="367660" cy="252806"/>
            </a:xfrm>
            <a:custGeom>
              <a:rect b="b" l="l" r="r" t="t"/>
              <a:pathLst>
                <a:path extrusionOk="0" h="9412" w="13688">
                  <a:moveTo>
                    <a:pt x="6844" y="856"/>
                  </a:moveTo>
                  <a:cubicBezTo>
                    <a:pt x="8983" y="856"/>
                    <a:pt x="10694" y="2567"/>
                    <a:pt x="10694" y="4706"/>
                  </a:cubicBezTo>
                  <a:cubicBezTo>
                    <a:pt x="10694" y="6845"/>
                    <a:pt x="8983" y="8556"/>
                    <a:pt x="6844" y="8556"/>
                  </a:cubicBezTo>
                  <a:cubicBezTo>
                    <a:pt x="4808" y="8556"/>
                    <a:pt x="3097" y="6845"/>
                    <a:pt x="3097" y="4706"/>
                  </a:cubicBezTo>
                  <a:cubicBezTo>
                    <a:pt x="3097" y="2567"/>
                    <a:pt x="4808" y="856"/>
                    <a:pt x="6844" y="856"/>
                  </a:cubicBezTo>
                  <a:close/>
                  <a:moveTo>
                    <a:pt x="0" y="1"/>
                  </a:moveTo>
                  <a:lnTo>
                    <a:pt x="0" y="9411"/>
                  </a:lnTo>
                  <a:lnTo>
                    <a:pt x="13688" y="9411"/>
                  </a:lnTo>
                  <a:lnTo>
                    <a:pt x="1368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39" name="Google Shape;3539;p81"/>
            <p:cNvSpPr/>
            <p:nvPr/>
          </p:nvSpPr>
          <p:spPr>
            <a:xfrm>
              <a:off x="3080041" y="2089571"/>
              <a:ext cx="367660" cy="68950"/>
            </a:xfrm>
            <a:custGeom>
              <a:rect b="b" l="l" r="r" t="t"/>
              <a:pathLst>
                <a:path extrusionOk="0" h="2567" w="13688">
                  <a:moveTo>
                    <a:pt x="0" y="0"/>
                  </a:moveTo>
                  <a:lnTo>
                    <a:pt x="0" y="2567"/>
                  </a:lnTo>
                  <a:lnTo>
                    <a:pt x="13688" y="2567"/>
                  </a:lnTo>
                  <a:lnTo>
                    <a:pt x="13688" y="0"/>
                  </a:lnTo>
                  <a:lnTo>
                    <a:pt x="11549" y="0"/>
                  </a:lnTo>
                  <a:lnTo>
                    <a:pt x="11549" y="428"/>
                  </a:lnTo>
                  <a:cubicBezTo>
                    <a:pt x="11549" y="1181"/>
                    <a:pt x="11010" y="1711"/>
                    <a:pt x="10266" y="1711"/>
                  </a:cubicBezTo>
                  <a:cubicBezTo>
                    <a:pt x="9624" y="1711"/>
                    <a:pt x="8983" y="1181"/>
                    <a:pt x="8983" y="428"/>
                  </a:cubicBezTo>
                  <a:lnTo>
                    <a:pt x="8983" y="0"/>
                  </a:lnTo>
                  <a:lnTo>
                    <a:pt x="4705" y="0"/>
                  </a:lnTo>
                  <a:lnTo>
                    <a:pt x="4705" y="428"/>
                  </a:lnTo>
                  <a:cubicBezTo>
                    <a:pt x="4705" y="1181"/>
                    <a:pt x="4166" y="1711"/>
                    <a:pt x="3422" y="1711"/>
                  </a:cubicBezTo>
                  <a:cubicBezTo>
                    <a:pt x="2780" y="1711"/>
                    <a:pt x="2241" y="1181"/>
                    <a:pt x="2241" y="428"/>
                  </a:cubicBezTo>
                  <a:lnTo>
                    <a:pt x="224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0" name="Google Shape;3540;p81"/>
            <p:cNvSpPr/>
            <p:nvPr/>
          </p:nvSpPr>
          <p:spPr>
            <a:xfrm>
              <a:off x="3183423" y="2247640"/>
              <a:ext cx="71716" cy="48751"/>
            </a:xfrm>
            <a:custGeom>
              <a:rect b="b" l="l" r="r" t="t"/>
              <a:pathLst>
                <a:path extrusionOk="0" h="1815" w="2670">
                  <a:moveTo>
                    <a:pt x="959" y="1"/>
                  </a:moveTo>
                  <a:cubicBezTo>
                    <a:pt x="429" y="531"/>
                    <a:pt x="103" y="1173"/>
                    <a:pt x="1" y="1814"/>
                  </a:cubicBezTo>
                  <a:lnTo>
                    <a:pt x="2140" y="1814"/>
                  </a:lnTo>
                  <a:cubicBezTo>
                    <a:pt x="2456" y="1814"/>
                    <a:pt x="2670" y="1601"/>
                    <a:pt x="2670" y="1387"/>
                  </a:cubicBezTo>
                  <a:cubicBezTo>
                    <a:pt x="2670" y="1173"/>
                    <a:pt x="2456" y="959"/>
                    <a:pt x="2140" y="959"/>
                  </a:cubicBezTo>
                  <a:cubicBezTo>
                    <a:pt x="1601" y="959"/>
                    <a:pt x="1070" y="531"/>
                    <a:pt x="95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41" name="Google Shape;3541;p81"/>
          <p:cNvGrpSpPr/>
          <p:nvPr/>
        </p:nvGrpSpPr>
        <p:grpSpPr>
          <a:xfrm>
            <a:off x="4004893" y="2078075"/>
            <a:ext cx="249798" cy="350438"/>
            <a:chOff x="4004893" y="2078075"/>
            <a:chExt cx="249798" cy="350438"/>
          </a:xfrm>
        </p:grpSpPr>
        <p:sp>
          <p:nvSpPr>
            <p:cNvPr id="3542" name="Google Shape;3542;p81"/>
            <p:cNvSpPr/>
            <p:nvPr/>
          </p:nvSpPr>
          <p:spPr>
            <a:xfrm>
              <a:off x="4096806" y="2213179"/>
              <a:ext cx="111926" cy="68976"/>
            </a:xfrm>
            <a:custGeom>
              <a:rect b="b" l="l" r="r" t="t"/>
              <a:pathLst>
                <a:path extrusionOk="0" h="2568" w="4167">
                  <a:moveTo>
                    <a:pt x="2883" y="1"/>
                  </a:moveTo>
                  <a:cubicBezTo>
                    <a:pt x="2670" y="1"/>
                    <a:pt x="2456" y="214"/>
                    <a:pt x="2456" y="428"/>
                  </a:cubicBezTo>
                  <a:cubicBezTo>
                    <a:pt x="2456" y="1070"/>
                    <a:pt x="1925" y="1600"/>
                    <a:pt x="1284" y="1600"/>
                  </a:cubicBezTo>
                  <a:lnTo>
                    <a:pt x="428" y="1600"/>
                  </a:lnTo>
                  <a:cubicBezTo>
                    <a:pt x="103" y="1600"/>
                    <a:pt x="0" y="1814"/>
                    <a:pt x="0" y="2139"/>
                  </a:cubicBezTo>
                  <a:lnTo>
                    <a:pt x="0" y="2242"/>
                  </a:lnTo>
                  <a:cubicBezTo>
                    <a:pt x="317" y="2456"/>
                    <a:pt x="745" y="2567"/>
                    <a:pt x="1284" y="2567"/>
                  </a:cubicBezTo>
                  <a:cubicBezTo>
                    <a:pt x="2781" y="2567"/>
                    <a:pt x="4064" y="1386"/>
                    <a:pt x="41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3" name="Google Shape;3543;p81"/>
            <p:cNvSpPr/>
            <p:nvPr/>
          </p:nvSpPr>
          <p:spPr>
            <a:xfrm>
              <a:off x="4050850" y="2144257"/>
              <a:ext cx="68950" cy="48724"/>
            </a:xfrm>
            <a:custGeom>
              <a:rect b="b" l="l" r="r" t="t"/>
              <a:pathLst>
                <a:path extrusionOk="0" h="1814" w="2567">
                  <a:moveTo>
                    <a:pt x="959" y="0"/>
                  </a:moveTo>
                  <a:cubicBezTo>
                    <a:pt x="428" y="428"/>
                    <a:pt x="103" y="1069"/>
                    <a:pt x="0" y="1814"/>
                  </a:cubicBezTo>
                  <a:lnTo>
                    <a:pt x="2139" y="1814"/>
                  </a:lnTo>
                  <a:cubicBezTo>
                    <a:pt x="2353" y="1814"/>
                    <a:pt x="2567" y="1600"/>
                    <a:pt x="2567" y="1283"/>
                  </a:cubicBezTo>
                  <a:cubicBezTo>
                    <a:pt x="2567" y="1069"/>
                    <a:pt x="2353" y="856"/>
                    <a:pt x="2139" y="856"/>
                  </a:cubicBezTo>
                  <a:cubicBezTo>
                    <a:pt x="1600" y="856"/>
                    <a:pt x="1070" y="531"/>
                    <a:pt x="9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4" name="Google Shape;3544;p81"/>
            <p:cNvSpPr/>
            <p:nvPr/>
          </p:nvSpPr>
          <p:spPr>
            <a:xfrm>
              <a:off x="4050850" y="2121265"/>
              <a:ext cx="157883" cy="140666"/>
            </a:xfrm>
            <a:custGeom>
              <a:rect b="b" l="l" r="r" t="t"/>
              <a:pathLst>
                <a:path extrusionOk="0" h="5237" w="5878">
                  <a:moveTo>
                    <a:pt x="2995" y="1"/>
                  </a:moveTo>
                  <a:cubicBezTo>
                    <a:pt x="2456" y="1"/>
                    <a:pt x="2028" y="103"/>
                    <a:pt x="1711" y="317"/>
                  </a:cubicBezTo>
                  <a:lnTo>
                    <a:pt x="1711" y="531"/>
                  </a:lnTo>
                  <a:cubicBezTo>
                    <a:pt x="1711" y="745"/>
                    <a:pt x="1814" y="959"/>
                    <a:pt x="2139" y="959"/>
                  </a:cubicBezTo>
                  <a:cubicBezTo>
                    <a:pt x="2781" y="959"/>
                    <a:pt x="3311" y="1498"/>
                    <a:pt x="3311" y="2139"/>
                  </a:cubicBezTo>
                  <a:cubicBezTo>
                    <a:pt x="3311" y="2884"/>
                    <a:pt x="2781" y="3423"/>
                    <a:pt x="2139" y="3423"/>
                  </a:cubicBezTo>
                  <a:lnTo>
                    <a:pt x="0" y="3423"/>
                  </a:lnTo>
                  <a:cubicBezTo>
                    <a:pt x="103" y="4064"/>
                    <a:pt x="428" y="4706"/>
                    <a:pt x="959" y="5236"/>
                  </a:cubicBezTo>
                  <a:cubicBezTo>
                    <a:pt x="1070" y="4706"/>
                    <a:pt x="1600" y="4278"/>
                    <a:pt x="2139" y="4278"/>
                  </a:cubicBezTo>
                  <a:lnTo>
                    <a:pt x="2995" y="4278"/>
                  </a:lnTo>
                  <a:cubicBezTo>
                    <a:pt x="3209" y="4278"/>
                    <a:pt x="3422" y="4064"/>
                    <a:pt x="3422" y="3850"/>
                  </a:cubicBezTo>
                  <a:cubicBezTo>
                    <a:pt x="3422" y="3209"/>
                    <a:pt x="3953" y="2670"/>
                    <a:pt x="4594" y="2670"/>
                  </a:cubicBezTo>
                  <a:lnTo>
                    <a:pt x="5878" y="2670"/>
                  </a:lnTo>
                  <a:cubicBezTo>
                    <a:pt x="5775" y="1173"/>
                    <a:pt x="4492" y="1"/>
                    <a:pt x="299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5" name="Google Shape;3545;p81"/>
            <p:cNvSpPr/>
            <p:nvPr/>
          </p:nvSpPr>
          <p:spPr>
            <a:xfrm>
              <a:off x="4039354" y="2351049"/>
              <a:ext cx="180875" cy="77464"/>
            </a:xfrm>
            <a:custGeom>
              <a:rect b="b" l="l" r="r" t="t"/>
              <a:pathLst>
                <a:path extrusionOk="0" h="2884" w="6734">
                  <a:moveTo>
                    <a:pt x="959" y="0"/>
                  </a:moveTo>
                  <a:cubicBezTo>
                    <a:pt x="428" y="317"/>
                    <a:pt x="1" y="745"/>
                    <a:pt x="1" y="1172"/>
                  </a:cubicBezTo>
                  <a:cubicBezTo>
                    <a:pt x="1" y="2139"/>
                    <a:pt x="1498" y="2883"/>
                    <a:pt x="3423" y="2883"/>
                  </a:cubicBezTo>
                  <a:cubicBezTo>
                    <a:pt x="5236" y="2883"/>
                    <a:pt x="6733" y="2139"/>
                    <a:pt x="6733" y="1172"/>
                  </a:cubicBezTo>
                  <a:cubicBezTo>
                    <a:pt x="6733" y="745"/>
                    <a:pt x="6417" y="317"/>
                    <a:pt x="5775" y="0"/>
                  </a:cubicBezTo>
                  <a:cubicBezTo>
                    <a:pt x="4595" y="959"/>
                    <a:pt x="3637" y="1498"/>
                    <a:pt x="3525" y="1498"/>
                  </a:cubicBezTo>
                  <a:lnTo>
                    <a:pt x="3423" y="1600"/>
                  </a:lnTo>
                  <a:lnTo>
                    <a:pt x="3209" y="1498"/>
                  </a:lnTo>
                  <a:cubicBezTo>
                    <a:pt x="3209" y="1498"/>
                    <a:pt x="2139" y="959"/>
                    <a:pt x="9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6" name="Google Shape;3546;p81"/>
            <p:cNvSpPr/>
            <p:nvPr/>
          </p:nvSpPr>
          <p:spPr>
            <a:xfrm>
              <a:off x="4004893" y="2078075"/>
              <a:ext cx="249798" cy="292989"/>
            </a:xfrm>
            <a:custGeom>
              <a:rect b="b" l="l" r="r" t="t"/>
              <a:pathLst>
                <a:path extrusionOk="0" h="10908" w="9300">
                  <a:moveTo>
                    <a:pt x="4706" y="856"/>
                  </a:moveTo>
                  <a:cubicBezTo>
                    <a:pt x="6733" y="856"/>
                    <a:pt x="8444" y="2567"/>
                    <a:pt x="8444" y="4603"/>
                  </a:cubicBezTo>
                  <a:cubicBezTo>
                    <a:pt x="8444" y="6630"/>
                    <a:pt x="6733" y="8341"/>
                    <a:pt x="4706" y="8341"/>
                  </a:cubicBezTo>
                  <a:cubicBezTo>
                    <a:pt x="2567" y="8341"/>
                    <a:pt x="959" y="6630"/>
                    <a:pt x="959" y="4603"/>
                  </a:cubicBezTo>
                  <a:cubicBezTo>
                    <a:pt x="959" y="2567"/>
                    <a:pt x="2567" y="856"/>
                    <a:pt x="4706" y="856"/>
                  </a:cubicBezTo>
                  <a:close/>
                  <a:moveTo>
                    <a:pt x="4706" y="0"/>
                  </a:moveTo>
                  <a:cubicBezTo>
                    <a:pt x="2139" y="0"/>
                    <a:pt x="0" y="2036"/>
                    <a:pt x="0" y="4603"/>
                  </a:cubicBezTo>
                  <a:cubicBezTo>
                    <a:pt x="0" y="6203"/>
                    <a:pt x="856" y="7811"/>
                    <a:pt x="2353" y="9308"/>
                  </a:cubicBezTo>
                  <a:cubicBezTo>
                    <a:pt x="3311" y="10163"/>
                    <a:pt x="4278" y="10694"/>
                    <a:pt x="4706" y="10908"/>
                  </a:cubicBezTo>
                  <a:cubicBezTo>
                    <a:pt x="5022" y="10694"/>
                    <a:pt x="5989" y="10163"/>
                    <a:pt x="6947" y="9308"/>
                  </a:cubicBezTo>
                  <a:cubicBezTo>
                    <a:pt x="8555" y="7811"/>
                    <a:pt x="9300" y="6203"/>
                    <a:pt x="9300" y="4603"/>
                  </a:cubicBezTo>
                  <a:cubicBezTo>
                    <a:pt x="9300" y="2036"/>
                    <a:pt x="7272" y="0"/>
                    <a:pt x="470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47" name="Google Shape;3547;p81"/>
          <p:cNvGrpSpPr/>
          <p:nvPr/>
        </p:nvGrpSpPr>
        <p:grpSpPr>
          <a:xfrm>
            <a:off x="4745919" y="2078075"/>
            <a:ext cx="358953" cy="359171"/>
            <a:chOff x="4745919" y="2078075"/>
            <a:chExt cx="358953" cy="359171"/>
          </a:xfrm>
        </p:grpSpPr>
        <p:sp>
          <p:nvSpPr>
            <p:cNvPr id="3548" name="Google Shape;3548;p81"/>
            <p:cNvSpPr/>
            <p:nvPr/>
          </p:nvSpPr>
          <p:spPr>
            <a:xfrm>
              <a:off x="4829103" y="2098300"/>
              <a:ext cx="86194" cy="63202"/>
            </a:xfrm>
            <a:custGeom>
              <a:rect b="b" l="l" r="r" t="t"/>
              <a:pathLst>
                <a:path extrusionOk="0" h="2353" w="3209">
                  <a:moveTo>
                    <a:pt x="1395" y="0"/>
                  </a:moveTo>
                  <a:cubicBezTo>
                    <a:pt x="642" y="531"/>
                    <a:pt x="112" y="1386"/>
                    <a:pt x="1" y="2353"/>
                  </a:cubicBezTo>
                  <a:lnTo>
                    <a:pt x="2678" y="2353"/>
                  </a:lnTo>
                  <a:cubicBezTo>
                    <a:pt x="2995" y="2353"/>
                    <a:pt x="3209" y="2139"/>
                    <a:pt x="3209" y="1925"/>
                  </a:cubicBezTo>
                  <a:cubicBezTo>
                    <a:pt x="3209" y="1600"/>
                    <a:pt x="2995" y="1386"/>
                    <a:pt x="2678" y="1386"/>
                  </a:cubicBezTo>
                  <a:cubicBezTo>
                    <a:pt x="1926" y="1386"/>
                    <a:pt x="1395" y="856"/>
                    <a:pt x="1395" y="103"/>
                  </a:cubicBezTo>
                  <a:lnTo>
                    <a:pt x="139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49" name="Google Shape;3549;p81"/>
            <p:cNvSpPr/>
            <p:nvPr/>
          </p:nvSpPr>
          <p:spPr>
            <a:xfrm>
              <a:off x="4829103" y="2078075"/>
              <a:ext cx="189605" cy="169594"/>
            </a:xfrm>
            <a:custGeom>
              <a:rect b="b" l="l" r="r" t="t"/>
              <a:pathLst>
                <a:path extrusionOk="0" h="6314" w="7059">
                  <a:moveTo>
                    <a:pt x="3534" y="0"/>
                  </a:moveTo>
                  <a:cubicBezTo>
                    <a:pt x="3106" y="0"/>
                    <a:pt x="2567" y="112"/>
                    <a:pt x="2140" y="214"/>
                  </a:cubicBezTo>
                  <a:lnTo>
                    <a:pt x="2140" y="856"/>
                  </a:lnTo>
                  <a:cubicBezTo>
                    <a:pt x="2140" y="1070"/>
                    <a:pt x="2353" y="1395"/>
                    <a:pt x="2678" y="1395"/>
                  </a:cubicBezTo>
                  <a:cubicBezTo>
                    <a:pt x="3423" y="1395"/>
                    <a:pt x="3962" y="1925"/>
                    <a:pt x="3962" y="2678"/>
                  </a:cubicBezTo>
                  <a:cubicBezTo>
                    <a:pt x="3962" y="3320"/>
                    <a:pt x="3423" y="3850"/>
                    <a:pt x="2678" y="3850"/>
                  </a:cubicBezTo>
                  <a:lnTo>
                    <a:pt x="1" y="3850"/>
                  </a:lnTo>
                  <a:cubicBezTo>
                    <a:pt x="112" y="4919"/>
                    <a:pt x="642" y="5775"/>
                    <a:pt x="1395" y="6314"/>
                  </a:cubicBezTo>
                  <a:lnTo>
                    <a:pt x="1395" y="6203"/>
                  </a:lnTo>
                  <a:cubicBezTo>
                    <a:pt x="1395" y="5458"/>
                    <a:pt x="1926" y="4919"/>
                    <a:pt x="2678" y="4919"/>
                  </a:cubicBezTo>
                  <a:lnTo>
                    <a:pt x="3534" y="4919"/>
                  </a:lnTo>
                  <a:cubicBezTo>
                    <a:pt x="3851" y="4919"/>
                    <a:pt x="4064" y="4705"/>
                    <a:pt x="4064" y="4389"/>
                  </a:cubicBezTo>
                  <a:cubicBezTo>
                    <a:pt x="4064" y="3747"/>
                    <a:pt x="4603" y="3106"/>
                    <a:pt x="5348" y="3106"/>
                  </a:cubicBezTo>
                  <a:lnTo>
                    <a:pt x="7059" y="3106"/>
                  </a:lnTo>
                  <a:cubicBezTo>
                    <a:pt x="6845" y="1395"/>
                    <a:pt x="5348" y="0"/>
                    <a:pt x="35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0" name="Google Shape;3550;p81"/>
            <p:cNvSpPr/>
            <p:nvPr/>
          </p:nvSpPr>
          <p:spPr>
            <a:xfrm>
              <a:off x="4886555" y="2181458"/>
              <a:ext cx="132151" cy="86221"/>
            </a:xfrm>
            <a:custGeom>
              <a:rect b="b" l="l" r="r" t="t"/>
              <a:pathLst>
                <a:path extrusionOk="0" h="3210" w="4920">
                  <a:moveTo>
                    <a:pt x="3209" y="1"/>
                  </a:moveTo>
                  <a:cubicBezTo>
                    <a:pt x="2892" y="1"/>
                    <a:pt x="2678" y="326"/>
                    <a:pt x="2678" y="540"/>
                  </a:cubicBezTo>
                  <a:cubicBezTo>
                    <a:pt x="2678" y="1284"/>
                    <a:pt x="2139" y="1823"/>
                    <a:pt x="1395" y="1823"/>
                  </a:cubicBezTo>
                  <a:lnTo>
                    <a:pt x="539" y="1823"/>
                  </a:lnTo>
                  <a:cubicBezTo>
                    <a:pt x="214" y="1823"/>
                    <a:pt x="1" y="2037"/>
                    <a:pt x="1" y="2354"/>
                  </a:cubicBezTo>
                  <a:lnTo>
                    <a:pt x="1" y="2893"/>
                  </a:lnTo>
                  <a:cubicBezTo>
                    <a:pt x="428" y="3106"/>
                    <a:pt x="967" y="3209"/>
                    <a:pt x="1395" y="3209"/>
                  </a:cubicBezTo>
                  <a:cubicBezTo>
                    <a:pt x="3209" y="3209"/>
                    <a:pt x="4706" y="1823"/>
                    <a:pt x="49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1" name="Google Shape;3551;p81"/>
            <p:cNvSpPr/>
            <p:nvPr/>
          </p:nvSpPr>
          <p:spPr>
            <a:xfrm>
              <a:off x="4935493" y="2161474"/>
              <a:ext cx="169379" cy="275772"/>
            </a:xfrm>
            <a:custGeom>
              <a:rect b="b" l="l" r="r" t="t"/>
              <a:pathLst>
                <a:path extrusionOk="0" h="10267" w="6306">
                  <a:moveTo>
                    <a:pt x="5450" y="1"/>
                  </a:moveTo>
                  <a:cubicBezTo>
                    <a:pt x="5022" y="1"/>
                    <a:pt x="4595" y="317"/>
                    <a:pt x="4595" y="856"/>
                  </a:cubicBezTo>
                  <a:lnTo>
                    <a:pt x="4595" y="3637"/>
                  </a:lnTo>
                  <a:lnTo>
                    <a:pt x="5348" y="4278"/>
                  </a:lnTo>
                  <a:lnTo>
                    <a:pt x="2670" y="7058"/>
                  </a:lnTo>
                  <a:lnTo>
                    <a:pt x="2028" y="6520"/>
                  </a:lnTo>
                  <a:lnTo>
                    <a:pt x="4278" y="4278"/>
                  </a:lnTo>
                  <a:lnTo>
                    <a:pt x="3850" y="3953"/>
                  </a:lnTo>
                  <a:cubicBezTo>
                    <a:pt x="3705" y="3857"/>
                    <a:pt x="3539" y="3804"/>
                    <a:pt x="3371" y="3804"/>
                  </a:cubicBezTo>
                  <a:cubicBezTo>
                    <a:pt x="3165" y="3804"/>
                    <a:pt x="2956" y="3885"/>
                    <a:pt x="2781" y="4064"/>
                  </a:cubicBezTo>
                  <a:lnTo>
                    <a:pt x="1600" y="5236"/>
                  </a:lnTo>
                  <a:cubicBezTo>
                    <a:pt x="959" y="5236"/>
                    <a:pt x="317" y="5561"/>
                    <a:pt x="1" y="5989"/>
                  </a:cubicBezTo>
                  <a:lnTo>
                    <a:pt x="1" y="10267"/>
                  </a:lnTo>
                  <a:lnTo>
                    <a:pt x="2995" y="10267"/>
                  </a:lnTo>
                  <a:lnTo>
                    <a:pt x="2995" y="8556"/>
                  </a:lnTo>
                  <a:lnTo>
                    <a:pt x="6306" y="5236"/>
                  </a:lnTo>
                  <a:lnTo>
                    <a:pt x="630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2" name="Google Shape;3552;p81"/>
            <p:cNvSpPr/>
            <p:nvPr/>
          </p:nvSpPr>
          <p:spPr>
            <a:xfrm>
              <a:off x="4745919" y="2161474"/>
              <a:ext cx="169379" cy="275772"/>
            </a:xfrm>
            <a:custGeom>
              <a:rect b="b" l="l" r="r" t="t"/>
              <a:pathLst>
                <a:path extrusionOk="0" h="10267" w="6306">
                  <a:moveTo>
                    <a:pt x="1" y="1"/>
                  </a:moveTo>
                  <a:lnTo>
                    <a:pt x="1" y="5236"/>
                  </a:lnTo>
                  <a:lnTo>
                    <a:pt x="3312" y="8556"/>
                  </a:lnTo>
                  <a:lnTo>
                    <a:pt x="3312" y="10267"/>
                  </a:lnTo>
                  <a:lnTo>
                    <a:pt x="6306" y="10267"/>
                  </a:lnTo>
                  <a:lnTo>
                    <a:pt x="6306" y="5989"/>
                  </a:lnTo>
                  <a:cubicBezTo>
                    <a:pt x="5878" y="5561"/>
                    <a:pt x="5348" y="5236"/>
                    <a:pt x="4706" y="5236"/>
                  </a:cubicBezTo>
                  <a:lnTo>
                    <a:pt x="3423" y="4064"/>
                  </a:lnTo>
                  <a:cubicBezTo>
                    <a:pt x="3305" y="3885"/>
                    <a:pt x="3122" y="3804"/>
                    <a:pt x="2926" y="3804"/>
                  </a:cubicBezTo>
                  <a:cubicBezTo>
                    <a:pt x="2768" y="3804"/>
                    <a:pt x="2602" y="3857"/>
                    <a:pt x="2456" y="3953"/>
                  </a:cubicBezTo>
                  <a:lnTo>
                    <a:pt x="2028" y="4278"/>
                  </a:lnTo>
                  <a:lnTo>
                    <a:pt x="4167" y="6520"/>
                  </a:lnTo>
                  <a:lnTo>
                    <a:pt x="3637" y="7058"/>
                  </a:lnTo>
                  <a:lnTo>
                    <a:pt x="856" y="4278"/>
                  </a:lnTo>
                  <a:lnTo>
                    <a:pt x="1601" y="3637"/>
                  </a:lnTo>
                  <a:lnTo>
                    <a:pt x="1601" y="856"/>
                  </a:lnTo>
                  <a:cubicBezTo>
                    <a:pt x="1601" y="317"/>
                    <a:pt x="1284" y="1"/>
                    <a:pt x="7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53" name="Google Shape;3553;p81"/>
          <p:cNvGrpSpPr/>
          <p:nvPr/>
        </p:nvGrpSpPr>
        <p:grpSpPr>
          <a:xfrm>
            <a:off x="5613346" y="2078075"/>
            <a:ext cx="304481" cy="353420"/>
            <a:chOff x="5613346" y="2078075"/>
            <a:chExt cx="304481" cy="353420"/>
          </a:xfrm>
        </p:grpSpPr>
        <p:sp>
          <p:nvSpPr>
            <p:cNvPr id="3554" name="Google Shape;3554;p81"/>
            <p:cNvSpPr/>
            <p:nvPr/>
          </p:nvSpPr>
          <p:spPr>
            <a:xfrm>
              <a:off x="5797172" y="2310840"/>
              <a:ext cx="120655" cy="120655"/>
            </a:xfrm>
            <a:custGeom>
              <a:rect b="b" l="l" r="r" t="t"/>
              <a:pathLst>
                <a:path extrusionOk="0" h="4492" w="4492">
                  <a:moveTo>
                    <a:pt x="2995" y="959"/>
                  </a:moveTo>
                  <a:lnTo>
                    <a:pt x="3525" y="1497"/>
                  </a:lnTo>
                  <a:lnTo>
                    <a:pt x="2781" y="2242"/>
                  </a:lnTo>
                  <a:lnTo>
                    <a:pt x="3525" y="2995"/>
                  </a:lnTo>
                  <a:lnTo>
                    <a:pt x="2995" y="3525"/>
                  </a:lnTo>
                  <a:lnTo>
                    <a:pt x="2242" y="2781"/>
                  </a:lnTo>
                  <a:lnTo>
                    <a:pt x="1498" y="3525"/>
                  </a:lnTo>
                  <a:lnTo>
                    <a:pt x="856" y="2995"/>
                  </a:lnTo>
                  <a:lnTo>
                    <a:pt x="1711" y="2242"/>
                  </a:lnTo>
                  <a:lnTo>
                    <a:pt x="856" y="1497"/>
                  </a:lnTo>
                  <a:lnTo>
                    <a:pt x="1498" y="959"/>
                  </a:lnTo>
                  <a:lnTo>
                    <a:pt x="2242" y="1711"/>
                  </a:lnTo>
                  <a:lnTo>
                    <a:pt x="2995" y="959"/>
                  </a:lnTo>
                  <a:close/>
                  <a:moveTo>
                    <a:pt x="2242" y="0"/>
                  </a:moveTo>
                  <a:cubicBezTo>
                    <a:pt x="959" y="0"/>
                    <a:pt x="1" y="959"/>
                    <a:pt x="1" y="2242"/>
                  </a:cubicBezTo>
                  <a:cubicBezTo>
                    <a:pt x="1" y="3525"/>
                    <a:pt x="959" y="4492"/>
                    <a:pt x="2242" y="4492"/>
                  </a:cubicBezTo>
                  <a:cubicBezTo>
                    <a:pt x="3525" y="4492"/>
                    <a:pt x="4492" y="3525"/>
                    <a:pt x="4492" y="2242"/>
                  </a:cubicBezTo>
                  <a:cubicBezTo>
                    <a:pt x="4492" y="959"/>
                    <a:pt x="3525" y="0"/>
                    <a:pt x="22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5" name="Google Shape;3555;p81"/>
            <p:cNvSpPr/>
            <p:nvPr/>
          </p:nvSpPr>
          <p:spPr>
            <a:xfrm>
              <a:off x="5696530" y="2132761"/>
              <a:ext cx="83427" cy="45984"/>
            </a:xfrm>
            <a:custGeom>
              <a:rect b="b" l="l" r="r" t="t"/>
              <a:pathLst>
                <a:path extrusionOk="0" h="1712" w="3106">
                  <a:moveTo>
                    <a:pt x="0" y="0"/>
                  </a:moveTo>
                  <a:lnTo>
                    <a:pt x="0" y="1070"/>
                  </a:lnTo>
                  <a:cubicBezTo>
                    <a:pt x="0" y="1386"/>
                    <a:pt x="326" y="1711"/>
                    <a:pt x="753" y="1711"/>
                  </a:cubicBezTo>
                  <a:lnTo>
                    <a:pt x="2353" y="1711"/>
                  </a:lnTo>
                  <a:cubicBezTo>
                    <a:pt x="2781" y="1711"/>
                    <a:pt x="3106" y="1386"/>
                    <a:pt x="3106" y="1070"/>
                  </a:cubicBezTo>
                  <a:lnTo>
                    <a:pt x="310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6" name="Google Shape;3556;p81"/>
            <p:cNvSpPr/>
            <p:nvPr/>
          </p:nvSpPr>
          <p:spPr>
            <a:xfrm>
              <a:off x="5613346" y="2078075"/>
              <a:ext cx="241310" cy="313214"/>
            </a:xfrm>
            <a:custGeom>
              <a:rect b="b" l="l" r="r" t="t"/>
              <a:pathLst>
                <a:path extrusionOk="0" h="11661" w="8984">
                  <a:moveTo>
                    <a:pt x="531" y="0"/>
                  </a:moveTo>
                  <a:lnTo>
                    <a:pt x="1" y="11661"/>
                  </a:lnTo>
                  <a:lnTo>
                    <a:pt x="6092" y="11661"/>
                  </a:lnTo>
                  <a:cubicBezTo>
                    <a:pt x="6092" y="11447"/>
                    <a:pt x="5989" y="11122"/>
                    <a:pt x="5989" y="10908"/>
                  </a:cubicBezTo>
                  <a:cubicBezTo>
                    <a:pt x="5989" y="9308"/>
                    <a:pt x="7375" y="7914"/>
                    <a:pt x="8983" y="7914"/>
                  </a:cubicBezTo>
                  <a:lnTo>
                    <a:pt x="8769" y="0"/>
                  </a:lnTo>
                  <a:lnTo>
                    <a:pt x="6947" y="0"/>
                  </a:lnTo>
                  <a:lnTo>
                    <a:pt x="6947" y="3106"/>
                  </a:lnTo>
                  <a:cubicBezTo>
                    <a:pt x="6947" y="3850"/>
                    <a:pt x="6306" y="4492"/>
                    <a:pt x="5450" y="4492"/>
                  </a:cubicBezTo>
                  <a:lnTo>
                    <a:pt x="3850" y="4492"/>
                  </a:lnTo>
                  <a:cubicBezTo>
                    <a:pt x="2995" y="4492"/>
                    <a:pt x="2353" y="3850"/>
                    <a:pt x="2353" y="3106"/>
                  </a:cubicBezTo>
                  <a:lnTo>
                    <a:pt x="2353"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57" name="Google Shape;3557;p81"/>
          <p:cNvGrpSpPr/>
          <p:nvPr/>
        </p:nvGrpSpPr>
        <p:grpSpPr>
          <a:xfrm>
            <a:off x="6380130" y="2078075"/>
            <a:ext cx="356187" cy="353423"/>
            <a:chOff x="6380130" y="2078075"/>
            <a:chExt cx="356187" cy="353423"/>
          </a:xfrm>
        </p:grpSpPr>
        <p:sp>
          <p:nvSpPr>
            <p:cNvPr id="3558" name="Google Shape;3558;p81"/>
            <p:cNvSpPr/>
            <p:nvPr/>
          </p:nvSpPr>
          <p:spPr>
            <a:xfrm>
              <a:off x="6380130" y="2158493"/>
              <a:ext cx="166613" cy="273005"/>
            </a:xfrm>
            <a:custGeom>
              <a:rect b="b" l="l" r="r" t="t"/>
              <a:pathLst>
                <a:path extrusionOk="0" h="10164" w="6203">
                  <a:moveTo>
                    <a:pt x="0" y="1"/>
                  </a:moveTo>
                  <a:lnTo>
                    <a:pt x="0" y="5245"/>
                  </a:lnTo>
                  <a:lnTo>
                    <a:pt x="3320" y="8453"/>
                  </a:lnTo>
                  <a:lnTo>
                    <a:pt x="3320" y="10164"/>
                  </a:lnTo>
                  <a:lnTo>
                    <a:pt x="6203" y="10164"/>
                  </a:lnTo>
                  <a:lnTo>
                    <a:pt x="6203" y="5989"/>
                  </a:lnTo>
                  <a:cubicBezTo>
                    <a:pt x="5886" y="5458"/>
                    <a:pt x="5347" y="5245"/>
                    <a:pt x="4705" y="5245"/>
                  </a:cubicBezTo>
                  <a:lnTo>
                    <a:pt x="3533" y="3961"/>
                  </a:lnTo>
                  <a:cubicBezTo>
                    <a:pt x="3331" y="3828"/>
                    <a:pt x="3089" y="3735"/>
                    <a:pt x="2859" y="3735"/>
                  </a:cubicBezTo>
                  <a:cubicBezTo>
                    <a:pt x="2719" y="3735"/>
                    <a:pt x="2584" y="3769"/>
                    <a:pt x="2464" y="3850"/>
                  </a:cubicBezTo>
                  <a:lnTo>
                    <a:pt x="2036" y="4278"/>
                  </a:lnTo>
                  <a:lnTo>
                    <a:pt x="4175" y="6417"/>
                  </a:lnTo>
                  <a:lnTo>
                    <a:pt x="3636" y="6956"/>
                  </a:lnTo>
                  <a:lnTo>
                    <a:pt x="967" y="4278"/>
                  </a:lnTo>
                  <a:lnTo>
                    <a:pt x="1711" y="3534"/>
                  </a:lnTo>
                  <a:lnTo>
                    <a:pt x="1711" y="856"/>
                  </a:lnTo>
                  <a:cubicBezTo>
                    <a:pt x="1711" y="428"/>
                    <a:pt x="1283" y="1"/>
                    <a:pt x="85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59" name="Google Shape;3559;p81"/>
            <p:cNvSpPr/>
            <p:nvPr/>
          </p:nvSpPr>
          <p:spPr>
            <a:xfrm>
              <a:off x="6569704" y="2158493"/>
              <a:ext cx="166613" cy="273005"/>
            </a:xfrm>
            <a:custGeom>
              <a:rect b="b" l="l" r="r" t="t"/>
              <a:pathLst>
                <a:path extrusionOk="0" h="10164" w="6203">
                  <a:moveTo>
                    <a:pt x="5347" y="1"/>
                  </a:moveTo>
                  <a:cubicBezTo>
                    <a:pt x="4919" y="1"/>
                    <a:pt x="4491" y="428"/>
                    <a:pt x="4491" y="856"/>
                  </a:cubicBezTo>
                  <a:lnTo>
                    <a:pt x="4491" y="3534"/>
                  </a:lnTo>
                  <a:lnTo>
                    <a:pt x="5244" y="4278"/>
                  </a:lnTo>
                  <a:lnTo>
                    <a:pt x="2566" y="6956"/>
                  </a:lnTo>
                  <a:lnTo>
                    <a:pt x="2036" y="6417"/>
                  </a:lnTo>
                  <a:lnTo>
                    <a:pt x="4175" y="4278"/>
                  </a:lnTo>
                  <a:lnTo>
                    <a:pt x="3747" y="3850"/>
                  </a:lnTo>
                  <a:cubicBezTo>
                    <a:pt x="3624" y="3769"/>
                    <a:pt x="3487" y="3735"/>
                    <a:pt x="3346" y="3735"/>
                  </a:cubicBezTo>
                  <a:cubicBezTo>
                    <a:pt x="3115" y="3735"/>
                    <a:pt x="2875" y="3828"/>
                    <a:pt x="2678" y="3961"/>
                  </a:cubicBezTo>
                  <a:lnTo>
                    <a:pt x="1497" y="5245"/>
                  </a:lnTo>
                  <a:cubicBezTo>
                    <a:pt x="855" y="5245"/>
                    <a:pt x="325" y="5458"/>
                    <a:pt x="0" y="5989"/>
                  </a:cubicBezTo>
                  <a:lnTo>
                    <a:pt x="0" y="10164"/>
                  </a:lnTo>
                  <a:lnTo>
                    <a:pt x="2892" y="10164"/>
                  </a:lnTo>
                  <a:lnTo>
                    <a:pt x="2892" y="8453"/>
                  </a:lnTo>
                  <a:lnTo>
                    <a:pt x="6202" y="5245"/>
                  </a:lnTo>
                  <a:lnTo>
                    <a:pt x="620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0" name="Google Shape;3560;p81"/>
            <p:cNvSpPr/>
            <p:nvPr/>
          </p:nvSpPr>
          <p:spPr>
            <a:xfrm>
              <a:off x="6457781" y="2078075"/>
              <a:ext cx="201101" cy="172361"/>
            </a:xfrm>
            <a:custGeom>
              <a:rect b="b" l="l" r="r" t="t"/>
              <a:pathLst>
                <a:path extrusionOk="0" h="6417" w="7487">
                  <a:moveTo>
                    <a:pt x="2140" y="0"/>
                  </a:moveTo>
                  <a:cubicBezTo>
                    <a:pt x="959" y="0"/>
                    <a:pt x="1" y="967"/>
                    <a:pt x="1" y="2139"/>
                  </a:cubicBezTo>
                  <a:cubicBezTo>
                    <a:pt x="1" y="3320"/>
                    <a:pt x="959" y="4705"/>
                    <a:pt x="3739" y="6416"/>
                  </a:cubicBezTo>
                  <a:cubicBezTo>
                    <a:pt x="6520" y="4705"/>
                    <a:pt x="7486" y="3320"/>
                    <a:pt x="7486" y="2139"/>
                  </a:cubicBezTo>
                  <a:cubicBezTo>
                    <a:pt x="7486" y="967"/>
                    <a:pt x="6520" y="0"/>
                    <a:pt x="5348" y="0"/>
                  </a:cubicBezTo>
                  <a:cubicBezTo>
                    <a:pt x="4706" y="0"/>
                    <a:pt x="4167" y="214"/>
                    <a:pt x="3739" y="642"/>
                  </a:cubicBezTo>
                  <a:cubicBezTo>
                    <a:pt x="3312" y="214"/>
                    <a:pt x="2781" y="0"/>
                    <a:pt x="21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61" name="Google Shape;3561;p81"/>
          <p:cNvGrpSpPr/>
          <p:nvPr/>
        </p:nvGrpSpPr>
        <p:grpSpPr>
          <a:xfrm>
            <a:off x="7118416" y="3970978"/>
            <a:ext cx="473832" cy="356190"/>
            <a:chOff x="7118416" y="3970978"/>
            <a:chExt cx="473832" cy="356190"/>
          </a:xfrm>
        </p:grpSpPr>
        <p:sp>
          <p:nvSpPr>
            <p:cNvPr id="3562" name="Google Shape;3562;p81"/>
            <p:cNvSpPr/>
            <p:nvPr/>
          </p:nvSpPr>
          <p:spPr>
            <a:xfrm>
              <a:off x="7118416" y="3970978"/>
              <a:ext cx="356190" cy="356190"/>
            </a:xfrm>
            <a:custGeom>
              <a:rect b="b" l="l" r="r" t="t"/>
              <a:pathLst>
                <a:path extrusionOk="0" h="13261" w="13261">
                  <a:moveTo>
                    <a:pt x="8341" y="3098"/>
                  </a:moveTo>
                  <a:cubicBezTo>
                    <a:pt x="9941" y="3098"/>
                    <a:pt x="11224" y="4381"/>
                    <a:pt x="11224" y="5989"/>
                  </a:cubicBezTo>
                  <a:cubicBezTo>
                    <a:pt x="11224" y="6845"/>
                    <a:pt x="10908" y="7589"/>
                    <a:pt x="10155" y="8445"/>
                  </a:cubicBezTo>
                  <a:cubicBezTo>
                    <a:pt x="9513" y="9300"/>
                    <a:pt x="8341" y="10156"/>
                    <a:pt x="6844" y="11122"/>
                  </a:cubicBezTo>
                  <a:lnTo>
                    <a:pt x="6630" y="11336"/>
                  </a:lnTo>
                  <a:lnTo>
                    <a:pt x="6305" y="11122"/>
                  </a:lnTo>
                  <a:cubicBezTo>
                    <a:pt x="4808" y="10156"/>
                    <a:pt x="3739" y="9300"/>
                    <a:pt x="3097" y="8445"/>
                  </a:cubicBezTo>
                  <a:cubicBezTo>
                    <a:pt x="2353" y="7589"/>
                    <a:pt x="2028" y="6845"/>
                    <a:pt x="2028" y="5989"/>
                  </a:cubicBezTo>
                  <a:cubicBezTo>
                    <a:pt x="2028" y="4381"/>
                    <a:pt x="3311" y="3098"/>
                    <a:pt x="4808" y="3098"/>
                  </a:cubicBezTo>
                  <a:cubicBezTo>
                    <a:pt x="5450" y="3098"/>
                    <a:pt x="6091" y="3312"/>
                    <a:pt x="6630" y="3739"/>
                  </a:cubicBezTo>
                  <a:cubicBezTo>
                    <a:pt x="7160" y="3312"/>
                    <a:pt x="7699" y="3098"/>
                    <a:pt x="8341" y="3098"/>
                  </a:cubicBezTo>
                  <a:close/>
                  <a:moveTo>
                    <a:pt x="6630" y="1"/>
                  </a:moveTo>
                  <a:cubicBezTo>
                    <a:pt x="2994" y="1"/>
                    <a:pt x="0" y="2995"/>
                    <a:pt x="0" y="6631"/>
                  </a:cubicBezTo>
                  <a:cubicBezTo>
                    <a:pt x="0" y="7803"/>
                    <a:pt x="317" y="8984"/>
                    <a:pt x="958" y="9942"/>
                  </a:cubicBezTo>
                  <a:lnTo>
                    <a:pt x="214" y="13261"/>
                  </a:lnTo>
                  <a:lnTo>
                    <a:pt x="3422" y="12405"/>
                  </a:lnTo>
                  <a:cubicBezTo>
                    <a:pt x="4380" y="12936"/>
                    <a:pt x="5450" y="13261"/>
                    <a:pt x="6630" y="13261"/>
                  </a:cubicBezTo>
                  <a:cubicBezTo>
                    <a:pt x="10266" y="13261"/>
                    <a:pt x="13260" y="10267"/>
                    <a:pt x="13260" y="6631"/>
                  </a:cubicBezTo>
                  <a:cubicBezTo>
                    <a:pt x="13260" y="2995"/>
                    <a:pt x="10266" y="1"/>
                    <a:pt x="66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3" name="Google Shape;3563;p81"/>
            <p:cNvSpPr/>
            <p:nvPr/>
          </p:nvSpPr>
          <p:spPr>
            <a:xfrm>
              <a:off x="7198834" y="4082901"/>
              <a:ext cx="192344" cy="158098"/>
            </a:xfrm>
            <a:custGeom>
              <a:rect b="b" l="l" r="r" t="t"/>
              <a:pathLst>
                <a:path extrusionOk="0" h="5886" w="7161">
                  <a:moveTo>
                    <a:pt x="1814" y="0"/>
                  </a:moveTo>
                  <a:cubicBezTo>
                    <a:pt x="856" y="0"/>
                    <a:pt x="0" y="856"/>
                    <a:pt x="0" y="1822"/>
                  </a:cubicBezTo>
                  <a:cubicBezTo>
                    <a:pt x="0" y="2994"/>
                    <a:pt x="1283" y="4389"/>
                    <a:pt x="3636" y="5886"/>
                  </a:cubicBezTo>
                  <a:cubicBezTo>
                    <a:pt x="5989" y="4389"/>
                    <a:pt x="7161" y="2994"/>
                    <a:pt x="7161" y="1822"/>
                  </a:cubicBezTo>
                  <a:cubicBezTo>
                    <a:pt x="7161" y="856"/>
                    <a:pt x="6416" y="0"/>
                    <a:pt x="5347" y="0"/>
                  </a:cubicBezTo>
                  <a:cubicBezTo>
                    <a:pt x="4808" y="0"/>
                    <a:pt x="4380" y="214"/>
                    <a:pt x="4064" y="642"/>
                  </a:cubicBezTo>
                  <a:lnTo>
                    <a:pt x="3636" y="1070"/>
                  </a:lnTo>
                  <a:lnTo>
                    <a:pt x="3208" y="642"/>
                  </a:lnTo>
                  <a:cubicBezTo>
                    <a:pt x="2883" y="214"/>
                    <a:pt x="2353" y="0"/>
                    <a:pt x="181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4" name="Google Shape;3564;p81"/>
            <p:cNvSpPr/>
            <p:nvPr/>
          </p:nvSpPr>
          <p:spPr>
            <a:xfrm>
              <a:off x="7405625" y="4031197"/>
              <a:ext cx="186623" cy="295970"/>
            </a:xfrm>
            <a:custGeom>
              <a:rect b="b" l="l" r="r" t="t"/>
              <a:pathLst>
                <a:path extrusionOk="0" h="11019" w="6948">
                  <a:moveTo>
                    <a:pt x="2242" y="0"/>
                  </a:moveTo>
                  <a:cubicBezTo>
                    <a:pt x="2456" y="428"/>
                    <a:pt x="2781" y="967"/>
                    <a:pt x="2995" y="1395"/>
                  </a:cubicBezTo>
                  <a:cubicBezTo>
                    <a:pt x="3311" y="2353"/>
                    <a:pt x="3525" y="3320"/>
                    <a:pt x="3525" y="4389"/>
                  </a:cubicBezTo>
                  <a:cubicBezTo>
                    <a:pt x="3525" y="5458"/>
                    <a:pt x="3311" y="6416"/>
                    <a:pt x="2995" y="7383"/>
                  </a:cubicBezTo>
                  <a:cubicBezTo>
                    <a:pt x="2567" y="8239"/>
                    <a:pt x="2028" y="9094"/>
                    <a:pt x="1284" y="9736"/>
                  </a:cubicBezTo>
                  <a:cubicBezTo>
                    <a:pt x="959" y="10163"/>
                    <a:pt x="531" y="10480"/>
                    <a:pt x="1" y="10805"/>
                  </a:cubicBezTo>
                  <a:cubicBezTo>
                    <a:pt x="531" y="10908"/>
                    <a:pt x="959" y="11019"/>
                    <a:pt x="1387" y="11019"/>
                  </a:cubicBezTo>
                  <a:cubicBezTo>
                    <a:pt x="2353" y="11019"/>
                    <a:pt x="3311" y="10694"/>
                    <a:pt x="4064" y="10266"/>
                  </a:cubicBezTo>
                  <a:lnTo>
                    <a:pt x="6733" y="11019"/>
                  </a:lnTo>
                  <a:lnTo>
                    <a:pt x="6203" y="8239"/>
                  </a:lnTo>
                  <a:cubicBezTo>
                    <a:pt x="6631" y="7486"/>
                    <a:pt x="6947" y="6528"/>
                    <a:pt x="6947" y="5458"/>
                  </a:cubicBezTo>
                  <a:cubicBezTo>
                    <a:pt x="6947" y="2678"/>
                    <a:pt x="4809" y="428"/>
                    <a:pt x="22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65" name="Google Shape;3565;p81"/>
          <p:cNvGrpSpPr/>
          <p:nvPr/>
        </p:nvGrpSpPr>
        <p:grpSpPr>
          <a:xfrm>
            <a:off x="7152877" y="2078075"/>
            <a:ext cx="404882" cy="353423"/>
            <a:chOff x="7152877" y="2078075"/>
            <a:chExt cx="404882" cy="353423"/>
          </a:xfrm>
        </p:grpSpPr>
        <p:sp>
          <p:nvSpPr>
            <p:cNvPr id="3566" name="Google Shape;3566;p81"/>
            <p:cNvSpPr/>
            <p:nvPr/>
          </p:nvSpPr>
          <p:spPr>
            <a:xfrm>
              <a:off x="7152877" y="2178718"/>
              <a:ext cx="137899" cy="123422"/>
            </a:xfrm>
            <a:custGeom>
              <a:rect b="b" l="l" r="r" t="t"/>
              <a:pathLst>
                <a:path extrusionOk="0" h="4595" w="5134">
                  <a:moveTo>
                    <a:pt x="1925" y="0"/>
                  </a:moveTo>
                  <a:lnTo>
                    <a:pt x="1925" y="958"/>
                  </a:lnTo>
                  <a:cubicBezTo>
                    <a:pt x="1814" y="947"/>
                    <a:pt x="1704" y="940"/>
                    <a:pt x="1596" y="940"/>
                  </a:cubicBezTo>
                  <a:cubicBezTo>
                    <a:pt x="771" y="940"/>
                    <a:pt x="91" y="1309"/>
                    <a:pt x="0" y="2353"/>
                  </a:cubicBezTo>
                  <a:cubicBezTo>
                    <a:pt x="0" y="3228"/>
                    <a:pt x="714" y="3753"/>
                    <a:pt x="1652" y="3753"/>
                  </a:cubicBezTo>
                  <a:cubicBezTo>
                    <a:pt x="1741" y="3753"/>
                    <a:pt x="1832" y="3748"/>
                    <a:pt x="1925" y="3739"/>
                  </a:cubicBezTo>
                  <a:lnTo>
                    <a:pt x="1925" y="4594"/>
                  </a:lnTo>
                  <a:lnTo>
                    <a:pt x="5133" y="4594"/>
                  </a:lnTo>
                  <a:lnTo>
                    <a:pt x="5133"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7" name="Google Shape;3567;p81"/>
            <p:cNvSpPr/>
            <p:nvPr/>
          </p:nvSpPr>
          <p:spPr>
            <a:xfrm>
              <a:off x="7224565" y="2124032"/>
              <a:ext cx="209803" cy="307466"/>
            </a:xfrm>
            <a:custGeom>
              <a:rect b="b" l="l" r="r" t="t"/>
              <a:pathLst>
                <a:path extrusionOk="0" h="11447" w="7811">
                  <a:moveTo>
                    <a:pt x="7811" y="0"/>
                  </a:moveTo>
                  <a:cubicBezTo>
                    <a:pt x="6844" y="1284"/>
                    <a:pt x="5458" y="2036"/>
                    <a:pt x="3850" y="2036"/>
                  </a:cubicBezTo>
                  <a:lnTo>
                    <a:pt x="3320" y="2036"/>
                  </a:lnTo>
                  <a:lnTo>
                    <a:pt x="3320" y="9094"/>
                  </a:lnTo>
                  <a:lnTo>
                    <a:pt x="1925" y="9094"/>
                  </a:lnTo>
                  <a:lnTo>
                    <a:pt x="1925" y="8555"/>
                  </a:lnTo>
                  <a:cubicBezTo>
                    <a:pt x="1925" y="8239"/>
                    <a:pt x="2036" y="7914"/>
                    <a:pt x="2250" y="7597"/>
                  </a:cubicBezTo>
                  <a:lnTo>
                    <a:pt x="0" y="7597"/>
                  </a:lnTo>
                  <a:lnTo>
                    <a:pt x="0" y="11447"/>
                  </a:lnTo>
                  <a:lnTo>
                    <a:pt x="1925" y="11447"/>
                  </a:lnTo>
                  <a:lnTo>
                    <a:pt x="1925" y="9950"/>
                  </a:lnTo>
                  <a:lnTo>
                    <a:pt x="4278" y="9950"/>
                  </a:lnTo>
                  <a:lnTo>
                    <a:pt x="4278" y="6741"/>
                  </a:lnTo>
                  <a:cubicBezTo>
                    <a:pt x="5672" y="6844"/>
                    <a:pt x="6956" y="7597"/>
                    <a:pt x="7811" y="8666"/>
                  </a:cubicBezTo>
                  <a:lnTo>
                    <a:pt x="781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68" name="Google Shape;3568;p81"/>
            <p:cNvSpPr/>
            <p:nvPr/>
          </p:nvSpPr>
          <p:spPr>
            <a:xfrm>
              <a:off x="7457329" y="2078075"/>
              <a:ext cx="100430" cy="327450"/>
            </a:xfrm>
            <a:custGeom>
              <a:rect b="b" l="l" r="r" t="t"/>
              <a:pathLst>
                <a:path extrusionOk="0" h="12191" w="3739">
                  <a:moveTo>
                    <a:pt x="1" y="0"/>
                  </a:moveTo>
                  <a:lnTo>
                    <a:pt x="1" y="12191"/>
                  </a:lnTo>
                  <a:lnTo>
                    <a:pt x="1814" y="12191"/>
                  </a:lnTo>
                  <a:lnTo>
                    <a:pt x="1814" y="7914"/>
                  </a:lnTo>
                  <a:cubicBezTo>
                    <a:pt x="2884" y="7914"/>
                    <a:pt x="3739" y="7169"/>
                    <a:pt x="3739" y="6100"/>
                  </a:cubicBezTo>
                  <a:cubicBezTo>
                    <a:pt x="3739" y="5031"/>
                    <a:pt x="2884" y="4175"/>
                    <a:pt x="1814" y="4175"/>
                  </a:cubicBezTo>
                  <a:lnTo>
                    <a:pt x="1814"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69" name="Google Shape;3569;p81"/>
          <p:cNvGrpSpPr/>
          <p:nvPr/>
        </p:nvGrpSpPr>
        <p:grpSpPr>
          <a:xfrm>
            <a:off x="7919634" y="2078075"/>
            <a:ext cx="459596" cy="344694"/>
            <a:chOff x="7919634" y="2078075"/>
            <a:chExt cx="459596" cy="344694"/>
          </a:xfrm>
        </p:grpSpPr>
        <p:sp>
          <p:nvSpPr>
            <p:cNvPr id="3570" name="Google Shape;3570;p81"/>
            <p:cNvSpPr/>
            <p:nvPr/>
          </p:nvSpPr>
          <p:spPr>
            <a:xfrm>
              <a:off x="7991564" y="2146997"/>
              <a:ext cx="201101" cy="175369"/>
            </a:xfrm>
            <a:custGeom>
              <a:rect b="b" l="l" r="r" t="t"/>
              <a:pathLst>
                <a:path extrusionOk="0" h="6529" w="7487">
                  <a:moveTo>
                    <a:pt x="3739" y="1"/>
                  </a:moveTo>
                  <a:cubicBezTo>
                    <a:pt x="3209" y="1"/>
                    <a:pt x="2567" y="215"/>
                    <a:pt x="2139" y="429"/>
                  </a:cubicBezTo>
                  <a:lnTo>
                    <a:pt x="2139" y="642"/>
                  </a:lnTo>
                  <a:cubicBezTo>
                    <a:pt x="2139" y="967"/>
                    <a:pt x="2353" y="1181"/>
                    <a:pt x="2670" y="1181"/>
                  </a:cubicBezTo>
                  <a:cubicBezTo>
                    <a:pt x="3525" y="1181"/>
                    <a:pt x="4278" y="1823"/>
                    <a:pt x="4278" y="2781"/>
                  </a:cubicBezTo>
                  <a:cubicBezTo>
                    <a:pt x="4278" y="3637"/>
                    <a:pt x="3525" y="4278"/>
                    <a:pt x="2670" y="4278"/>
                  </a:cubicBezTo>
                  <a:lnTo>
                    <a:pt x="1" y="4278"/>
                  </a:lnTo>
                  <a:cubicBezTo>
                    <a:pt x="103" y="5245"/>
                    <a:pt x="531" y="5989"/>
                    <a:pt x="1173" y="6528"/>
                  </a:cubicBezTo>
                  <a:cubicBezTo>
                    <a:pt x="1386" y="5886"/>
                    <a:pt x="1925" y="5459"/>
                    <a:pt x="2670" y="5459"/>
                  </a:cubicBezTo>
                  <a:lnTo>
                    <a:pt x="3739" y="5459"/>
                  </a:lnTo>
                  <a:cubicBezTo>
                    <a:pt x="4064" y="5459"/>
                    <a:pt x="4278" y="5134"/>
                    <a:pt x="4278" y="4920"/>
                  </a:cubicBezTo>
                  <a:cubicBezTo>
                    <a:pt x="4278" y="3962"/>
                    <a:pt x="5022" y="3320"/>
                    <a:pt x="5878" y="3320"/>
                  </a:cubicBezTo>
                  <a:lnTo>
                    <a:pt x="7486" y="3320"/>
                  </a:lnTo>
                  <a:cubicBezTo>
                    <a:pt x="7272" y="1498"/>
                    <a:pt x="5664" y="1"/>
                    <a:pt x="37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1" name="Google Shape;3571;p81"/>
            <p:cNvSpPr/>
            <p:nvPr/>
          </p:nvSpPr>
          <p:spPr>
            <a:xfrm>
              <a:off x="7991564" y="2175737"/>
              <a:ext cx="86194" cy="60462"/>
            </a:xfrm>
            <a:custGeom>
              <a:rect b="b" l="l" r="r" t="t"/>
              <a:pathLst>
                <a:path extrusionOk="0" h="2251" w="3209">
                  <a:moveTo>
                    <a:pt x="1173" y="0"/>
                  </a:moveTo>
                  <a:cubicBezTo>
                    <a:pt x="531" y="539"/>
                    <a:pt x="103" y="1395"/>
                    <a:pt x="1" y="2250"/>
                  </a:cubicBezTo>
                  <a:lnTo>
                    <a:pt x="2670" y="2250"/>
                  </a:lnTo>
                  <a:cubicBezTo>
                    <a:pt x="2995" y="2250"/>
                    <a:pt x="3209" y="2036"/>
                    <a:pt x="3209" y="1711"/>
                  </a:cubicBezTo>
                  <a:cubicBezTo>
                    <a:pt x="3209" y="1395"/>
                    <a:pt x="2995" y="1069"/>
                    <a:pt x="2670" y="1069"/>
                  </a:cubicBezTo>
                  <a:cubicBezTo>
                    <a:pt x="1925" y="1069"/>
                    <a:pt x="1386" y="642"/>
                    <a:pt x="117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2" name="Google Shape;3572;p81"/>
            <p:cNvSpPr/>
            <p:nvPr/>
          </p:nvSpPr>
          <p:spPr>
            <a:xfrm>
              <a:off x="8049017" y="2261902"/>
              <a:ext cx="143647" cy="89175"/>
            </a:xfrm>
            <a:custGeom>
              <a:rect b="b" l="l" r="r" t="t"/>
              <a:pathLst>
                <a:path extrusionOk="0" h="3320" w="5348">
                  <a:moveTo>
                    <a:pt x="3739" y="0"/>
                  </a:moveTo>
                  <a:cubicBezTo>
                    <a:pt x="3422" y="0"/>
                    <a:pt x="3208" y="325"/>
                    <a:pt x="3208" y="642"/>
                  </a:cubicBezTo>
                  <a:cubicBezTo>
                    <a:pt x="3208" y="1497"/>
                    <a:pt x="2456" y="2139"/>
                    <a:pt x="1600" y="2139"/>
                  </a:cubicBezTo>
                  <a:lnTo>
                    <a:pt x="531" y="2139"/>
                  </a:lnTo>
                  <a:cubicBezTo>
                    <a:pt x="214" y="2139"/>
                    <a:pt x="0" y="2464"/>
                    <a:pt x="0" y="2781"/>
                  </a:cubicBezTo>
                  <a:lnTo>
                    <a:pt x="0" y="2892"/>
                  </a:lnTo>
                  <a:cubicBezTo>
                    <a:pt x="428" y="3208"/>
                    <a:pt x="1070" y="3319"/>
                    <a:pt x="1600" y="3319"/>
                  </a:cubicBezTo>
                  <a:cubicBezTo>
                    <a:pt x="3525" y="3319"/>
                    <a:pt x="5133" y="1925"/>
                    <a:pt x="534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3" name="Google Shape;3573;p81"/>
            <p:cNvSpPr/>
            <p:nvPr/>
          </p:nvSpPr>
          <p:spPr>
            <a:xfrm>
              <a:off x="7919634" y="2078075"/>
              <a:ext cx="344721" cy="344694"/>
            </a:xfrm>
            <a:custGeom>
              <a:rect b="b" l="l" r="r" t="t"/>
              <a:pathLst>
                <a:path extrusionOk="0" h="12833" w="12834">
                  <a:moveTo>
                    <a:pt x="6417" y="1609"/>
                  </a:moveTo>
                  <a:cubicBezTo>
                    <a:pt x="9095" y="1609"/>
                    <a:pt x="11233" y="3747"/>
                    <a:pt x="11233" y="6416"/>
                  </a:cubicBezTo>
                  <a:cubicBezTo>
                    <a:pt x="11233" y="8983"/>
                    <a:pt x="9095" y="11122"/>
                    <a:pt x="6417" y="11122"/>
                  </a:cubicBezTo>
                  <a:cubicBezTo>
                    <a:pt x="3748" y="11122"/>
                    <a:pt x="1609" y="8983"/>
                    <a:pt x="1609" y="6416"/>
                  </a:cubicBezTo>
                  <a:cubicBezTo>
                    <a:pt x="1609" y="3747"/>
                    <a:pt x="3748" y="1609"/>
                    <a:pt x="6417" y="1609"/>
                  </a:cubicBezTo>
                  <a:close/>
                  <a:moveTo>
                    <a:pt x="6417" y="0"/>
                  </a:moveTo>
                  <a:cubicBezTo>
                    <a:pt x="2892" y="0"/>
                    <a:pt x="1" y="2781"/>
                    <a:pt x="1" y="6416"/>
                  </a:cubicBezTo>
                  <a:cubicBezTo>
                    <a:pt x="1" y="7486"/>
                    <a:pt x="326" y="8666"/>
                    <a:pt x="856" y="9625"/>
                  </a:cubicBezTo>
                  <a:lnTo>
                    <a:pt x="215" y="12833"/>
                  </a:lnTo>
                  <a:lnTo>
                    <a:pt x="215" y="12833"/>
                  </a:lnTo>
                  <a:lnTo>
                    <a:pt x="3320" y="11977"/>
                  </a:lnTo>
                  <a:cubicBezTo>
                    <a:pt x="4278" y="12516"/>
                    <a:pt x="5348" y="12833"/>
                    <a:pt x="6417" y="12833"/>
                  </a:cubicBezTo>
                  <a:cubicBezTo>
                    <a:pt x="9950" y="12833"/>
                    <a:pt x="12833" y="9950"/>
                    <a:pt x="12833" y="6416"/>
                  </a:cubicBezTo>
                  <a:cubicBezTo>
                    <a:pt x="12833" y="2781"/>
                    <a:pt x="9950" y="0"/>
                    <a:pt x="641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4" name="Google Shape;3574;p81"/>
            <p:cNvSpPr/>
            <p:nvPr/>
          </p:nvSpPr>
          <p:spPr>
            <a:xfrm>
              <a:off x="8201122" y="2135528"/>
              <a:ext cx="178109" cy="287241"/>
            </a:xfrm>
            <a:custGeom>
              <a:rect b="b" l="l" r="r" t="t"/>
              <a:pathLst>
                <a:path extrusionOk="0" h="10694" w="6631">
                  <a:moveTo>
                    <a:pt x="2037" y="0"/>
                  </a:moveTo>
                  <a:cubicBezTo>
                    <a:pt x="2353" y="428"/>
                    <a:pt x="2567" y="856"/>
                    <a:pt x="2781" y="1394"/>
                  </a:cubicBezTo>
                  <a:cubicBezTo>
                    <a:pt x="3209" y="2250"/>
                    <a:pt x="3320" y="3208"/>
                    <a:pt x="3320" y="4277"/>
                  </a:cubicBezTo>
                  <a:cubicBezTo>
                    <a:pt x="3320" y="5244"/>
                    <a:pt x="3209" y="6202"/>
                    <a:pt x="2781" y="7169"/>
                  </a:cubicBezTo>
                  <a:cubicBezTo>
                    <a:pt x="2464" y="8024"/>
                    <a:pt x="1925" y="8769"/>
                    <a:pt x="1181" y="9522"/>
                  </a:cubicBezTo>
                  <a:cubicBezTo>
                    <a:pt x="856" y="9838"/>
                    <a:pt x="428" y="10163"/>
                    <a:pt x="1" y="10480"/>
                  </a:cubicBezTo>
                  <a:cubicBezTo>
                    <a:pt x="428" y="10591"/>
                    <a:pt x="856" y="10694"/>
                    <a:pt x="1284" y="10694"/>
                  </a:cubicBezTo>
                  <a:cubicBezTo>
                    <a:pt x="2251" y="10694"/>
                    <a:pt x="3106" y="10377"/>
                    <a:pt x="3850" y="9949"/>
                  </a:cubicBezTo>
                  <a:lnTo>
                    <a:pt x="6417" y="10694"/>
                  </a:lnTo>
                  <a:lnTo>
                    <a:pt x="6417" y="10694"/>
                  </a:lnTo>
                  <a:lnTo>
                    <a:pt x="5886" y="8024"/>
                  </a:lnTo>
                  <a:cubicBezTo>
                    <a:pt x="6417" y="7169"/>
                    <a:pt x="6631" y="6313"/>
                    <a:pt x="6631" y="5347"/>
                  </a:cubicBezTo>
                  <a:cubicBezTo>
                    <a:pt x="6631" y="2566"/>
                    <a:pt x="4603" y="428"/>
                    <a:pt x="203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75" name="Google Shape;3575;p81"/>
          <p:cNvGrpSpPr/>
          <p:nvPr/>
        </p:nvGrpSpPr>
        <p:grpSpPr>
          <a:xfrm>
            <a:off x="756267" y="2704226"/>
            <a:ext cx="330459" cy="370664"/>
            <a:chOff x="756267" y="2704226"/>
            <a:chExt cx="330459" cy="370664"/>
          </a:xfrm>
        </p:grpSpPr>
        <p:sp>
          <p:nvSpPr>
            <p:cNvPr id="3576" name="Google Shape;3576;p81"/>
            <p:cNvSpPr/>
            <p:nvPr/>
          </p:nvSpPr>
          <p:spPr>
            <a:xfrm>
              <a:off x="876893" y="2761652"/>
              <a:ext cx="89202" cy="68976"/>
            </a:xfrm>
            <a:custGeom>
              <a:rect b="b" l="l" r="r" t="t"/>
              <a:pathLst>
                <a:path extrusionOk="0" h="2568" w="3321">
                  <a:moveTo>
                    <a:pt x="1609" y="1"/>
                  </a:moveTo>
                  <a:cubicBezTo>
                    <a:pt x="1070" y="1"/>
                    <a:pt x="540" y="112"/>
                    <a:pt x="1" y="326"/>
                  </a:cubicBezTo>
                  <a:lnTo>
                    <a:pt x="1284" y="2567"/>
                  </a:lnTo>
                  <a:cubicBezTo>
                    <a:pt x="1395" y="2465"/>
                    <a:pt x="1498" y="2465"/>
                    <a:pt x="1609" y="2465"/>
                  </a:cubicBezTo>
                  <a:cubicBezTo>
                    <a:pt x="1823" y="2465"/>
                    <a:pt x="1926" y="2465"/>
                    <a:pt x="2037" y="2567"/>
                  </a:cubicBezTo>
                  <a:lnTo>
                    <a:pt x="3320" y="326"/>
                  </a:lnTo>
                  <a:cubicBezTo>
                    <a:pt x="2781" y="112"/>
                    <a:pt x="2251" y="1"/>
                    <a:pt x="16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7" name="Google Shape;3577;p81"/>
            <p:cNvSpPr/>
            <p:nvPr/>
          </p:nvSpPr>
          <p:spPr>
            <a:xfrm>
              <a:off x="905632" y="2850825"/>
              <a:ext cx="31722" cy="34488"/>
            </a:xfrm>
            <a:custGeom>
              <a:rect b="b" l="l" r="r" t="t"/>
              <a:pathLst>
                <a:path extrusionOk="0" h="1284" w="1181">
                  <a:moveTo>
                    <a:pt x="539" y="0"/>
                  </a:moveTo>
                  <a:cubicBezTo>
                    <a:pt x="214" y="0"/>
                    <a:pt x="0" y="317"/>
                    <a:pt x="0" y="642"/>
                  </a:cubicBezTo>
                  <a:cubicBezTo>
                    <a:pt x="0" y="958"/>
                    <a:pt x="214" y="1283"/>
                    <a:pt x="539" y="1283"/>
                  </a:cubicBezTo>
                  <a:cubicBezTo>
                    <a:pt x="967" y="1283"/>
                    <a:pt x="1181" y="958"/>
                    <a:pt x="1181" y="642"/>
                  </a:cubicBezTo>
                  <a:cubicBezTo>
                    <a:pt x="1181" y="317"/>
                    <a:pt x="967" y="0"/>
                    <a:pt x="53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8" name="Google Shape;3578;p81"/>
            <p:cNvSpPr/>
            <p:nvPr/>
          </p:nvSpPr>
          <p:spPr>
            <a:xfrm>
              <a:off x="816701" y="2879538"/>
              <a:ext cx="77464" cy="74698"/>
            </a:xfrm>
            <a:custGeom>
              <a:rect b="b" l="l" r="r" t="t"/>
              <a:pathLst>
                <a:path extrusionOk="0" h="2781" w="2884">
                  <a:moveTo>
                    <a:pt x="1" y="1"/>
                  </a:moveTo>
                  <a:cubicBezTo>
                    <a:pt x="103" y="1070"/>
                    <a:pt x="642" y="2139"/>
                    <a:pt x="1600" y="2781"/>
                  </a:cubicBezTo>
                  <a:lnTo>
                    <a:pt x="2884" y="531"/>
                  </a:lnTo>
                  <a:cubicBezTo>
                    <a:pt x="2670" y="428"/>
                    <a:pt x="2567" y="214"/>
                    <a:pt x="25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9" name="Google Shape;3579;p81"/>
            <p:cNvSpPr/>
            <p:nvPr/>
          </p:nvSpPr>
          <p:spPr>
            <a:xfrm>
              <a:off x="948822" y="2879538"/>
              <a:ext cx="77464" cy="60220"/>
            </a:xfrm>
            <a:custGeom>
              <a:rect b="b" l="l" r="r" t="t"/>
              <a:pathLst>
                <a:path extrusionOk="0" h="2242" w="2884">
                  <a:moveTo>
                    <a:pt x="317" y="1"/>
                  </a:moveTo>
                  <a:cubicBezTo>
                    <a:pt x="317" y="214"/>
                    <a:pt x="214" y="428"/>
                    <a:pt x="1" y="531"/>
                  </a:cubicBezTo>
                  <a:lnTo>
                    <a:pt x="1070" y="2242"/>
                  </a:lnTo>
                  <a:cubicBezTo>
                    <a:pt x="1386" y="2028"/>
                    <a:pt x="1814" y="1814"/>
                    <a:pt x="2242" y="1814"/>
                  </a:cubicBezTo>
                  <a:cubicBezTo>
                    <a:pt x="2567" y="1284"/>
                    <a:pt x="2884" y="642"/>
                    <a:pt x="28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0" name="Google Shape;3580;p81"/>
            <p:cNvSpPr/>
            <p:nvPr/>
          </p:nvSpPr>
          <p:spPr>
            <a:xfrm>
              <a:off x="960318" y="2948487"/>
              <a:ext cx="126403" cy="126403"/>
            </a:xfrm>
            <a:custGeom>
              <a:rect b="b" l="l" r="r" t="t"/>
              <a:pathLst>
                <a:path extrusionOk="0" h="4706" w="4706">
                  <a:moveTo>
                    <a:pt x="3208" y="958"/>
                  </a:moveTo>
                  <a:lnTo>
                    <a:pt x="3739" y="1497"/>
                  </a:lnTo>
                  <a:lnTo>
                    <a:pt x="2883" y="2353"/>
                  </a:lnTo>
                  <a:lnTo>
                    <a:pt x="3739" y="3208"/>
                  </a:lnTo>
                  <a:lnTo>
                    <a:pt x="3208" y="3738"/>
                  </a:lnTo>
                  <a:lnTo>
                    <a:pt x="2353" y="2883"/>
                  </a:lnTo>
                  <a:lnTo>
                    <a:pt x="1497" y="3738"/>
                  </a:lnTo>
                  <a:lnTo>
                    <a:pt x="958" y="3208"/>
                  </a:lnTo>
                  <a:lnTo>
                    <a:pt x="1814" y="2353"/>
                  </a:lnTo>
                  <a:lnTo>
                    <a:pt x="958" y="1497"/>
                  </a:lnTo>
                  <a:lnTo>
                    <a:pt x="1497" y="958"/>
                  </a:lnTo>
                  <a:lnTo>
                    <a:pt x="2353" y="1814"/>
                  </a:lnTo>
                  <a:lnTo>
                    <a:pt x="3208" y="958"/>
                  </a:lnTo>
                  <a:close/>
                  <a:moveTo>
                    <a:pt x="2353" y="0"/>
                  </a:moveTo>
                  <a:cubicBezTo>
                    <a:pt x="1070" y="0"/>
                    <a:pt x="0" y="1069"/>
                    <a:pt x="0" y="2353"/>
                  </a:cubicBezTo>
                  <a:cubicBezTo>
                    <a:pt x="0" y="3636"/>
                    <a:pt x="1070" y="4705"/>
                    <a:pt x="2353" y="4705"/>
                  </a:cubicBezTo>
                  <a:cubicBezTo>
                    <a:pt x="3636" y="4705"/>
                    <a:pt x="4706" y="3636"/>
                    <a:pt x="4706" y="2353"/>
                  </a:cubicBezTo>
                  <a:cubicBezTo>
                    <a:pt x="4706" y="1069"/>
                    <a:pt x="3636" y="0"/>
                    <a:pt x="23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1" name="Google Shape;3581;p81"/>
            <p:cNvSpPr/>
            <p:nvPr/>
          </p:nvSpPr>
          <p:spPr>
            <a:xfrm>
              <a:off x="756267" y="2704226"/>
              <a:ext cx="330459" cy="327450"/>
            </a:xfrm>
            <a:custGeom>
              <a:rect b="b" l="l" r="r" t="t"/>
              <a:pathLst>
                <a:path extrusionOk="0" h="12191" w="12303">
                  <a:moveTo>
                    <a:pt x="6100" y="0"/>
                  </a:moveTo>
                  <a:cubicBezTo>
                    <a:pt x="2781" y="0"/>
                    <a:pt x="1" y="2678"/>
                    <a:pt x="1" y="6100"/>
                  </a:cubicBezTo>
                  <a:cubicBezTo>
                    <a:pt x="1" y="9411"/>
                    <a:pt x="2781" y="12191"/>
                    <a:pt x="6100" y="12191"/>
                  </a:cubicBezTo>
                  <a:cubicBezTo>
                    <a:pt x="6417" y="12191"/>
                    <a:pt x="6631" y="12191"/>
                    <a:pt x="6845" y="12088"/>
                  </a:cubicBezTo>
                  <a:cubicBezTo>
                    <a:pt x="6845" y="11874"/>
                    <a:pt x="6742" y="11660"/>
                    <a:pt x="6742" y="11447"/>
                  </a:cubicBezTo>
                  <a:cubicBezTo>
                    <a:pt x="6742" y="10591"/>
                    <a:pt x="7058" y="9949"/>
                    <a:pt x="7597" y="9308"/>
                  </a:cubicBezTo>
                  <a:lnTo>
                    <a:pt x="6528" y="7486"/>
                  </a:lnTo>
                  <a:lnTo>
                    <a:pt x="5775" y="7486"/>
                  </a:lnTo>
                  <a:lnTo>
                    <a:pt x="4064" y="10377"/>
                  </a:lnTo>
                  <a:lnTo>
                    <a:pt x="3748" y="10163"/>
                  </a:lnTo>
                  <a:cubicBezTo>
                    <a:pt x="3106" y="9838"/>
                    <a:pt x="2464" y="9197"/>
                    <a:pt x="2037" y="8452"/>
                  </a:cubicBezTo>
                  <a:cubicBezTo>
                    <a:pt x="1609" y="7811"/>
                    <a:pt x="1395" y="6955"/>
                    <a:pt x="1395" y="6100"/>
                  </a:cubicBezTo>
                  <a:lnTo>
                    <a:pt x="1395" y="5672"/>
                  </a:lnTo>
                  <a:lnTo>
                    <a:pt x="4817" y="5672"/>
                  </a:lnTo>
                  <a:cubicBezTo>
                    <a:pt x="4817" y="5458"/>
                    <a:pt x="4920" y="5244"/>
                    <a:pt x="5134" y="5030"/>
                  </a:cubicBezTo>
                  <a:lnTo>
                    <a:pt x="3423" y="2139"/>
                  </a:lnTo>
                  <a:lnTo>
                    <a:pt x="3748" y="1925"/>
                  </a:lnTo>
                  <a:cubicBezTo>
                    <a:pt x="4492" y="1497"/>
                    <a:pt x="5347" y="1283"/>
                    <a:pt x="6100" y="1283"/>
                  </a:cubicBezTo>
                  <a:cubicBezTo>
                    <a:pt x="6956" y="1283"/>
                    <a:pt x="7811" y="1497"/>
                    <a:pt x="8555" y="1925"/>
                  </a:cubicBezTo>
                  <a:lnTo>
                    <a:pt x="8881" y="2139"/>
                  </a:lnTo>
                  <a:lnTo>
                    <a:pt x="7170" y="5030"/>
                  </a:lnTo>
                  <a:cubicBezTo>
                    <a:pt x="7383" y="5244"/>
                    <a:pt x="7486" y="5458"/>
                    <a:pt x="7486" y="5672"/>
                  </a:cubicBezTo>
                  <a:lnTo>
                    <a:pt x="10908" y="5672"/>
                  </a:lnTo>
                  <a:lnTo>
                    <a:pt x="10908" y="6100"/>
                  </a:lnTo>
                  <a:cubicBezTo>
                    <a:pt x="10908" y="6844"/>
                    <a:pt x="10694" y="7597"/>
                    <a:pt x="10378" y="8239"/>
                  </a:cubicBezTo>
                  <a:cubicBezTo>
                    <a:pt x="10805" y="8341"/>
                    <a:pt x="11233" y="8452"/>
                    <a:pt x="11661" y="8769"/>
                  </a:cubicBezTo>
                  <a:cubicBezTo>
                    <a:pt x="12089" y="7913"/>
                    <a:pt x="12303" y="7058"/>
                    <a:pt x="12303" y="6100"/>
                  </a:cubicBezTo>
                  <a:cubicBezTo>
                    <a:pt x="12303" y="2678"/>
                    <a:pt x="9522" y="0"/>
                    <a:pt x="610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82" name="Google Shape;3582;p81"/>
          <p:cNvGrpSpPr/>
          <p:nvPr/>
        </p:nvGrpSpPr>
        <p:grpSpPr>
          <a:xfrm>
            <a:off x="739050" y="3347593"/>
            <a:ext cx="367656" cy="359169"/>
            <a:chOff x="739050" y="3347593"/>
            <a:chExt cx="367656" cy="359169"/>
          </a:xfrm>
        </p:grpSpPr>
        <p:sp>
          <p:nvSpPr>
            <p:cNvPr id="3583" name="Google Shape;3583;p81"/>
            <p:cNvSpPr/>
            <p:nvPr/>
          </p:nvSpPr>
          <p:spPr>
            <a:xfrm>
              <a:off x="828197" y="3476976"/>
              <a:ext cx="25759" cy="40236"/>
            </a:xfrm>
            <a:custGeom>
              <a:rect b="b" l="l" r="r" t="t"/>
              <a:pathLst>
                <a:path extrusionOk="0" h="1498" w="959">
                  <a:moveTo>
                    <a:pt x="0" y="0"/>
                  </a:moveTo>
                  <a:lnTo>
                    <a:pt x="0" y="1497"/>
                  </a:lnTo>
                  <a:lnTo>
                    <a:pt x="958" y="1497"/>
                  </a:lnTo>
                  <a:lnTo>
                    <a:pt x="95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4" name="Google Shape;3584;p81"/>
            <p:cNvSpPr/>
            <p:nvPr/>
          </p:nvSpPr>
          <p:spPr>
            <a:xfrm>
              <a:off x="750519" y="3476976"/>
              <a:ext cx="57480" cy="40236"/>
            </a:xfrm>
            <a:custGeom>
              <a:rect b="b" l="l" r="r" t="t"/>
              <a:pathLst>
                <a:path extrusionOk="0" h="1498" w="2140">
                  <a:moveTo>
                    <a:pt x="428" y="0"/>
                  </a:moveTo>
                  <a:lnTo>
                    <a:pt x="1" y="1497"/>
                  </a:lnTo>
                  <a:lnTo>
                    <a:pt x="2139" y="1497"/>
                  </a:lnTo>
                  <a:lnTo>
                    <a:pt x="213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5" name="Google Shape;3585;p81"/>
            <p:cNvSpPr/>
            <p:nvPr/>
          </p:nvSpPr>
          <p:spPr>
            <a:xfrm>
              <a:off x="874153" y="3476976"/>
              <a:ext cx="57454" cy="40236"/>
            </a:xfrm>
            <a:custGeom>
              <a:rect b="b" l="l" r="r" t="t"/>
              <a:pathLst>
                <a:path extrusionOk="0" h="1498" w="2139">
                  <a:moveTo>
                    <a:pt x="0" y="0"/>
                  </a:moveTo>
                  <a:lnTo>
                    <a:pt x="0" y="1497"/>
                  </a:lnTo>
                  <a:lnTo>
                    <a:pt x="2139" y="1497"/>
                  </a:lnTo>
                  <a:lnTo>
                    <a:pt x="213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6" name="Google Shape;3586;p81"/>
            <p:cNvSpPr/>
            <p:nvPr/>
          </p:nvSpPr>
          <p:spPr>
            <a:xfrm>
              <a:off x="951589" y="3347593"/>
              <a:ext cx="155116" cy="169621"/>
            </a:xfrm>
            <a:custGeom>
              <a:rect b="b" l="l" r="r" t="t"/>
              <a:pathLst>
                <a:path extrusionOk="0" h="6315" w="5775">
                  <a:moveTo>
                    <a:pt x="2994" y="1"/>
                  </a:moveTo>
                  <a:cubicBezTo>
                    <a:pt x="2353" y="1"/>
                    <a:pt x="1822" y="540"/>
                    <a:pt x="1822" y="1070"/>
                  </a:cubicBezTo>
                  <a:cubicBezTo>
                    <a:pt x="1822" y="1712"/>
                    <a:pt x="2250" y="2353"/>
                    <a:pt x="3422" y="3106"/>
                  </a:cubicBezTo>
                  <a:lnTo>
                    <a:pt x="3422" y="4603"/>
                  </a:lnTo>
                  <a:cubicBezTo>
                    <a:pt x="3422" y="4920"/>
                    <a:pt x="3208" y="5134"/>
                    <a:pt x="2994" y="5134"/>
                  </a:cubicBezTo>
                  <a:lnTo>
                    <a:pt x="1497" y="5134"/>
                  </a:lnTo>
                  <a:lnTo>
                    <a:pt x="1497" y="3962"/>
                  </a:lnTo>
                  <a:lnTo>
                    <a:pt x="642" y="3962"/>
                  </a:lnTo>
                  <a:lnTo>
                    <a:pt x="642" y="4817"/>
                  </a:lnTo>
                  <a:lnTo>
                    <a:pt x="0" y="4817"/>
                  </a:lnTo>
                  <a:lnTo>
                    <a:pt x="0" y="6314"/>
                  </a:lnTo>
                  <a:lnTo>
                    <a:pt x="1497" y="6314"/>
                  </a:lnTo>
                  <a:lnTo>
                    <a:pt x="1497" y="5886"/>
                  </a:lnTo>
                  <a:lnTo>
                    <a:pt x="2994" y="5886"/>
                  </a:lnTo>
                  <a:cubicBezTo>
                    <a:pt x="3636" y="5886"/>
                    <a:pt x="4278" y="5348"/>
                    <a:pt x="4278" y="4603"/>
                  </a:cubicBezTo>
                  <a:lnTo>
                    <a:pt x="4278" y="3106"/>
                  </a:lnTo>
                  <a:cubicBezTo>
                    <a:pt x="5347" y="2353"/>
                    <a:pt x="5775" y="1712"/>
                    <a:pt x="5775" y="1070"/>
                  </a:cubicBezTo>
                  <a:cubicBezTo>
                    <a:pt x="5775" y="540"/>
                    <a:pt x="5244" y="1"/>
                    <a:pt x="4705" y="1"/>
                  </a:cubicBezTo>
                  <a:cubicBezTo>
                    <a:pt x="4389" y="1"/>
                    <a:pt x="4064" y="112"/>
                    <a:pt x="3850" y="326"/>
                  </a:cubicBezTo>
                  <a:cubicBezTo>
                    <a:pt x="3636" y="112"/>
                    <a:pt x="3320" y="1"/>
                    <a:pt x="29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87" name="Google Shape;3587;p81"/>
            <p:cNvSpPr/>
            <p:nvPr/>
          </p:nvSpPr>
          <p:spPr>
            <a:xfrm>
              <a:off x="739050" y="3537168"/>
              <a:ext cx="192559" cy="169594"/>
            </a:xfrm>
            <a:custGeom>
              <a:rect b="b" l="l" r="r" t="t"/>
              <a:pathLst>
                <a:path extrusionOk="0" h="6314" w="7169">
                  <a:moveTo>
                    <a:pt x="5561" y="1181"/>
                  </a:moveTo>
                  <a:lnTo>
                    <a:pt x="5561" y="1823"/>
                  </a:lnTo>
                  <a:cubicBezTo>
                    <a:pt x="5561" y="2037"/>
                    <a:pt x="5347" y="2250"/>
                    <a:pt x="5133" y="2250"/>
                  </a:cubicBezTo>
                  <a:lnTo>
                    <a:pt x="4064" y="2250"/>
                  </a:lnTo>
                  <a:lnTo>
                    <a:pt x="4277" y="1181"/>
                  </a:lnTo>
                  <a:close/>
                  <a:moveTo>
                    <a:pt x="214" y="0"/>
                  </a:moveTo>
                  <a:lnTo>
                    <a:pt x="0" y="1181"/>
                  </a:lnTo>
                  <a:cubicBezTo>
                    <a:pt x="753" y="1181"/>
                    <a:pt x="1394" y="1925"/>
                    <a:pt x="1181" y="2781"/>
                  </a:cubicBezTo>
                  <a:lnTo>
                    <a:pt x="642" y="4278"/>
                  </a:lnTo>
                  <a:cubicBezTo>
                    <a:pt x="325" y="5245"/>
                    <a:pt x="1069" y="6314"/>
                    <a:pt x="2036" y="6314"/>
                  </a:cubicBezTo>
                  <a:lnTo>
                    <a:pt x="3422" y="6314"/>
                  </a:lnTo>
                  <a:lnTo>
                    <a:pt x="3961" y="3106"/>
                  </a:lnTo>
                  <a:lnTo>
                    <a:pt x="5133" y="3106"/>
                  </a:lnTo>
                  <a:cubicBezTo>
                    <a:pt x="5775" y="3106"/>
                    <a:pt x="6313" y="2567"/>
                    <a:pt x="6313" y="1823"/>
                  </a:cubicBezTo>
                  <a:lnTo>
                    <a:pt x="6313" y="1181"/>
                  </a:lnTo>
                  <a:lnTo>
                    <a:pt x="7169" y="1181"/>
                  </a:lnTo>
                  <a:lnTo>
                    <a:pt x="716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88" name="Google Shape;3588;p81"/>
          <p:cNvGrpSpPr/>
          <p:nvPr/>
        </p:nvGrpSpPr>
        <p:grpSpPr>
          <a:xfrm>
            <a:off x="739050" y="3973744"/>
            <a:ext cx="367655" cy="367687"/>
            <a:chOff x="739050" y="3973744"/>
            <a:chExt cx="367655" cy="367687"/>
          </a:xfrm>
        </p:grpSpPr>
        <p:sp>
          <p:nvSpPr>
            <p:cNvPr id="3589" name="Google Shape;3589;p81"/>
            <p:cNvSpPr/>
            <p:nvPr/>
          </p:nvSpPr>
          <p:spPr>
            <a:xfrm>
              <a:off x="1000527" y="4258214"/>
              <a:ext cx="106178" cy="83212"/>
            </a:xfrm>
            <a:custGeom>
              <a:rect b="b" l="l" r="r" t="t"/>
              <a:pathLst>
                <a:path extrusionOk="0" h="3098" w="3953">
                  <a:moveTo>
                    <a:pt x="642" y="1"/>
                  </a:moveTo>
                  <a:cubicBezTo>
                    <a:pt x="317" y="1"/>
                    <a:pt x="0" y="214"/>
                    <a:pt x="0" y="531"/>
                  </a:cubicBezTo>
                  <a:cubicBezTo>
                    <a:pt x="0" y="856"/>
                    <a:pt x="317" y="1173"/>
                    <a:pt x="642" y="1173"/>
                  </a:cubicBezTo>
                  <a:cubicBezTo>
                    <a:pt x="1386" y="1173"/>
                    <a:pt x="2028" y="1711"/>
                    <a:pt x="2028" y="2456"/>
                  </a:cubicBezTo>
                  <a:lnTo>
                    <a:pt x="2028" y="2567"/>
                  </a:lnTo>
                  <a:cubicBezTo>
                    <a:pt x="2028" y="2781"/>
                    <a:pt x="2139" y="2995"/>
                    <a:pt x="2353" y="3097"/>
                  </a:cubicBezTo>
                  <a:lnTo>
                    <a:pt x="3953" y="3097"/>
                  </a:lnTo>
                  <a:cubicBezTo>
                    <a:pt x="3953" y="1925"/>
                    <a:pt x="3636" y="856"/>
                    <a:pt x="32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0" name="Google Shape;3590;p81"/>
            <p:cNvSpPr/>
            <p:nvPr/>
          </p:nvSpPr>
          <p:spPr>
            <a:xfrm>
              <a:off x="782240" y="3973744"/>
              <a:ext cx="290007" cy="367687"/>
            </a:xfrm>
            <a:custGeom>
              <a:rect b="b" l="l" r="r" t="t"/>
              <a:pathLst>
                <a:path extrusionOk="0" h="13689" w="10797">
                  <a:moveTo>
                    <a:pt x="2028" y="1284"/>
                  </a:moveTo>
                  <a:lnTo>
                    <a:pt x="2995" y="3209"/>
                  </a:lnTo>
                  <a:lnTo>
                    <a:pt x="1070" y="3209"/>
                  </a:lnTo>
                  <a:lnTo>
                    <a:pt x="2028" y="1284"/>
                  </a:lnTo>
                  <a:close/>
                  <a:moveTo>
                    <a:pt x="8444" y="1284"/>
                  </a:moveTo>
                  <a:lnTo>
                    <a:pt x="9411" y="3209"/>
                  </a:lnTo>
                  <a:lnTo>
                    <a:pt x="7486" y="3209"/>
                  </a:lnTo>
                  <a:lnTo>
                    <a:pt x="8444" y="1284"/>
                  </a:lnTo>
                  <a:close/>
                  <a:moveTo>
                    <a:pt x="1814" y="1"/>
                  </a:moveTo>
                  <a:lnTo>
                    <a:pt x="0" y="3534"/>
                  </a:lnTo>
                  <a:lnTo>
                    <a:pt x="0" y="3636"/>
                  </a:lnTo>
                  <a:cubicBezTo>
                    <a:pt x="0" y="4706"/>
                    <a:pt x="958" y="5672"/>
                    <a:pt x="2028" y="5672"/>
                  </a:cubicBezTo>
                  <a:cubicBezTo>
                    <a:pt x="3097" y="5672"/>
                    <a:pt x="4064" y="4706"/>
                    <a:pt x="4064" y="3636"/>
                  </a:cubicBezTo>
                  <a:lnTo>
                    <a:pt x="4064" y="3534"/>
                  </a:lnTo>
                  <a:lnTo>
                    <a:pt x="2669" y="856"/>
                  </a:lnTo>
                  <a:lnTo>
                    <a:pt x="4808" y="856"/>
                  </a:lnTo>
                  <a:lnTo>
                    <a:pt x="4808" y="5347"/>
                  </a:lnTo>
                  <a:cubicBezTo>
                    <a:pt x="4594" y="5459"/>
                    <a:pt x="4380" y="5775"/>
                    <a:pt x="4380" y="5989"/>
                  </a:cubicBezTo>
                  <a:lnTo>
                    <a:pt x="4380" y="6845"/>
                  </a:lnTo>
                  <a:cubicBezTo>
                    <a:pt x="3208" y="7058"/>
                    <a:pt x="2139" y="7486"/>
                    <a:pt x="1284" y="8128"/>
                  </a:cubicBezTo>
                  <a:lnTo>
                    <a:pt x="1284" y="9522"/>
                  </a:lnTo>
                  <a:cubicBezTo>
                    <a:pt x="1284" y="9839"/>
                    <a:pt x="1497" y="10053"/>
                    <a:pt x="1711" y="10053"/>
                  </a:cubicBezTo>
                  <a:lnTo>
                    <a:pt x="2669" y="10053"/>
                  </a:lnTo>
                  <a:cubicBezTo>
                    <a:pt x="3311" y="10053"/>
                    <a:pt x="3953" y="10592"/>
                    <a:pt x="3953" y="11336"/>
                  </a:cubicBezTo>
                  <a:cubicBezTo>
                    <a:pt x="3953" y="11661"/>
                    <a:pt x="4167" y="11875"/>
                    <a:pt x="4492" y="11875"/>
                  </a:cubicBezTo>
                  <a:cubicBezTo>
                    <a:pt x="5133" y="11875"/>
                    <a:pt x="5775" y="12405"/>
                    <a:pt x="5775" y="13158"/>
                  </a:cubicBezTo>
                  <a:cubicBezTo>
                    <a:pt x="5775" y="13372"/>
                    <a:pt x="5775" y="13474"/>
                    <a:pt x="5664" y="13688"/>
                  </a:cubicBezTo>
                  <a:lnTo>
                    <a:pt x="9411" y="13688"/>
                  </a:lnTo>
                  <a:cubicBezTo>
                    <a:pt x="9299" y="13474"/>
                    <a:pt x="9299" y="13261"/>
                    <a:pt x="9299" y="13158"/>
                  </a:cubicBezTo>
                  <a:lnTo>
                    <a:pt x="9299" y="13047"/>
                  </a:lnTo>
                  <a:cubicBezTo>
                    <a:pt x="9299" y="12730"/>
                    <a:pt x="9086" y="12516"/>
                    <a:pt x="8769" y="12516"/>
                  </a:cubicBezTo>
                  <a:cubicBezTo>
                    <a:pt x="8016" y="12516"/>
                    <a:pt x="7375" y="11875"/>
                    <a:pt x="7375" y="11122"/>
                  </a:cubicBezTo>
                  <a:cubicBezTo>
                    <a:pt x="7375" y="10378"/>
                    <a:pt x="8016" y="9736"/>
                    <a:pt x="8769" y="9736"/>
                  </a:cubicBezTo>
                  <a:lnTo>
                    <a:pt x="10797" y="9736"/>
                  </a:lnTo>
                  <a:cubicBezTo>
                    <a:pt x="9727" y="8239"/>
                    <a:pt x="8016" y="7170"/>
                    <a:pt x="5989" y="6845"/>
                  </a:cubicBezTo>
                  <a:lnTo>
                    <a:pt x="5989" y="5989"/>
                  </a:lnTo>
                  <a:cubicBezTo>
                    <a:pt x="5989" y="5775"/>
                    <a:pt x="5878" y="5459"/>
                    <a:pt x="5664" y="5347"/>
                  </a:cubicBezTo>
                  <a:lnTo>
                    <a:pt x="5664" y="856"/>
                  </a:lnTo>
                  <a:lnTo>
                    <a:pt x="7802" y="856"/>
                  </a:lnTo>
                  <a:lnTo>
                    <a:pt x="6416" y="3534"/>
                  </a:lnTo>
                  <a:lnTo>
                    <a:pt x="6416" y="3636"/>
                  </a:lnTo>
                  <a:cubicBezTo>
                    <a:pt x="6416" y="4706"/>
                    <a:pt x="7375" y="5672"/>
                    <a:pt x="8444" y="5672"/>
                  </a:cubicBezTo>
                  <a:cubicBezTo>
                    <a:pt x="9513" y="5672"/>
                    <a:pt x="10480" y="4706"/>
                    <a:pt x="10480" y="3636"/>
                  </a:cubicBezTo>
                  <a:lnTo>
                    <a:pt x="10480" y="3534"/>
                  </a:lnTo>
                  <a:lnTo>
                    <a:pt x="865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1" name="Google Shape;3591;p81"/>
            <p:cNvSpPr/>
            <p:nvPr/>
          </p:nvSpPr>
          <p:spPr>
            <a:xfrm>
              <a:off x="739050" y="4209276"/>
              <a:ext cx="175342" cy="132151"/>
            </a:xfrm>
            <a:custGeom>
              <a:rect b="b" l="l" r="r" t="t"/>
              <a:pathLst>
                <a:path extrusionOk="0" h="4920" w="6528">
                  <a:moveTo>
                    <a:pt x="2036" y="0"/>
                  </a:moveTo>
                  <a:cubicBezTo>
                    <a:pt x="753" y="1284"/>
                    <a:pt x="0" y="2995"/>
                    <a:pt x="0" y="4919"/>
                  </a:cubicBezTo>
                  <a:lnTo>
                    <a:pt x="6202" y="4919"/>
                  </a:lnTo>
                  <a:cubicBezTo>
                    <a:pt x="6416" y="4817"/>
                    <a:pt x="6527" y="4603"/>
                    <a:pt x="6527" y="4389"/>
                  </a:cubicBezTo>
                  <a:cubicBezTo>
                    <a:pt x="6527" y="4064"/>
                    <a:pt x="6313" y="3850"/>
                    <a:pt x="6100" y="3850"/>
                  </a:cubicBezTo>
                  <a:cubicBezTo>
                    <a:pt x="5347" y="3850"/>
                    <a:pt x="4705" y="3320"/>
                    <a:pt x="4705" y="2567"/>
                  </a:cubicBezTo>
                  <a:cubicBezTo>
                    <a:pt x="4705" y="2353"/>
                    <a:pt x="4491" y="2036"/>
                    <a:pt x="4277" y="2036"/>
                  </a:cubicBezTo>
                  <a:lnTo>
                    <a:pt x="3319" y="2036"/>
                  </a:lnTo>
                  <a:cubicBezTo>
                    <a:pt x="2678" y="2036"/>
                    <a:pt x="2036" y="1497"/>
                    <a:pt x="2036" y="753"/>
                  </a:cubicBezTo>
                  <a:lnTo>
                    <a:pt x="203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92" name="Google Shape;3592;p81"/>
          <p:cNvGrpSpPr/>
          <p:nvPr/>
        </p:nvGrpSpPr>
        <p:grpSpPr>
          <a:xfrm>
            <a:off x="1511797" y="2704226"/>
            <a:ext cx="370425" cy="367660"/>
            <a:chOff x="1511797" y="2704226"/>
            <a:chExt cx="370425" cy="367660"/>
          </a:xfrm>
        </p:grpSpPr>
        <p:sp>
          <p:nvSpPr>
            <p:cNvPr id="3593" name="Google Shape;3593;p81"/>
            <p:cNvSpPr/>
            <p:nvPr/>
          </p:nvSpPr>
          <p:spPr>
            <a:xfrm>
              <a:off x="1511797" y="2704226"/>
              <a:ext cx="45984" cy="367660"/>
            </a:xfrm>
            <a:custGeom>
              <a:rect b="b" l="l" r="r" t="t"/>
              <a:pathLst>
                <a:path extrusionOk="0" h="13688" w="1712">
                  <a:moveTo>
                    <a:pt x="856" y="0"/>
                  </a:moveTo>
                  <a:cubicBezTo>
                    <a:pt x="428" y="0"/>
                    <a:pt x="0" y="325"/>
                    <a:pt x="0" y="856"/>
                  </a:cubicBezTo>
                  <a:cubicBezTo>
                    <a:pt x="0" y="1181"/>
                    <a:pt x="214" y="1497"/>
                    <a:pt x="530" y="1609"/>
                  </a:cubicBezTo>
                  <a:cubicBezTo>
                    <a:pt x="214" y="1711"/>
                    <a:pt x="0" y="2036"/>
                    <a:pt x="0" y="2353"/>
                  </a:cubicBezTo>
                  <a:lnTo>
                    <a:pt x="0" y="13688"/>
                  </a:lnTo>
                  <a:lnTo>
                    <a:pt x="1711" y="13688"/>
                  </a:lnTo>
                  <a:lnTo>
                    <a:pt x="1711" y="2353"/>
                  </a:lnTo>
                  <a:cubicBezTo>
                    <a:pt x="1711" y="2036"/>
                    <a:pt x="1497" y="1711"/>
                    <a:pt x="1172" y="1609"/>
                  </a:cubicBezTo>
                  <a:cubicBezTo>
                    <a:pt x="1497" y="1497"/>
                    <a:pt x="1711" y="1181"/>
                    <a:pt x="1711" y="856"/>
                  </a:cubicBezTo>
                  <a:cubicBezTo>
                    <a:pt x="1711" y="325"/>
                    <a:pt x="1386" y="0"/>
                    <a:pt x="8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4" name="Google Shape;3594;p81"/>
            <p:cNvSpPr/>
            <p:nvPr/>
          </p:nvSpPr>
          <p:spPr>
            <a:xfrm>
              <a:off x="1646658" y="2845077"/>
              <a:ext cx="166639" cy="134918"/>
            </a:xfrm>
            <a:custGeom>
              <a:rect b="b" l="l" r="r" t="t"/>
              <a:pathLst>
                <a:path extrusionOk="0" h="5023" w="6204">
                  <a:moveTo>
                    <a:pt x="1609" y="0"/>
                  </a:moveTo>
                  <a:cubicBezTo>
                    <a:pt x="754" y="0"/>
                    <a:pt x="1" y="642"/>
                    <a:pt x="1" y="1600"/>
                  </a:cubicBezTo>
                  <a:cubicBezTo>
                    <a:pt x="1" y="2567"/>
                    <a:pt x="1070" y="3739"/>
                    <a:pt x="3106" y="5022"/>
                  </a:cubicBezTo>
                  <a:cubicBezTo>
                    <a:pt x="5134" y="3739"/>
                    <a:pt x="6203" y="2567"/>
                    <a:pt x="6203" y="1600"/>
                  </a:cubicBezTo>
                  <a:cubicBezTo>
                    <a:pt x="6203" y="642"/>
                    <a:pt x="5459" y="0"/>
                    <a:pt x="4603" y="0"/>
                  </a:cubicBezTo>
                  <a:cubicBezTo>
                    <a:pt x="4176" y="0"/>
                    <a:pt x="3748" y="214"/>
                    <a:pt x="3423" y="531"/>
                  </a:cubicBezTo>
                  <a:lnTo>
                    <a:pt x="3106" y="856"/>
                  </a:lnTo>
                  <a:lnTo>
                    <a:pt x="2781" y="531"/>
                  </a:lnTo>
                  <a:cubicBezTo>
                    <a:pt x="2465" y="214"/>
                    <a:pt x="2037" y="0"/>
                    <a:pt x="160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5" name="Google Shape;3595;p81"/>
            <p:cNvSpPr/>
            <p:nvPr/>
          </p:nvSpPr>
          <p:spPr>
            <a:xfrm>
              <a:off x="1580718" y="2765304"/>
              <a:ext cx="301504" cy="291216"/>
            </a:xfrm>
            <a:custGeom>
              <a:rect b="b" l="l" r="r" t="t"/>
              <a:pathLst>
                <a:path extrusionOk="0" h="10842" w="11225">
                  <a:moveTo>
                    <a:pt x="7058" y="2115"/>
                  </a:moveTo>
                  <a:cubicBezTo>
                    <a:pt x="8342" y="2115"/>
                    <a:pt x="9411" y="3184"/>
                    <a:pt x="9411" y="4570"/>
                  </a:cubicBezTo>
                  <a:cubicBezTo>
                    <a:pt x="9411" y="5212"/>
                    <a:pt x="9197" y="5853"/>
                    <a:pt x="8555" y="6606"/>
                  </a:cubicBezTo>
                  <a:cubicBezTo>
                    <a:pt x="7914" y="7350"/>
                    <a:pt x="7058" y="8103"/>
                    <a:pt x="5775" y="8847"/>
                  </a:cubicBezTo>
                  <a:lnTo>
                    <a:pt x="5561" y="8959"/>
                  </a:lnTo>
                  <a:lnTo>
                    <a:pt x="5347" y="8847"/>
                  </a:lnTo>
                  <a:cubicBezTo>
                    <a:pt x="4064" y="8103"/>
                    <a:pt x="3209" y="7350"/>
                    <a:pt x="2567" y="6606"/>
                  </a:cubicBezTo>
                  <a:cubicBezTo>
                    <a:pt x="1925" y="5853"/>
                    <a:pt x="1711" y="5212"/>
                    <a:pt x="1711" y="4570"/>
                  </a:cubicBezTo>
                  <a:cubicBezTo>
                    <a:pt x="1711" y="3184"/>
                    <a:pt x="2781" y="2115"/>
                    <a:pt x="4064" y="2115"/>
                  </a:cubicBezTo>
                  <a:cubicBezTo>
                    <a:pt x="4594" y="2115"/>
                    <a:pt x="5133" y="2329"/>
                    <a:pt x="5561" y="2645"/>
                  </a:cubicBezTo>
                  <a:cubicBezTo>
                    <a:pt x="5989" y="2329"/>
                    <a:pt x="6519" y="2115"/>
                    <a:pt x="7058" y="2115"/>
                  </a:cubicBezTo>
                  <a:close/>
                  <a:moveTo>
                    <a:pt x="1450" y="0"/>
                  </a:moveTo>
                  <a:cubicBezTo>
                    <a:pt x="966" y="0"/>
                    <a:pt x="483" y="24"/>
                    <a:pt x="1" y="79"/>
                  </a:cubicBezTo>
                  <a:lnTo>
                    <a:pt x="1" y="10345"/>
                  </a:lnTo>
                  <a:cubicBezTo>
                    <a:pt x="514" y="10286"/>
                    <a:pt x="1028" y="10261"/>
                    <a:pt x="1541" y="10261"/>
                  </a:cubicBezTo>
                  <a:cubicBezTo>
                    <a:pt x="4047" y="10261"/>
                    <a:pt x="6556" y="10841"/>
                    <a:pt x="9062" y="10841"/>
                  </a:cubicBezTo>
                  <a:cubicBezTo>
                    <a:pt x="9783" y="10841"/>
                    <a:pt x="10504" y="10793"/>
                    <a:pt x="11225" y="10670"/>
                  </a:cubicBezTo>
                  <a:lnTo>
                    <a:pt x="11225" y="404"/>
                  </a:lnTo>
                  <a:cubicBezTo>
                    <a:pt x="10458" y="557"/>
                    <a:pt x="9690" y="615"/>
                    <a:pt x="8923" y="615"/>
                  </a:cubicBezTo>
                  <a:cubicBezTo>
                    <a:pt x="6432" y="615"/>
                    <a:pt x="3940" y="0"/>
                    <a:pt x="145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596" name="Google Shape;3596;p81"/>
          <p:cNvGrpSpPr/>
          <p:nvPr/>
        </p:nvGrpSpPr>
        <p:grpSpPr>
          <a:xfrm>
            <a:off x="1497320" y="3347593"/>
            <a:ext cx="396396" cy="364920"/>
            <a:chOff x="1497320" y="3347593"/>
            <a:chExt cx="396396" cy="364920"/>
          </a:xfrm>
        </p:grpSpPr>
        <p:sp>
          <p:nvSpPr>
            <p:cNvPr id="3597" name="Google Shape;3597;p81"/>
            <p:cNvSpPr/>
            <p:nvPr/>
          </p:nvSpPr>
          <p:spPr>
            <a:xfrm>
              <a:off x="1583485" y="3408028"/>
              <a:ext cx="227048" cy="203841"/>
            </a:xfrm>
            <a:custGeom>
              <a:rect b="b" l="l" r="r" t="t"/>
              <a:pathLst>
                <a:path extrusionOk="0" h="7589" w="8453">
                  <a:moveTo>
                    <a:pt x="4175" y="1"/>
                  </a:moveTo>
                  <a:cubicBezTo>
                    <a:pt x="3636" y="1"/>
                    <a:pt x="2994" y="103"/>
                    <a:pt x="2567" y="317"/>
                  </a:cubicBezTo>
                  <a:lnTo>
                    <a:pt x="2567" y="1070"/>
                  </a:lnTo>
                  <a:cubicBezTo>
                    <a:pt x="2567" y="1387"/>
                    <a:pt x="2781" y="1712"/>
                    <a:pt x="3106" y="1712"/>
                  </a:cubicBezTo>
                  <a:cubicBezTo>
                    <a:pt x="3961" y="1712"/>
                    <a:pt x="4603" y="2353"/>
                    <a:pt x="4603" y="3209"/>
                  </a:cubicBezTo>
                  <a:cubicBezTo>
                    <a:pt x="4603" y="3953"/>
                    <a:pt x="3961" y="4706"/>
                    <a:pt x="3106" y="4706"/>
                  </a:cubicBezTo>
                  <a:lnTo>
                    <a:pt x="0" y="4706"/>
                  </a:lnTo>
                  <a:cubicBezTo>
                    <a:pt x="111" y="5878"/>
                    <a:pt x="753" y="6947"/>
                    <a:pt x="1608" y="7589"/>
                  </a:cubicBezTo>
                  <a:lnTo>
                    <a:pt x="1608" y="7375"/>
                  </a:lnTo>
                  <a:cubicBezTo>
                    <a:pt x="1608" y="6631"/>
                    <a:pt x="2353" y="5878"/>
                    <a:pt x="3106" y="5878"/>
                  </a:cubicBezTo>
                  <a:lnTo>
                    <a:pt x="4175" y="5878"/>
                  </a:lnTo>
                  <a:cubicBezTo>
                    <a:pt x="4603" y="5878"/>
                    <a:pt x="4817" y="5664"/>
                    <a:pt x="4817" y="5347"/>
                  </a:cubicBezTo>
                  <a:cubicBezTo>
                    <a:pt x="4817" y="4492"/>
                    <a:pt x="5561" y="3850"/>
                    <a:pt x="6314" y="3850"/>
                  </a:cubicBezTo>
                  <a:lnTo>
                    <a:pt x="8452" y="3850"/>
                  </a:lnTo>
                  <a:cubicBezTo>
                    <a:pt x="8239" y="1712"/>
                    <a:pt x="6416" y="1"/>
                    <a:pt x="417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8" name="Google Shape;3598;p81"/>
            <p:cNvSpPr/>
            <p:nvPr/>
          </p:nvSpPr>
          <p:spPr>
            <a:xfrm>
              <a:off x="1583485" y="3431019"/>
              <a:ext cx="100671" cy="80446"/>
            </a:xfrm>
            <a:custGeom>
              <a:rect b="b" l="l" r="r" t="t"/>
              <a:pathLst>
                <a:path extrusionOk="0" h="2995" w="3748">
                  <a:moveTo>
                    <a:pt x="1608" y="0"/>
                  </a:moveTo>
                  <a:cubicBezTo>
                    <a:pt x="753" y="642"/>
                    <a:pt x="111" y="1711"/>
                    <a:pt x="0" y="2994"/>
                  </a:cubicBezTo>
                  <a:lnTo>
                    <a:pt x="3106" y="2994"/>
                  </a:lnTo>
                  <a:cubicBezTo>
                    <a:pt x="3533" y="2994"/>
                    <a:pt x="3747" y="2669"/>
                    <a:pt x="3747" y="2353"/>
                  </a:cubicBezTo>
                  <a:cubicBezTo>
                    <a:pt x="3747" y="1925"/>
                    <a:pt x="3533" y="1711"/>
                    <a:pt x="3106" y="1711"/>
                  </a:cubicBezTo>
                  <a:cubicBezTo>
                    <a:pt x="2353" y="1711"/>
                    <a:pt x="1608" y="1069"/>
                    <a:pt x="1608" y="214"/>
                  </a:cubicBezTo>
                  <a:lnTo>
                    <a:pt x="160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99" name="Google Shape;3599;p81"/>
            <p:cNvSpPr/>
            <p:nvPr/>
          </p:nvSpPr>
          <p:spPr>
            <a:xfrm>
              <a:off x="1652406" y="3534402"/>
              <a:ext cx="158125" cy="100456"/>
            </a:xfrm>
            <a:custGeom>
              <a:rect b="b" l="l" r="r" t="t"/>
              <a:pathLst>
                <a:path extrusionOk="0" h="3740" w="5887">
                  <a:moveTo>
                    <a:pt x="3748" y="1"/>
                  </a:moveTo>
                  <a:cubicBezTo>
                    <a:pt x="3423" y="1"/>
                    <a:pt x="3106" y="215"/>
                    <a:pt x="3106" y="642"/>
                  </a:cubicBezTo>
                  <a:cubicBezTo>
                    <a:pt x="3106" y="1387"/>
                    <a:pt x="2464" y="2140"/>
                    <a:pt x="1609" y="2140"/>
                  </a:cubicBezTo>
                  <a:lnTo>
                    <a:pt x="540" y="2140"/>
                  </a:lnTo>
                  <a:cubicBezTo>
                    <a:pt x="215" y="2140"/>
                    <a:pt x="1" y="2353"/>
                    <a:pt x="1" y="2670"/>
                  </a:cubicBezTo>
                  <a:lnTo>
                    <a:pt x="1" y="3423"/>
                  </a:lnTo>
                  <a:cubicBezTo>
                    <a:pt x="428" y="3637"/>
                    <a:pt x="1070" y="3739"/>
                    <a:pt x="1609" y="3739"/>
                  </a:cubicBezTo>
                  <a:cubicBezTo>
                    <a:pt x="3850" y="3739"/>
                    <a:pt x="5673" y="2140"/>
                    <a:pt x="588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0" name="Google Shape;3600;p81"/>
            <p:cNvSpPr/>
            <p:nvPr/>
          </p:nvSpPr>
          <p:spPr>
            <a:xfrm>
              <a:off x="1497320" y="3347593"/>
              <a:ext cx="178109" cy="364920"/>
            </a:xfrm>
            <a:custGeom>
              <a:rect b="b" l="l" r="r" t="t"/>
              <a:pathLst>
                <a:path extrusionOk="0" h="13586" w="6631">
                  <a:moveTo>
                    <a:pt x="4064" y="1"/>
                  </a:moveTo>
                  <a:cubicBezTo>
                    <a:pt x="3319" y="1"/>
                    <a:pt x="2678" y="642"/>
                    <a:pt x="2678" y="1395"/>
                  </a:cubicBezTo>
                  <a:lnTo>
                    <a:pt x="2678" y="2037"/>
                  </a:lnTo>
                  <a:cubicBezTo>
                    <a:pt x="2678" y="2139"/>
                    <a:pt x="2567" y="2139"/>
                    <a:pt x="2567" y="2251"/>
                  </a:cubicBezTo>
                  <a:cubicBezTo>
                    <a:pt x="2139" y="2678"/>
                    <a:pt x="1822" y="3209"/>
                    <a:pt x="1497" y="3748"/>
                  </a:cubicBezTo>
                  <a:lnTo>
                    <a:pt x="1069" y="3320"/>
                  </a:lnTo>
                  <a:lnTo>
                    <a:pt x="428" y="3962"/>
                  </a:lnTo>
                  <a:cubicBezTo>
                    <a:pt x="214" y="4175"/>
                    <a:pt x="0" y="4492"/>
                    <a:pt x="0" y="4920"/>
                  </a:cubicBezTo>
                  <a:cubicBezTo>
                    <a:pt x="0" y="5245"/>
                    <a:pt x="214" y="5561"/>
                    <a:pt x="428" y="5775"/>
                  </a:cubicBezTo>
                  <a:lnTo>
                    <a:pt x="967" y="6314"/>
                  </a:lnTo>
                  <a:lnTo>
                    <a:pt x="967" y="6417"/>
                  </a:lnTo>
                  <a:cubicBezTo>
                    <a:pt x="967" y="6956"/>
                    <a:pt x="967" y="7486"/>
                    <a:pt x="1181" y="8025"/>
                  </a:cubicBezTo>
                  <a:lnTo>
                    <a:pt x="111" y="8025"/>
                  </a:lnTo>
                  <a:lnTo>
                    <a:pt x="111" y="8881"/>
                  </a:lnTo>
                  <a:cubicBezTo>
                    <a:pt x="111" y="9625"/>
                    <a:pt x="642" y="10267"/>
                    <a:pt x="1395" y="10267"/>
                  </a:cubicBezTo>
                  <a:lnTo>
                    <a:pt x="2250" y="10267"/>
                  </a:lnTo>
                  <a:cubicBezTo>
                    <a:pt x="2353" y="10378"/>
                    <a:pt x="2464" y="10592"/>
                    <a:pt x="2567" y="10694"/>
                  </a:cubicBezTo>
                  <a:cubicBezTo>
                    <a:pt x="2780" y="11019"/>
                    <a:pt x="3106" y="11336"/>
                    <a:pt x="3422" y="11550"/>
                  </a:cubicBezTo>
                  <a:lnTo>
                    <a:pt x="2464" y="12516"/>
                  </a:lnTo>
                  <a:lnTo>
                    <a:pt x="3106" y="13158"/>
                  </a:lnTo>
                  <a:cubicBezTo>
                    <a:pt x="3319" y="13475"/>
                    <a:pt x="3636" y="13586"/>
                    <a:pt x="4064" y="13586"/>
                  </a:cubicBezTo>
                  <a:cubicBezTo>
                    <a:pt x="4389" y="13586"/>
                    <a:pt x="4705" y="13475"/>
                    <a:pt x="5030" y="13158"/>
                  </a:cubicBezTo>
                  <a:lnTo>
                    <a:pt x="5561" y="12619"/>
                  </a:lnTo>
                  <a:cubicBezTo>
                    <a:pt x="5775" y="12730"/>
                    <a:pt x="6100" y="12833"/>
                    <a:pt x="6416" y="12833"/>
                  </a:cubicBezTo>
                  <a:lnTo>
                    <a:pt x="6630" y="11977"/>
                  </a:lnTo>
                  <a:cubicBezTo>
                    <a:pt x="6202" y="11977"/>
                    <a:pt x="5775" y="11875"/>
                    <a:pt x="5347" y="11661"/>
                  </a:cubicBezTo>
                  <a:cubicBezTo>
                    <a:pt x="5133" y="11336"/>
                    <a:pt x="4816" y="11233"/>
                    <a:pt x="4491" y="11233"/>
                  </a:cubicBezTo>
                  <a:cubicBezTo>
                    <a:pt x="3850" y="10805"/>
                    <a:pt x="3208" y="10267"/>
                    <a:pt x="2780" y="9522"/>
                  </a:cubicBezTo>
                  <a:lnTo>
                    <a:pt x="2780" y="9411"/>
                  </a:lnTo>
                  <a:cubicBezTo>
                    <a:pt x="2780" y="8881"/>
                    <a:pt x="2464" y="8453"/>
                    <a:pt x="2139" y="8239"/>
                  </a:cubicBezTo>
                  <a:cubicBezTo>
                    <a:pt x="1925" y="7700"/>
                    <a:pt x="1822" y="7058"/>
                    <a:pt x="1822" y="6417"/>
                  </a:cubicBezTo>
                  <a:lnTo>
                    <a:pt x="1822" y="6314"/>
                  </a:lnTo>
                  <a:lnTo>
                    <a:pt x="2036" y="6203"/>
                  </a:lnTo>
                  <a:cubicBezTo>
                    <a:pt x="2464" y="5673"/>
                    <a:pt x="2464" y="5031"/>
                    <a:pt x="2139" y="4492"/>
                  </a:cubicBezTo>
                  <a:cubicBezTo>
                    <a:pt x="2464" y="3850"/>
                    <a:pt x="2780" y="3209"/>
                    <a:pt x="3319" y="2678"/>
                  </a:cubicBezTo>
                  <a:lnTo>
                    <a:pt x="3533" y="2678"/>
                  </a:lnTo>
                  <a:cubicBezTo>
                    <a:pt x="4278" y="2678"/>
                    <a:pt x="4816" y="2139"/>
                    <a:pt x="4919" y="1498"/>
                  </a:cubicBezTo>
                  <a:cubicBezTo>
                    <a:pt x="5458" y="1181"/>
                    <a:pt x="5989" y="1070"/>
                    <a:pt x="6630" y="967"/>
                  </a:cubicBezTo>
                  <a:lnTo>
                    <a:pt x="6416" y="112"/>
                  </a:lnTo>
                  <a:cubicBezTo>
                    <a:pt x="5886" y="112"/>
                    <a:pt x="5347" y="326"/>
                    <a:pt x="4919" y="540"/>
                  </a:cubicBezTo>
                  <a:lnTo>
                    <a:pt x="491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1" name="Google Shape;3601;p81"/>
            <p:cNvSpPr/>
            <p:nvPr/>
          </p:nvSpPr>
          <p:spPr>
            <a:xfrm>
              <a:off x="1718588" y="3347593"/>
              <a:ext cx="175127" cy="364920"/>
            </a:xfrm>
            <a:custGeom>
              <a:rect b="b" l="l" r="r" t="t"/>
              <a:pathLst>
                <a:path extrusionOk="0" h="13586" w="6520">
                  <a:moveTo>
                    <a:pt x="1711" y="1"/>
                  </a:moveTo>
                  <a:lnTo>
                    <a:pt x="1711" y="540"/>
                  </a:lnTo>
                  <a:cubicBezTo>
                    <a:pt x="1172" y="326"/>
                    <a:pt x="642" y="112"/>
                    <a:pt x="103" y="112"/>
                  </a:cubicBezTo>
                  <a:lnTo>
                    <a:pt x="0" y="967"/>
                  </a:lnTo>
                  <a:cubicBezTo>
                    <a:pt x="642" y="1070"/>
                    <a:pt x="1172" y="1181"/>
                    <a:pt x="1711" y="1498"/>
                  </a:cubicBezTo>
                  <a:cubicBezTo>
                    <a:pt x="1814" y="2139"/>
                    <a:pt x="2353" y="2678"/>
                    <a:pt x="3097" y="2678"/>
                  </a:cubicBezTo>
                  <a:lnTo>
                    <a:pt x="3311" y="2678"/>
                  </a:lnTo>
                  <a:cubicBezTo>
                    <a:pt x="3739" y="3209"/>
                    <a:pt x="4167" y="3850"/>
                    <a:pt x="4381" y="4492"/>
                  </a:cubicBezTo>
                  <a:cubicBezTo>
                    <a:pt x="4064" y="5031"/>
                    <a:pt x="4167" y="5673"/>
                    <a:pt x="4594" y="6203"/>
                  </a:cubicBezTo>
                  <a:lnTo>
                    <a:pt x="4808" y="6314"/>
                  </a:lnTo>
                  <a:lnTo>
                    <a:pt x="4808" y="6528"/>
                  </a:lnTo>
                  <a:cubicBezTo>
                    <a:pt x="4808" y="7170"/>
                    <a:pt x="4706" y="7700"/>
                    <a:pt x="4492" y="8239"/>
                  </a:cubicBezTo>
                  <a:cubicBezTo>
                    <a:pt x="4064" y="8453"/>
                    <a:pt x="3850" y="8881"/>
                    <a:pt x="3850" y="9411"/>
                  </a:cubicBezTo>
                  <a:lnTo>
                    <a:pt x="3850" y="9522"/>
                  </a:lnTo>
                  <a:cubicBezTo>
                    <a:pt x="3422" y="10267"/>
                    <a:pt x="2781" y="10805"/>
                    <a:pt x="2139" y="11233"/>
                  </a:cubicBezTo>
                  <a:cubicBezTo>
                    <a:pt x="1814" y="11233"/>
                    <a:pt x="1498" y="11336"/>
                    <a:pt x="1284" y="11661"/>
                  </a:cubicBezTo>
                  <a:lnTo>
                    <a:pt x="1172" y="11661"/>
                  </a:lnTo>
                  <a:cubicBezTo>
                    <a:pt x="856" y="11875"/>
                    <a:pt x="428" y="11977"/>
                    <a:pt x="0" y="11977"/>
                  </a:cubicBezTo>
                  <a:lnTo>
                    <a:pt x="103" y="12833"/>
                  </a:lnTo>
                  <a:cubicBezTo>
                    <a:pt x="428" y="12833"/>
                    <a:pt x="745" y="12730"/>
                    <a:pt x="1070" y="12619"/>
                  </a:cubicBezTo>
                  <a:lnTo>
                    <a:pt x="1600" y="13158"/>
                  </a:lnTo>
                  <a:cubicBezTo>
                    <a:pt x="1925" y="13475"/>
                    <a:pt x="2242" y="13586"/>
                    <a:pt x="2567" y="13586"/>
                  </a:cubicBezTo>
                  <a:cubicBezTo>
                    <a:pt x="2883" y="13586"/>
                    <a:pt x="3311" y="13475"/>
                    <a:pt x="3525" y="13158"/>
                  </a:cubicBezTo>
                  <a:lnTo>
                    <a:pt x="4167" y="12516"/>
                  </a:lnTo>
                  <a:lnTo>
                    <a:pt x="3097" y="11550"/>
                  </a:lnTo>
                  <a:cubicBezTo>
                    <a:pt x="3422" y="11336"/>
                    <a:pt x="3739" y="11019"/>
                    <a:pt x="4064" y="10694"/>
                  </a:cubicBezTo>
                  <a:cubicBezTo>
                    <a:pt x="4167" y="10592"/>
                    <a:pt x="4278" y="10378"/>
                    <a:pt x="4381" y="10267"/>
                  </a:cubicBezTo>
                  <a:lnTo>
                    <a:pt x="5133" y="10267"/>
                  </a:lnTo>
                  <a:cubicBezTo>
                    <a:pt x="5878" y="10267"/>
                    <a:pt x="6519" y="9625"/>
                    <a:pt x="6519" y="8881"/>
                  </a:cubicBezTo>
                  <a:lnTo>
                    <a:pt x="6519" y="8025"/>
                  </a:lnTo>
                  <a:lnTo>
                    <a:pt x="5450" y="8025"/>
                  </a:lnTo>
                  <a:cubicBezTo>
                    <a:pt x="5561" y="7597"/>
                    <a:pt x="5664" y="7058"/>
                    <a:pt x="5664" y="6631"/>
                  </a:cubicBezTo>
                  <a:lnTo>
                    <a:pt x="5664" y="6314"/>
                  </a:lnTo>
                  <a:lnTo>
                    <a:pt x="6203" y="5775"/>
                  </a:lnTo>
                  <a:cubicBezTo>
                    <a:pt x="6417" y="5561"/>
                    <a:pt x="6519" y="5245"/>
                    <a:pt x="6519" y="4920"/>
                  </a:cubicBezTo>
                  <a:cubicBezTo>
                    <a:pt x="6519" y="4492"/>
                    <a:pt x="6417" y="4175"/>
                    <a:pt x="6203" y="3962"/>
                  </a:cubicBezTo>
                  <a:lnTo>
                    <a:pt x="5561" y="3320"/>
                  </a:lnTo>
                  <a:lnTo>
                    <a:pt x="5022" y="3748"/>
                  </a:lnTo>
                  <a:cubicBezTo>
                    <a:pt x="4808" y="3209"/>
                    <a:pt x="4492" y="2781"/>
                    <a:pt x="4064" y="2251"/>
                  </a:cubicBezTo>
                  <a:cubicBezTo>
                    <a:pt x="4064" y="2251"/>
                    <a:pt x="3953" y="2139"/>
                    <a:pt x="3953" y="2037"/>
                  </a:cubicBezTo>
                  <a:lnTo>
                    <a:pt x="3953" y="1395"/>
                  </a:lnTo>
                  <a:cubicBezTo>
                    <a:pt x="3953" y="642"/>
                    <a:pt x="3311" y="1"/>
                    <a:pt x="25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02" name="Google Shape;3602;p81"/>
          <p:cNvGrpSpPr/>
          <p:nvPr/>
        </p:nvGrpSpPr>
        <p:grpSpPr>
          <a:xfrm>
            <a:off x="1517518" y="3973744"/>
            <a:ext cx="358956" cy="361939"/>
            <a:chOff x="1517518" y="3973744"/>
            <a:chExt cx="358956" cy="361939"/>
          </a:xfrm>
        </p:grpSpPr>
        <p:sp>
          <p:nvSpPr>
            <p:cNvPr id="3603" name="Google Shape;3603;p81"/>
            <p:cNvSpPr/>
            <p:nvPr/>
          </p:nvSpPr>
          <p:spPr>
            <a:xfrm>
              <a:off x="1655388" y="4195013"/>
              <a:ext cx="54499" cy="60247"/>
            </a:xfrm>
            <a:custGeom>
              <a:rect b="b" l="l" r="r" t="t"/>
              <a:pathLst>
                <a:path extrusionOk="0" h="2243" w="2029">
                  <a:moveTo>
                    <a:pt x="2028" y="1"/>
                  </a:moveTo>
                  <a:lnTo>
                    <a:pt x="1" y="1070"/>
                  </a:lnTo>
                  <a:cubicBezTo>
                    <a:pt x="531" y="1712"/>
                    <a:pt x="1173" y="2140"/>
                    <a:pt x="2028" y="2242"/>
                  </a:cubicBezTo>
                  <a:lnTo>
                    <a:pt x="202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4" name="Google Shape;3604;p81"/>
            <p:cNvSpPr/>
            <p:nvPr/>
          </p:nvSpPr>
          <p:spPr>
            <a:xfrm>
              <a:off x="1640910" y="4097379"/>
              <a:ext cx="68976" cy="109159"/>
            </a:xfrm>
            <a:custGeom>
              <a:rect b="b" l="l" r="r" t="t"/>
              <a:pathLst>
                <a:path extrusionOk="0" h="4064" w="2568">
                  <a:moveTo>
                    <a:pt x="2567" y="0"/>
                  </a:moveTo>
                  <a:cubicBezTo>
                    <a:pt x="1070" y="214"/>
                    <a:pt x="1" y="1386"/>
                    <a:pt x="1" y="2883"/>
                  </a:cubicBezTo>
                  <a:cubicBezTo>
                    <a:pt x="1" y="3311"/>
                    <a:pt x="1" y="3739"/>
                    <a:pt x="215" y="4064"/>
                  </a:cubicBezTo>
                  <a:lnTo>
                    <a:pt x="2567" y="2669"/>
                  </a:lnTo>
                  <a:lnTo>
                    <a:pt x="256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5" name="Google Shape;3605;p81"/>
            <p:cNvSpPr/>
            <p:nvPr/>
          </p:nvSpPr>
          <p:spPr>
            <a:xfrm>
              <a:off x="1517518" y="3973744"/>
              <a:ext cx="43003" cy="361939"/>
            </a:xfrm>
            <a:custGeom>
              <a:rect b="b" l="l" r="r" t="t"/>
              <a:pathLst>
                <a:path extrusionOk="0" h="13475" w="1601">
                  <a:moveTo>
                    <a:pt x="745" y="1"/>
                  </a:moveTo>
                  <a:cubicBezTo>
                    <a:pt x="317" y="1"/>
                    <a:pt x="1" y="428"/>
                    <a:pt x="1" y="856"/>
                  </a:cubicBezTo>
                  <a:cubicBezTo>
                    <a:pt x="1" y="1181"/>
                    <a:pt x="215" y="1498"/>
                    <a:pt x="429" y="1609"/>
                  </a:cubicBezTo>
                  <a:cubicBezTo>
                    <a:pt x="215" y="1712"/>
                    <a:pt x="1" y="2037"/>
                    <a:pt x="1" y="2353"/>
                  </a:cubicBezTo>
                  <a:lnTo>
                    <a:pt x="1" y="13474"/>
                  </a:lnTo>
                  <a:lnTo>
                    <a:pt x="1601" y="13474"/>
                  </a:lnTo>
                  <a:lnTo>
                    <a:pt x="1601" y="2353"/>
                  </a:lnTo>
                  <a:cubicBezTo>
                    <a:pt x="1601" y="2037"/>
                    <a:pt x="1387" y="1712"/>
                    <a:pt x="1173" y="1609"/>
                  </a:cubicBezTo>
                  <a:cubicBezTo>
                    <a:pt x="1387" y="1498"/>
                    <a:pt x="1601" y="1181"/>
                    <a:pt x="1601" y="856"/>
                  </a:cubicBezTo>
                  <a:cubicBezTo>
                    <a:pt x="1601" y="428"/>
                    <a:pt x="1284" y="1"/>
                    <a:pt x="7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6" name="Google Shape;3606;p81"/>
            <p:cNvSpPr/>
            <p:nvPr/>
          </p:nvSpPr>
          <p:spPr>
            <a:xfrm>
              <a:off x="1730084" y="4195013"/>
              <a:ext cx="51732" cy="60247"/>
            </a:xfrm>
            <a:custGeom>
              <a:rect b="b" l="l" r="r" t="t"/>
              <a:pathLst>
                <a:path extrusionOk="0" h="2243" w="1926">
                  <a:moveTo>
                    <a:pt x="0" y="1"/>
                  </a:moveTo>
                  <a:lnTo>
                    <a:pt x="0" y="2242"/>
                  </a:lnTo>
                  <a:cubicBezTo>
                    <a:pt x="744" y="2140"/>
                    <a:pt x="1497" y="1712"/>
                    <a:pt x="1925" y="1070"/>
                  </a:cubicBezTo>
                  <a:lnTo>
                    <a:pt x="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7" name="Google Shape;3607;p81"/>
            <p:cNvSpPr/>
            <p:nvPr/>
          </p:nvSpPr>
          <p:spPr>
            <a:xfrm>
              <a:off x="1730084" y="4097379"/>
              <a:ext cx="68950" cy="109159"/>
            </a:xfrm>
            <a:custGeom>
              <a:rect b="b" l="l" r="r" t="t"/>
              <a:pathLst>
                <a:path extrusionOk="0" h="4064" w="2567">
                  <a:moveTo>
                    <a:pt x="0" y="0"/>
                  </a:moveTo>
                  <a:lnTo>
                    <a:pt x="0" y="2669"/>
                  </a:lnTo>
                  <a:lnTo>
                    <a:pt x="2353" y="4064"/>
                  </a:lnTo>
                  <a:cubicBezTo>
                    <a:pt x="2455" y="3739"/>
                    <a:pt x="2567" y="3311"/>
                    <a:pt x="2567" y="2883"/>
                  </a:cubicBezTo>
                  <a:cubicBezTo>
                    <a:pt x="2567" y="1386"/>
                    <a:pt x="1386" y="214"/>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08" name="Google Shape;3608;p81"/>
            <p:cNvSpPr/>
            <p:nvPr/>
          </p:nvSpPr>
          <p:spPr>
            <a:xfrm>
              <a:off x="1583485" y="4034823"/>
              <a:ext cx="292989" cy="283964"/>
            </a:xfrm>
            <a:custGeom>
              <a:rect b="b" l="l" r="r" t="t"/>
              <a:pathLst>
                <a:path extrusionOk="0" h="10572" w="10908">
                  <a:moveTo>
                    <a:pt x="5030" y="1474"/>
                  </a:moveTo>
                  <a:cubicBezTo>
                    <a:pt x="7169" y="1474"/>
                    <a:pt x="8769" y="3185"/>
                    <a:pt x="8769" y="5212"/>
                  </a:cubicBezTo>
                  <a:cubicBezTo>
                    <a:pt x="8769" y="7351"/>
                    <a:pt x="7169" y="9062"/>
                    <a:pt x="5030" y="9062"/>
                  </a:cubicBezTo>
                  <a:cubicBezTo>
                    <a:pt x="2994" y="9062"/>
                    <a:pt x="1283" y="7351"/>
                    <a:pt x="1283" y="5212"/>
                  </a:cubicBezTo>
                  <a:cubicBezTo>
                    <a:pt x="1283" y="3185"/>
                    <a:pt x="2994" y="1474"/>
                    <a:pt x="5030" y="1474"/>
                  </a:cubicBezTo>
                  <a:close/>
                  <a:moveTo>
                    <a:pt x="1409" y="1"/>
                  </a:moveTo>
                  <a:cubicBezTo>
                    <a:pt x="939" y="1"/>
                    <a:pt x="470" y="24"/>
                    <a:pt x="0" y="79"/>
                  </a:cubicBezTo>
                  <a:lnTo>
                    <a:pt x="0" y="10028"/>
                  </a:lnTo>
                  <a:cubicBezTo>
                    <a:pt x="391" y="9994"/>
                    <a:pt x="782" y="9978"/>
                    <a:pt x="1173" y="9978"/>
                  </a:cubicBezTo>
                  <a:cubicBezTo>
                    <a:pt x="3625" y="9978"/>
                    <a:pt x="6076" y="10571"/>
                    <a:pt x="8528" y="10571"/>
                  </a:cubicBezTo>
                  <a:cubicBezTo>
                    <a:pt x="9321" y="10571"/>
                    <a:pt x="10114" y="10509"/>
                    <a:pt x="10908" y="10345"/>
                  </a:cubicBezTo>
                  <a:lnTo>
                    <a:pt x="10908" y="404"/>
                  </a:lnTo>
                  <a:cubicBezTo>
                    <a:pt x="10162" y="557"/>
                    <a:pt x="9416" y="615"/>
                    <a:pt x="8670" y="615"/>
                  </a:cubicBezTo>
                  <a:cubicBezTo>
                    <a:pt x="6250" y="615"/>
                    <a:pt x="3829" y="1"/>
                    <a:pt x="14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09" name="Google Shape;3609;p81"/>
          <p:cNvGrpSpPr/>
          <p:nvPr/>
        </p:nvGrpSpPr>
        <p:grpSpPr>
          <a:xfrm>
            <a:off x="2350484" y="3973744"/>
            <a:ext cx="358955" cy="361934"/>
            <a:chOff x="2350484" y="3973744"/>
            <a:chExt cx="358955" cy="361934"/>
          </a:xfrm>
        </p:grpSpPr>
        <p:sp>
          <p:nvSpPr>
            <p:cNvPr id="3610" name="Google Shape;3610;p81"/>
            <p:cNvSpPr/>
            <p:nvPr/>
          </p:nvSpPr>
          <p:spPr>
            <a:xfrm>
              <a:off x="2462381" y="4131840"/>
              <a:ext cx="112167" cy="111926"/>
            </a:xfrm>
            <a:custGeom>
              <a:rect b="b" l="l" r="r" t="t"/>
              <a:pathLst>
                <a:path extrusionOk="0" h="4167" w="4176">
                  <a:moveTo>
                    <a:pt x="967" y="0"/>
                  </a:moveTo>
                  <a:cubicBezTo>
                    <a:pt x="326" y="745"/>
                    <a:pt x="1" y="1814"/>
                    <a:pt x="1" y="2883"/>
                  </a:cubicBezTo>
                  <a:cubicBezTo>
                    <a:pt x="1" y="3311"/>
                    <a:pt x="1" y="3739"/>
                    <a:pt x="112" y="4167"/>
                  </a:cubicBezTo>
                  <a:lnTo>
                    <a:pt x="428" y="4167"/>
                  </a:lnTo>
                  <a:cubicBezTo>
                    <a:pt x="642" y="4167"/>
                    <a:pt x="856" y="3953"/>
                    <a:pt x="856" y="3739"/>
                  </a:cubicBezTo>
                  <a:cubicBezTo>
                    <a:pt x="856" y="3097"/>
                    <a:pt x="1395" y="2567"/>
                    <a:pt x="2037" y="2567"/>
                  </a:cubicBezTo>
                  <a:lnTo>
                    <a:pt x="3748" y="2567"/>
                  </a:lnTo>
                  <a:cubicBezTo>
                    <a:pt x="3961" y="2567"/>
                    <a:pt x="4175" y="2353"/>
                    <a:pt x="4175" y="2028"/>
                  </a:cubicBezTo>
                  <a:cubicBezTo>
                    <a:pt x="4175" y="1814"/>
                    <a:pt x="3961" y="1600"/>
                    <a:pt x="3748" y="1600"/>
                  </a:cubicBezTo>
                  <a:cubicBezTo>
                    <a:pt x="3106" y="1600"/>
                    <a:pt x="2464" y="1070"/>
                    <a:pt x="2464" y="428"/>
                  </a:cubicBezTo>
                  <a:cubicBezTo>
                    <a:pt x="2464" y="214"/>
                    <a:pt x="2353" y="0"/>
                    <a:pt x="203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1" name="Google Shape;3611;p81"/>
            <p:cNvSpPr/>
            <p:nvPr/>
          </p:nvSpPr>
          <p:spPr>
            <a:xfrm>
              <a:off x="2554294" y="4028430"/>
              <a:ext cx="31749" cy="28767"/>
            </a:xfrm>
            <a:custGeom>
              <a:rect b="b" l="l" r="r" t="t"/>
              <a:pathLst>
                <a:path extrusionOk="0" h="1071" w="1182">
                  <a:moveTo>
                    <a:pt x="753" y="1"/>
                  </a:moveTo>
                  <a:lnTo>
                    <a:pt x="1" y="428"/>
                  </a:lnTo>
                  <a:cubicBezTo>
                    <a:pt x="112" y="642"/>
                    <a:pt x="326" y="856"/>
                    <a:pt x="428" y="1070"/>
                  </a:cubicBezTo>
                  <a:lnTo>
                    <a:pt x="1181" y="642"/>
                  </a:lnTo>
                  <a:lnTo>
                    <a:pt x="75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2" name="Google Shape;3612;p81"/>
            <p:cNvSpPr/>
            <p:nvPr/>
          </p:nvSpPr>
          <p:spPr>
            <a:xfrm>
              <a:off x="2617494" y="4108848"/>
              <a:ext cx="86194" cy="68976"/>
            </a:xfrm>
            <a:custGeom>
              <a:rect b="b" l="l" r="r" t="t"/>
              <a:pathLst>
                <a:path extrusionOk="0" h="2568" w="3209">
                  <a:moveTo>
                    <a:pt x="428" y="1"/>
                  </a:moveTo>
                  <a:cubicBezTo>
                    <a:pt x="214" y="1"/>
                    <a:pt x="0" y="215"/>
                    <a:pt x="0" y="429"/>
                  </a:cubicBezTo>
                  <a:cubicBezTo>
                    <a:pt x="0" y="642"/>
                    <a:pt x="214" y="856"/>
                    <a:pt x="428" y="856"/>
                  </a:cubicBezTo>
                  <a:cubicBezTo>
                    <a:pt x="1181" y="856"/>
                    <a:pt x="1711" y="1387"/>
                    <a:pt x="1711" y="2140"/>
                  </a:cubicBezTo>
                  <a:cubicBezTo>
                    <a:pt x="1711" y="2353"/>
                    <a:pt x="1925" y="2567"/>
                    <a:pt x="2139" y="2567"/>
                  </a:cubicBezTo>
                  <a:lnTo>
                    <a:pt x="3208" y="2567"/>
                  </a:lnTo>
                  <a:cubicBezTo>
                    <a:pt x="2994" y="1498"/>
                    <a:pt x="2353" y="642"/>
                    <a:pt x="14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3" name="Google Shape;3613;p81"/>
            <p:cNvSpPr/>
            <p:nvPr/>
          </p:nvSpPr>
          <p:spPr>
            <a:xfrm>
              <a:off x="2439416" y="4062891"/>
              <a:ext cx="66183" cy="68976"/>
            </a:xfrm>
            <a:custGeom>
              <a:rect b="b" l="l" r="r" t="t"/>
              <a:pathLst>
                <a:path extrusionOk="0" h="2568" w="2464">
                  <a:moveTo>
                    <a:pt x="1283" y="1"/>
                  </a:moveTo>
                  <a:cubicBezTo>
                    <a:pt x="539" y="1"/>
                    <a:pt x="0" y="643"/>
                    <a:pt x="0" y="1284"/>
                  </a:cubicBezTo>
                  <a:cubicBezTo>
                    <a:pt x="0" y="1926"/>
                    <a:pt x="325" y="2353"/>
                    <a:pt x="856" y="2567"/>
                  </a:cubicBezTo>
                  <a:cubicBezTo>
                    <a:pt x="1283" y="1926"/>
                    <a:pt x="1822" y="1387"/>
                    <a:pt x="2464" y="959"/>
                  </a:cubicBezTo>
                  <a:cubicBezTo>
                    <a:pt x="2353" y="429"/>
                    <a:pt x="1822" y="1"/>
                    <a:pt x="128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4" name="Google Shape;3614;p81"/>
            <p:cNvSpPr/>
            <p:nvPr/>
          </p:nvSpPr>
          <p:spPr>
            <a:xfrm>
              <a:off x="2551527" y="4266728"/>
              <a:ext cx="143647" cy="68950"/>
            </a:xfrm>
            <a:custGeom>
              <a:rect b="b" l="l" r="r" t="t"/>
              <a:pathLst>
                <a:path extrusionOk="0" h="2567" w="5348">
                  <a:moveTo>
                    <a:pt x="2140" y="0"/>
                  </a:moveTo>
                  <a:cubicBezTo>
                    <a:pt x="1815" y="0"/>
                    <a:pt x="1601" y="111"/>
                    <a:pt x="1601" y="428"/>
                  </a:cubicBezTo>
                  <a:cubicBezTo>
                    <a:pt x="1601" y="1069"/>
                    <a:pt x="1070" y="1608"/>
                    <a:pt x="429" y="1608"/>
                  </a:cubicBezTo>
                  <a:cubicBezTo>
                    <a:pt x="215" y="1608"/>
                    <a:pt x="1" y="1822"/>
                    <a:pt x="1" y="2036"/>
                  </a:cubicBezTo>
                  <a:lnTo>
                    <a:pt x="1" y="2353"/>
                  </a:lnTo>
                  <a:cubicBezTo>
                    <a:pt x="429" y="2464"/>
                    <a:pt x="856" y="2566"/>
                    <a:pt x="1284" y="2566"/>
                  </a:cubicBezTo>
                  <a:cubicBezTo>
                    <a:pt x="3098" y="2566"/>
                    <a:pt x="4595" y="1497"/>
                    <a:pt x="534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5" name="Google Shape;3615;p81"/>
            <p:cNvSpPr/>
            <p:nvPr/>
          </p:nvSpPr>
          <p:spPr>
            <a:xfrm>
              <a:off x="2393459" y="4019701"/>
              <a:ext cx="152350" cy="152377"/>
            </a:xfrm>
            <a:custGeom>
              <a:rect b="b" l="l" r="r" t="t"/>
              <a:pathLst>
                <a:path extrusionOk="0" h="5673" w="5672">
                  <a:moveTo>
                    <a:pt x="2994" y="1"/>
                  </a:moveTo>
                  <a:cubicBezTo>
                    <a:pt x="1283" y="1"/>
                    <a:pt x="0" y="1284"/>
                    <a:pt x="0" y="2892"/>
                  </a:cubicBezTo>
                  <a:cubicBezTo>
                    <a:pt x="0" y="4175"/>
                    <a:pt x="856" y="5245"/>
                    <a:pt x="1925" y="5672"/>
                  </a:cubicBezTo>
                  <a:cubicBezTo>
                    <a:pt x="2036" y="5347"/>
                    <a:pt x="2139" y="5134"/>
                    <a:pt x="2250" y="4817"/>
                  </a:cubicBezTo>
                  <a:cubicBezTo>
                    <a:pt x="1497" y="4492"/>
                    <a:pt x="856" y="3748"/>
                    <a:pt x="856" y="2892"/>
                  </a:cubicBezTo>
                  <a:cubicBezTo>
                    <a:pt x="856" y="1823"/>
                    <a:pt x="1822" y="856"/>
                    <a:pt x="2994" y="856"/>
                  </a:cubicBezTo>
                  <a:cubicBezTo>
                    <a:pt x="3850" y="856"/>
                    <a:pt x="4603" y="1395"/>
                    <a:pt x="4919" y="2139"/>
                  </a:cubicBezTo>
                  <a:cubicBezTo>
                    <a:pt x="5133" y="2037"/>
                    <a:pt x="5458" y="1925"/>
                    <a:pt x="5672" y="1823"/>
                  </a:cubicBezTo>
                  <a:cubicBezTo>
                    <a:pt x="5347" y="753"/>
                    <a:pt x="4175" y="1"/>
                    <a:pt x="299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6" name="Google Shape;3616;p81"/>
            <p:cNvSpPr/>
            <p:nvPr/>
          </p:nvSpPr>
          <p:spPr>
            <a:xfrm>
              <a:off x="2473876" y="4085883"/>
              <a:ext cx="235562" cy="235562"/>
            </a:xfrm>
            <a:custGeom>
              <a:rect b="b" l="l" r="r" t="t"/>
              <a:pathLst>
                <a:path extrusionOk="0" h="8770" w="8770">
                  <a:moveTo>
                    <a:pt x="4175" y="0"/>
                  </a:moveTo>
                  <a:cubicBezTo>
                    <a:pt x="3106" y="0"/>
                    <a:pt x="2139" y="317"/>
                    <a:pt x="1395" y="856"/>
                  </a:cubicBezTo>
                  <a:lnTo>
                    <a:pt x="1609" y="856"/>
                  </a:lnTo>
                  <a:cubicBezTo>
                    <a:pt x="2353" y="856"/>
                    <a:pt x="2892" y="1497"/>
                    <a:pt x="2892" y="2139"/>
                  </a:cubicBezTo>
                  <a:cubicBezTo>
                    <a:pt x="2892" y="2353"/>
                    <a:pt x="3106" y="2567"/>
                    <a:pt x="3320" y="2567"/>
                  </a:cubicBezTo>
                  <a:cubicBezTo>
                    <a:pt x="3961" y="2567"/>
                    <a:pt x="4492" y="3097"/>
                    <a:pt x="4492" y="3739"/>
                  </a:cubicBezTo>
                  <a:cubicBezTo>
                    <a:pt x="4492" y="4492"/>
                    <a:pt x="3961" y="5022"/>
                    <a:pt x="3320" y="5022"/>
                  </a:cubicBezTo>
                  <a:lnTo>
                    <a:pt x="1609" y="5022"/>
                  </a:lnTo>
                  <a:cubicBezTo>
                    <a:pt x="1395" y="5022"/>
                    <a:pt x="1181" y="5236"/>
                    <a:pt x="1181" y="5450"/>
                  </a:cubicBezTo>
                  <a:cubicBezTo>
                    <a:pt x="1181" y="6091"/>
                    <a:pt x="642" y="6630"/>
                    <a:pt x="0" y="6733"/>
                  </a:cubicBezTo>
                  <a:cubicBezTo>
                    <a:pt x="428" y="7589"/>
                    <a:pt x="1181" y="8341"/>
                    <a:pt x="2036" y="8769"/>
                  </a:cubicBezTo>
                  <a:cubicBezTo>
                    <a:pt x="2139" y="8127"/>
                    <a:pt x="2678" y="7589"/>
                    <a:pt x="3320" y="7589"/>
                  </a:cubicBezTo>
                  <a:cubicBezTo>
                    <a:pt x="3533" y="7589"/>
                    <a:pt x="3747" y="7375"/>
                    <a:pt x="3747" y="7161"/>
                  </a:cubicBezTo>
                  <a:cubicBezTo>
                    <a:pt x="3747" y="6417"/>
                    <a:pt x="4278" y="5878"/>
                    <a:pt x="5031" y="5878"/>
                  </a:cubicBezTo>
                  <a:lnTo>
                    <a:pt x="8555" y="5878"/>
                  </a:lnTo>
                  <a:cubicBezTo>
                    <a:pt x="8666" y="5450"/>
                    <a:pt x="8769" y="5022"/>
                    <a:pt x="8769" y="4594"/>
                  </a:cubicBezTo>
                  <a:lnTo>
                    <a:pt x="8769" y="4167"/>
                  </a:lnTo>
                  <a:lnTo>
                    <a:pt x="7486" y="4167"/>
                  </a:lnTo>
                  <a:cubicBezTo>
                    <a:pt x="6742" y="4167"/>
                    <a:pt x="6203" y="3636"/>
                    <a:pt x="6203" y="2995"/>
                  </a:cubicBezTo>
                  <a:cubicBezTo>
                    <a:pt x="6203" y="2670"/>
                    <a:pt x="6100" y="2567"/>
                    <a:pt x="5775" y="2567"/>
                  </a:cubicBezTo>
                  <a:cubicBezTo>
                    <a:pt x="5133" y="2567"/>
                    <a:pt x="4603" y="1925"/>
                    <a:pt x="4603" y="1284"/>
                  </a:cubicBezTo>
                  <a:cubicBezTo>
                    <a:pt x="4603" y="745"/>
                    <a:pt x="4919" y="317"/>
                    <a:pt x="5347" y="103"/>
                  </a:cubicBezTo>
                  <a:cubicBezTo>
                    <a:pt x="4919" y="103"/>
                    <a:pt x="4603" y="0"/>
                    <a:pt x="417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7" name="Google Shape;3617;p81"/>
            <p:cNvSpPr/>
            <p:nvPr/>
          </p:nvSpPr>
          <p:spPr>
            <a:xfrm>
              <a:off x="2350484" y="4088649"/>
              <a:ext cx="22992" cy="20226"/>
            </a:xfrm>
            <a:custGeom>
              <a:rect b="b" l="l" r="r" t="t"/>
              <a:pathLst>
                <a:path extrusionOk="0" h="753" w="856">
                  <a:moveTo>
                    <a:pt x="0" y="0"/>
                  </a:moveTo>
                  <a:lnTo>
                    <a:pt x="0" y="753"/>
                  </a:lnTo>
                  <a:lnTo>
                    <a:pt x="856" y="753"/>
                  </a:lnTo>
                  <a:lnTo>
                    <a:pt x="856" y="325"/>
                  </a:lnTo>
                  <a:lnTo>
                    <a:pt x="85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8" name="Google Shape;3618;p81"/>
            <p:cNvSpPr/>
            <p:nvPr/>
          </p:nvSpPr>
          <p:spPr>
            <a:xfrm>
              <a:off x="2361980" y="4028430"/>
              <a:ext cx="28740" cy="28767"/>
            </a:xfrm>
            <a:custGeom>
              <a:rect b="b" l="l" r="r" t="t"/>
              <a:pathLst>
                <a:path extrusionOk="0" h="1071" w="1070">
                  <a:moveTo>
                    <a:pt x="317" y="1"/>
                  </a:moveTo>
                  <a:lnTo>
                    <a:pt x="0" y="642"/>
                  </a:lnTo>
                  <a:lnTo>
                    <a:pt x="744" y="1070"/>
                  </a:lnTo>
                  <a:lnTo>
                    <a:pt x="1069" y="428"/>
                  </a:lnTo>
                  <a:lnTo>
                    <a:pt x="31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19" name="Google Shape;3619;p81"/>
            <p:cNvSpPr/>
            <p:nvPr/>
          </p:nvSpPr>
          <p:spPr>
            <a:xfrm>
              <a:off x="2361980" y="4137588"/>
              <a:ext cx="28740" cy="31507"/>
            </a:xfrm>
            <a:custGeom>
              <a:rect b="b" l="l" r="r" t="t"/>
              <a:pathLst>
                <a:path extrusionOk="0" h="1173" w="1070">
                  <a:moveTo>
                    <a:pt x="744" y="0"/>
                  </a:moveTo>
                  <a:lnTo>
                    <a:pt x="0" y="531"/>
                  </a:lnTo>
                  <a:lnTo>
                    <a:pt x="317" y="1172"/>
                  </a:lnTo>
                  <a:lnTo>
                    <a:pt x="1069" y="745"/>
                  </a:lnTo>
                  <a:cubicBezTo>
                    <a:pt x="958" y="531"/>
                    <a:pt x="856" y="317"/>
                    <a:pt x="7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0" name="Google Shape;3620;p81"/>
            <p:cNvSpPr/>
            <p:nvPr/>
          </p:nvSpPr>
          <p:spPr>
            <a:xfrm>
              <a:off x="2514085" y="3985240"/>
              <a:ext cx="28740" cy="31722"/>
            </a:xfrm>
            <a:custGeom>
              <a:rect b="b" l="l" r="r" t="t"/>
              <a:pathLst>
                <a:path extrusionOk="0" h="1181" w="1070">
                  <a:moveTo>
                    <a:pt x="428" y="0"/>
                  </a:moveTo>
                  <a:lnTo>
                    <a:pt x="0" y="753"/>
                  </a:lnTo>
                  <a:cubicBezTo>
                    <a:pt x="214" y="856"/>
                    <a:pt x="428" y="1070"/>
                    <a:pt x="642" y="1181"/>
                  </a:cubicBezTo>
                  <a:lnTo>
                    <a:pt x="1070" y="428"/>
                  </a:lnTo>
                  <a:lnTo>
                    <a:pt x="42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1" name="Google Shape;3621;p81"/>
            <p:cNvSpPr/>
            <p:nvPr/>
          </p:nvSpPr>
          <p:spPr>
            <a:xfrm>
              <a:off x="2402189" y="4177796"/>
              <a:ext cx="28740" cy="31507"/>
            </a:xfrm>
            <a:custGeom>
              <a:rect b="b" l="l" r="r" t="t"/>
              <a:pathLst>
                <a:path extrusionOk="0" h="1173" w="1070">
                  <a:moveTo>
                    <a:pt x="428" y="0"/>
                  </a:moveTo>
                  <a:lnTo>
                    <a:pt x="0" y="856"/>
                  </a:lnTo>
                  <a:lnTo>
                    <a:pt x="642" y="1172"/>
                  </a:lnTo>
                  <a:lnTo>
                    <a:pt x="1070" y="428"/>
                  </a:lnTo>
                  <a:cubicBezTo>
                    <a:pt x="856" y="317"/>
                    <a:pt x="642" y="214"/>
                    <a:pt x="4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2" name="Google Shape;3622;p81"/>
            <p:cNvSpPr/>
            <p:nvPr/>
          </p:nvSpPr>
          <p:spPr>
            <a:xfrm>
              <a:off x="2402189" y="3985240"/>
              <a:ext cx="28740" cy="31722"/>
            </a:xfrm>
            <a:custGeom>
              <a:rect b="b" l="l" r="r" t="t"/>
              <a:pathLst>
                <a:path extrusionOk="0" h="1181" w="1070">
                  <a:moveTo>
                    <a:pt x="642" y="0"/>
                  </a:moveTo>
                  <a:lnTo>
                    <a:pt x="0" y="428"/>
                  </a:lnTo>
                  <a:lnTo>
                    <a:pt x="428" y="1181"/>
                  </a:lnTo>
                  <a:cubicBezTo>
                    <a:pt x="642" y="1070"/>
                    <a:pt x="856" y="856"/>
                    <a:pt x="1070" y="753"/>
                  </a:cubicBezTo>
                  <a:lnTo>
                    <a:pt x="64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3" name="Google Shape;3623;p81"/>
            <p:cNvSpPr/>
            <p:nvPr/>
          </p:nvSpPr>
          <p:spPr>
            <a:xfrm>
              <a:off x="2462381" y="3973744"/>
              <a:ext cx="20252" cy="23019"/>
            </a:xfrm>
            <a:custGeom>
              <a:rect b="b" l="l" r="r" t="t"/>
              <a:pathLst>
                <a:path extrusionOk="0" h="857" w="754">
                  <a:moveTo>
                    <a:pt x="1" y="1"/>
                  </a:moveTo>
                  <a:lnTo>
                    <a:pt x="1" y="856"/>
                  </a:lnTo>
                  <a:lnTo>
                    <a:pt x="753" y="856"/>
                  </a:lnTo>
                  <a:lnTo>
                    <a:pt x="75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24" name="Google Shape;3624;p81"/>
          <p:cNvGrpSpPr/>
          <p:nvPr/>
        </p:nvGrpSpPr>
        <p:grpSpPr>
          <a:xfrm>
            <a:off x="2350484" y="3347593"/>
            <a:ext cx="358957" cy="359172"/>
            <a:chOff x="2350484" y="3347593"/>
            <a:chExt cx="358957" cy="359172"/>
          </a:xfrm>
        </p:grpSpPr>
        <p:sp>
          <p:nvSpPr>
            <p:cNvPr id="3625" name="Google Shape;3625;p81"/>
            <p:cNvSpPr/>
            <p:nvPr/>
          </p:nvSpPr>
          <p:spPr>
            <a:xfrm>
              <a:off x="2350484" y="3347593"/>
              <a:ext cx="358957" cy="359172"/>
            </a:xfrm>
            <a:custGeom>
              <a:rect b="b" l="l" r="r" t="t"/>
              <a:pathLst>
                <a:path extrusionOk="0" h="13372" w="13364">
                  <a:moveTo>
                    <a:pt x="6630" y="1609"/>
                  </a:moveTo>
                  <a:cubicBezTo>
                    <a:pt x="8658" y="1609"/>
                    <a:pt x="10155" y="3209"/>
                    <a:pt x="10155" y="5134"/>
                  </a:cubicBezTo>
                  <a:cubicBezTo>
                    <a:pt x="10155" y="7058"/>
                    <a:pt x="8658" y="8667"/>
                    <a:pt x="6630" y="8667"/>
                  </a:cubicBezTo>
                  <a:cubicBezTo>
                    <a:pt x="4706" y="8667"/>
                    <a:pt x="3097" y="7058"/>
                    <a:pt x="3097" y="5134"/>
                  </a:cubicBezTo>
                  <a:cubicBezTo>
                    <a:pt x="3097" y="3209"/>
                    <a:pt x="4706" y="1609"/>
                    <a:pt x="6630" y="1609"/>
                  </a:cubicBezTo>
                  <a:close/>
                  <a:moveTo>
                    <a:pt x="5775" y="10267"/>
                  </a:moveTo>
                  <a:lnTo>
                    <a:pt x="5775" y="11019"/>
                  </a:lnTo>
                  <a:lnTo>
                    <a:pt x="3097" y="11019"/>
                  </a:lnTo>
                  <a:lnTo>
                    <a:pt x="3097" y="10267"/>
                  </a:lnTo>
                  <a:close/>
                  <a:moveTo>
                    <a:pt x="10155" y="10267"/>
                  </a:moveTo>
                  <a:lnTo>
                    <a:pt x="10155" y="11019"/>
                  </a:lnTo>
                  <a:lnTo>
                    <a:pt x="7589" y="11019"/>
                  </a:lnTo>
                  <a:lnTo>
                    <a:pt x="7589" y="10267"/>
                  </a:lnTo>
                  <a:close/>
                  <a:moveTo>
                    <a:pt x="0" y="1"/>
                  </a:moveTo>
                  <a:lnTo>
                    <a:pt x="0" y="10267"/>
                  </a:lnTo>
                  <a:lnTo>
                    <a:pt x="2353" y="10267"/>
                  </a:lnTo>
                  <a:lnTo>
                    <a:pt x="2353" y="11764"/>
                  </a:lnTo>
                  <a:lnTo>
                    <a:pt x="5775" y="11764"/>
                  </a:lnTo>
                  <a:lnTo>
                    <a:pt x="5775" y="13372"/>
                  </a:lnTo>
                  <a:lnTo>
                    <a:pt x="7589" y="13372"/>
                  </a:lnTo>
                  <a:lnTo>
                    <a:pt x="7589" y="11764"/>
                  </a:lnTo>
                  <a:lnTo>
                    <a:pt x="11010" y="11764"/>
                  </a:lnTo>
                  <a:lnTo>
                    <a:pt x="11010" y="10267"/>
                  </a:lnTo>
                  <a:lnTo>
                    <a:pt x="13363" y="10267"/>
                  </a:lnTo>
                  <a:lnTo>
                    <a:pt x="13363" y="1"/>
                  </a:lnTo>
                  <a:lnTo>
                    <a:pt x="11336" y="1"/>
                  </a:lnTo>
                  <a:lnTo>
                    <a:pt x="11336" y="1284"/>
                  </a:lnTo>
                  <a:lnTo>
                    <a:pt x="11763" y="1284"/>
                  </a:lnTo>
                  <a:lnTo>
                    <a:pt x="11763" y="2037"/>
                  </a:lnTo>
                  <a:lnTo>
                    <a:pt x="10052" y="2037"/>
                  </a:lnTo>
                  <a:lnTo>
                    <a:pt x="10052" y="1284"/>
                  </a:lnTo>
                  <a:lnTo>
                    <a:pt x="10480" y="1284"/>
                  </a:lnTo>
                  <a:lnTo>
                    <a:pt x="10480" y="1"/>
                  </a:lnTo>
                  <a:lnTo>
                    <a:pt x="2781" y="1"/>
                  </a:lnTo>
                  <a:lnTo>
                    <a:pt x="2781" y="1284"/>
                  </a:lnTo>
                  <a:lnTo>
                    <a:pt x="3311" y="1284"/>
                  </a:lnTo>
                  <a:lnTo>
                    <a:pt x="3311" y="2037"/>
                  </a:lnTo>
                  <a:lnTo>
                    <a:pt x="1600" y="2037"/>
                  </a:lnTo>
                  <a:lnTo>
                    <a:pt x="1600" y="1284"/>
                  </a:lnTo>
                  <a:lnTo>
                    <a:pt x="2028" y="1284"/>
                  </a:lnTo>
                  <a:lnTo>
                    <a:pt x="2028"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6" name="Google Shape;3626;p81"/>
            <p:cNvSpPr/>
            <p:nvPr/>
          </p:nvSpPr>
          <p:spPr>
            <a:xfrm>
              <a:off x="2456633" y="3431019"/>
              <a:ext cx="63228" cy="42976"/>
            </a:xfrm>
            <a:custGeom>
              <a:rect b="b" l="l" r="r" t="t"/>
              <a:pathLst>
                <a:path extrusionOk="0" h="1600" w="2354">
                  <a:moveTo>
                    <a:pt x="754" y="0"/>
                  </a:moveTo>
                  <a:cubicBezTo>
                    <a:pt x="326" y="428"/>
                    <a:pt x="112" y="958"/>
                    <a:pt x="1" y="1600"/>
                  </a:cubicBezTo>
                  <a:lnTo>
                    <a:pt x="1926" y="1600"/>
                  </a:lnTo>
                  <a:cubicBezTo>
                    <a:pt x="2139" y="1600"/>
                    <a:pt x="2353" y="1386"/>
                    <a:pt x="2353" y="1172"/>
                  </a:cubicBezTo>
                  <a:cubicBezTo>
                    <a:pt x="2353" y="958"/>
                    <a:pt x="2139" y="856"/>
                    <a:pt x="1926" y="856"/>
                  </a:cubicBezTo>
                  <a:cubicBezTo>
                    <a:pt x="1395" y="856"/>
                    <a:pt x="967" y="531"/>
                    <a:pt x="75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7" name="Google Shape;3627;p81"/>
            <p:cNvSpPr/>
            <p:nvPr/>
          </p:nvSpPr>
          <p:spPr>
            <a:xfrm>
              <a:off x="2456633" y="3410794"/>
              <a:ext cx="146629" cy="126403"/>
            </a:xfrm>
            <a:custGeom>
              <a:rect b="b" l="l" r="r" t="t"/>
              <a:pathLst>
                <a:path extrusionOk="0" h="4706" w="5459">
                  <a:moveTo>
                    <a:pt x="2678" y="0"/>
                  </a:moveTo>
                  <a:cubicBezTo>
                    <a:pt x="2251" y="0"/>
                    <a:pt x="1926" y="112"/>
                    <a:pt x="1498" y="214"/>
                  </a:cubicBezTo>
                  <a:lnTo>
                    <a:pt x="1498" y="428"/>
                  </a:lnTo>
                  <a:cubicBezTo>
                    <a:pt x="1498" y="642"/>
                    <a:pt x="1712" y="753"/>
                    <a:pt x="1926" y="753"/>
                  </a:cubicBezTo>
                  <a:cubicBezTo>
                    <a:pt x="2567" y="753"/>
                    <a:pt x="3106" y="1284"/>
                    <a:pt x="3106" y="1925"/>
                  </a:cubicBezTo>
                  <a:cubicBezTo>
                    <a:pt x="3106" y="2567"/>
                    <a:pt x="2567" y="3106"/>
                    <a:pt x="1926" y="3106"/>
                  </a:cubicBezTo>
                  <a:lnTo>
                    <a:pt x="1" y="3106"/>
                  </a:lnTo>
                  <a:cubicBezTo>
                    <a:pt x="112" y="3747"/>
                    <a:pt x="326" y="4389"/>
                    <a:pt x="754" y="4705"/>
                  </a:cubicBezTo>
                  <a:cubicBezTo>
                    <a:pt x="967" y="4278"/>
                    <a:pt x="1395" y="3961"/>
                    <a:pt x="1926" y="3961"/>
                  </a:cubicBezTo>
                  <a:lnTo>
                    <a:pt x="2678" y="3961"/>
                  </a:lnTo>
                  <a:cubicBezTo>
                    <a:pt x="2892" y="3961"/>
                    <a:pt x="3106" y="3747"/>
                    <a:pt x="3106" y="3533"/>
                  </a:cubicBezTo>
                  <a:cubicBezTo>
                    <a:pt x="3106" y="2892"/>
                    <a:pt x="3637" y="2353"/>
                    <a:pt x="4278" y="2353"/>
                  </a:cubicBezTo>
                  <a:lnTo>
                    <a:pt x="5459" y="2353"/>
                  </a:lnTo>
                  <a:cubicBezTo>
                    <a:pt x="5245" y="1070"/>
                    <a:pt x="4064" y="0"/>
                    <a:pt x="26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28" name="Google Shape;3628;p81"/>
            <p:cNvSpPr/>
            <p:nvPr/>
          </p:nvSpPr>
          <p:spPr>
            <a:xfrm>
              <a:off x="2496841" y="3494193"/>
              <a:ext cx="106419" cy="65968"/>
            </a:xfrm>
            <a:custGeom>
              <a:rect b="b" l="l" r="r" t="t"/>
              <a:pathLst>
                <a:path extrusionOk="0" h="2456" w="3962">
                  <a:moveTo>
                    <a:pt x="2781" y="1"/>
                  </a:moveTo>
                  <a:cubicBezTo>
                    <a:pt x="2567" y="1"/>
                    <a:pt x="2353" y="215"/>
                    <a:pt x="2353" y="428"/>
                  </a:cubicBezTo>
                  <a:cubicBezTo>
                    <a:pt x="2353" y="1070"/>
                    <a:pt x="1823" y="1600"/>
                    <a:pt x="1181" y="1600"/>
                  </a:cubicBezTo>
                  <a:lnTo>
                    <a:pt x="429" y="1600"/>
                  </a:lnTo>
                  <a:cubicBezTo>
                    <a:pt x="215" y="1600"/>
                    <a:pt x="1" y="1814"/>
                    <a:pt x="1" y="2028"/>
                  </a:cubicBezTo>
                  <a:lnTo>
                    <a:pt x="1" y="2139"/>
                  </a:lnTo>
                  <a:cubicBezTo>
                    <a:pt x="429" y="2353"/>
                    <a:pt x="754" y="2456"/>
                    <a:pt x="1181" y="2456"/>
                  </a:cubicBezTo>
                  <a:cubicBezTo>
                    <a:pt x="2567" y="2456"/>
                    <a:pt x="3748" y="1387"/>
                    <a:pt x="396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29" name="Google Shape;3629;p81"/>
          <p:cNvGrpSpPr/>
          <p:nvPr/>
        </p:nvGrpSpPr>
        <p:grpSpPr>
          <a:xfrm>
            <a:off x="2404928" y="2704226"/>
            <a:ext cx="250036" cy="367656"/>
            <a:chOff x="2404928" y="2704226"/>
            <a:chExt cx="250036" cy="367656"/>
          </a:xfrm>
        </p:grpSpPr>
        <p:sp>
          <p:nvSpPr>
            <p:cNvPr id="3630" name="Google Shape;3630;p81"/>
            <p:cNvSpPr/>
            <p:nvPr/>
          </p:nvSpPr>
          <p:spPr>
            <a:xfrm>
              <a:off x="2511319" y="2704226"/>
              <a:ext cx="37255" cy="37470"/>
            </a:xfrm>
            <a:custGeom>
              <a:rect b="b" l="l" r="r" t="t"/>
              <a:pathLst>
                <a:path extrusionOk="0" h="1395" w="1387">
                  <a:moveTo>
                    <a:pt x="642" y="0"/>
                  </a:moveTo>
                  <a:cubicBezTo>
                    <a:pt x="429" y="0"/>
                    <a:pt x="103" y="111"/>
                    <a:pt x="1" y="325"/>
                  </a:cubicBezTo>
                  <a:cubicBezTo>
                    <a:pt x="1" y="428"/>
                    <a:pt x="103" y="428"/>
                    <a:pt x="103" y="428"/>
                  </a:cubicBezTo>
                  <a:cubicBezTo>
                    <a:pt x="215" y="642"/>
                    <a:pt x="317" y="967"/>
                    <a:pt x="531" y="1395"/>
                  </a:cubicBezTo>
                  <a:lnTo>
                    <a:pt x="856" y="1395"/>
                  </a:lnTo>
                  <a:cubicBezTo>
                    <a:pt x="1070" y="967"/>
                    <a:pt x="1173" y="642"/>
                    <a:pt x="1284" y="428"/>
                  </a:cubicBezTo>
                  <a:lnTo>
                    <a:pt x="1387" y="325"/>
                  </a:lnTo>
                  <a:cubicBezTo>
                    <a:pt x="1173" y="111"/>
                    <a:pt x="959" y="0"/>
                    <a:pt x="6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1" name="Google Shape;3631;p81"/>
            <p:cNvSpPr/>
            <p:nvPr/>
          </p:nvSpPr>
          <p:spPr>
            <a:xfrm>
              <a:off x="2557275" y="2718703"/>
              <a:ext cx="48751" cy="45984"/>
            </a:xfrm>
            <a:custGeom>
              <a:rect b="b" l="l" r="r" t="t"/>
              <a:pathLst>
                <a:path extrusionOk="0" h="1712" w="1815">
                  <a:moveTo>
                    <a:pt x="959" y="0"/>
                  </a:moveTo>
                  <a:cubicBezTo>
                    <a:pt x="642" y="0"/>
                    <a:pt x="428" y="103"/>
                    <a:pt x="215" y="317"/>
                  </a:cubicBezTo>
                  <a:cubicBezTo>
                    <a:pt x="215" y="428"/>
                    <a:pt x="103" y="642"/>
                    <a:pt x="1" y="958"/>
                  </a:cubicBezTo>
                  <a:cubicBezTo>
                    <a:pt x="428" y="1070"/>
                    <a:pt x="856" y="1386"/>
                    <a:pt x="1173" y="1711"/>
                  </a:cubicBezTo>
                  <a:cubicBezTo>
                    <a:pt x="1387" y="1386"/>
                    <a:pt x="1498" y="1172"/>
                    <a:pt x="1601" y="1070"/>
                  </a:cubicBezTo>
                  <a:cubicBezTo>
                    <a:pt x="1814" y="744"/>
                    <a:pt x="1601" y="214"/>
                    <a:pt x="1284" y="103"/>
                  </a:cubicBezTo>
                  <a:cubicBezTo>
                    <a:pt x="1173" y="0"/>
                    <a:pt x="1070" y="0"/>
                    <a:pt x="95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2" name="Google Shape;3632;p81"/>
            <p:cNvSpPr/>
            <p:nvPr/>
          </p:nvSpPr>
          <p:spPr>
            <a:xfrm>
              <a:off x="2603232" y="2755930"/>
              <a:ext cx="37255" cy="34488"/>
            </a:xfrm>
            <a:custGeom>
              <a:rect b="b" l="l" r="r" t="t"/>
              <a:pathLst>
                <a:path extrusionOk="0" h="1284" w="1387">
                  <a:moveTo>
                    <a:pt x="642" y="0"/>
                  </a:moveTo>
                  <a:lnTo>
                    <a:pt x="531" y="111"/>
                  </a:lnTo>
                  <a:cubicBezTo>
                    <a:pt x="428" y="325"/>
                    <a:pt x="215" y="539"/>
                    <a:pt x="1" y="856"/>
                  </a:cubicBezTo>
                  <a:cubicBezTo>
                    <a:pt x="103" y="967"/>
                    <a:pt x="103" y="1069"/>
                    <a:pt x="215" y="1283"/>
                  </a:cubicBezTo>
                  <a:cubicBezTo>
                    <a:pt x="642" y="1181"/>
                    <a:pt x="959" y="1181"/>
                    <a:pt x="1173" y="1181"/>
                  </a:cubicBezTo>
                  <a:lnTo>
                    <a:pt x="1284" y="1181"/>
                  </a:lnTo>
                  <a:cubicBezTo>
                    <a:pt x="1284" y="1069"/>
                    <a:pt x="1387" y="967"/>
                    <a:pt x="1387" y="967"/>
                  </a:cubicBezTo>
                  <a:cubicBezTo>
                    <a:pt x="1387" y="753"/>
                    <a:pt x="1387" y="539"/>
                    <a:pt x="1284" y="325"/>
                  </a:cubicBezTo>
                  <a:cubicBezTo>
                    <a:pt x="1173" y="111"/>
                    <a:pt x="856" y="0"/>
                    <a:pt x="6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3" name="Google Shape;3633;p81"/>
            <p:cNvSpPr/>
            <p:nvPr/>
          </p:nvSpPr>
          <p:spPr>
            <a:xfrm>
              <a:off x="2462381" y="2764660"/>
              <a:ext cx="57480" cy="86194"/>
            </a:xfrm>
            <a:custGeom>
              <a:rect b="b" l="l" r="r" t="t"/>
              <a:pathLst>
                <a:path extrusionOk="0" h="3209" w="2140">
                  <a:moveTo>
                    <a:pt x="2139" y="0"/>
                  </a:moveTo>
                  <a:cubicBezTo>
                    <a:pt x="967" y="103"/>
                    <a:pt x="1" y="1172"/>
                    <a:pt x="1" y="2353"/>
                  </a:cubicBezTo>
                  <a:cubicBezTo>
                    <a:pt x="1" y="2669"/>
                    <a:pt x="112" y="2994"/>
                    <a:pt x="214" y="3208"/>
                  </a:cubicBezTo>
                  <a:lnTo>
                    <a:pt x="2139" y="2139"/>
                  </a:lnTo>
                  <a:lnTo>
                    <a:pt x="2139"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4" name="Google Shape;3634;p81"/>
            <p:cNvSpPr/>
            <p:nvPr/>
          </p:nvSpPr>
          <p:spPr>
            <a:xfrm>
              <a:off x="2540058" y="2764660"/>
              <a:ext cx="54472" cy="86194"/>
            </a:xfrm>
            <a:custGeom>
              <a:rect b="b" l="l" r="r" t="t"/>
              <a:pathLst>
                <a:path extrusionOk="0" h="3209" w="2028">
                  <a:moveTo>
                    <a:pt x="0" y="0"/>
                  </a:moveTo>
                  <a:lnTo>
                    <a:pt x="0" y="2139"/>
                  </a:lnTo>
                  <a:lnTo>
                    <a:pt x="1925" y="3208"/>
                  </a:lnTo>
                  <a:cubicBezTo>
                    <a:pt x="2028" y="2994"/>
                    <a:pt x="2028" y="2669"/>
                    <a:pt x="2028" y="2353"/>
                  </a:cubicBezTo>
                  <a:cubicBezTo>
                    <a:pt x="2028" y="1172"/>
                    <a:pt x="1172" y="103"/>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5" name="Google Shape;3635;p81"/>
            <p:cNvSpPr/>
            <p:nvPr/>
          </p:nvSpPr>
          <p:spPr>
            <a:xfrm>
              <a:off x="2603232" y="2868042"/>
              <a:ext cx="37255" cy="34515"/>
            </a:xfrm>
            <a:custGeom>
              <a:rect b="b" l="l" r="r" t="t"/>
              <a:pathLst>
                <a:path extrusionOk="0" h="1285" w="1387">
                  <a:moveTo>
                    <a:pt x="215" y="1"/>
                  </a:moveTo>
                  <a:cubicBezTo>
                    <a:pt x="103" y="103"/>
                    <a:pt x="103" y="215"/>
                    <a:pt x="1" y="317"/>
                  </a:cubicBezTo>
                  <a:cubicBezTo>
                    <a:pt x="215" y="642"/>
                    <a:pt x="428" y="959"/>
                    <a:pt x="531" y="1070"/>
                  </a:cubicBezTo>
                  <a:cubicBezTo>
                    <a:pt x="531" y="1173"/>
                    <a:pt x="642" y="1173"/>
                    <a:pt x="642" y="1284"/>
                  </a:cubicBezTo>
                  <a:cubicBezTo>
                    <a:pt x="856" y="1284"/>
                    <a:pt x="1173" y="1070"/>
                    <a:pt x="1284" y="856"/>
                  </a:cubicBezTo>
                  <a:cubicBezTo>
                    <a:pt x="1387" y="642"/>
                    <a:pt x="1387" y="429"/>
                    <a:pt x="1387" y="317"/>
                  </a:cubicBezTo>
                  <a:cubicBezTo>
                    <a:pt x="1387" y="215"/>
                    <a:pt x="1284" y="103"/>
                    <a:pt x="1284" y="103"/>
                  </a:cubicBezTo>
                  <a:lnTo>
                    <a:pt x="1173" y="103"/>
                  </a:lnTo>
                  <a:cubicBezTo>
                    <a:pt x="959" y="103"/>
                    <a:pt x="642" y="103"/>
                    <a:pt x="21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6" name="Google Shape;3636;p81"/>
            <p:cNvSpPr/>
            <p:nvPr/>
          </p:nvSpPr>
          <p:spPr>
            <a:xfrm>
              <a:off x="2456633" y="2893774"/>
              <a:ext cx="45984" cy="45984"/>
            </a:xfrm>
            <a:custGeom>
              <a:rect b="b" l="l" r="r" t="t"/>
              <a:pathLst>
                <a:path extrusionOk="0" h="1712" w="1712">
                  <a:moveTo>
                    <a:pt x="540" y="1"/>
                  </a:moveTo>
                  <a:cubicBezTo>
                    <a:pt x="326" y="215"/>
                    <a:pt x="215" y="429"/>
                    <a:pt x="112" y="540"/>
                  </a:cubicBezTo>
                  <a:cubicBezTo>
                    <a:pt x="1" y="754"/>
                    <a:pt x="1" y="968"/>
                    <a:pt x="1" y="1182"/>
                  </a:cubicBezTo>
                  <a:cubicBezTo>
                    <a:pt x="112" y="1284"/>
                    <a:pt x="215" y="1498"/>
                    <a:pt x="428" y="1609"/>
                  </a:cubicBezTo>
                  <a:cubicBezTo>
                    <a:pt x="540" y="1712"/>
                    <a:pt x="754" y="1712"/>
                    <a:pt x="967" y="1712"/>
                  </a:cubicBezTo>
                  <a:cubicBezTo>
                    <a:pt x="1181" y="1609"/>
                    <a:pt x="1284" y="1498"/>
                    <a:pt x="1395" y="1284"/>
                  </a:cubicBezTo>
                  <a:cubicBezTo>
                    <a:pt x="1498" y="1182"/>
                    <a:pt x="1609" y="968"/>
                    <a:pt x="1712" y="643"/>
                  </a:cubicBezTo>
                  <a:cubicBezTo>
                    <a:pt x="1284" y="540"/>
                    <a:pt x="856" y="326"/>
                    <a:pt x="54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7" name="Google Shape;3637;p81"/>
            <p:cNvSpPr/>
            <p:nvPr/>
          </p:nvSpPr>
          <p:spPr>
            <a:xfrm>
              <a:off x="2453893" y="2718703"/>
              <a:ext cx="48724" cy="45984"/>
            </a:xfrm>
            <a:custGeom>
              <a:rect b="b" l="l" r="r" t="t"/>
              <a:pathLst>
                <a:path extrusionOk="0" h="1712" w="1814">
                  <a:moveTo>
                    <a:pt x="856" y="0"/>
                  </a:moveTo>
                  <a:cubicBezTo>
                    <a:pt x="744" y="0"/>
                    <a:pt x="642" y="0"/>
                    <a:pt x="530" y="103"/>
                  </a:cubicBezTo>
                  <a:cubicBezTo>
                    <a:pt x="103" y="214"/>
                    <a:pt x="0" y="744"/>
                    <a:pt x="214" y="1070"/>
                  </a:cubicBezTo>
                  <a:cubicBezTo>
                    <a:pt x="317" y="1172"/>
                    <a:pt x="428" y="1386"/>
                    <a:pt x="642" y="1711"/>
                  </a:cubicBezTo>
                  <a:cubicBezTo>
                    <a:pt x="958" y="1386"/>
                    <a:pt x="1386" y="1070"/>
                    <a:pt x="1814" y="958"/>
                  </a:cubicBezTo>
                  <a:cubicBezTo>
                    <a:pt x="1711" y="642"/>
                    <a:pt x="1600" y="428"/>
                    <a:pt x="1497" y="317"/>
                  </a:cubicBezTo>
                  <a:cubicBezTo>
                    <a:pt x="1386" y="103"/>
                    <a:pt x="1172" y="0"/>
                    <a:pt x="8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8" name="Google Shape;3638;p81"/>
            <p:cNvSpPr/>
            <p:nvPr/>
          </p:nvSpPr>
          <p:spPr>
            <a:xfrm>
              <a:off x="2614728" y="2807608"/>
              <a:ext cx="40236" cy="40236"/>
            </a:xfrm>
            <a:custGeom>
              <a:rect b="b" l="l" r="r" t="t"/>
              <a:pathLst>
                <a:path extrusionOk="0" h="1498" w="1498">
                  <a:moveTo>
                    <a:pt x="745" y="1"/>
                  </a:moveTo>
                  <a:cubicBezTo>
                    <a:pt x="642" y="1"/>
                    <a:pt x="317" y="1"/>
                    <a:pt x="0" y="112"/>
                  </a:cubicBezTo>
                  <a:cubicBezTo>
                    <a:pt x="103" y="326"/>
                    <a:pt x="103" y="540"/>
                    <a:pt x="103" y="754"/>
                  </a:cubicBezTo>
                  <a:cubicBezTo>
                    <a:pt x="103" y="968"/>
                    <a:pt x="103" y="1284"/>
                    <a:pt x="0" y="1498"/>
                  </a:cubicBezTo>
                  <a:lnTo>
                    <a:pt x="745" y="1498"/>
                  </a:lnTo>
                  <a:cubicBezTo>
                    <a:pt x="1172" y="1498"/>
                    <a:pt x="1498" y="1181"/>
                    <a:pt x="1498" y="754"/>
                  </a:cubicBezTo>
                  <a:cubicBezTo>
                    <a:pt x="1498" y="326"/>
                    <a:pt x="1172" y="1"/>
                    <a:pt x="74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39" name="Google Shape;3639;p81"/>
            <p:cNvSpPr/>
            <p:nvPr/>
          </p:nvSpPr>
          <p:spPr>
            <a:xfrm>
              <a:off x="2511319" y="2916766"/>
              <a:ext cx="37255" cy="37470"/>
            </a:xfrm>
            <a:custGeom>
              <a:rect b="b" l="l" r="r" t="t"/>
              <a:pathLst>
                <a:path extrusionOk="0" h="1395" w="1387">
                  <a:moveTo>
                    <a:pt x="531" y="0"/>
                  </a:moveTo>
                  <a:cubicBezTo>
                    <a:pt x="317" y="326"/>
                    <a:pt x="215" y="753"/>
                    <a:pt x="103" y="856"/>
                  </a:cubicBezTo>
                  <a:lnTo>
                    <a:pt x="1" y="967"/>
                  </a:lnTo>
                  <a:cubicBezTo>
                    <a:pt x="103" y="1181"/>
                    <a:pt x="429" y="1395"/>
                    <a:pt x="642" y="1395"/>
                  </a:cubicBezTo>
                  <a:cubicBezTo>
                    <a:pt x="959" y="1395"/>
                    <a:pt x="1173" y="1181"/>
                    <a:pt x="1387" y="967"/>
                  </a:cubicBezTo>
                  <a:cubicBezTo>
                    <a:pt x="1284" y="967"/>
                    <a:pt x="1284" y="856"/>
                    <a:pt x="1284" y="856"/>
                  </a:cubicBezTo>
                  <a:cubicBezTo>
                    <a:pt x="1173" y="753"/>
                    <a:pt x="1070" y="326"/>
                    <a:pt x="8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0" name="Google Shape;3640;p81"/>
            <p:cNvSpPr/>
            <p:nvPr/>
          </p:nvSpPr>
          <p:spPr>
            <a:xfrm>
              <a:off x="2557275" y="2893774"/>
              <a:ext cx="45984" cy="45984"/>
            </a:xfrm>
            <a:custGeom>
              <a:rect b="b" l="l" r="r" t="t"/>
              <a:pathLst>
                <a:path extrusionOk="0" h="1712" w="1712">
                  <a:moveTo>
                    <a:pt x="1173" y="1"/>
                  </a:moveTo>
                  <a:cubicBezTo>
                    <a:pt x="856" y="326"/>
                    <a:pt x="428" y="540"/>
                    <a:pt x="1" y="643"/>
                  </a:cubicBezTo>
                  <a:cubicBezTo>
                    <a:pt x="103" y="968"/>
                    <a:pt x="215" y="1182"/>
                    <a:pt x="215" y="1284"/>
                  </a:cubicBezTo>
                  <a:cubicBezTo>
                    <a:pt x="317" y="1498"/>
                    <a:pt x="531" y="1609"/>
                    <a:pt x="745" y="1712"/>
                  </a:cubicBezTo>
                  <a:cubicBezTo>
                    <a:pt x="959" y="1712"/>
                    <a:pt x="1070" y="1712"/>
                    <a:pt x="1284" y="1609"/>
                  </a:cubicBezTo>
                  <a:cubicBezTo>
                    <a:pt x="1498" y="1498"/>
                    <a:pt x="1601" y="1284"/>
                    <a:pt x="1601" y="1182"/>
                  </a:cubicBezTo>
                  <a:cubicBezTo>
                    <a:pt x="1712" y="968"/>
                    <a:pt x="1712" y="754"/>
                    <a:pt x="1601" y="540"/>
                  </a:cubicBezTo>
                  <a:cubicBezTo>
                    <a:pt x="1498" y="429"/>
                    <a:pt x="1387" y="215"/>
                    <a:pt x="11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1" name="Google Shape;3641;p81"/>
            <p:cNvSpPr/>
            <p:nvPr/>
          </p:nvSpPr>
          <p:spPr>
            <a:xfrm>
              <a:off x="2416424" y="2868042"/>
              <a:ext cx="40236" cy="34515"/>
            </a:xfrm>
            <a:custGeom>
              <a:rect b="b" l="l" r="r" t="t"/>
              <a:pathLst>
                <a:path extrusionOk="0" h="1285" w="1498">
                  <a:moveTo>
                    <a:pt x="1284" y="1"/>
                  </a:moveTo>
                  <a:cubicBezTo>
                    <a:pt x="856" y="103"/>
                    <a:pt x="540" y="103"/>
                    <a:pt x="326" y="103"/>
                  </a:cubicBezTo>
                  <a:lnTo>
                    <a:pt x="214" y="103"/>
                  </a:lnTo>
                  <a:cubicBezTo>
                    <a:pt x="112" y="103"/>
                    <a:pt x="112" y="215"/>
                    <a:pt x="112" y="317"/>
                  </a:cubicBezTo>
                  <a:cubicBezTo>
                    <a:pt x="1" y="429"/>
                    <a:pt x="112" y="642"/>
                    <a:pt x="214" y="856"/>
                  </a:cubicBezTo>
                  <a:cubicBezTo>
                    <a:pt x="326" y="1070"/>
                    <a:pt x="540" y="1284"/>
                    <a:pt x="856" y="1284"/>
                  </a:cubicBezTo>
                  <a:lnTo>
                    <a:pt x="856" y="1070"/>
                  </a:lnTo>
                  <a:cubicBezTo>
                    <a:pt x="967" y="959"/>
                    <a:pt x="1181" y="642"/>
                    <a:pt x="1498" y="317"/>
                  </a:cubicBezTo>
                  <a:cubicBezTo>
                    <a:pt x="1395" y="215"/>
                    <a:pt x="1395" y="103"/>
                    <a:pt x="12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2" name="Google Shape;3642;p81"/>
            <p:cNvSpPr/>
            <p:nvPr/>
          </p:nvSpPr>
          <p:spPr>
            <a:xfrm>
              <a:off x="2465362" y="2974218"/>
              <a:ext cx="129170" cy="97663"/>
            </a:xfrm>
            <a:custGeom>
              <a:rect b="b" l="l" r="r" t="t"/>
              <a:pathLst>
                <a:path extrusionOk="0" h="3636" w="4809">
                  <a:moveTo>
                    <a:pt x="2028" y="0"/>
                  </a:moveTo>
                  <a:lnTo>
                    <a:pt x="2028" y="1069"/>
                  </a:lnTo>
                  <a:cubicBezTo>
                    <a:pt x="1814" y="967"/>
                    <a:pt x="1601" y="856"/>
                    <a:pt x="1284" y="856"/>
                  </a:cubicBezTo>
                  <a:lnTo>
                    <a:pt x="1" y="856"/>
                  </a:lnTo>
                  <a:lnTo>
                    <a:pt x="1" y="1395"/>
                  </a:lnTo>
                  <a:cubicBezTo>
                    <a:pt x="1" y="2036"/>
                    <a:pt x="429" y="2464"/>
                    <a:pt x="1070" y="2464"/>
                  </a:cubicBezTo>
                  <a:lnTo>
                    <a:pt x="2028" y="2464"/>
                  </a:lnTo>
                  <a:lnTo>
                    <a:pt x="2028" y="3636"/>
                  </a:lnTo>
                  <a:lnTo>
                    <a:pt x="2781" y="3636"/>
                  </a:lnTo>
                  <a:lnTo>
                    <a:pt x="2781" y="2464"/>
                  </a:lnTo>
                  <a:lnTo>
                    <a:pt x="3739" y="2464"/>
                  </a:lnTo>
                  <a:cubicBezTo>
                    <a:pt x="4381" y="2464"/>
                    <a:pt x="4809" y="2036"/>
                    <a:pt x="4809" y="1395"/>
                  </a:cubicBezTo>
                  <a:lnTo>
                    <a:pt x="4809" y="856"/>
                  </a:lnTo>
                  <a:lnTo>
                    <a:pt x="3423" y="856"/>
                  </a:lnTo>
                  <a:cubicBezTo>
                    <a:pt x="3209" y="856"/>
                    <a:pt x="2995" y="967"/>
                    <a:pt x="2781" y="1069"/>
                  </a:cubicBezTo>
                  <a:lnTo>
                    <a:pt x="2781"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3" name="Google Shape;3643;p81"/>
            <p:cNvSpPr/>
            <p:nvPr/>
          </p:nvSpPr>
          <p:spPr>
            <a:xfrm>
              <a:off x="2404928" y="2807608"/>
              <a:ext cx="37497" cy="40236"/>
            </a:xfrm>
            <a:custGeom>
              <a:rect b="b" l="l" r="r" t="t"/>
              <a:pathLst>
                <a:path extrusionOk="0" h="1498" w="1396">
                  <a:moveTo>
                    <a:pt x="754" y="1"/>
                  </a:moveTo>
                  <a:cubicBezTo>
                    <a:pt x="326" y="1"/>
                    <a:pt x="1" y="326"/>
                    <a:pt x="1" y="754"/>
                  </a:cubicBezTo>
                  <a:cubicBezTo>
                    <a:pt x="1" y="1181"/>
                    <a:pt x="326" y="1498"/>
                    <a:pt x="754" y="1498"/>
                  </a:cubicBezTo>
                  <a:lnTo>
                    <a:pt x="1395" y="1498"/>
                  </a:lnTo>
                  <a:lnTo>
                    <a:pt x="1395" y="754"/>
                  </a:lnTo>
                  <a:lnTo>
                    <a:pt x="1395" y="112"/>
                  </a:lnTo>
                  <a:cubicBezTo>
                    <a:pt x="1070" y="1"/>
                    <a:pt x="856" y="1"/>
                    <a:pt x="75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4" name="Google Shape;3644;p81"/>
            <p:cNvSpPr/>
            <p:nvPr/>
          </p:nvSpPr>
          <p:spPr>
            <a:xfrm>
              <a:off x="2540058" y="2847817"/>
              <a:ext cx="40236" cy="45984"/>
            </a:xfrm>
            <a:custGeom>
              <a:rect b="b" l="l" r="r" t="t"/>
              <a:pathLst>
                <a:path extrusionOk="0" h="1712" w="1498">
                  <a:moveTo>
                    <a:pt x="0" y="1"/>
                  </a:moveTo>
                  <a:lnTo>
                    <a:pt x="0" y="1712"/>
                  </a:lnTo>
                  <a:cubicBezTo>
                    <a:pt x="642" y="1609"/>
                    <a:pt x="1172" y="1284"/>
                    <a:pt x="1497" y="856"/>
                  </a:cubicBezTo>
                  <a:lnTo>
                    <a:pt x="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5" name="Google Shape;3645;p81"/>
            <p:cNvSpPr/>
            <p:nvPr/>
          </p:nvSpPr>
          <p:spPr>
            <a:xfrm>
              <a:off x="2416424" y="2755930"/>
              <a:ext cx="40236" cy="34488"/>
            </a:xfrm>
            <a:custGeom>
              <a:rect b="b" l="l" r="r" t="t"/>
              <a:pathLst>
                <a:path extrusionOk="0" h="1284" w="1498">
                  <a:moveTo>
                    <a:pt x="856" y="0"/>
                  </a:moveTo>
                  <a:cubicBezTo>
                    <a:pt x="540" y="0"/>
                    <a:pt x="326" y="111"/>
                    <a:pt x="214" y="325"/>
                  </a:cubicBezTo>
                  <a:cubicBezTo>
                    <a:pt x="112" y="539"/>
                    <a:pt x="1" y="753"/>
                    <a:pt x="112" y="967"/>
                  </a:cubicBezTo>
                  <a:cubicBezTo>
                    <a:pt x="112" y="967"/>
                    <a:pt x="112" y="1069"/>
                    <a:pt x="214" y="1181"/>
                  </a:cubicBezTo>
                  <a:lnTo>
                    <a:pt x="326" y="1181"/>
                  </a:lnTo>
                  <a:cubicBezTo>
                    <a:pt x="540" y="1181"/>
                    <a:pt x="856" y="1181"/>
                    <a:pt x="1284" y="1283"/>
                  </a:cubicBezTo>
                  <a:cubicBezTo>
                    <a:pt x="1395" y="1069"/>
                    <a:pt x="1395" y="967"/>
                    <a:pt x="1498" y="856"/>
                  </a:cubicBezTo>
                  <a:cubicBezTo>
                    <a:pt x="1181" y="539"/>
                    <a:pt x="967" y="325"/>
                    <a:pt x="856" y="111"/>
                  </a:cubicBezTo>
                  <a:lnTo>
                    <a:pt x="85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6" name="Google Shape;3646;p81"/>
            <p:cNvSpPr/>
            <p:nvPr/>
          </p:nvSpPr>
          <p:spPr>
            <a:xfrm>
              <a:off x="2479624" y="2847817"/>
              <a:ext cx="40236" cy="45984"/>
            </a:xfrm>
            <a:custGeom>
              <a:rect b="b" l="l" r="r" t="t"/>
              <a:pathLst>
                <a:path extrusionOk="0" h="1712" w="1498">
                  <a:moveTo>
                    <a:pt x="1497" y="1"/>
                  </a:moveTo>
                  <a:lnTo>
                    <a:pt x="0" y="856"/>
                  </a:lnTo>
                  <a:cubicBezTo>
                    <a:pt x="325" y="1284"/>
                    <a:pt x="856" y="1609"/>
                    <a:pt x="1497" y="1712"/>
                  </a:cubicBezTo>
                  <a:lnTo>
                    <a:pt x="1497"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47" name="Google Shape;3647;p81"/>
          <p:cNvGrpSpPr/>
          <p:nvPr/>
        </p:nvGrpSpPr>
        <p:grpSpPr>
          <a:xfrm>
            <a:off x="3077033" y="2701459"/>
            <a:ext cx="373433" cy="373435"/>
            <a:chOff x="3077033" y="2701459"/>
            <a:chExt cx="373433" cy="373435"/>
          </a:xfrm>
        </p:grpSpPr>
        <p:sp>
          <p:nvSpPr>
            <p:cNvPr id="3648" name="Google Shape;3648;p81"/>
            <p:cNvSpPr/>
            <p:nvPr/>
          </p:nvSpPr>
          <p:spPr>
            <a:xfrm>
              <a:off x="3217911" y="2830600"/>
              <a:ext cx="160865" cy="140881"/>
            </a:xfrm>
            <a:custGeom>
              <a:rect b="b" l="l" r="r" t="t"/>
              <a:pathLst>
                <a:path extrusionOk="0" h="5245" w="5989">
                  <a:moveTo>
                    <a:pt x="2994" y="0"/>
                  </a:moveTo>
                  <a:cubicBezTo>
                    <a:pt x="2566" y="0"/>
                    <a:pt x="2028" y="112"/>
                    <a:pt x="1711" y="214"/>
                  </a:cubicBezTo>
                  <a:lnTo>
                    <a:pt x="1711" y="428"/>
                  </a:lnTo>
                  <a:cubicBezTo>
                    <a:pt x="1711" y="642"/>
                    <a:pt x="1925" y="856"/>
                    <a:pt x="2139" y="856"/>
                  </a:cubicBezTo>
                  <a:cubicBezTo>
                    <a:pt x="2780" y="856"/>
                    <a:pt x="3422" y="1395"/>
                    <a:pt x="3422" y="2139"/>
                  </a:cubicBezTo>
                  <a:cubicBezTo>
                    <a:pt x="3422" y="2892"/>
                    <a:pt x="2780" y="3422"/>
                    <a:pt x="2139" y="3422"/>
                  </a:cubicBezTo>
                  <a:lnTo>
                    <a:pt x="0" y="3422"/>
                  </a:lnTo>
                  <a:cubicBezTo>
                    <a:pt x="103" y="4175"/>
                    <a:pt x="428" y="4817"/>
                    <a:pt x="856" y="5244"/>
                  </a:cubicBezTo>
                  <a:cubicBezTo>
                    <a:pt x="1069" y="4706"/>
                    <a:pt x="1600" y="4389"/>
                    <a:pt x="2139" y="4389"/>
                  </a:cubicBezTo>
                  <a:lnTo>
                    <a:pt x="2994" y="4389"/>
                  </a:lnTo>
                  <a:cubicBezTo>
                    <a:pt x="3208" y="4389"/>
                    <a:pt x="3422" y="4175"/>
                    <a:pt x="3422" y="3850"/>
                  </a:cubicBezTo>
                  <a:cubicBezTo>
                    <a:pt x="3422" y="3208"/>
                    <a:pt x="4064" y="2567"/>
                    <a:pt x="4705" y="2567"/>
                  </a:cubicBezTo>
                  <a:lnTo>
                    <a:pt x="5988" y="2567"/>
                  </a:lnTo>
                  <a:cubicBezTo>
                    <a:pt x="5877" y="1070"/>
                    <a:pt x="4594" y="0"/>
                    <a:pt x="299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49" name="Google Shape;3649;p81"/>
            <p:cNvSpPr/>
            <p:nvPr/>
          </p:nvSpPr>
          <p:spPr>
            <a:xfrm>
              <a:off x="3077033" y="2701459"/>
              <a:ext cx="45984" cy="373435"/>
            </a:xfrm>
            <a:custGeom>
              <a:rect b="b" l="l" r="r" t="t"/>
              <a:pathLst>
                <a:path extrusionOk="0" h="13903" w="1712">
                  <a:moveTo>
                    <a:pt x="856" y="1"/>
                  </a:moveTo>
                  <a:cubicBezTo>
                    <a:pt x="429" y="1"/>
                    <a:pt x="1" y="428"/>
                    <a:pt x="1" y="856"/>
                  </a:cubicBezTo>
                  <a:cubicBezTo>
                    <a:pt x="1" y="1173"/>
                    <a:pt x="215" y="1498"/>
                    <a:pt x="540" y="1712"/>
                  </a:cubicBezTo>
                  <a:cubicBezTo>
                    <a:pt x="215" y="1814"/>
                    <a:pt x="1" y="2028"/>
                    <a:pt x="1" y="2456"/>
                  </a:cubicBezTo>
                  <a:lnTo>
                    <a:pt x="1" y="13902"/>
                  </a:lnTo>
                  <a:lnTo>
                    <a:pt x="1712" y="13902"/>
                  </a:lnTo>
                  <a:lnTo>
                    <a:pt x="1712" y="2456"/>
                  </a:lnTo>
                  <a:cubicBezTo>
                    <a:pt x="1712" y="2028"/>
                    <a:pt x="1498" y="1814"/>
                    <a:pt x="1284" y="1712"/>
                  </a:cubicBezTo>
                  <a:cubicBezTo>
                    <a:pt x="1498" y="1498"/>
                    <a:pt x="1712" y="1173"/>
                    <a:pt x="1712" y="856"/>
                  </a:cubicBezTo>
                  <a:cubicBezTo>
                    <a:pt x="1712" y="428"/>
                    <a:pt x="1395" y="1"/>
                    <a:pt x="85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0" name="Google Shape;3650;p81"/>
            <p:cNvSpPr/>
            <p:nvPr/>
          </p:nvSpPr>
          <p:spPr>
            <a:xfrm>
              <a:off x="3217911" y="2850825"/>
              <a:ext cx="68950" cy="48724"/>
            </a:xfrm>
            <a:custGeom>
              <a:rect b="b" l="l" r="r" t="t"/>
              <a:pathLst>
                <a:path extrusionOk="0" h="1814" w="2567">
                  <a:moveTo>
                    <a:pt x="856" y="0"/>
                  </a:moveTo>
                  <a:cubicBezTo>
                    <a:pt x="428" y="531"/>
                    <a:pt x="103" y="1172"/>
                    <a:pt x="0" y="1814"/>
                  </a:cubicBezTo>
                  <a:lnTo>
                    <a:pt x="2139" y="1814"/>
                  </a:lnTo>
                  <a:cubicBezTo>
                    <a:pt x="2353" y="1814"/>
                    <a:pt x="2566" y="1600"/>
                    <a:pt x="2566" y="1386"/>
                  </a:cubicBezTo>
                  <a:cubicBezTo>
                    <a:pt x="2566" y="1172"/>
                    <a:pt x="2353" y="958"/>
                    <a:pt x="2139" y="958"/>
                  </a:cubicBezTo>
                  <a:cubicBezTo>
                    <a:pt x="1600" y="958"/>
                    <a:pt x="1069" y="531"/>
                    <a:pt x="8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1" name="Google Shape;3651;p81"/>
            <p:cNvSpPr/>
            <p:nvPr/>
          </p:nvSpPr>
          <p:spPr>
            <a:xfrm>
              <a:off x="3263840" y="2922514"/>
              <a:ext cx="114934" cy="71931"/>
            </a:xfrm>
            <a:custGeom>
              <a:rect b="b" l="l" r="r" t="t"/>
              <a:pathLst>
                <a:path extrusionOk="0" h="2678" w="4279">
                  <a:moveTo>
                    <a:pt x="2995" y="0"/>
                  </a:moveTo>
                  <a:cubicBezTo>
                    <a:pt x="2781" y="0"/>
                    <a:pt x="2567" y="214"/>
                    <a:pt x="2567" y="428"/>
                  </a:cubicBezTo>
                  <a:cubicBezTo>
                    <a:pt x="2567" y="1181"/>
                    <a:pt x="2028" y="1711"/>
                    <a:pt x="1284" y="1711"/>
                  </a:cubicBezTo>
                  <a:lnTo>
                    <a:pt x="429" y="1711"/>
                  </a:lnTo>
                  <a:cubicBezTo>
                    <a:pt x="215" y="1711"/>
                    <a:pt x="1" y="1925"/>
                    <a:pt x="1" y="2250"/>
                  </a:cubicBezTo>
                  <a:lnTo>
                    <a:pt x="1" y="2353"/>
                  </a:lnTo>
                  <a:cubicBezTo>
                    <a:pt x="318" y="2567"/>
                    <a:pt x="856" y="2678"/>
                    <a:pt x="1284" y="2678"/>
                  </a:cubicBezTo>
                  <a:cubicBezTo>
                    <a:pt x="2884" y="2678"/>
                    <a:pt x="4167" y="1497"/>
                    <a:pt x="42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2" name="Google Shape;3652;p81"/>
            <p:cNvSpPr/>
            <p:nvPr/>
          </p:nvSpPr>
          <p:spPr>
            <a:xfrm>
              <a:off x="3145981" y="2765170"/>
              <a:ext cx="304485" cy="294117"/>
            </a:xfrm>
            <a:custGeom>
              <a:rect b="b" l="l" r="r" t="t"/>
              <a:pathLst>
                <a:path extrusionOk="0" h="10950" w="11336">
                  <a:moveTo>
                    <a:pt x="5672" y="1581"/>
                  </a:moveTo>
                  <a:cubicBezTo>
                    <a:pt x="7811" y="1581"/>
                    <a:pt x="9522" y="3292"/>
                    <a:pt x="9522" y="5431"/>
                  </a:cubicBezTo>
                  <a:cubicBezTo>
                    <a:pt x="9522" y="7569"/>
                    <a:pt x="7811" y="9280"/>
                    <a:pt x="5672" y="9280"/>
                  </a:cubicBezTo>
                  <a:cubicBezTo>
                    <a:pt x="3534" y="9280"/>
                    <a:pt x="1823" y="7569"/>
                    <a:pt x="1823" y="5431"/>
                  </a:cubicBezTo>
                  <a:cubicBezTo>
                    <a:pt x="1823" y="3292"/>
                    <a:pt x="3534" y="1581"/>
                    <a:pt x="5672" y="1581"/>
                  </a:cubicBezTo>
                  <a:close/>
                  <a:moveTo>
                    <a:pt x="1581" y="1"/>
                  </a:moveTo>
                  <a:cubicBezTo>
                    <a:pt x="1056" y="1"/>
                    <a:pt x="529" y="25"/>
                    <a:pt x="0" y="84"/>
                  </a:cubicBezTo>
                  <a:lnTo>
                    <a:pt x="0" y="10350"/>
                  </a:lnTo>
                  <a:cubicBezTo>
                    <a:pt x="405" y="10316"/>
                    <a:pt x="808" y="10302"/>
                    <a:pt x="1210" y="10302"/>
                  </a:cubicBezTo>
                  <a:cubicBezTo>
                    <a:pt x="3901" y="10302"/>
                    <a:pt x="6546" y="10949"/>
                    <a:pt x="9178" y="10949"/>
                  </a:cubicBezTo>
                  <a:cubicBezTo>
                    <a:pt x="9898" y="10949"/>
                    <a:pt x="10617" y="10901"/>
                    <a:pt x="11336" y="10777"/>
                  </a:cubicBezTo>
                  <a:lnTo>
                    <a:pt x="11336" y="409"/>
                  </a:lnTo>
                  <a:cubicBezTo>
                    <a:pt x="10615" y="533"/>
                    <a:pt x="9894" y="581"/>
                    <a:pt x="9172" y="581"/>
                  </a:cubicBezTo>
                  <a:cubicBezTo>
                    <a:pt x="6663" y="581"/>
                    <a:pt x="4142" y="1"/>
                    <a:pt x="15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53" name="Google Shape;3653;p81"/>
          <p:cNvGrpSpPr/>
          <p:nvPr/>
        </p:nvGrpSpPr>
        <p:grpSpPr>
          <a:xfrm>
            <a:off x="3160458" y="3347593"/>
            <a:ext cx="209588" cy="356187"/>
            <a:chOff x="3160458" y="3347593"/>
            <a:chExt cx="209588" cy="356187"/>
          </a:xfrm>
        </p:grpSpPr>
        <p:sp>
          <p:nvSpPr>
            <p:cNvPr id="3654" name="Google Shape;3654;p81"/>
            <p:cNvSpPr/>
            <p:nvPr/>
          </p:nvSpPr>
          <p:spPr>
            <a:xfrm>
              <a:off x="3174694" y="3347593"/>
              <a:ext cx="195353" cy="192586"/>
            </a:xfrm>
            <a:custGeom>
              <a:rect b="b" l="l" r="r" t="t"/>
              <a:pathLst>
                <a:path extrusionOk="0" h="7170" w="7273">
                  <a:moveTo>
                    <a:pt x="3320" y="1"/>
                  </a:moveTo>
                  <a:cubicBezTo>
                    <a:pt x="2678" y="1"/>
                    <a:pt x="2139" y="112"/>
                    <a:pt x="1609" y="428"/>
                  </a:cubicBezTo>
                  <a:cubicBezTo>
                    <a:pt x="1823" y="642"/>
                    <a:pt x="2037" y="967"/>
                    <a:pt x="2037" y="1284"/>
                  </a:cubicBezTo>
                  <a:cubicBezTo>
                    <a:pt x="2037" y="1609"/>
                    <a:pt x="2251" y="1823"/>
                    <a:pt x="2465" y="1823"/>
                  </a:cubicBezTo>
                  <a:cubicBezTo>
                    <a:pt x="3209" y="1823"/>
                    <a:pt x="3748" y="2353"/>
                    <a:pt x="3748" y="2995"/>
                  </a:cubicBezTo>
                  <a:cubicBezTo>
                    <a:pt x="3748" y="3748"/>
                    <a:pt x="3209" y="4278"/>
                    <a:pt x="2465" y="4278"/>
                  </a:cubicBezTo>
                  <a:lnTo>
                    <a:pt x="1609" y="4278"/>
                  </a:lnTo>
                  <a:cubicBezTo>
                    <a:pt x="1395" y="4278"/>
                    <a:pt x="1181" y="4492"/>
                    <a:pt x="1181" y="4706"/>
                  </a:cubicBezTo>
                  <a:cubicBezTo>
                    <a:pt x="1181" y="5348"/>
                    <a:pt x="642" y="5886"/>
                    <a:pt x="1" y="5989"/>
                  </a:cubicBezTo>
                  <a:cubicBezTo>
                    <a:pt x="326" y="6528"/>
                    <a:pt x="754" y="6845"/>
                    <a:pt x="1284" y="7170"/>
                  </a:cubicBezTo>
                  <a:cubicBezTo>
                    <a:pt x="1284" y="6528"/>
                    <a:pt x="1823" y="6100"/>
                    <a:pt x="2465" y="6100"/>
                  </a:cubicBezTo>
                  <a:lnTo>
                    <a:pt x="3320" y="6100"/>
                  </a:lnTo>
                  <a:cubicBezTo>
                    <a:pt x="3637" y="6100"/>
                    <a:pt x="3850" y="5886"/>
                    <a:pt x="3850" y="5673"/>
                  </a:cubicBezTo>
                  <a:cubicBezTo>
                    <a:pt x="3850" y="4920"/>
                    <a:pt x="4389" y="4389"/>
                    <a:pt x="5031" y="4389"/>
                  </a:cubicBezTo>
                  <a:lnTo>
                    <a:pt x="7272" y="4389"/>
                  </a:lnTo>
                  <a:lnTo>
                    <a:pt x="7272" y="3850"/>
                  </a:lnTo>
                  <a:lnTo>
                    <a:pt x="7272" y="3423"/>
                  </a:lnTo>
                  <a:lnTo>
                    <a:pt x="5886" y="3423"/>
                  </a:lnTo>
                  <a:cubicBezTo>
                    <a:pt x="5245" y="3423"/>
                    <a:pt x="4603" y="2892"/>
                    <a:pt x="4603" y="2139"/>
                  </a:cubicBezTo>
                  <a:cubicBezTo>
                    <a:pt x="4603" y="1498"/>
                    <a:pt x="5245" y="967"/>
                    <a:pt x="5886" y="967"/>
                  </a:cubicBezTo>
                  <a:cubicBezTo>
                    <a:pt x="5245" y="326"/>
                    <a:pt x="4278" y="1"/>
                    <a:pt x="33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5" name="Google Shape;3655;p81"/>
            <p:cNvSpPr/>
            <p:nvPr/>
          </p:nvSpPr>
          <p:spPr>
            <a:xfrm>
              <a:off x="3321293" y="3393550"/>
              <a:ext cx="43003" cy="26000"/>
            </a:xfrm>
            <a:custGeom>
              <a:rect b="b" l="l" r="r" t="t"/>
              <a:pathLst>
                <a:path extrusionOk="0" h="968" w="1601">
                  <a:moveTo>
                    <a:pt x="428" y="1"/>
                  </a:moveTo>
                  <a:cubicBezTo>
                    <a:pt x="215" y="1"/>
                    <a:pt x="1" y="215"/>
                    <a:pt x="1" y="428"/>
                  </a:cubicBezTo>
                  <a:cubicBezTo>
                    <a:pt x="1" y="754"/>
                    <a:pt x="215" y="967"/>
                    <a:pt x="428" y="967"/>
                  </a:cubicBezTo>
                  <a:lnTo>
                    <a:pt x="1600" y="967"/>
                  </a:lnTo>
                  <a:cubicBezTo>
                    <a:pt x="1498" y="642"/>
                    <a:pt x="1284" y="326"/>
                    <a:pt x="117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6" name="Google Shape;3656;p81"/>
            <p:cNvSpPr/>
            <p:nvPr/>
          </p:nvSpPr>
          <p:spPr>
            <a:xfrm>
              <a:off x="3160458" y="3370585"/>
              <a:ext cx="94681" cy="117889"/>
            </a:xfrm>
            <a:custGeom>
              <a:rect b="b" l="l" r="r" t="t"/>
              <a:pathLst>
                <a:path extrusionOk="0" h="4389" w="3525">
                  <a:moveTo>
                    <a:pt x="1386" y="0"/>
                  </a:moveTo>
                  <a:cubicBezTo>
                    <a:pt x="531" y="753"/>
                    <a:pt x="0" y="1822"/>
                    <a:pt x="0" y="2994"/>
                  </a:cubicBezTo>
                  <a:cubicBezTo>
                    <a:pt x="0" y="3533"/>
                    <a:pt x="0" y="3961"/>
                    <a:pt x="214" y="4389"/>
                  </a:cubicBezTo>
                  <a:lnTo>
                    <a:pt x="428" y="4389"/>
                  </a:lnTo>
                  <a:cubicBezTo>
                    <a:pt x="745" y="4389"/>
                    <a:pt x="856" y="4175"/>
                    <a:pt x="856" y="3850"/>
                  </a:cubicBezTo>
                  <a:cubicBezTo>
                    <a:pt x="856" y="3208"/>
                    <a:pt x="1497" y="2678"/>
                    <a:pt x="2139" y="2678"/>
                  </a:cubicBezTo>
                  <a:lnTo>
                    <a:pt x="2995" y="2678"/>
                  </a:lnTo>
                  <a:cubicBezTo>
                    <a:pt x="3311" y="2678"/>
                    <a:pt x="3525" y="2464"/>
                    <a:pt x="3525" y="2139"/>
                  </a:cubicBezTo>
                  <a:cubicBezTo>
                    <a:pt x="3525" y="1925"/>
                    <a:pt x="3311" y="1711"/>
                    <a:pt x="2995" y="1711"/>
                  </a:cubicBezTo>
                  <a:cubicBezTo>
                    <a:pt x="2353" y="1711"/>
                    <a:pt x="1814" y="1181"/>
                    <a:pt x="1814" y="428"/>
                  </a:cubicBezTo>
                  <a:cubicBezTo>
                    <a:pt x="1814" y="214"/>
                    <a:pt x="1600" y="111"/>
                    <a:pt x="13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7" name="Google Shape;3657;p81"/>
            <p:cNvSpPr/>
            <p:nvPr/>
          </p:nvSpPr>
          <p:spPr>
            <a:xfrm>
              <a:off x="3200667" y="3571629"/>
              <a:ext cx="126403" cy="132151"/>
            </a:xfrm>
            <a:custGeom>
              <a:rect b="b" l="l" r="r" t="t"/>
              <a:pathLst>
                <a:path extrusionOk="0" h="4920" w="4706">
                  <a:moveTo>
                    <a:pt x="3953" y="1"/>
                  </a:moveTo>
                  <a:cubicBezTo>
                    <a:pt x="3422" y="112"/>
                    <a:pt x="2883" y="215"/>
                    <a:pt x="2353" y="215"/>
                  </a:cubicBezTo>
                  <a:cubicBezTo>
                    <a:pt x="1814" y="215"/>
                    <a:pt x="1284" y="112"/>
                    <a:pt x="856" y="1"/>
                  </a:cubicBezTo>
                  <a:lnTo>
                    <a:pt x="856" y="1"/>
                  </a:lnTo>
                  <a:cubicBezTo>
                    <a:pt x="856" y="642"/>
                    <a:pt x="1386" y="1181"/>
                    <a:pt x="2028" y="1395"/>
                  </a:cubicBezTo>
                  <a:lnTo>
                    <a:pt x="2028" y="2464"/>
                  </a:lnTo>
                  <a:cubicBezTo>
                    <a:pt x="1814" y="2251"/>
                    <a:pt x="1600" y="2251"/>
                    <a:pt x="1386" y="2251"/>
                  </a:cubicBezTo>
                  <a:lnTo>
                    <a:pt x="0" y="2251"/>
                  </a:lnTo>
                  <a:lnTo>
                    <a:pt x="0" y="2781"/>
                  </a:lnTo>
                  <a:cubicBezTo>
                    <a:pt x="0" y="3320"/>
                    <a:pt x="531" y="3748"/>
                    <a:pt x="1070" y="3748"/>
                  </a:cubicBezTo>
                  <a:lnTo>
                    <a:pt x="2028" y="3748"/>
                  </a:lnTo>
                  <a:lnTo>
                    <a:pt x="2028" y="4920"/>
                  </a:lnTo>
                  <a:lnTo>
                    <a:pt x="2781" y="4920"/>
                  </a:lnTo>
                  <a:lnTo>
                    <a:pt x="2781" y="3748"/>
                  </a:lnTo>
                  <a:lnTo>
                    <a:pt x="3636" y="3748"/>
                  </a:lnTo>
                  <a:cubicBezTo>
                    <a:pt x="4278" y="3748"/>
                    <a:pt x="4706" y="3320"/>
                    <a:pt x="4706" y="2781"/>
                  </a:cubicBezTo>
                  <a:lnTo>
                    <a:pt x="4706" y="2251"/>
                  </a:lnTo>
                  <a:lnTo>
                    <a:pt x="3422" y="2251"/>
                  </a:lnTo>
                  <a:cubicBezTo>
                    <a:pt x="3208" y="2251"/>
                    <a:pt x="2995" y="2251"/>
                    <a:pt x="2781" y="2464"/>
                  </a:cubicBezTo>
                  <a:lnTo>
                    <a:pt x="2781" y="1395"/>
                  </a:lnTo>
                  <a:cubicBezTo>
                    <a:pt x="3422" y="1181"/>
                    <a:pt x="3850" y="642"/>
                    <a:pt x="39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58" name="Google Shape;3658;p81"/>
            <p:cNvSpPr/>
            <p:nvPr/>
          </p:nvSpPr>
          <p:spPr>
            <a:xfrm>
              <a:off x="3229380" y="3485464"/>
              <a:ext cx="134918" cy="71958"/>
            </a:xfrm>
            <a:custGeom>
              <a:rect b="b" l="l" r="r" t="t"/>
              <a:pathLst>
                <a:path extrusionOk="0" h="2679" w="5023">
                  <a:moveTo>
                    <a:pt x="2995" y="1"/>
                  </a:moveTo>
                  <a:cubicBezTo>
                    <a:pt x="2781" y="1"/>
                    <a:pt x="2567" y="215"/>
                    <a:pt x="2567" y="540"/>
                  </a:cubicBezTo>
                  <a:cubicBezTo>
                    <a:pt x="2567" y="1181"/>
                    <a:pt x="2028" y="1712"/>
                    <a:pt x="1284" y="1712"/>
                  </a:cubicBezTo>
                  <a:lnTo>
                    <a:pt x="429" y="1712"/>
                  </a:lnTo>
                  <a:cubicBezTo>
                    <a:pt x="215" y="1712"/>
                    <a:pt x="1" y="1925"/>
                    <a:pt x="1" y="2251"/>
                  </a:cubicBezTo>
                  <a:lnTo>
                    <a:pt x="1" y="2464"/>
                  </a:lnTo>
                  <a:cubicBezTo>
                    <a:pt x="429" y="2567"/>
                    <a:pt x="856" y="2678"/>
                    <a:pt x="1284" y="2678"/>
                  </a:cubicBezTo>
                  <a:cubicBezTo>
                    <a:pt x="2995" y="2678"/>
                    <a:pt x="4492" y="1609"/>
                    <a:pt x="502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59" name="Google Shape;3659;p81"/>
          <p:cNvGrpSpPr/>
          <p:nvPr/>
        </p:nvGrpSpPr>
        <p:grpSpPr>
          <a:xfrm>
            <a:off x="3082781" y="3973744"/>
            <a:ext cx="364920" cy="367687"/>
            <a:chOff x="3082781" y="3973744"/>
            <a:chExt cx="364920" cy="367687"/>
          </a:xfrm>
        </p:grpSpPr>
        <p:sp>
          <p:nvSpPr>
            <p:cNvPr id="3660" name="Google Shape;3660;p81"/>
            <p:cNvSpPr/>
            <p:nvPr/>
          </p:nvSpPr>
          <p:spPr>
            <a:xfrm>
              <a:off x="3177675" y="4054162"/>
              <a:ext cx="189605" cy="189605"/>
            </a:xfrm>
            <a:custGeom>
              <a:rect b="b" l="l" r="r" t="t"/>
              <a:pathLst>
                <a:path extrusionOk="0" h="7059" w="7059">
                  <a:moveTo>
                    <a:pt x="3209" y="1"/>
                  </a:moveTo>
                  <a:cubicBezTo>
                    <a:pt x="2670" y="1"/>
                    <a:pt x="2028" y="112"/>
                    <a:pt x="1498" y="429"/>
                  </a:cubicBezTo>
                  <a:cubicBezTo>
                    <a:pt x="1815" y="642"/>
                    <a:pt x="1926" y="968"/>
                    <a:pt x="1926" y="1284"/>
                  </a:cubicBezTo>
                  <a:cubicBezTo>
                    <a:pt x="1926" y="1498"/>
                    <a:pt x="2140" y="1712"/>
                    <a:pt x="2354" y="1712"/>
                  </a:cubicBezTo>
                  <a:cubicBezTo>
                    <a:pt x="3098" y="1712"/>
                    <a:pt x="3637" y="2251"/>
                    <a:pt x="3637" y="2995"/>
                  </a:cubicBezTo>
                  <a:cubicBezTo>
                    <a:pt x="3637" y="3637"/>
                    <a:pt x="3098" y="4278"/>
                    <a:pt x="2354" y="4278"/>
                  </a:cubicBezTo>
                  <a:lnTo>
                    <a:pt x="1498" y="4278"/>
                  </a:lnTo>
                  <a:cubicBezTo>
                    <a:pt x="1284" y="4278"/>
                    <a:pt x="1070" y="4492"/>
                    <a:pt x="1070" y="4706"/>
                  </a:cubicBezTo>
                  <a:cubicBezTo>
                    <a:pt x="1070" y="5348"/>
                    <a:pt x="643" y="5887"/>
                    <a:pt x="1" y="5887"/>
                  </a:cubicBezTo>
                  <a:cubicBezTo>
                    <a:pt x="317" y="6417"/>
                    <a:pt x="643" y="6742"/>
                    <a:pt x="1173" y="7059"/>
                  </a:cubicBezTo>
                  <a:cubicBezTo>
                    <a:pt x="1173" y="6417"/>
                    <a:pt x="1712" y="5989"/>
                    <a:pt x="2354" y="5989"/>
                  </a:cubicBezTo>
                  <a:lnTo>
                    <a:pt x="3209" y="5989"/>
                  </a:lnTo>
                  <a:cubicBezTo>
                    <a:pt x="3526" y="5989"/>
                    <a:pt x="3637" y="5775"/>
                    <a:pt x="3637" y="5561"/>
                  </a:cubicBezTo>
                  <a:cubicBezTo>
                    <a:pt x="3637" y="4817"/>
                    <a:pt x="4278" y="4278"/>
                    <a:pt x="4920" y="4278"/>
                  </a:cubicBezTo>
                  <a:lnTo>
                    <a:pt x="7059" y="4278"/>
                  </a:lnTo>
                  <a:lnTo>
                    <a:pt x="7059" y="3851"/>
                  </a:lnTo>
                  <a:lnTo>
                    <a:pt x="7059" y="3423"/>
                  </a:lnTo>
                  <a:lnTo>
                    <a:pt x="5775" y="3423"/>
                  </a:lnTo>
                  <a:cubicBezTo>
                    <a:pt x="5023" y="3423"/>
                    <a:pt x="4492" y="2781"/>
                    <a:pt x="4492" y="2140"/>
                  </a:cubicBezTo>
                  <a:cubicBezTo>
                    <a:pt x="4492" y="1498"/>
                    <a:pt x="5023" y="968"/>
                    <a:pt x="5664" y="856"/>
                  </a:cubicBezTo>
                  <a:cubicBezTo>
                    <a:pt x="5023" y="326"/>
                    <a:pt x="4167" y="1"/>
                    <a:pt x="32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1" name="Google Shape;3661;p81"/>
            <p:cNvSpPr/>
            <p:nvPr/>
          </p:nvSpPr>
          <p:spPr>
            <a:xfrm>
              <a:off x="3160458" y="4077154"/>
              <a:ext cx="94681" cy="114907"/>
            </a:xfrm>
            <a:custGeom>
              <a:rect b="b" l="l" r="r" t="t"/>
              <a:pathLst>
                <a:path extrusionOk="0" h="4278" w="3525">
                  <a:moveTo>
                    <a:pt x="1386" y="0"/>
                  </a:moveTo>
                  <a:cubicBezTo>
                    <a:pt x="531" y="753"/>
                    <a:pt x="0" y="1822"/>
                    <a:pt x="0" y="2995"/>
                  </a:cubicBezTo>
                  <a:cubicBezTo>
                    <a:pt x="0" y="3422"/>
                    <a:pt x="103" y="3850"/>
                    <a:pt x="214" y="4278"/>
                  </a:cubicBezTo>
                  <a:lnTo>
                    <a:pt x="428" y="4278"/>
                  </a:lnTo>
                  <a:cubicBezTo>
                    <a:pt x="745" y="4278"/>
                    <a:pt x="958" y="4064"/>
                    <a:pt x="958" y="3850"/>
                  </a:cubicBezTo>
                  <a:cubicBezTo>
                    <a:pt x="958" y="3106"/>
                    <a:pt x="1497" y="2567"/>
                    <a:pt x="2139" y="2567"/>
                  </a:cubicBezTo>
                  <a:lnTo>
                    <a:pt x="2995" y="2567"/>
                  </a:lnTo>
                  <a:cubicBezTo>
                    <a:pt x="3311" y="2567"/>
                    <a:pt x="3525" y="2353"/>
                    <a:pt x="3525" y="2139"/>
                  </a:cubicBezTo>
                  <a:cubicBezTo>
                    <a:pt x="3525" y="1925"/>
                    <a:pt x="3311" y="1711"/>
                    <a:pt x="2995" y="1711"/>
                  </a:cubicBezTo>
                  <a:cubicBezTo>
                    <a:pt x="2353" y="1711"/>
                    <a:pt x="1814" y="1070"/>
                    <a:pt x="1814" y="428"/>
                  </a:cubicBezTo>
                  <a:cubicBezTo>
                    <a:pt x="1814" y="214"/>
                    <a:pt x="1600" y="0"/>
                    <a:pt x="138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2" name="Google Shape;3662;p81"/>
            <p:cNvSpPr/>
            <p:nvPr/>
          </p:nvSpPr>
          <p:spPr>
            <a:xfrm>
              <a:off x="3321293" y="4100118"/>
              <a:ext cx="40236" cy="23019"/>
            </a:xfrm>
            <a:custGeom>
              <a:rect b="b" l="l" r="r" t="t"/>
              <a:pathLst>
                <a:path extrusionOk="0" h="857" w="1498">
                  <a:moveTo>
                    <a:pt x="428" y="1"/>
                  </a:moveTo>
                  <a:cubicBezTo>
                    <a:pt x="215" y="1"/>
                    <a:pt x="1" y="215"/>
                    <a:pt x="1" y="429"/>
                  </a:cubicBezTo>
                  <a:cubicBezTo>
                    <a:pt x="1" y="642"/>
                    <a:pt x="215" y="856"/>
                    <a:pt x="428" y="856"/>
                  </a:cubicBezTo>
                  <a:lnTo>
                    <a:pt x="1498" y="856"/>
                  </a:lnTo>
                  <a:cubicBezTo>
                    <a:pt x="1387" y="540"/>
                    <a:pt x="1284" y="215"/>
                    <a:pt x="10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3" name="Google Shape;3663;p81"/>
            <p:cNvSpPr/>
            <p:nvPr/>
          </p:nvSpPr>
          <p:spPr>
            <a:xfrm>
              <a:off x="3082781" y="3973744"/>
              <a:ext cx="364920" cy="367687"/>
            </a:xfrm>
            <a:custGeom>
              <a:rect b="b" l="l" r="r" t="t"/>
              <a:pathLst>
                <a:path extrusionOk="0" h="13689" w="13586">
                  <a:moveTo>
                    <a:pt x="6742" y="2139"/>
                  </a:moveTo>
                  <a:cubicBezTo>
                    <a:pt x="9308" y="2139"/>
                    <a:pt x="11447" y="4278"/>
                    <a:pt x="11447" y="6845"/>
                  </a:cubicBezTo>
                  <a:cubicBezTo>
                    <a:pt x="11447" y="9411"/>
                    <a:pt x="9308" y="11447"/>
                    <a:pt x="6742" y="11447"/>
                  </a:cubicBezTo>
                  <a:cubicBezTo>
                    <a:pt x="4176" y="11447"/>
                    <a:pt x="2139" y="9411"/>
                    <a:pt x="2139" y="6845"/>
                  </a:cubicBezTo>
                  <a:cubicBezTo>
                    <a:pt x="2139" y="4278"/>
                    <a:pt x="4176" y="2139"/>
                    <a:pt x="6742" y="2139"/>
                  </a:cubicBezTo>
                  <a:close/>
                  <a:moveTo>
                    <a:pt x="5887" y="1"/>
                  </a:moveTo>
                  <a:lnTo>
                    <a:pt x="5887" y="967"/>
                  </a:lnTo>
                  <a:cubicBezTo>
                    <a:pt x="5459" y="967"/>
                    <a:pt x="5031" y="1070"/>
                    <a:pt x="4603" y="1284"/>
                  </a:cubicBezTo>
                  <a:lnTo>
                    <a:pt x="4176" y="428"/>
                  </a:lnTo>
                  <a:lnTo>
                    <a:pt x="2567" y="1395"/>
                  </a:lnTo>
                  <a:lnTo>
                    <a:pt x="2995" y="2139"/>
                  </a:lnTo>
                  <a:cubicBezTo>
                    <a:pt x="2678" y="2464"/>
                    <a:pt x="2353" y="2781"/>
                    <a:pt x="2139" y="3106"/>
                  </a:cubicBezTo>
                  <a:lnTo>
                    <a:pt x="1284" y="2678"/>
                  </a:lnTo>
                  <a:lnTo>
                    <a:pt x="428" y="4278"/>
                  </a:lnTo>
                  <a:lnTo>
                    <a:pt x="1181" y="4706"/>
                  </a:lnTo>
                  <a:cubicBezTo>
                    <a:pt x="1070" y="5031"/>
                    <a:pt x="967" y="5459"/>
                    <a:pt x="856" y="5886"/>
                  </a:cubicBezTo>
                  <a:lnTo>
                    <a:pt x="1" y="5886"/>
                  </a:lnTo>
                  <a:lnTo>
                    <a:pt x="1" y="7700"/>
                  </a:lnTo>
                  <a:lnTo>
                    <a:pt x="856" y="7700"/>
                  </a:lnTo>
                  <a:lnTo>
                    <a:pt x="1181" y="8983"/>
                  </a:lnTo>
                  <a:lnTo>
                    <a:pt x="428" y="9411"/>
                  </a:lnTo>
                  <a:lnTo>
                    <a:pt x="1284" y="11019"/>
                  </a:lnTo>
                  <a:lnTo>
                    <a:pt x="2139" y="10592"/>
                  </a:lnTo>
                  <a:cubicBezTo>
                    <a:pt x="2353" y="10908"/>
                    <a:pt x="2678" y="11233"/>
                    <a:pt x="2995" y="11447"/>
                  </a:cubicBezTo>
                  <a:lnTo>
                    <a:pt x="2567" y="12302"/>
                  </a:lnTo>
                  <a:lnTo>
                    <a:pt x="4176" y="13158"/>
                  </a:lnTo>
                  <a:lnTo>
                    <a:pt x="4603" y="12405"/>
                  </a:lnTo>
                  <a:lnTo>
                    <a:pt x="5887" y="12730"/>
                  </a:lnTo>
                  <a:lnTo>
                    <a:pt x="5887" y="13688"/>
                  </a:lnTo>
                  <a:lnTo>
                    <a:pt x="7700" y="13688"/>
                  </a:lnTo>
                  <a:lnTo>
                    <a:pt x="7700" y="12730"/>
                  </a:lnTo>
                  <a:cubicBezTo>
                    <a:pt x="8128" y="12619"/>
                    <a:pt x="8556" y="12516"/>
                    <a:pt x="8881" y="12405"/>
                  </a:cubicBezTo>
                  <a:lnTo>
                    <a:pt x="9411" y="13158"/>
                  </a:lnTo>
                  <a:lnTo>
                    <a:pt x="11019" y="12302"/>
                  </a:lnTo>
                  <a:lnTo>
                    <a:pt x="10480" y="11447"/>
                  </a:lnTo>
                  <a:cubicBezTo>
                    <a:pt x="10806" y="11233"/>
                    <a:pt x="11122" y="10908"/>
                    <a:pt x="11447" y="10592"/>
                  </a:cubicBezTo>
                  <a:lnTo>
                    <a:pt x="12191" y="11019"/>
                  </a:lnTo>
                  <a:lnTo>
                    <a:pt x="13158" y="9411"/>
                  </a:lnTo>
                  <a:lnTo>
                    <a:pt x="12303" y="8983"/>
                  </a:lnTo>
                  <a:cubicBezTo>
                    <a:pt x="12517" y="8555"/>
                    <a:pt x="12619" y="8128"/>
                    <a:pt x="12619" y="7700"/>
                  </a:cubicBezTo>
                  <a:lnTo>
                    <a:pt x="13586" y="7700"/>
                  </a:lnTo>
                  <a:lnTo>
                    <a:pt x="13586" y="5886"/>
                  </a:lnTo>
                  <a:lnTo>
                    <a:pt x="12619" y="5886"/>
                  </a:lnTo>
                  <a:cubicBezTo>
                    <a:pt x="12619" y="5459"/>
                    <a:pt x="12517" y="5031"/>
                    <a:pt x="12303" y="4706"/>
                  </a:cubicBezTo>
                  <a:lnTo>
                    <a:pt x="13158" y="4278"/>
                  </a:lnTo>
                  <a:lnTo>
                    <a:pt x="12191" y="2678"/>
                  </a:lnTo>
                  <a:lnTo>
                    <a:pt x="11447" y="3106"/>
                  </a:lnTo>
                  <a:lnTo>
                    <a:pt x="10480" y="2139"/>
                  </a:lnTo>
                  <a:lnTo>
                    <a:pt x="11019" y="1395"/>
                  </a:lnTo>
                  <a:lnTo>
                    <a:pt x="9411" y="428"/>
                  </a:lnTo>
                  <a:lnTo>
                    <a:pt x="8881" y="1284"/>
                  </a:lnTo>
                  <a:cubicBezTo>
                    <a:pt x="8556" y="1070"/>
                    <a:pt x="8128" y="967"/>
                    <a:pt x="7700" y="967"/>
                  </a:cubicBezTo>
                  <a:lnTo>
                    <a:pt x="7700"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4" name="Google Shape;3664;p81"/>
            <p:cNvSpPr/>
            <p:nvPr/>
          </p:nvSpPr>
          <p:spPr>
            <a:xfrm>
              <a:off x="3229380" y="4192032"/>
              <a:ext cx="132151" cy="68976"/>
            </a:xfrm>
            <a:custGeom>
              <a:rect b="b" l="l" r="r" t="t"/>
              <a:pathLst>
                <a:path extrusionOk="0" h="2568" w="4920">
                  <a:moveTo>
                    <a:pt x="2995" y="1"/>
                  </a:moveTo>
                  <a:cubicBezTo>
                    <a:pt x="2781" y="1"/>
                    <a:pt x="2567" y="112"/>
                    <a:pt x="2567" y="428"/>
                  </a:cubicBezTo>
                  <a:cubicBezTo>
                    <a:pt x="2567" y="1070"/>
                    <a:pt x="2028" y="1712"/>
                    <a:pt x="1284" y="1712"/>
                  </a:cubicBezTo>
                  <a:lnTo>
                    <a:pt x="429" y="1712"/>
                  </a:lnTo>
                  <a:cubicBezTo>
                    <a:pt x="215" y="1712"/>
                    <a:pt x="1" y="1823"/>
                    <a:pt x="1" y="2139"/>
                  </a:cubicBezTo>
                  <a:lnTo>
                    <a:pt x="1" y="2353"/>
                  </a:lnTo>
                  <a:cubicBezTo>
                    <a:pt x="429" y="2465"/>
                    <a:pt x="856" y="2567"/>
                    <a:pt x="1284" y="2567"/>
                  </a:cubicBezTo>
                  <a:cubicBezTo>
                    <a:pt x="2995" y="2567"/>
                    <a:pt x="4381" y="1498"/>
                    <a:pt x="492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65" name="Google Shape;3665;p81"/>
          <p:cNvGrpSpPr/>
          <p:nvPr/>
        </p:nvGrpSpPr>
        <p:grpSpPr>
          <a:xfrm>
            <a:off x="4019129" y="3973744"/>
            <a:ext cx="221326" cy="356188"/>
            <a:chOff x="4019129" y="3973744"/>
            <a:chExt cx="221326" cy="356188"/>
          </a:xfrm>
        </p:grpSpPr>
        <p:sp>
          <p:nvSpPr>
            <p:cNvPr id="3666" name="Google Shape;3666;p81"/>
            <p:cNvSpPr/>
            <p:nvPr/>
          </p:nvSpPr>
          <p:spPr>
            <a:xfrm>
              <a:off x="4068094" y="4085883"/>
              <a:ext cx="28740" cy="86194"/>
            </a:xfrm>
            <a:custGeom>
              <a:rect b="b" l="l" r="r" t="t"/>
              <a:pathLst>
                <a:path extrusionOk="0" h="3209" w="1070">
                  <a:moveTo>
                    <a:pt x="530" y="0"/>
                  </a:moveTo>
                  <a:cubicBezTo>
                    <a:pt x="214" y="0"/>
                    <a:pt x="0" y="214"/>
                    <a:pt x="0" y="531"/>
                  </a:cubicBezTo>
                  <a:lnTo>
                    <a:pt x="0" y="2781"/>
                  </a:lnTo>
                  <a:cubicBezTo>
                    <a:pt x="0" y="2995"/>
                    <a:pt x="214" y="3208"/>
                    <a:pt x="530" y="3208"/>
                  </a:cubicBezTo>
                  <a:cubicBezTo>
                    <a:pt x="744" y="3208"/>
                    <a:pt x="1069" y="2995"/>
                    <a:pt x="1069" y="2781"/>
                  </a:cubicBezTo>
                  <a:lnTo>
                    <a:pt x="1069" y="531"/>
                  </a:lnTo>
                  <a:cubicBezTo>
                    <a:pt x="1069" y="214"/>
                    <a:pt x="744" y="0"/>
                    <a:pt x="53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7" name="Google Shape;3667;p81"/>
            <p:cNvSpPr/>
            <p:nvPr/>
          </p:nvSpPr>
          <p:spPr>
            <a:xfrm>
              <a:off x="4019129" y="4134606"/>
              <a:ext cx="221326" cy="195326"/>
            </a:xfrm>
            <a:custGeom>
              <a:rect b="b" l="l" r="r" t="t"/>
              <a:pathLst>
                <a:path extrusionOk="0" h="7272" w="8240">
                  <a:moveTo>
                    <a:pt x="3637" y="0"/>
                  </a:moveTo>
                  <a:lnTo>
                    <a:pt x="3637" y="428"/>
                  </a:lnTo>
                  <a:cubicBezTo>
                    <a:pt x="3637" y="753"/>
                    <a:pt x="3851" y="967"/>
                    <a:pt x="4176" y="967"/>
                  </a:cubicBezTo>
                  <a:lnTo>
                    <a:pt x="6314" y="967"/>
                  </a:lnTo>
                  <a:lnTo>
                    <a:pt x="6314" y="1394"/>
                  </a:lnTo>
                  <a:cubicBezTo>
                    <a:pt x="6314" y="1822"/>
                    <a:pt x="6528" y="2250"/>
                    <a:pt x="6845" y="2464"/>
                  </a:cubicBezTo>
                  <a:lnTo>
                    <a:pt x="6631" y="2780"/>
                  </a:lnTo>
                  <a:lnTo>
                    <a:pt x="6417" y="3105"/>
                  </a:lnTo>
                  <a:cubicBezTo>
                    <a:pt x="5989" y="2780"/>
                    <a:pt x="5673" y="2353"/>
                    <a:pt x="5562" y="1711"/>
                  </a:cubicBezTo>
                  <a:lnTo>
                    <a:pt x="4176" y="1711"/>
                  </a:lnTo>
                  <a:cubicBezTo>
                    <a:pt x="3851" y="1711"/>
                    <a:pt x="3637" y="1711"/>
                    <a:pt x="3423" y="1608"/>
                  </a:cubicBezTo>
                  <a:cubicBezTo>
                    <a:pt x="3209" y="1925"/>
                    <a:pt x="2781" y="2250"/>
                    <a:pt x="2353" y="2250"/>
                  </a:cubicBezTo>
                  <a:cubicBezTo>
                    <a:pt x="1823" y="2250"/>
                    <a:pt x="1498" y="1925"/>
                    <a:pt x="1181" y="1608"/>
                  </a:cubicBezTo>
                  <a:cubicBezTo>
                    <a:pt x="1070" y="1711"/>
                    <a:pt x="754" y="1711"/>
                    <a:pt x="540" y="1711"/>
                  </a:cubicBezTo>
                  <a:lnTo>
                    <a:pt x="1" y="1711"/>
                  </a:lnTo>
                  <a:lnTo>
                    <a:pt x="1" y="2250"/>
                  </a:lnTo>
                  <a:cubicBezTo>
                    <a:pt x="1" y="3636"/>
                    <a:pt x="642" y="4816"/>
                    <a:pt x="1712" y="5561"/>
                  </a:cubicBezTo>
                  <a:lnTo>
                    <a:pt x="1926" y="5672"/>
                  </a:lnTo>
                  <a:lnTo>
                    <a:pt x="1926" y="7272"/>
                  </a:lnTo>
                  <a:lnTo>
                    <a:pt x="6417" y="7272"/>
                  </a:lnTo>
                  <a:lnTo>
                    <a:pt x="6417" y="5672"/>
                  </a:lnTo>
                  <a:lnTo>
                    <a:pt x="6631" y="5561"/>
                  </a:lnTo>
                  <a:cubicBezTo>
                    <a:pt x="7598" y="4816"/>
                    <a:pt x="8239" y="3533"/>
                    <a:pt x="8239" y="2250"/>
                  </a:cubicBezTo>
                  <a:lnTo>
                    <a:pt x="8239" y="1497"/>
                  </a:lnTo>
                  <a:lnTo>
                    <a:pt x="674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8" name="Google Shape;3668;p81"/>
            <p:cNvSpPr/>
            <p:nvPr/>
          </p:nvSpPr>
          <p:spPr>
            <a:xfrm>
              <a:off x="4154259" y="3973744"/>
              <a:ext cx="71716" cy="137899"/>
            </a:xfrm>
            <a:custGeom>
              <a:rect b="b" l="l" r="r" t="t"/>
              <a:pathLst>
                <a:path extrusionOk="0" h="5134" w="2670">
                  <a:moveTo>
                    <a:pt x="1925" y="1"/>
                  </a:moveTo>
                  <a:cubicBezTo>
                    <a:pt x="1497" y="1"/>
                    <a:pt x="1070" y="215"/>
                    <a:pt x="958" y="753"/>
                  </a:cubicBezTo>
                  <a:lnTo>
                    <a:pt x="0" y="5134"/>
                  </a:lnTo>
                  <a:lnTo>
                    <a:pt x="1600" y="5134"/>
                  </a:lnTo>
                  <a:lnTo>
                    <a:pt x="2567" y="967"/>
                  </a:lnTo>
                  <a:cubicBezTo>
                    <a:pt x="2669" y="540"/>
                    <a:pt x="2353" y="112"/>
                    <a:pt x="19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69" name="Google Shape;3669;p81"/>
            <p:cNvSpPr/>
            <p:nvPr/>
          </p:nvSpPr>
          <p:spPr>
            <a:xfrm>
              <a:off x="4076581" y="3973744"/>
              <a:ext cx="71958" cy="137899"/>
            </a:xfrm>
            <a:custGeom>
              <a:rect b="b" l="l" r="r" t="t"/>
              <a:pathLst>
                <a:path extrusionOk="0" h="5134" w="2679">
                  <a:moveTo>
                    <a:pt x="753" y="1"/>
                  </a:moveTo>
                  <a:cubicBezTo>
                    <a:pt x="326" y="112"/>
                    <a:pt x="1" y="540"/>
                    <a:pt x="112" y="967"/>
                  </a:cubicBezTo>
                  <a:lnTo>
                    <a:pt x="642" y="3534"/>
                  </a:lnTo>
                  <a:cubicBezTo>
                    <a:pt x="1181" y="3636"/>
                    <a:pt x="1498" y="4175"/>
                    <a:pt x="1498" y="4706"/>
                  </a:cubicBezTo>
                  <a:lnTo>
                    <a:pt x="1498" y="5134"/>
                  </a:lnTo>
                  <a:lnTo>
                    <a:pt x="2678" y="5134"/>
                  </a:lnTo>
                  <a:lnTo>
                    <a:pt x="1712" y="753"/>
                  </a:lnTo>
                  <a:cubicBezTo>
                    <a:pt x="1609" y="215"/>
                    <a:pt x="1181" y="1"/>
                    <a:pt x="7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0" name="Google Shape;3670;p81"/>
            <p:cNvSpPr/>
            <p:nvPr/>
          </p:nvSpPr>
          <p:spPr>
            <a:xfrm>
              <a:off x="4019129" y="4108848"/>
              <a:ext cx="28767" cy="51732"/>
            </a:xfrm>
            <a:custGeom>
              <a:rect b="b" l="l" r="r" t="t"/>
              <a:pathLst>
                <a:path extrusionOk="0" h="1926" w="1071">
                  <a:moveTo>
                    <a:pt x="540" y="1"/>
                  </a:moveTo>
                  <a:cubicBezTo>
                    <a:pt x="215" y="1"/>
                    <a:pt x="1" y="215"/>
                    <a:pt x="1" y="531"/>
                  </a:cubicBezTo>
                  <a:lnTo>
                    <a:pt x="1" y="1387"/>
                  </a:lnTo>
                  <a:cubicBezTo>
                    <a:pt x="1" y="1712"/>
                    <a:pt x="215" y="1926"/>
                    <a:pt x="540" y="1926"/>
                  </a:cubicBezTo>
                  <a:cubicBezTo>
                    <a:pt x="856" y="1926"/>
                    <a:pt x="1070" y="1712"/>
                    <a:pt x="1070" y="1387"/>
                  </a:cubicBezTo>
                  <a:lnTo>
                    <a:pt x="1070" y="531"/>
                  </a:lnTo>
                  <a:cubicBezTo>
                    <a:pt x="1070" y="215"/>
                    <a:pt x="856" y="1"/>
                    <a:pt x="54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71" name="Google Shape;3671;p81"/>
          <p:cNvGrpSpPr/>
          <p:nvPr/>
        </p:nvGrpSpPr>
        <p:grpSpPr>
          <a:xfrm>
            <a:off x="3918728" y="3347593"/>
            <a:ext cx="425113" cy="364920"/>
            <a:chOff x="3918728" y="3347593"/>
            <a:chExt cx="425113" cy="364920"/>
          </a:xfrm>
        </p:grpSpPr>
        <p:sp>
          <p:nvSpPr>
            <p:cNvPr id="3672" name="Google Shape;3672;p81"/>
            <p:cNvSpPr/>
            <p:nvPr/>
          </p:nvSpPr>
          <p:spPr>
            <a:xfrm>
              <a:off x="4142763" y="3531420"/>
              <a:ext cx="201074" cy="163873"/>
            </a:xfrm>
            <a:custGeom>
              <a:rect b="b" l="l" r="r" t="t"/>
              <a:pathLst>
                <a:path extrusionOk="0" h="6101" w="7486">
                  <a:moveTo>
                    <a:pt x="1925" y="1"/>
                  </a:moveTo>
                  <a:cubicBezTo>
                    <a:pt x="856" y="1"/>
                    <a:pt x="0" y="856"/>
                    <a:pt x="0" y="1925"/>
                  </a:cubicBezTo>
                  <a:cubicBezTo>
                    <a:pt x="0" y="3106"/>
                    <a:pt x="1284" y="4603"/>
                    <a:pt x="3739" y="6100"/>
                  </a:cubicBezTo>
                  <a:cubicBezTo>
                    <a:pt x="6203" y="4603"/>
                    <a:pt x="7486" y="3106"/>
                    <a:pt x="7486" y="1925"/>
                  </a:cubicBezTo>
                  <a:cubicBezTo>
                    <a:pt x="7486" y="856"/>
                    <a:pt x="6630" y="1"/>
                    <a:pt x="5561" y="1"/>
                  </a:cubicBezTo>
                  <a:cubicBezTo>
                    <a:pt x="4919" y="1"/>
                    <a:pt x="4380" y="214"/>
                    <a:pt x="4064" y="642"/>
                  </a:cubicBezTo>
                  <a:lnTo>
                    <a:pt x="3739" y="1070"/>
                  </a:lnTo>
                  <a:lnTo>
                    <a:pt x="3311" y="642"/>
                  </a:lnTo>
                  <a:cubicBezTo>
                    <a:pt x="2995" y="214"/>
                    <a:pt x="2456" y="1"/>
                    <a:pt x="19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3" name="Google Shape;3673;p81"/>
            <p:cNvSpPr/>
            <p:nvPr/>
          </p:nvSpPr>
          <p:spPr>
            <a:xfrm>
              <a:off x="3918728" y="3347593"/>
              <a:ext cx="425113" cy="364920"/>
            </a:xfrm>
            <a:custGeom>
              <a:rect b="b" l="l" r="r" t="t"/>
              <a:pathLst>
                <a:path extrusionOk="0" h="13586" w="15827">
                  <a:moveTo>
                    <a:pt x="4492" y="1"/>
                  </a:moveTo>
                  <a:cubicBezTo>
                    <a:pt x="2028" y="1"/>
                    <a:pt x="0" y="2037"/>
                    <a:pt x="0" y="4492"/>
                  </a:cubicBezTo>
                  <a:cubicBezTo>
                    <a:pt x="0" y="6956"/>
                    <a:pt x="2028" y="9950"/>
                    <a:pt x="7914" y="13586"/>
                  </a:cubicBezTo>
                  <a:cubicBezTo>
                    <a:pt x="8555" y="13158"/>
                    <a:pt x="9086" y="12730"/>
                    <a:pt x="9625" y="12405"/>
                  </a:cubicBezTo>
                  <a:lnTo>
                    <a:pt x="8444" y="11233"/>
                  </a:lnTo>
                  <a:cubicBezTo>
                    <a:pt x="7802" y="10378"/>
                    <a:pt x="7375" y="9522"/>
                    <a:pt x="7375" y="8769"/>
                  </a:cubicBezTo>
                  <a:cubicBezTo>
                    <a:pt x="7375" y="7170"/>
                    <a:pt x="8658" y="5886"/>
                    <a:pt x="10266" y="5886"/>
                  </a:cubicBezTo>
                  <a:cubicBezTo>
                    <a:pt x="10908" y="5886"/>
                    <a:pt x="11549" y="6100"/>
                    <a:pt x="12080" y="6528"/>
                  </a:cubicBezTo>
                  <a:cubicBezTo>
                    <a:pt x="12508" y="6100"/>
                    <a:pt x="13149" y="5886"/>
                    <a:pt x="13902" y="5886"/>
                  </a:cubicBezTo>
                  <a:cubicBezTo>
                    <a:pt x="14432" y="5886"/>
                    <a:pt x="14971" y="6100"/>
                    <a:pt x="15399" y="6314"/>
                  </a:cubicBezTo>
                  <a:cubicBezTo>
                    <a:pt x="15613" y="5673"/>
                    <a:pt x="15827" y="5134"/>
                    <a:pt x="15827" y="4492"/>
                  </a:cubicBezTo>
                  <a:cubicBezTo>
                    <a:pt x="15827" y="2037"/>
                    <a:pt x="13791" y="1"/>
                    <a:pt x="11224" y="1"/>
                  </a:cubicBezTo>
                  <a:cubicBezTo>
                    <a:pt x="9941" y="1"/>
                    <a:pt x="8658" y="540"/>
                    <a:pt x="7914" y="1498"/>
                  </a:cubicBezTo>
                  <a:cubicBezTo>
                    <a:pt x="7058" y="540"/>
                    <a:pt x="5878" y="1"/>
                    <a:pt x="449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674" name="Google Shape;3674;p81"/>
          <p:cNvGrpSpPr/>
          <p:nvPr/>
        </p:nvGrpSpPr>
        <p:grpSpPr>
          <a:xfrm>
            <a:off x="3953189" y="2709974"/>
            <a:ext cx="356186" cy="356185"/>
            <a:chOff x="3953189" y="2709974"/>
            <a:chExt cx="356186" cy="356185"/>
          </a:xfrm>
        </p:grpSpPr>
        <p:sp>
          <p:nvSpPr>
            <p:cNvPr id="3675" name="Google Shape;3675;p81"/>
            <p:cNvSpPr/>
            <p:nvPr/>
          </p:nvSpPr>
          <p:spPr>
            <a:xfrm>
              <a:off x="4013408" y="3005913"/>
              <a:ext cx="28740" cy="31507"/>
            </a:xfrm>
            <a:custGeom>
              <a:rect b="b" l="l" r="r" t="t"/>
              <a:pathLst>
                <a:path extrusionOk="0" h="1173" w="1070">
                  <a:moveTo>
                    <a:pt x="539" y="1"/>
                  </a:moveTo>
                  <a:lnTo>
                    <a:pt x="0" y="642"/>
                  </a:lnTo>
                  <a:cubicBezTo>
                    <a:pt x="214" y="745"/>
                    <a:pt x="428" y="959"/>
                    <a:pt x="642" y="1173"/>
                  </a:cubicBezTo>
                  <a:lnTo>
                    <a:pt x="1069" y="531"/>
                  </a:lnTo>
                  <a:cubicBezTo>
                    <a:pt x="855" y="317"/>
                    <a:pt x="642" y="215"/>
                    <a:pt x="5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6" name="Google Shape;3676;p81"/>
            <p:cNvSpPr/>
            <p:nvPr/>
          </p:nvSpPr>
          <p:spPr>
            <a:xfrm>
              <a:off x="4139782" y="2709974"/>
              <a:ext cx="22992" cy="22992"/>
            </a:xfrm>
            <a:custGeom>
              <a:rect b="b" l="l" r="r" t="t"/>
              <a:pathLst>
                <a:path extrusionOk="0" h="856" w="856">
                  <a:moveTo>
                    <a:pt x="0" y="0"/>
                  </a:moveTo>
                  <a:lnTo>
                    <a:pt x="0" y="753"/>
                  </a:lnTo>
                  <a:cubicBezTo>
                    <a:pt x="214" y="856"/>
                    <a:pt x="539" y="856"/>
                    <a:pt x="753" y="856"/>
                  </a:cubicBezTo>
                  <a:lnTo>
                    <a:pt x="856" y="111"/>
                  </a:lnTo>
                  <a:cubicBezTo>
                    <a:pt x="642" y="111"/>
                    <a:pt x="325" y="0"/>
                    <a:pt x="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7" name="Google Shape;3677;p81"/>
            <p:cNvSpPr/>
            <p:nvPr/>
          </p:nvSpPr>
          <p:spPr>
            <a:xfrm>
              <a:off x="4093825" y="2709974"/>
              <a:ext cx="25974" cy="25974"/>
            </a:xfrm>
            <a:custGeom>
              <a:rect b="b" l="l" r="r" t="t"/>
              <a:pathLst>
                <a:path extrusionOk="0" h="967" w="967">
                  <a:moveTo>
                    <a:pt x="856" y="0"/>
                  </a:moveTo>
                  <a:cubicBezTo>
                    <a:pt x="539" y="0"/>
                    <a:pt x="325" y="111"/>
                    <a:pt x="0" y="111"/>
                  </a:cubicBezTo>
                  <a:lnTo>
                    <a:pt x="111" y="967"/>
                  </a:lnTo>
                  <a:cubicBezTo>
                    <a:pt x="428" y="856"/>
                    <a:pt x="642" y="856"/>
                    <a:pt x="967" y="753"/>
                  </a:cubicBezTo>
                  <a:lnTo>
                    <a:pt x="85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8" name="Google Shape;3678;p81"/>
            <p:cNvSpPr/>
            <p:nvPr/>
          </p:nvSpPr>
          <p:spPr>
            <a:xfrm>
              <a:off x="4283372" y="2899522"/>
              <a:ext cx="26000" cy="26000"/>
            </a:xfrm>
            <a:custGeom>
              <a:rect b="b" l="l" r="r" t="t"/>
              <a:pathLst>
                <a:path extrusionOk="0" h="968" w="968">
                  <a:moveTo>
                    <a:pt x="112" y="1"/>
                  </a:moveTo>
                  <a:cubicBezTo>
                    <a:pt x="112" y="326"/>
                    <a:pt x="112" y="540"/>
                    <a:pt x="1" y="754"/>
                  </a:cubicBezTo>
                  <a:lnTo>
                    <a:pt x="754" y="968"/>
                  </a:lnTo>
                  <a:cubicBezTo>
                    <a:pt x="856" y="642"/>
                    <a:pt x="856" y="326"/>
                    <a:pt x="968" y="112"/>
                  </a:cubicBezTo>
                  <a:lnTo>
                    <a:pt x="11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79" name="Google Shape;3679;p81"/>
            <p:cNvSpPr/>
            <p:nvPr/>
          </p:nvSpPr>
          <p:spPr>
            <a:xfrm>
              <a:off x="4283372" y="2853565"/>
              <a:ext cx="26000" cy="26000"/>
            </a:xfrm>
            <a:custGeom>
              <a:rect b="b" l="l" r="r" t="t"/>
              <a:pathLst>
                <a:path extrusionOk="0" h="968" w="968">
                  <a:moveTo>
                    <a:pt x="856" y="1"/>
                  </a:moveTo>
                  <a:lnTo>
                    <a:pt x="1" y="215"/>
                  </a:lnTo>
                  <a:cubicBezTo>
                    <a:pt x="112" y="429"/>
                    <a:pt x="112" y="754"/>
                    <a:pt x="112" y="968"/>
                  </a:cubicBezTo>
                  <a:lnTo>
                    <a:pt x="968" y="968"/>
                  </a:lnTo>
                  <a:cubicBezTo>
                    <a:pt x="856" y="642"/>
                    <a:pt x="856" y="326"/>
                    <a:pt x="85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0" name="Google Shape;3680;p81"/>
            <p:cNvSpPr/>
            <p:nvPr/>
          </p:nvSpPr>
          <p:spPr>
            <a:xfrm>
              <a:off x="4271903" y="2810617"/>
              <a:ext cx="28740" cy="28740"/>
            </a:xfrm>
            <a:custGeom>
              <a:rect b="b" l="l" r="r" t="t"/>
              <a:pathLst>
                <a:path extrusionOk="0" h="1070" w="1070">
                  <a:moveTo>
                    <a:pt x="642" y="0"/>
                  </a:moveTo>
                  <a:lnTo>
                    <a:pt x="0" y="317"/>
                  </a:lnTo>
                  <a:cubicBezTo>
                    <a:pt x="111" y="531"/>
                    <a:pt x="214" y="744"/>
                    <a:pt x="325" y="1069"/>
                  </a:cubicBezTo>
                  <a:lnTo>
                    <a:pt x="1070" y="744"/>
                  </a:lnTo>
                  <a:cubicBezTo>
                    <a:pt x="967" y="531"/>
                    <a:pt x="856" y="214"/>
                    <a:pt x="6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1" name="Google Shape;3681;p81"/>
            <p:cNvSpPr/>
            <p:nvPr/>
          </p:nvSpPr>
          <p:spPr>
            <a:xfrm>
              <a:off x="4248912" y="2770408"/>
              <a:ext cx="28767" cy="31507"/>
            </a:xfrm>
            <a:custGeom>
              <a:rect b="b" l="l" r="r" t="t"/>
              <a:pathLst>
                <a:path extrusionOk="0" h="1173" w="1071">
                  <a:moveTo>
                    <a:pt x="540" y="0"/>
                  </a:moveTo>
                  <a:lnTo>
                    <a:pt x="1" y="530"/>
                  </a:lnTo>
                  <a:cubicBezTo>
                    <a:pt x="112" y="744"/>
                    <a:pt x="326" y="958"/>
                    <a:pt x="428" y="1172"/>
                  </a:cubicBezTo>
                  <a:lnTo>
                    <a:pt x="1070" y="744"/>
                  </a:lnTo>
                  <a:cubicBezTo>
                    <a:pt x="967" y="428"/>
                    <a:pt x="754" y="214"/>
                    <a:pt x="54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2" name="Google Shape;3682;p81"/>
            <p:cNvSpPr/>
            <p:nvPr/>
          </p:nvSpPr>
          <p:spPr>
            <a:xfrm>
              <a:off x="4217432" y="2738687"/>
              <a:ext cx="31507" cy="31749"/>
            </a:xfrm>
            <a:custGeom>
              <a:rect b="b" l="l" r="r" t="t"/>
              <a:pathLst>
                <a:path extrusionOk="0" h="1182" w="1173">
                  <a:moveTo>
                    <a:pt x="428" y="0"/>
                  </a:moveTo>
                  <a:lnTo>
                    <a:pt x="1" y="642"/>
                  </a:lnTo>
                  <a:cubicBezTo>
                    <a:pt x="215" y="856"/>
                    <a:pt x="428" y="967"/>
                    <a:pt x="642" y="1181"/>
                  </a:cubicBezTo>
                  <a:lnTo>
                    <a:pt x="1173" y="539"/>
                  </a:lnTo>
                  <a:cubicBezTo>
                    <a:pt x="959" y="428"/>
                    <a:pt x="642" y="214"/>
                    <a:pt x="4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3" name="Google Shape;3683;p81"/>
            <p:cNvSpPr/>
            <p:nvPr/>
          </p:nvSpPr>
          <p:spPr>
            <a:xfrm>
              <a:off x="4179990" y="2718703"/>
              <a:ext cx="28740" cy="28740"/>
            </a:xfrm>
            <a:custGeom>
              <a:rect b="b" l="l" r="r" t="t"/>
              <a:pathLst>
                <a:path extrusionOk="0" h="1070" w="1070">
                  <a:moveTo>
                    <a:pt x="214" y="0"/>
                  </a:moveTo>
                  <a:lnTo>
                    <a:pt x="0" y="744"/>
                  </a:lnTo>
                  <a:cubicBezTo>
                    <a:pt x="214" y="856"/>
                    <a:pt x="539" y="958"/>
                    <a:pt x="753" y="1070"/>
                  </a:cubicBezTo>
                  <a:lnTo>
                    <a:pt x="1070" y="317"/>
                  </a:lnTo>
                  <a:cubicBezTo>
                    <a:pt x="753" y="214"/>
                    <a:pt x="539" y="103"/>
                    <a:pt x="21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4" name="Google Shape;3684;p81"/>
            <p:cNvSpPr/>
            <p:nvPr/>
          </p:nvSpPr>
          <p:spPr>
            <a:xfrm>
              <a:off x="4096806" y="3043140"/>
              <a:ext cx="22992" cy="23019"/>
            </a:xfrm>
            <a:custGeom>
              <a:rect b="b" l="l" r="r" t="t"/>
              <a:pathLst>
                <a:path extrusionOk="0" h="857" w="856">
                  <a:moveTo>
                    <a:pt x="103" y="1"/>
                  </a:moveTo>
                  <a:lnTo>
                    <a:pt x="0" y="753"/>
                  </a:lnTo>
                  <a:cubicBezTo>
                    <a:pt x="317" y="753"/>
                    <a:pt x="531" y="856"/>
                    <a:pt x="856" y="856"/>
                  </a:cubicBezTo>
                  <a:lnTo>
                    <a:pt x="856" y="112"/>
                  </a:lnTo>
                  <a:cubicBezTo>
                    <a:pt x="642" y="1"/>
                    <a:pt x="428" y="1"/>
                    <a:pt x="10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5" name="Google Shape;3685;p81"/>
            <p:cNvSpPr/>
            <p:nvPr/>
          </p:nvSpPr>
          <p:spPr>
            <a:xfrm>
              <a:off x="4142763" y="3043140"/>
              <a:ext cx="22992" cy="23019"/>
            </a:xfrm>
            <a:custGeom>
              <a:rect b="b" l="l" r="r" t="t"/>
              <a:pathLst>
                <a:path extrusionOk="0" h="857" w="856">
                  <a:moveTo>
                    <a:pt x="745" y="1"/>
                  </a:moveTo>
                  <a:cubicBezTo>
                    <a:pt x="531" y="1"/>
                    <a:pt x="214" y="1"/>
                    <a:pt x="0" y="112"/>
                  </a:cubicBezTo>
                  <a:lnTo>
                    <a:pt x="0" y="856"/>
                  </a:lnTo>
                  <a:cubicBezTo>
                    <a:pt x="317" y="856"/>
                    <a:pt x="642" y="753"/>
                    <a:pt x="856" y="753"/>
                  </a:cubicBezTo>
                  <a:lnTo>
                    <a:pt x="74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6" name="Google Shape;3686;p81"/>
            <p:cNvSpPr/>
            <p:nvPr/>
          </p:nvSpPr>
          <p:spPr>
            <a:xfrm>
              <a:off x="3953189" y="2850825"/>
              <a:ext cx="23019" cy="25759"/>
            </a:xfrm>
            <a:custGeom>
              <a:rect b="b" l="l" r="r" t="t"/>
              <a:pathLst>
                <a:path extrusionOk="0" h="959" w="857">
                  <a:moveTo>
                    <a:pt x="103" y="0"/>
                  </a:moveTo>
                  <a:cubicBezTo>
                    <a:pt x="1" y="317"/>
                    <a:pt x="1" y="642"/>
                    <a:pt x="1" y="856"/>
                  </a:cubicBezTo>
                  <a:lnTo>
                    <a:pt x="745" y="958"/>
                  </a:lnTo>
                  <a:cubicBezTo>
                    <a:pt x="745" y="642"/>
                    <a:pt x="856" y="428"/>
                    <a:pt x="856" y="214"/>
                  </a:cubicBezTo>
                  <a:lnTo>
                    <a:pt x="103"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7" name="Google Shape;3687;p81"/>
            <p:cNvSpPr/>
            <p:nvPr/>
          </p:nvSpPr>
          <p:spPr>
            <a:xfrm>
              <a:off x="3953189" y="2896782"/>
              <a:ext cx="23019" cy="25759"/>
            </a:xfrm>
            <a:custGeom>
              <a:rect b="b" l="l" r="r" t="t"/>
              <a:pathLst>
                <a:path extrusionOk="0" h="959" w="857">
                  <a:moveTo>
                    <a:pt x="1" y="0"/>
                  </a:moveTo>
                  <a:cubicBezTo>
                    <a:pt x="1" y="317"/>
                    <a:pt x="1" y="642"/>
                    <a:pt x="103" y="958"/>
                  </a:cubicBezTo>
                  <a:lnTo>
                    <a:pt x="856" y="744"/>
                  </a:lnTo>
                  <a:cubicBezTo>
                    <a:pt x="745" y="531"/>
                    <a:pt x="745" y="214"/>
                    <a:pt x="7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8" name="Google Shape;3688;p81"/>
            <p:cNvSpPr/>
            <p:nvPr/>
          </p:nvSpPr>
          <p:spPr>
            <a:xfrm>
              <a:off x="3961703" y="2936991"/>
              <a:ext cx="25974" cy="28740"/>
            </a:xfrm>
            <a:custGeom>
              <a:rect b="b" l="l" r="r" t="t"/>
              <a:pathLst>
                <a:path extrusionOk="0" h="1070" w="967">
                  <a:moveTo>
                    <a:pt x="753" y="0"/>
                  </a:moveTo>
                  <a:lnTo>
                    <a:pt x="0" y="317"/>
                  </a:lnTo>
                  <a:cubicBezTo>
                    <a:pt x="111" y="531"/>
                    <a:pt x="214" y="856"/>
                    <a:pt x="325" y="1070"/>
                  </a:cubicBezTo>
                  <a:lnTo>
                    <a:pt x="967" y="745"/>
                  </a:lnTo>
                  <a:cubicBezTo>
                    <a:pt x="856" y="531"/>
                    <a:pt x="753" y="317"/>
                    <a:pt x="7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89" name="Google Shape;3689;p81"/>
            <p:cNvSpPr/>
            <p:nvPr/>
          </p:nvSpPr>
          <p:spPr>
            <a:xfrm>
              <a:off x="3981902" y="2974218"/>
              <a:ext cx="28767" cy="31722"/>
            </a:xfrm>
            <a:custGeom>
              <a:rect b="b" l="l" r="r" t="t"/>
              <a:pathLst>
                <a:path extrusionOk="0" h="1181" w="1071">
                  <a:moveTo>
                    <a:pt x="643" y="0"/>
                  </a:moveTo>
                  <a:lnTo>
                    <a:pt x="1" y="428"/>
                  </a:lnTo>
                  <a:cubicBezTo>
                    <a:pt x="104" y="753"/>
                    <a:pt x="318" y="967"/>
                    <a:pt x="531" y="1181"/>
                  </a:cubicBezTo>
                  <a:lnTo>
                    <a:pt x="1070" y="642"/>
                  </a:lnTo>
                  <a:cubicBezTo>
                    <a:pt x="959" y="428"/>
                    <a:pt x="745" y="214"/>
                    <a:pt x="64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0" name="Google Shape;3690;p81"/>
            <p:cNvSpPr/>
            <p:nvPr/>
          </p:nvSpPr>
          <p:spPr>
            <a:xfrm>
              <a:off x="4050850" y="3028904"/>
              <a:ext cx="28740" cy="28740"/>
            </a:xfrm>
            <a:custGeom>
              <a:rect b="b" l="l" r="r" t="t"/>
              <a:pathLst>
                <a:path extrusionOk="0" h="1070" w="1070">
                  <a:moveTo>
                    <a:pt x="428" y="0"/>
                  </a:moveTo>
                  <a:lnTo>
                    <a:pt x="0" y="744"/>
                  </a:lnTo>
                  <a:cubicBezTo>
                    <a:pt x="317" y="856"/>
                    <a:pt x="531" y="958"/>
                    <a:pt x="856" y="1070"/>
                  </a:cubicBezTo>
                  <a:lnTo>
                    <a:pt x="1070" y="317"/>
                  </a:lnTo>
                  <a:lnTo>
                    <a:pt x="428"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1" name="Google Shape;3691;p81"/>
            <p:cNvSpPr/>
            <p:nvPr/>
          </p:nvSpPr>
          <p:spPr>
            <a:xfrm>
              <a:off x="4220199" y="3043140"/>
              <a:ext cx="63202" cy="23019"/>
            </a:xfrm>
            <a:custGeom>
              <a:rect b="b" l="l" r="r" t="t"/>
              <a:pathLst>
                <a:path extrusionOk="0" h="857" w="2353">
                  <a:moveTo>
                    <a:pt x="1181" y="1"/>
                  </a:moveTo>
                  <a:cubicBezTo>
                    <a:pt x="753" y="1"/>
                    <a:pt x="325" y="112"/>
                    <a:pt x="0" y="428"/>
                  </a:cubicBezTo>
                  <a:cubicBezTo>
                    <a:pt x="325" y="753"/>
                    <a:pt x="753" y="856"/>
                    <a:pt x="1181" y="856"/>
                  </a:cubicBezTo>
                  <a:cubicBezTo>
                    <a:pt x="1609" y="856"/>
                    <a:pt x="2036" y="753"/>
                    <a:pt x="2353" y="428"/>
                  </a:cubicBezTo>
                  <a:cubicBezTo>
                    <a:pt x="2036" y="112"/>
                    <a:pt x="1609" y="1"/>
                    <a:pt x="11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2" name="Google Shape;3692;p81"/>
            <p:cNvSpPr/>
            <p:nvPr/>
          </p:nvSpPr>
          <p:spPr>
            <a:xfrm>
              <a:off x="3996164" y="2819104"/>
              <a:ext cx="123637" cy="112167"/>
            </a:xfrm>
            <a:custGeom>
              <a:rect b="b" l="l" r="r" t="t"/>
              <a:pathLst>
                <a:path extrusionOk="0" h="4176" w="4603">
                  <a:moveTo>
                    <a:pt x="2678" y="1"/>
                  </a:moveTo>
                  <a:cubicBezTo>
                    <a:pt x="2139" y="540"/>
                    <a:pt x="1395" y="967"/>
                    <a:pt x="428" y="967"/>
                  </a:cubicBezTo>
                  <a:lnTo>
                    <a:pt x="325" y="967"/>
                  </a:lnTo>
                  <a:cubicBezTo>
                    <a:pt x="112" y="1395"/>
                    <a:pt x="0" y="2037"/>
                    <a:pt x="0" y="2567"/>
                  </a:cubicBezTo>
                  <a:cubicBezTo>
                    <a:pt x="0" y="3106"/>
                    <a:pt x="112" y="3636"/>
                    <a:pt x="325" y="4175"/>
                  </a:cubicBezTo>
                  <a:lnTo>
                    <a:pt x="1070" y="4175"/>
                  </a:lnTo>
                  <a:cubicBezTo>
                    <a:pt x="1395" y="4175"/>
                    <a:pt x="1609" y="3850"/>
                    <a:pt x="1609" y="3534"/>
                  </a:cubicBezTo>
                  <a:cubicBezTo>
                    <a:pt x="1609" y="2781"/>
                    <a:pt x="2250" y="2139"/>
                    <a:pt x="2995" y="2139"/>
                  </a:cubicBezTo>
                  <a:lnTo>
                    <a:pt x="3961" y="2139"/>
                  </a:lnTo>
                  <a:cubicBezTo>
                    <a:pt x="4278" y="2139"/>
                    <a:pt x="4603" y="1925"/>
                    <a:pt x="4603" y="1609"/>
                  </a:cubicBezTo>
                  <a:cubicBezTo>
                    <a:pt x="4603" y="1284"/>
                    <a:pt x="4278" y="967"/>
                    <a:pt x="3961" y="967"/>
                  </a:cubicBezTo>
                  <a:cubicBezTo>
                    <a:pt x="3320" y="967"/>
                    <a:pt x="2781" y="540"/>
                    <a:pt x="267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3" name="Google Shape;3693;p81"/>
            <p:cNvSpPr/>
            <p:nvPr/>
          </p:nvSpPr>
          <p:spPr>
            <a:xfrm>
              <a:off x="4191486" y="2819104"/>
              <a:ext cx="66183" cy="31749"/>
            </a:xfrm>
            <a:custGeom>
              <a:rect b="b" l="l" r="r" t="t"/>
              <a:pathLst>
                <a:path extrusionOk="0" h="1182" w="2464">
                  <a:moveTo>
                    <a:pt x="642" y="1"/>
                  </a:moveTo>
                  <a:cubicBezTo>
                    <a:pt x="325" y="1"/>
                    <a:pt x="0" y="215"/>
                    <a:pt x="0" y="642"/>
                  </a:cubicBezTo>
                  <a:cubicBezTo>
                    <a:pt x="0" y="967"/>
                    <a:pt x="325" y="1181"/>
                    <a:pt x="642" y="1181"/>
                  </a:cubicBezTo>
                  <a:lnTo>
                    <a:pt x="2464" y="1181"/>
                  </a:lnTo>
                  <a:cubicBezTo>
                    <a:pt x="2250" y="753"/>
                    <a:pt x="2139" y="326"/>
                    <a:pt x="192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4" name="Google Shape;3694;p81"/>
            <p:cNvSpPr/>
            <p:nvPr/>
          </p:nvSpPr>
          <p:spPr>
            <a:xfrm>
              <a:off x="4194467" y="2954208"/>
              <a:ext cx="114907" cy="86194"/>
            </a:xfrm>
            <a:custGeom>
              <a:rect b="b" l="l" r="r" t="t"/>
              <a:pathLst>
                <a:path extrusionOk="0" h="3209" w="4278">
                  <a:moveTo>
                    <a:pt x="2139" y="1"/>
                  </a:moveTo>
                  <a:cubicBezTo>
                    <a:pt x="958" y="1"/>
                    <a:pt x="0" y="856"/>
                    <a:pt x="0" y="2028"/>
                  </a:cubicBezTo>
                  <a:cubicBezTo>
                    <a:pt x="0" y="2456"/>
                    <a:pt x="103" y="2884"/>
                    <a:pt x="428" y="3209"/>
                  </a:cubicBezTo>
                  <a:cubicBezTo>
                    <a:pt x="531" y="2995"/>
                    <a:pt x="856" y="2884"/>
                    <a:pt x="1070" y="2670"/>
                  </a:cubicBezTo>
                  <a:cubicBezTo>
                    <a:pt x="958" y="2567"/>
                    <a:pt x="856" y="2353"/>
                    <a:pt x="856" y="2028"/>
                  </a:cubicBezTo>
                  <a:cubicBezTo>
                    <a:pt x="856" y="1387"/>
                    <a:pt x="1497" y="856"/>
                    <a:pt x="2139" y="856"/>
                  </a:cubicBezTo>
                  <a:cubicBezTo>
                    <a:pt x="2781" y="856"/>
                    <a:pt x="3311" y="1387"/>
                    <a:pt x="3311" y="2028"/>
                  </a:cubicBezTo>
                  <a:cubicBezTo>
                    <a:pt x="3311" y="2353"/>
                    <a:pt x="3311" y="2567"/>
                    <a:pt x="3097" y="2670"/>
                  </a:cubicBezTo>
                  <a:cubicBezTo>
                    <a:pt x="3422" y="2884"/>
                    <a:pt x="3636" y="2995"/>
                    <a:pt x="3850" y="3209"/>
                  </a:cubicBezTo>
                  <a:cubicBezTo>
                    <a:pt x="4064" y="2884"/>
                    <a:pt x="4278" y="2456"/>
                    <a:pt x="4278" y="2028"/>
                  </a:cubicBezTo>
                  <a:cubicBezTo>
                    <a:pt x="4278" y="856"/>
                    <a:pt x="3311" y="1"/>
                    <a:pt x="213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5" name="Google Shape;3695;p81"/>
            <p:cNvSpPr/>
            <p:nvPr/>
          </p:nvSpPr>
          <p:spPr>
            <a:xfrm>
              <a:off x="4240424" y="2997183"/>
              <a:ext cx="22992" cy="23019"/>
            </a:xfrm>
            <a:custGeom>
              <a:rect b="b" l="l" r="r" t="t"/>
              <a:pathLst>
                <a:path extrusionOk="0" h="857" w="856">
                  <a:moveTo>
                    <a:pt x="428" y="1"/>
                  </a:moveTo>
                  <a:cubicBezTo>
                    <a:pt x="214" y="1"/>
                    <a:pt x="0" y="214"/>
                    <a:pt x="0" y="428"/>
                  </a:cubicBezTo>
                  <a:cubicBezTo>
                    <a:pt x="0" y="753"/>
                    <a:pt x="214" y="856"/>
                    <a:pt x="428" y="856"/>
                  </a:cubicBezTo>
                  <a:cubicBezTo>
                    <a:pt x="642" y="856"/>
                    <a:pt x="856" y="753"/>
                    <a:pt x="856" y="428"/>
                  </a:cubicBezTo>
                  <a:cubicBezTo>
                    <a:pt x="856" y="214"/>
                    <a:pt x="642" y="1"/>
                    <a:pt x="42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6" name="Google Shape;3696;p81"/>
            <p:cNvSpPr/>
            <p:nvPr/>
          </p:nvSpPr>
          <p:spPr>
            <a:xfrm>
              <a:off x="4013408" y="2755930"/>
              <a:ext cx="247031" cy="244265"/>
            </a:xfrm>
            <a:custGeom>
              <a:rect b="b" l="l" r="r" t="t"/>
              <a:pathLst>
                <a:path extrusionOk="0" h="9094" w="9197">
                  <a:moveTo>
                    <a:pt x="4277" y="0"/>
                  </a:moveTo>
                  <a:cubicBezTo>
                    <a:pt x="3747" y="0"/>
                    <a:pt x="3208" y="111"/>
                    <a:pt x="2678" y="214"/>
                  </a:cubicBezTo>
                  <a:lnTo>
                    <a:pt x="2678" y="428"/>
                  </a:lnTo>
                  <a:cubicBezTo>
                    <a:pt x="2678" y="753"/>
                    <a:pt x="2678" y="1069"/>
                    <a:pt x="2566" y="1283"/>
                  </a:cubicBezTo>
                  <a:cubicBezTo>
                    <a:pt x="2678" y="1497"/>
                    <a:pt x="2780" y="1711"/>
                    <a:pt x="2780" y="1925"/>
                  </a:cubicBezTo>
                  <a:cubicBezTo>
                    <a:pt x="2780" y="2250"/>
                    <a:pt x="2994" y="2567"/>
                    <a:pt x="3319" y="2567"/>
                  </a:cubicBezTo>
                  <a:cubicBezTo>
                    <a:pt x="4064" y="2567"/>
                    <a:pt x="4705" y="3208"/>
                    <a:pt x="4705" y="3961"/>
                  </a:cubicBezTo>
                  <a:cubicBezTo>
                    <a:pt x="4705" y="4705"/>
                    <a:pt x="4064" y="5244"/>
                    <a:pt x="3319" y="5244"/>
                  </a:cubicBezTo>
                  <a:lnTo>
                    <a:pt x="2353" y="5244"/>
                  </a:lnTo>
                  <a:cubicBezTo>
                    <a:pt x="2036" y="5244"/>
                    <a:pt x="1711" y="5561"/>
                    <a:pt x="1711" y="5886"/>
                  </a:cubicBezTo>
                  <a:cubicBezTo>
                    <a:pt x="1711" y="6630"/>
                    <a:pt x="1181" y="7272"/>
                    <a:pt x="428" y="7272"/>
                  </a:cubicBezTo>
                  <a:lnTo>
                    <a:pt x="0" y="7272"/>
                  </a:lnTo>
                  <a:cubicBezTo>
                    <a:pt x="428" y="8024"/>
                    <a:pt x="1069" y="8666"/>
                    <a:pt x="1822" y="9094"/>
                  </a:cubicBezTo>
                  <a:lnTo>
                    <a:pt x="1822" y="8769"/>
                  </a:lnTo>
                  <a:cubicBezTo>
                    <a:pt x="1822" y="7913"/>
                    <a:pt x="2464" y="7272"/>
                    <a:pt x="3208" y="7272"/>
                  </a:cubicBezTo>
                  <a:lnTo>
                    <a:pt x="4277" y="7272"/>
                  </a:lnTo>
                  <a:cubicBezTo>
                    <a:pt x="4705" y="7272"/>
                    <a:pt x="5030" y="6955"/>
                    <a:pt x="5030" y="6630"/>
                  </a:cubicBezTo>
                  <a:cubicBezTo>
                    <a:pt x="5030" y="5775"/>
                    <a:pt x="5672" y="5133"/>
                    <a:pt x="6416" y="5133"/>
                  </a:cubicBezTo>
                  <a:lnTo>
                    <a:pt x="9196" y="5133"/>
                  </a:lnTo>
                  <a:lnTo>
                    <a:pt x="9196" y="4919"/>
                  </a:lnTo>
                  <a:lnTo>
                    <a:pt x="9196" y="4277"/>
                  </a:lnTo>
                  <a:lnTo>
                    <a:pt x="7272" y="4277"/>
                  </a:lnTo>
                  <a:cubicBezTo>
                    <a:pt x="6527" y="4277"/>
                    <a:pt x="5886" y="3747"/>
                    <a:pt x="5886" y="2994"/>
                  </a:cubicBezTo>
                  <a:cubicBezTo>
                    <a:pt x="5886" y="2139"/>
                    <a:pt x="6527" y="1608"/>
                    <a:pt x="7272" y="1608"/>
                  </a:cubicBezTo>
                  <a:lnTo>
                    <a:pt x="7913" y="1608"/>
                  </a:lnTo>
                  <a:cubicBezTo>
                    <a:pt x="7058" y="539"/>
                    <a:pt x="5775" y="0"/>
                    <a:pt x="427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7" name="Google Shape;3697;p81"/>
            <p:cNvSpPr/>
            <p:nvPr/>
          </p:nvSpPr>
          <p:spPr>
            <a:xfrm>
              <a:off x="4082329" y="2913999"/>
              <a:ext cx="175342" cy="106204"/>
            </a:xfrm>
            <a:custGeom>
              <a:rect b="b" l="l" r="r" t="t"/>
              <a:pathLst>
                <a:path extrusionOk="0" h="3954" w="6528">
                  <a:moveTo>
                    <a:pt x="3850" y="1"/>
                  </a:moveTo>
                  <a:cubicBezTo>
                    <a:pt x="3534" y="1"/>
                    <a:pt x="3209" y="317"/>
                    <a:pt x="3209" y="745"/>
                  </a:cubicBezTo>
                  <a:cubicBezTo>
                    <a:pt x="3209" y="1498"/>
                    <a:pt x="2567" y="2139"/>
                    <a:pt x="1711" y="2139"/>
                  </a:cubicBezTo>
                  <a:lnTo>
                    <a:pt x="642" y="2139"/>
                  </a:lnTo>
                  <a:cubicBezTo>
                    <a:pt x="326" y="2139"/>
                    <a:pt x="0" y="2456"/>
                    <a:pt x="0" y="2884"/>
                  </a:cubicBezTo>
                  <a:lnTo>
                    <a:pt x="0" y="3637"/>
                  </a:lnTo>
                  <a:cubicBezTo>
                    <a:pt x="539" y="3850"/>
                    <a:pt x="1181" y="3953"/>
                    <a:pt x="1711" y="3953"/>
                  </a:cubicBezTo>
                  <a:cubicBezTo>
                    <a:pt x="2353" y="3953"/>
                    <a:pt x="2892" y="3850"/>
                    <a:pt x="3422" y="3637"/>
                  </a:cubicBezTo>
                  <a:lnTo>
                    <a:pt x="3422" y="3525"/>
                  </a:lnTo>
                  <a:cubicBezTo>
                    <a:pt x="3422" y="1926"/>
                    <a:pt x="4706" y="642"/>
                    <a:pt x="6314" y="642"/>
                  </a:cubicBezTo>
                  <a:lnTo>
                    <a:pt x="6417" y="642"/>
                  </a:lnTo>
                  <a:cubicBezTo>
                    <a:pt x="6417" y="429"/>
                    <a:pt x="6528" y="215"/>
                    <a:pt x="652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8" name="Google Shape;3698;p81"/>
            <p:cNvSpPr/>
            <p:nvPr/>
          </p:nvSpPr>
          <p:spPr>
            <a:xfrm>
              <a:off x="3976180" y="2799121"/>
              <a:ext cx="65968" cy="25759"/>
            </a:xfrm>
            <a:custGeom>
              <a:rect b="b" l="l" r="r" t="t"/>
              <a:pathLst>
                <a:path extrusionOk="0" h="959" w="2456">
                  <a:moveTo>
                    <a:pt x="1172" y="0"/>
                  </a:moveTo>
                  <a:cubicBezTo>
                    <a:pt x="744" y="0"/>
                    <a:pt x="317" y="214"/>
                    <a:pt x="0" y="531"/>
                  </a:cubicBezTo>
                  <a:cubicBezTo>
                    <a:pt x="317" y="745"/>
                    <a:pt x="744" y="959"/>
                    <a:pt x="1172" y="959"/>
                  </a:cubicBezTo>
                  <a:cubicBezTo>
                    <a:pt x="1711" y="959"/>
                    <a:pt x="2139" y="745"/>
                    <a:pt x="2455" y="531"/>
                  </a:cubicBezTo>
                  <a:cubicBezTo>
                    <a:pt x="2139" y="214"/>
                    <a:pt x="1711" y="0"/>
                    <a:pt x="11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9" name="Google Shape;3699;p81"/>
            <p:cNvSpPr/>
            <p:nvPr/>
          </p:nvSpPr>
          <p:spPr>
            <a:xfrm>
              <a:off x="3953189" y="2709974"/>
              <a:ext cx="111926" cy="89175"/>
            </a:xfrm>
            <a:custGeom>
              <a:rect b="b" l="l" r="r" t="t"/>
              <a:pathLst>
                <a:path extrusionOk="0" h="3320" w="4167">
                  <a:moveTo>
                    <a:pt x="2028" y="0"/>
                  </a:moveTo>
                  <a:cubicBezTo>
                    <a:pt x="959" y="0"/>
                    <a:pt x="1" y="967"/>
                    <a:pt x="1" y="2139"/>
                  </a:cubicBezTo>
                  <a:cubicBezTo>
                    <a:pt x="1" y="2567"/>
                    <a:pt x="103" y="2994"/>
                    <a:pt x="317" y="3319"/>
                  </a:cubicBezTo>
                  <a:cubicBezTo>
                    <a:pt x="531" y="3105"/>
                    <a:pt x="745" y="2892"/>
                    <a:pt x="1070" y="2780"/>
                  </a:cubicBezTo>
                  <a:cubicBezTo>
                    <a:pt x="959" y="2567"/>
                    <a:pt x="856" y="2353"/>
                    <a:pt x="856" y="2139"/>
                  </a:cubicBezTo>
                  <a:cubicBezTo>
                    <a:pt x="856" y="1497"/>
                    <a:pt x="1387" y="856"/>
                    <a:pt x="2028" y="856"/>
                  </a:cubicBezTo>
                  <a:cubicBezTo>
                    <a:pt x="2781" y="856"/>
                    <a:pt x="3311" y="1497"/>
                    <a:pt x="3311" y="2139"/>
                  </a:cubicBezTo>
                  <a:cubicBezTo>
                    <a:pt x="3311" y="2353"/>
                    <a:pt x="3209" y="2567"/>
                    <a:pt x="3097" y="2780"/>
                  </a:cubicBezTo>
                  <a:cubicBezTo>
                    <a:pt x="3423" y="2892"/>
                    <a:pt x="3636" y="3105"/>
                    <a:pt x="3850" y="3319"/>
                  </a:cubicBezTo>
                  <a:cubicBezTo>
                    <a:pt x="4064" y="2994"/>
                    <a:pt x="4167" y="2567"/>
                    <a:pt x="4167" y="2139"/>
                  </a:cubicBezTo>
                  <a:cubicBezTo>
                    <a:pt x="4167" y="967"/>
                    <a:pt x="3209" y="0"/>
                    <a:pt x="20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0" name="Google Shape;3700;p81"/>
            <p:cNvSpPr/>
            <p:nvPr/>
          </p:nvSpPr>
          <p:spPr>
            <a:xfrm>
              <a:off x="3996164" y="2755930"/>
              <a:ext cx="26000" cy="22992"/>
            </a:xfrm>
            <a:custGeom>
              <a:rect b="b" l="l" r="r" t="t"/>
              <a:pathLst>
                <a:path extrusionOk="0" h="856" w="968">
                  <a:moveTo>
                    <a:pt x="428" y="0"/>
                  </a:moveTo>
                  <a:cubicBezTo>
                    <a:pt x="214" y="0"/>
                    <a:pt x="0" y="214"/>
                    <a:pt x="0" y="428"/>
                  </a:cubicBezTo>
                  <a:cubicBezTo>
                    <a:pt x="0" y="642"/>
                    <a:pt x="214" y="856"/>
                    <a:pt x="428" y="856"/>
                  </a:cubicBezTo>
                  <a:cubicBezTo>
                    <a:pt x="753" y="856"/>
                    <a:pt x="967" y="642"/>
                    <a:pt x="967" y="428"/>
                  </a:cubicBezTo>
                  <a:cubicBezTo>
                    <a:pt x="967" y="214"/>
                    <a:pt x="753" y="0"/>
                    <a:pt x="42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01" name="Google Shape;3701;p81"/>
          <p:cNvGrpSpPr/>
          <p:nvPr/>
        </p:nvGrpSpPr>
        <p:grpSpPr>
          <a:xfrm>
            <a:off x="4737190" y="2704226"/>
            <a:ext cx="373435" cy="373408"/>
            <a:chOff x="4737190" y="2704226"/>
            <a:chExt cx="373435" cy="373408"/>
          </a:xfrm>
        </p:grpSpPr>
        <p:sp>
          <p:nvSpPr>
            <p:cNvPr id="3702" name="Google Shape;3702;p81"/>
            <p:cNvSpPr/>
            <p:nvPr/>
          </p:nvSpPr>
          <p:spPr>
            <a:xfrm>
              <a:off x="4737190" y="2704226"/>
              <a:ext cx="373435" cy="373408"/>
            </a:xfrm>
            <a:custGeom>
              <a:rect b="b" l="l" r="r" t="t"/>
              <a:pathLst>
                <a:path extrusionOk="0" h="13902" w="13903">
                  <a:moveTo>
                    <a:pt x="5673" y="9949"/>
                  </a:moveTo>
                  <a:lnTo>
                    <a:pt x="5673" y="10805"/>
                  </a:lnTo>
                  <a:lnTo>
                    <a:pt x="3106" y="10805"/>
                  </a:lnTo>
                  <a:lnTo>
                    <a:pt x="3106" y="9949"/>
                  </a:lnTo>
                  <a:close/>
                  <a:moveTo>
                    <a:pt x="6528" y="11763"/>
                  </a:moveTo>
                  <a:lnTo>
                    <a:pt x="6528" y="12516"/>
                  </a:lnTo>
                  <a:lnTo>
                    <a:pt x="3106" y="12516"/>
                  </a:lnTo>
                  <a:lnTo>
                    <a:pt x="3106" y="11763"/>
                  </a:lnTo>
                  <a:close/>
                  <a:moveTo>
                    <a:pt x="3534" y="0"/>
                  </a:moveTo>
                  <a:lnTo>
                    <a:pt x="1" y="1711"/>
                  </a:lnTo>
                  <a:lnTo>
                    <a:pt x="1" y="4817"/>
                  </a:lnTo>
                  <a:lnTo>
                    <a:pt x="1712" y="4817"/>
                  </a:lnTo>
                  <a:lnTo>
                    <a:pt x="1712" y="13902"/>
                  </a:lnTo>
                  <a:lnTo>
                    <a:pt x="10267" y="13902"/>
                  </a:lnTo>
                  <a:cubicBezTo>
                    <a:pt x="8556" y="13158"/>
                    <a:pt x="7486" y="11447"/>
                    <a:pt x="7486" y="9522"/>
                  </a:cubicBezTo>
                  <a:cubicBezTo>
                    <a:pt x="7486" y="6955"/>
                    <a:pt x="9625" y="4817"/>
                    <a:pt x="12192" y="4817"/>
                  </a:cubicBezTo>
                  <a:lnTo>
                    <a:pt x="13903" y="4817"/>
                  </a:lnTo>
                  <a:lnTo>
                    <a:pt x="13903" y="1711"/>
                  </a:lnTo>
                  <a:lnTo>
                    <a:pt x="10481" y="0"/>
                  </a:lnTo>
                  <a:lnTo>
                    <a:pt x="9522" y="0"/>
                  </a:lnTo>
                  <a:cubicBezTo>
                    <a:pt x="9522" y="1395"/>
                    <a:pt x="8453" y="2567"/>
                    <a:pt x="6956" y="2567"/>
                  </a:cubicBezTo>
                  <a:cubicBezTo>
                    <a:pt x="5562" y="2567"/>
                    <a:pt x="4390" y="1395"/>
                    <a:pt x="439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3" name="Google Shape;3703;p81"/>
            <p:cNvSpPr/>
            <p:nvPr/>
          </p:nvSpPr>
          <p:spPr>
            <a:xfrm>
              <a:off x="4975702" y="2962722"/>
              <a:ext cx="88960" cy="86194"/>
            </a:xfrm>
            <a:custGeom>
              <a:rect b="b" l="l" r="r" t="t"/>
              <a:pathLst>
                <a:path extrusionOk="0" h="3209" w="3312">
                  <a:moveTo>
                    <a:pt x="3312" y="0"/>
                  </a:moveTo>
                  <a:cubicBezTo>
                    <a:pt x="3098" y="214"/>
                    <a:pt x="2781" y="325"/>
                    <a:pt x="2456" y="325"/>
                  </a:cubicBezTo>
                  <a:lnTo>
                    <a:pt x="1601" y="325"/>
                  </a:lnTo>
                  <a:cubicBezTo>
                    <a:pt x="1284" y="325"/>
                    <a:pt x="1070" y="539"/>
                    <a:pt x="1070" y="753"/>
                  </a:cubicBezTo>
                  <a:cubicBezTo>
                    <a:pt x="1070" y="1395"/>
                    <a:pt x="642" y="1925"/>
                    <a:pt x="1" y="2036"/>
                  </a:cubicBezTo>
                  <a:cubicBezTo>
                    <a:pt x="317" y="2567"/>
                    <a:pt x="745" y="2892"/>
                    <a:pt x="1173" y="3208"/>
                  </a:cubicBezTo>
                  <a:cubicBezTo>
                    <a:pt x="1284" y="2567"/>
                    <a:pt x="1814" y="2139"/>
                    <a:pt x="2456" y="2139"/>
                  </a:cubicBezTo>
                  <a:lnTo>
                    <a:pt x="3312" y="2139"/>
                  </a:lnTo>
                  <a:lnTo>
                    <a:pt x="3312"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4" name="Google Shape;3704;p81"/>
            <p:cNvSpPr/>
            <p:nvPr/>
          </p:nvSpPr>
          <p:spPr>
            <a:xfrm>
              <a:off x="4958485" y="2879538"/>
              <a:ext cx="94682" cy="117674"/>
            </a:xfrm>
            <a:custGeom>
              <a:rect b="b" l="l" r="r" t="t"/>
              <a:pathLst>
                <a:path extrusionOk="0" h="4381" w="3525">
                  <a:moveTo>
                    <a:pt x="1497" y="1"/>
                  </a:moveTo>
                  <a:cubicBezTo>
                    <a:pt x="642" y="642"/>
                    <a:pt x="0" y="1814"/>
                    <a:pt x="0" y="2995"/>
                  </a:cubicBezTo>
                  <a:cubicBezTo>
                    <a:pt x="0" y="3525"/>
                    <a:pt x="103" y="3953"/>
                    <a:pt x="214" y="4381"/>
                  </a:cubicBezTo>
                  <a:lnTo>
                    <a:pt x="531" y="4381"/>
                  </a:lnTo>
                  <a:cubicBezTo>
                    <a:pt x="744" y="4381"/>
                    <a:pt x="958" y="4167"/>
                    <a:pt x="958" y="3850"/>
                  </a:cubicBezTo>
                  <a:cubicBezTo>
                    <a:pt x="958" y="3209"/>
                    <a:pt x="1497" y="2567"/>
                    <a:pt x="2242" y="2567"/>
                  </a:cubicBezTo>
                  <a:lnTo>
                    <a:pt x="3097" y="2567"/>
                  </a:lnTo>
                  <a:cubicBezTo>
                    <a:pt x="3311" y="2567"/>
                    <a:pt x="3525" y="2353"/>
                    <a:pt x="3525" y="2139"/>
                  </a:cubicBezTo>
                  <a:cubicBezTo>
                    <a:pt x="3525" y="1925"/>
                    <a:pt x="3311" y="1712"/>
                    <a:pt x="3097" y="1712"/>
                  </a:cubicBezTo>
                  <a:cubicBezTo>
                    <a:pt x="2353" y="1712"/>
                    <a:pt x="1814" y="1070"/>
                    <a:pt x="1814" y="428"/>
                  </a:cubicBezTo>
                  <a:cubicBezTo>
                    <a:pt x="1814" y="214"/>
                    <a:pt x="1711" y="1"/>
                    <a:pt x="149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5" name="Google Shape;3705;p81"/>
            <p:cNvSpPr/>
            <p:nvPr/>
          </p:nvSpPr>
          <p:spPr>
            <a:xfrm>
              <a:off x="5030173" y="3040373"/>
              <a:ext cx="34488" cy="25786"/>
            </a:xfrm>
            <a:custGeom>
              <a:rect b="b" l="l" r="r" t="t"/>
              <a:pathLst>
                <a:path extrusionOk="0" h="960" w="1284">
                  <a:moveTo>
                    <a:pt x="428" y="1"/>
                  </a:moveTo>
                  <a:cubicBezTo>
                    <a:pt x="214" y="1"/>
                    <a:pt x="0" y="215"/>
                    <a:pt x="0" y="531"/>
                  </a:cubicBezTo>
                  <a:lnTo>
                    <a:pt x="0" y="745"/>
                  </a:lnTo>
                  <a:cubicBezTo>
                    <a:pt x="325" y="856"/>
                    <a:pt x="856" y="959"/>
                    <a:pt x="1284" y="959"/>
                  </a:cubicBezTo>
                  <a:lnTo>
                    <a:pt x="1284"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6" name="Google Shape;3706;p81"/>
            <p:cNvSpPr/>
            <p:nvPr/>
          </p:nvSpPr>
          <p:spPr>
            <a:xfrm>
              <a:off x="4878068" y="2704226"/>
              <a:ext cx="94682" cy="45984"/>
            </a:xfrm>
            <a:custGeom>
              <a:rect b="b" l="l" r="r" t="t"/>
              <a:pathLst>
                <a:path extrusionOk="0" h="1712" w="3525">
                  <a:moveTo>
                    <a:pt x="0" y="0"/>
                  </a:moveTo>
                  <a:cubicBezTo>
                    <a:pt x="0" y="967"/>
                    <a:pt x="744" y="1711"/>
                    <a:pt x="1711" y="1711"/>
                  </a:cubicBezTo>
                  <a:cubicBezTo>
                    <a:pt x="2669" y="1711"/>
                    <a:pt x="3525" y="967"/>
                    <a:pt x="352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07" name="Google Shape;3707;p81"/>
            <p:cNvSpPr/>
            <p:nvPr/>
          </p:nvSpPr>
          <p:spPr>
            <a:xfrm>
              <a:off x="5018677" y="2853565"/>
              <a:ext cx="45984" cy="57480"/>
            </a:xfrm>
            <a:custGeom>
              <a:rect b="b" l="l" r="r" t="t"/>
              <a:pathLst>
                <a:path extrusionOk="0" h="2140" w="1712">
                  <a:moveTo>
                    <a:pt x="1712" y="1"/>
                  </a:moveTo>
                  <a:cubicBezTo>
                    <a:pt x="1070" y="1"/>
                    <a:pt x="540" y="215"/>
                    <a:pt x="1" y="429"/>
                  </a:cubicBezTo>
                  <a:cubicBezTo>
                    <a:pt x="214" y="642"/>
                    <a:pt x="428" y="968"/>
                    <a:pt x="428" y="1395"/>
                  </a:cubicBezTo>
                  <a:cubicBezTo>
                    <a:pt x="428" y="1609"/>
                    <a:pt x="642" y="1823"/>
                    <a:pt x="856" y="1823"/>
                  </a:cubicBezTo>
                  <a:cubicBezTo>
                    <a:pt x="1181" y="1823"/>
                    <a:pt x="1498" y="1926"/>
                    <a:pt x="1712" y="2140"/>
                  </a:cubicBezTo>
                  <a:lnTo>
                    <a:pt x="1712"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08" name="Google Shape;3708;p81"/>
          <p:cNvGrpSpPr/>
          <p:nvPr/>
        </p:nvGrpSpPr>
        <p:grpSpPr>
          <a:xfrm>
            <a:off x="5627608" y="2704226"/>
            <a:ext cx="275745" cy="367660"/>
            <a:chOff x="5627608" y="2704226"/>
            <a:chExt cx="275745" cy="367660"/>
          </a:xfrm>
        </p:grpSpPr>
        <p:sp>
          <p:nvSpPr>
            <p:cNvPr id="3709" name="Google Shape;3709;p81"/>
            <p:cNvSpPr/>
            <p:nvPr/>
          </p:nvSpPr>
          <p:spPr>
            <a:xfrm>
              <a:off x="5685034" y="2799121"/>
              <a:ext cx="160891" cy="140639"/>
            </a:xfrm>
            <a:custGeom>
              <a:rect b="b" l="l" r="r" t="t"/>
              <a:pathLst>
                <a:path extrusionOk="0" h="5236" w="5990">
                  <a:moveTo>
                    <a:pt x="2995" y="0"/>
                  </a:moveTo>
                  <a:cubicBezTo>
                    <a:pt x="2567" y="0"/>
                    <a:pt x="2139" y="103"/>
                    <a:pt x="1712" y="317"/>
                  </a:cubicBezTo>
                  <a:lnTo>
                    <a:pt x="1712" y="428"/>
                  </a:lnTo>
                  <a:cubicBezTo>
                    <a:pt x="1712" y="745"/>
                    <a:pt x="1926" y="959"/>
                    <a:pt x="2139" y="959"/>
                  </a:cubicBezTo>
                  <a:cubicBezTo>
                    <a:pt x="2892" y="959"/>
                    <a:pt x="3423" y="1497"/>
                    <a:pt x="3423" y="2139"/>
                  </a:cubicBezTo>
                  <a:cubicBezTo>
                    <a:pt x="3423" y="2883"/>
                    <a:pt x="2892" y="3422"/>
                    <a:pt x="2139" y="3422"/>
                  </a:cubicBezTo>
                  <a:lnTo>
                    <a:pt x="1" y="3422"/>
                  </a:lnTo>
                  <a:cubicBezTo>
                    <a:pt x="112" y="4167"/>
                    <a:pt x="428" y="4808"/>
                    <a:pt x="967" y="5236"/>
                  </a:cubicBezTo>
                  <a:cubicBezTo>
                    <a:pt x="1070" y="4706"/>
                    <a:pt x="1609" y="4380"/>
                    <a:pt x="2139" y="4380"/>
                  </a:cubicBezTo>
                  <a:lnTo>
                    <a:pt x="2995" y="4380"/>
                  </a:lnTo>
                  <a:cubicBezTo>
                    <a:pt x="3320" y="4380"/>
                    <a:pt x="3423" y="4167"/>
                    <a:pt x="3423" y="3953"/>
                  </a:cubicBezTo>
                  <a:cubicBezTo>
                    <a:pt x="3423" y="3208"/>
                    <a:pt x="4064" y="2669"/>
                    <a:pt x="4706" y="2669"/>
                  </a:cubicBezTo>
                  <a:lnTo>
                    <a:pt x="5989" y="2669"/>
                  </a:lnTo>
                  <a:cubicBezTo>
                    <a:pt x="5775" y="1172"/>
                    <a:pt x="4603" y="0"/>
                    <a:pt x="29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0" name="Google Shape;3710;p81"/>
            <p:cNvSpPr/>
            <p:nvPr/>
          </p:nvSpPr>
          <p:spPr>
            <a:xfrm>
              <a:off x="5730990" y="2891034"/>
              <a:ext cx="114934" cy="71716"/>
            </a:xfrm>
            <a:custGeom>
              <a:rect b="b" l="l" r="r" t="t"/>
              <a:pathLst>
                <a:path extrusionOk="0" h="2670" w="4279">
                  <a:moveTo>
                    <a:pt x="2995" y="0"/>
                  </a:moveTo>
                  <a:cubicBezTo>
                    <a:pt x="2781" y="0"/>
                    <a:pt x="2567" y="214"/>
                    <a:pt x="2567" y="531"/>
                  </a:cubicBezTo>
                  <a:cubicBezTo>
                    <a:pt x="2567" y="1172"/>
                    <a:pt x="2037" y="1711"/>
                    <a:pt x="1284" y="1711"/>
                  </a:cubicBezTo>
                  <a:lnTo>
                    <a:pt x="428" y="1711"/>
                  </a:lnTo>
                  <a:cubicBezTo>
                    <a:pt x="215" y="1711"/>
                    <a:pt x="1" y="1925"/>
                    <a:pt x="1" y="2242"/>
                  </a:cubicBezTo>
                  <a:lnTo>
                    <a:pt x="1" y="2353"/>
                  </a:lnTo>
                  <a:cubicBezTo>
                    <a:pt x="428" y="2567"/>
                    <a:pt x="856" y="2669"/>
                    <a:pt x="1284" y="2669"/>
                  </a:cubicBezTo>
                  <a:cubicBezTo>
                    <a:pt x="2892" y="2669"/>
                    <a:pt x="4064" y="1497"/>
                    <a:pt x="427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1" name="Google Shape;3711;p81"/>
            <p:cNvSpPr/>
            <p:nvPr/>
          </p:nvSpPr>
          <p:spPr>
            <a:xfrm>
              <a:off x="5685034" y="2822086"/>
              <a:ext cx="68976" cy="48751"/>
            </a:xfrm>
            <a:custGeom>
              <a:rect b="b" l="l" r="r" t="t"/>
              <a:pathLst>
                <a:path extrusionOk="0" h="1815" w="2568">
                  <a:moveTo>
                    <a:pt x="967" y="1"/>
                  </a:moveTo>
                  <a:cubicBezTo>
                    <a:pt x="428" y="429"/>
                    <a:pt x="112" y="1070"/>
                    <a:pt x="1" y="1814"/>
                  </a:cubicBezTo>
                  <a:lnTo>
                    <a:pt x="2139" y="1814"/>
                  </a:lnTo>
                  <a:cubicBezTo>
                    <a:pt x="2465" y="1814"/>
                    <a:pt x="2567" y="1601"/>
                    <a:pt x="2567" y="1284"/>
                  </a:cubicBezTo>
                  <a:cubicBezTo>
                    <a:pt x="2567" y="1070"/>
                    <a:pt x="2465" y="856"/>
                    <a:pt x="2139" y="856"/>
                  </a:cubicBezTo>
                  <a:cubicBezTo>
                    <a:pt x="1609" y="856"/>
                    <a:pt x="1070" y="531"/>
                    <a:pt x="96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2" name="Google Shape;3712;p81"/>
            <p:cNvSpPr/>
            <p:nvPr/>
          </p:nvSpPr>
          <p:spPr>
            <a:xfrm>
              <a:off x="5627608" y="2704226"/>
              <a:ext cx="275745" cy="367660"/>
            </a:xfrm>
            <a:custGeom>
              <a:rect b="b" l="l" r="r" t="t"/>
              <a:pathLst>
                <a:path extrusionOk="0" h="13688" w="10266">
                  <a:moveTo>
                    <a:pt x="5133" y="2781"/>
                  </a:moveTo>
                  <a:cubicBezTo>
                    <a:pt x="7272" y="2781"/>
                    <a:pt x="8983" y="4492"/>
                    <a:pt x="8983" y="6528"/>
                  </a:cubicBezTo>
                  <a:cubicBezTo>
                    <a:pt x="8983" y="8666"/>
                    <a:pt x="7272" y="10377"/>
                    <a:pt x="5133" y="10377"/>
                  </a:cubicBezTo>
                  <a:cubicBezTo>
                    <a:pt x="2994" y="10377"/>
                    <a:pt x="1283" y="8666"/>
                    <a:pt x="1283" y="6528"/>
                  </a:cubicBezTo>
                  <a:cubicBezTo>
                    <a:pt x="1283" y="4492"/>
                    <a:pt x="2994" y="2781"/>
                    <a:pt x="5133" y="2781"/>
                  </a:cubicBezTo>
                  <a:close/>
                  <a:moveTo>
                    <a:pt x="3422" y="0"/>
                  </a:moveTo>
                  <a:cubicBezTo>
                    <a:pt x="2892" y="1070"/>
                    <a:pt x="1822" y="1711"/>
                    <a:pt x="642" y="1711"/>
                  </a:cubicBezTo>
                  <a:lnTo>
                    <a:pt x="0" y="1711"/>
                  </a:lnTo>
                  <a:lnTo>
                    <a:pt x="0" y="7700"/>
                  </a:lnTo>
                  <a:cubicBezTo>
                    <a:pt x="0" y="11233"/>
                    <a:pt x="5133" y="13688"/>
                    <a:pt x="5133" y="13688"/>
                  </a:cubicBezTo>
                  <a:cubicBezTo>
                    <a:pt x="5133" y="13688"/>
                    <a:pt x="10266" y="11233"/>
                    <a:pt x="10266" y="7700"/>
                  </a:cubicBezTo>
                  <a:lnTo>
                    <a:pt x="10266" y="1711"/>
                  </a:lnTo>
                  <a:lnTo>
                    <a:pt x="9624" y="1711"/>
                  </a:lnTo>
                  <a:cubicBezTo>
                    <a:pt x="8452" y="1711"/>
                    <a:pt x="7383" y="1070"/>
                    <a:pt x="68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13" name="Google Shape;3713;p81"/>
          <p:cNvGrpSpPr/>
          <p:nvPr/>
        </p:nvGrpSpPr>
        <p:grpSpPr>
          <a:xfrm>
            <a:off x="6319911" y="2707207"/>
            <a:ext cx="476846" cy="361939"/>
            <a:chOff x="6319911" y="2707207"/>
            <a:chExt cx="476846" cy="361939"/>
          </a:xfrm>
        </p:grpSpPr>
        <p:sp>
          <p:nvSpPr>
            <p:cNvPr id="3714" name="Google Shape;3714;p81"/>
            <p:cNvSpPr/>
            <p:nvPr/>
          </p:nvSpPr>
          <p:spPr>
            <a:xfrm>
              <a:off x="6452033" y="2778895"/>
              <a:ext cx="212597" cy="186838"/>
            </a:xfrm>
            <a:custGeom>
              <a:rect b="b" l="l" r="r" t="t"/>
              <a:pathLst>
                <a:path extrusionOk="0" h="6956" w="7915">
                  <a:moveTo>
                    <a:pt x="3953" y="1"/>
                  </a:moveTo>
                  <a:cubicBezTo>
                    <a:pt x="3312" y="1"/>
                    <a:pt x="2781" y="214"/>
                    <a:pt x="2242" y="428"/>
                  </a:cubicBezTo>
                  <a:lnTo>
                    <a:pt x="2242" y="642"/>
                  </a:lnTo>
                  <a:cubicBezTo>
                    <a:pt x="2242" y="967"/>
                    <a:pt x="2456" y="1284"/>
                    <a:pt x="2781" y="1284"/>
                  </a:cubicBezTo>
                  <a:cubicBezTo>
                    <a:pt x="3739" y="1284"/>
                    <a:pt x="4492" y="2037"/>
                    <a:pt x="4492" y="2892"/>
                  </a:cubicBezTo>
                  <a:cubicBezTo>
                    <a:pt x="4492" y="3850"/>
                    <a:pt x="3739" y="4492"/>
                    <a:pt x="2781" y="4492"/>
                  </a:cubicBezTo>
                  <a:lnTo>
                    <a:pt x="1" y="4492"/>
                  </a:lnTo>
                  <a:cubicBezTo>
                    <a:pt x="104" y="5459"/>
                    <a:pt x="643" y="6314"/>
                    <a:pt x="1284" y="6956"/>
                  </a:cubicBezTo>
                  <a:cubicBezTo>
                    <a:pt x="1498" y="6203"/>
                    <a:pt x="2140" y="5775"/>
                    <a:pt x="2781" y="5775"/>
                  </a:cubicBezTo>
                  <a:lnTo>
                    <a:pt x="3953" y="5775"/>
                  </a:lnTo>
                  <a:cubicBezTo>
                    <a:pt x="4278" y="5775"/>
                    <a:pt x="4595" y="5459"/>
                    <a:pt x="4595" y="5133"/>
                  </a:cubicBezTo>
                  <a:cubicBezTo>
                    <a:pt x="4595" y="4278"/>
                    <a:pt x="5348" y="3534"/>
                    <a:pt x="6203" y="3534"/>
                  </a:cubicBezTo>
                  <a:lnTo>
                    <a:pt x="7914" y="3534"/>
                  </a:lnTo>
                  <a:cubicBezTo>
                    <a:pt x="7589" y="1498"/>
                    <a:pt x="5989" y="1"/>
                    <a:pt x="3953"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5" name="Google Shape;3715;p81"/>
            <p:cNvSpPr/>
            <p:nvPr/>
          </p:nvSpPr>
          <p:spPr>
            <a:xfrm>
              <a:off x="6452033" y="2807608"/>
              <a:ext cx="91942" cy="66210"/>
            </a:xfrm>
            <a:custGeom>
              <a:rect b="b" l="l" r="r" t="t"/>
              <a:pathLst>
                <a:path extrusionOk="0" h="2465" w="3423">
                  <a:moveTo>
                    <a:pt x="1284" y="1"/>
                  </a:moveTo>
                  <a:cubicBezTo>
                    <a:pt x="643" y="643"/>
                    <a:pt x="104" y="1498"/>
                    <a:pt x="1" y="2465"/>
                  </a:cubicBezTo>
                  <a:lnTo>
                    <a:pt x="2781" y="2465"/>
                  </a:lnTo>
                  <a:cubicBezTo>
                    <a:pt x="3209" y="2465"/>
                    <a:pt x="3423" y="2140"/>
                    <a:pt x="3423" y="1823"/>
                  </a:cubicBezTo>
                  <a:cubicBezTo>
                    <a:pt x="3423" y="1498"/>
                    <a:pt x="3209" y="1181"/>
                    <a:pt x="2781" y="1181"/>
                  </a:cubicBezTo>
                  <a:cubicBezTo>
                    <a:pt x="2140" y="1181"/>
                    <a:pt x="1498" y="754"/>
                    <a:pt x="12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6" name="Google Shape;3716;p81"/>
            <p:cNvSpPr/>
            <p:nvPr/>
          </p:nvSpPr>
          <p:spPr>
            <a:xfrm>
              <a:off x="6512252" y="2899522"/>
              <a:ext cx="152377" cy="94923"/>
            </a:xfrm>
            <a:custGeom>
              <a:rect b="b" l="l" r="r" t="t"/>
              <a:pathLst>
                <a:path extrusionOk="0" h="3534" w="5673">
                  <a:moveTo>
                    <a:pt x="3961" y="1"/>
                  </a:moveTo>
                  <a:cubicBezTo>
                    <a:pt x="3636" y="1"/>
                    <a:pt x="3320" y="326"/>
                    <a:pt x="3320" y="642"/>
                  </a:cubicBezTo>
                  <a:cubicBezTo>
                    <a:pt x="3320" y="1609"/>
                    <a:pt x="2567" y="2251"/>
                    <a:pt x="1711" y="2251"/>
                  </a:cubicBezTo>
                  <a:lnTo>
                    <a:pt x="539" y="2251"/>
                  </a:lnTo>
                  <a:cubicBezTo>
                    <a:pt x="214" y="2251"/>
                    <a:pt x="0" y="2567"/>
                    <a:pt x="0" y="2892"/>
                  </a:cubicBezTo>
                  <a:lnTo>
                    <a:pt x="0" y="3106"/>
                  </a:lnTo>
                  <a:cubicBezTo>
                    <a:pt x="539" y="3320"/>
                    <a:pt x="1070" y="3534"/>
                    <a:pt x="1711" y="3534"/>
                  </a:cubicBezTo>
                  <a:cubicBezTo>
                    <a:pt x="3747" y="3534"/>
                    <a:pt x="5347" y="2037"/>
                    <a:pt x="567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17" name="Google Shape;3717;p81"/>
            <p:cNvSpPr/>
            <p:nvPr/>
          </p:nvSpPr>
          <p:spPr>
            <a:xfrm>
              <a:off x="6319911" y="2707207"/>
              <a:ext cx="476846" cy="361939"/>
            </a:xfrm>
            <a:custGeom>
              <a:rect b="b" l="l" r="r" t="t"/>
              <a:pathLst>
                <a:path extrusionOk="0" h="13475" w="17753">
                  <a:moveTo>
                    <a:pt x="8872" y="1711"/>
                  </a:moveTo>
                  <a:cubicBezTo>
                    <a:pt x="11653" y="1711"/>
                    <a:pt x="13903" y="3953"/>
                    <a:pt x="13903" y="6733"/>
                  </a:cubicBezTo>
                  <a:cubicBezTo>
                    <a:pt x="13903" y="9411"/>
                    <a:pt x="11653" y="11652"/>
                    <a:pt x="8872" y="11652"/>
                  </a:cubicBezTo>
                  <a:cubicBezTo>
                    <a:pt x="6092" y="11652"/>
                    <a:pt x="3851" y="9411"/>
                    <a:pt x="3851" y="6733"/>
                  </a:cubicBezTo>
                  <a:cubicBezTo>
                    <a:pt x="3851" y="3953"/>
                    <a:pt x="6092" y="1711"/>
                    <a:pt x="8872" y="1711"/>
                  </a:cubicBezTo>
                  <a:close/>
                  <a:moveTo>
                    <a:pt x="8872" y="0"/>
                  </a:moveTo>
                  <a:cubicBezTo>
                    <a:pt x="3209" y="0"/>
                    <a:pt x="1" y="6733"/>
                    <a:pt x="1" y="6733"/>
                  </a:cubicBezTo>
                  <a:cubicBezTo>
                    <a:pt x="1" y="6733"/>
                    <a:pt x="3209" y="13474"/>
                    <a:pt x="8872" y="13474"/>
                  </a:cubicBezTo>
                  <a:cubicBezTo>
                    <a:pt x="14544" y="13474"/>
                    <a:pt x="17752" y="6733"/>
                    <a:pt x="17752" y="6733"/>
                  </a:cubicBezTo>
                  <a:cubicBezTo>
                    <a:pt x="17752" y="6733"/>
                    <a:pt x="14544" y="0"/>
                    <a:pt x="887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18" name="Google Shape;3718;p81"/>
          <p:cNvGrpSpPr/>
          <p:nvPr/>
        </p:nvGrpSpPr>
        <p:grpSpPr>
          <a:xfrm>
            <a:off x="7207321" y="2707207"/>
            <a:ext cx="295995" cy="361939"/>
            <a:chOff x="7207321" y="2707207"/>
            <a:chExt cx="295995" cy="361939"/>
          </a:xfrm>
        </p:grpSpPr>
        <p:sp>
          <p:nvSpPr>
            <p:cNvPr id="3719" name="Google Shape;3719;p81"/>
            <p:cNvSpPr/>
            <p:nvPr/>
          </p:nvSpPr>
          <p:spPr>
            <a:xfrm>
              <a:off x="7279251" y="2707207"/>
              <a:ext cx="68950" cy="31507"/>
            </a:xfrm>
            <a:custGeom>
              <a:rect b="b" l="l" r="r" t="t"/>
              <a:pathLst>
                <a:path extrusionOk="0" h="1173" w="2567">
                  <a:moveTo>
                    <a:pt x="0" y="0"/>
                  </a:moveTo>
                  <a:lnTo>
                    <a:pt x="0" y="745"/>
                  </a:lnTo>
                  <a:cubicBezTo>
                    <a:pt x="0" y="959"/>
                    <a:pt x="214" y="1172"/>
                    <a:pt x="428" y="1172"/>
                  </a:cubicBezTo>
                  <a:lnTo>
                    <a:pt x="2139" y="1172"/>
                  </a:lnTo>
                  <a:cubicBezTo>
                    <a:pt x="2353" y="1172"/>
                    <a:pt x="2567" y="959"/>
                    <a:pt x="2567" y="745"/>
                  </a:cubicBezTo>
                  <a:lnTo>
                    <a:pt x="256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0" name="Google Shape;3720;p81"/>
            <p:cNvSpPr/>
            <p:nvPr/>
          </p:nvSpPr>
          <p:spPr>
            <a:xfrm>
              <a:off x="7336703" y="2799121"/>
              <a:ext cx="166613" cy="166613"/>
            </a:xfrm>
            <a:custGeom>
              <a:rect b="b" l="l" r="r" t="t"/>
              <a:pathLst>
                <a:path extrusionOk="0" h="6203" w="6203">
                  <a:moveTo>
                    <a:pt x="3739" y="1711"/>
                  </a:moveTo>
                  <a:cubicBezTo>
                    <a:pt x="4492" y="1711"/>
                    <a:pt x="5022" y="2242"/>
                    <a:pt x="5022" y="2995"/>
                  </a:cubicBezTo>
                  <a:cubicBezTo>
                    <a:pt x="5022" y="3636"/>
                    <a:pt x="4492" y="4380"/>
                    <a:pt x="3311" y="5133"/>
                  </a:cubicBezTo>
                  <a:lnTo>
                    <a:pt x="3097" y="5236"/>
                  </a:lnTo>
                  <a:lnTo>
                    <a:pt x="2883" y="5133"/>
                  </a:lnTo>
                  <a:cubicBezTo>
                    <a:pt x="1711" y="4380"/>
                    <a:pt x="1070" y="3636"/>
                    <a:pt x="1070" y="2995"/>
                  </a:cubicBezTo>
                  <a:cubicBezTo>
                    <a:pt x="1070" y="2242"/>
                    <a:pt x="1711" y="1711"/>
                    <a:pt x="2455" y="1711"/>
                  </a:cubicBezTo>
                  <a:cubicBezTo>
                    <a:pt x="2669" y="1711"/>
                    <a:pt x="2883" y="1711"/>
                    <a:pt x="3097" y="1814"/>
                  </a:cubicBezTo>
                  <a:cubicBezTo>
                    <a:pt x="3311" y="1711"/>
                    <a:pt x="3525" y="1711"/>
                    <a:pt x="3739" y="1711"/>
                  </a:cubicBezTo>
                  <a:close/>
                  <a:moveTo>
                    <a:pt x="3097" y="0"/>
                  </a:moveTo>
                  <a:cubicBezTo>
                    <a:pt x="1386" y="0"/>
                    <a:pt x="0" y="1386"/>
                    <a:pt x="0" y="3097"/>
                  </a:cubicBezTo>
                  <a:cubicBezTo>
                    <a:pt x="0" y="3636"/>
                    <a:pt x="103" y="4167"/>
                    <a:pt x="428" y="4706"/>
                  </a:cubicBezTo>
                  <a:lnTo>
                    <a:pt x="428" y="4808"/>
                  </a:lnTo>
                  <a:lnTo>
                    <a:pt x="214" y="6091"/>
                  </a:lnTo>
                  <a:lnTo>
                    <a:pt x="1497" y="5775"/>
                  </a:lnTo>
                  <a:lnTo>
                    <a:pt x="1600" y="5878"/>
                  </a:lnTo>
                  <a:cubicBezTo>
                    <a:pt x="2028" y="6091"/>
                    <a:pt x="2567" y="6203"/>
                    <a:pt x="3097" y="6203"/>
                  </a:cubicBezTo>
                  <a:cubicBezTo>
                    <a:pt x="4808" y="6203"/>
                    <a:pt x="6202" y="4808"/>
                    <a:pt x="6202" y="3097"/>
                  </a:cubicBezTo>
                  <a:cubicBezTo>
                    <a:pt x="6202" y="1386"/>
                    <a:pt x="4808" y="0"/>
                    <a:pt x="309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1" name="Google Shape;3721;p81"/>
            <p:cNvSpPr/>
            <p:nvPr/>
          </p:nvSpPr>
          <p:spPr>
            <a:xfrm>
              <a:off x="7388408" y="2865061"/>
              <a:ext cx="63202" cy="48966"/>
            </a:xfrm>
            <a:custGeom>
              <a:rect b="b" l="l" r="r" t="t"/>
              <a:pathLst>
                <a:path extrusionOk="0" h="1823" w="2353">
                  <a:moveTo>
                    <a:pt x="530" y="1"/>
                  </a:moveTo>
                  <a:cubicBezTo>
                    <a:pt x="214" y="1"/>
                    <a:pt x="0" y="214"/>
                    <a:pt x="0" y="540"/>
                  </a:cubicBezTo>
                  <a:cubicBezTo>
                    <a:pt x="0" y="753"/>
                    <a:pt x="214" y="1181"/>
                    <a:pt x="1172" y="1823"/>
                  </a:cubicBezTo>
                  <a:cubicBezTo>
                    <a:pt x="2139" y="1181"/>
                    <a:pt x="2353" y="753"/>
                    <a:pt x="2353" y="540"/>
                  </a:cubicBezTo>
                  <a:cubicBezTo>
                    <a:pt x="2353" y="214"/>
                    <a:pt x="2139" y="1"/>
                    <a:pt x="1814" y="1"/>
                  </a:cubicBezTo>
                  <a:cubicBezTo>
                    <a:pt x="1711" y="1"/>
                    <a:pt x="1600" y="112"/>
                    <a:pt x="1497" y="214"/>
                  </a:cubicBezTo>
                  <a:lnTo>
                    <a:pt x="1172" y="540"/>
                  </a:lnTo>
                  <a:lnTo>
                    <a:pt x="856" y="214"/>
                  </a:lnTo>
                  <a:cubicBezTo>
                    <a:pt x="744" y="112"/>
                    <a:pt x="642" y="1"/>
                    <a:pt x="53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2" name="Google Shape;3722;p81"/>
            <p:cNvSpPr/>
            <p:nvPr/>
          </p:nvSpPr>
          <p:spPr>
            <a:xfrm>
              <a:off x="7207321" y="2707207"/>
              <a:ext cx="212597" cy="361939"/>
            </a:xfrm>
            <a:custGeom>
              <a:rect b="b" l="l" r="r" t="t"/>
              <a:pathLst>
                <a:path extrusionOk="0" h="13475" w="7915">
                  <a:moveTo>
                    <a:pt x="4389" y="11652"/>
                  </a:moveTo>
                  <a:lnTo>
                    <a:pt x="4389" y="12508"/>
                  </a:lnTo>
                  <a:lnTo>
                    <a:pt x="3534" y="12508"/>
                  </a:lnTo>
                  <a:lnTo>
                    <a:pt x="3534" y="11652"/>
                  </a:lnTo>
                  <a:close/>
                  <a:moveTo>
                    <a:pt x="1" y="0"/>
                  </a:moveTo>
                  <a:lnTo>
                    <a:pt x="1" y="13474"/>
                  </a:lnTo>
                  <a:lnTo>
                    <a:pt x="7914" y="13474"/>
                  </a:lnTo>
                  <a:lnTo>
                    <a:pt x="7914" y="10480"/>
                  </a:lnTo>
                  <a:cubicBezTo>
                    <a:pt x="7272" y="10480"/>
                    <a:pt x="6742" y="10266"/>
                    <a:pt x="6203" y="10052"/>
                  </a:cubicBezTo>
                  <a:lnTo>
                    <a:pt x="3962" y="10583"/>
                  </a:lnTo>
                  <a:lnTo>
                    <a:pt x="3962" y="10583"/>
                  </a:lnTo>
                  <a:lnTo>
                    <a:pt x="4492" y="8341"/>
                  </a:lnTo>
                  <a:cubicBezTo>
                    <a:pt x="4176" y="7802"/>
                    <a:pt x="3962" y="7161"/>
                    <a:pt x="3962" y="6519"/>
                  </a:cubicBezTo>
                  <a:cubicBezTo>
                    <a:pt x="3962" y="4381"/>
                    <a:pt x="5775" y="2670"/>
                    <a:pt x="7914" y="2670"/>
                  </a:cubicBezTo>
                  <a:lnTo>
                    <a:pt x="7914" y="0"/>
                  </a:lnTo>
                  <a:lnTo>
                    <a:pt x="5989" y="0"/>
                  </a:lnTo>
                  <a:lnTo>
                    <a:pt x="5989" y="745"/>
                  </a:lnTo>
                  <a:cubicBezTo>
                    <a:pt x="5989" y="1386"/>
                    <a:pt x="5459" y="1925"/>
                    <a:pt x="4817" y="1925"/>
                  </a:cubicBezTo>
                  <a:lnTo>
                    <a:pt x="3106" y="1925"/>
                  </a:lnTo>
                  <a:cubicBezTo>
                    <a:pt x="2465" y="1925"/>
                    <a:pt x="1926" y="1386"/>
                    <a:pt x="1926" y="745"/>
                  </a:cubicBezTo>
                  <a:lnTo>
                    <a:pt x="192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23" name="Google Shape;3723;p81"/>
          <p:cNvGrpSpPr/>
          <p:nvPr/>
        </p:nvGrpSpPr>
        <p:grpSpPr>
          <a:xfrm>
            <a:off x="7893903" y="2707207"/>
            <a:ext cx="511300" cy="364674"/>
            <a:chOff x="7893903" y="2707207"/>
            <a:chExt cx="511300" cy="364674"/>
          </a:xfrm>
        </p:grpSpPr>
        <p:sp>
          <p:nvSpPr>
            <p:cNvPr id="3724" name="Google Shape;3724;p81"/>
            <p:cNvSpPr/>
            <p:nvPr/>
          </p:nvSpPr>
          <p:spPr>
            <a:xfrm>
              <a:off x="8074748" y="2707207"/>
              <a:ext cx="149395" cy="88960"/>
            </a:xfrm>
            <a:custGeom>
              <a:rect b="b" l="l" r="r" t="t"/>
              <a:pathLst>
                <a:path extrusionOk="0" h="3312" w="5562">
                  <a:moveTo>
                    <a:pt x="2781" y="1070"/>
                  </a:moveTo>
                  <a:cubicBezTo>
                    <a:pt x="3320" y="1070"/>
                    <a:pt x="3747" y="1172"/>
                    <a:pt x="4175" y="1284"/>
                  </a:cubicBezTo>
                  <a:lnTo>
                    <a:pt x="4492" y="1600"/>
                  </a:lnTo>
                  <a:cubicBezTo>
                    <a:pt x="4492" y="1600"/>
                    <a:pt x="4389" y="1814"/>
                    <a:pt x="4175" y="1925"/>
                  </a:cubicBezTo>
                  <a:cubicBezTo>
                    <a:pt x="3747" y="2028"/>
                    <a:pt x="3320" y="2139"/>
                    <a:pt x="2781" y="2139"/>
                  </a:cubicBezTo>
                  <a:cubicBezTo>
                    <a:pt x="2250" y="2139"/>
                    <a:pt x="1823" y="2028"/>
                    <a:pt x="1498" y="1925"/>
                  </a:cubicBezTo>
                  <a:cubicBezTo>
                    <a:pt x="1181" y="1814"/>
                    <a:pt x="1070" y="1600"/>
                    <a:pt x="1070" y="1600"/>
                  </a:cubicBezTo>
                  <a:cubicBezTo>
                    <a:pt x="1070" y="1600"/>
                    <a:pt x="1181" y="1498"/>
                    <a:pt x="1498" y="1284"/>
                  </a:cubicBezTo>
                  <a:cubicBezTo>
                    <a:pt x="1823" y="1172"/>
                    <a:pt x="2250" y="1070"/>
                    <a:pt x="2781" y="1070"/>
                  </a:cubicBezTo>
                  <a:close/>
                  <a:moveTo>
                    <a:pt x="2781" y="0"/>
                  </a:moveTo>
                  <a:cubicBezTo>
                    <a:pt x="2139" y="0"/>
                    <a:pt x="1498" y="103"/>
                    <a:pt x="967" y="317"/>
                  </a:cubicBezTo>
                  <a:cubicBezTo>
                    <a:pt x="326" y="642"/>
                    <a:pt x="0" y="1070"/>
                    <a:pt x="0" y="1600"/>
                  </a:cubicBezTo>
                  <a:cubicBezTo>
                    <a:pt x="0" y="2139"/>
                    <a:pt x="326" y="2567"/>
                    <a:pt x="967" y="2883"/>
                  </a:cubicBezTo>
                  <a:cubicBezTo>
                    <a:pt x="1498" y="3097"/>
                    <a:pt x="2139" y="3311"/>
                    <a:pt x="2781" y="3311"/>
                  </a:cubicBezTo>
                  <a:cubicBezTo>
                    <a:pt x="3422" y="3311"/>
                    <a:pt x="4175" y="3097"/>
                    <a:pt x="4603" y="2883"/>
                  </a:cubicBezTo>
                  <a:cubicBezTo>
                    <a:pt x="5245" y="2567"/>
                    <a:pt x="5561" y="2139"/>
                    <a:pt x="5561" y="1600"/>
                  </a:cubicBezTo>
                  <a:cubicBezTo>
                    <a:pt x="5561" y="1070"/>
                    <a:pt x="5245" y="642"/>
                    <a:pt x="4603" y="317"/>
                  </a:cubicBezTo>
                  <a:cubicBezTo>
                    <a:pt x="4175" y="103"/>
                    <a:pt x="3422" y="0"/>
                    <a:pt x="278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5" name="Google Shape;3725;p81"/>
            <p:cNvSpPr/>
            <p:nvPr/>
          </p:nvSpPr>
          <p:spPr>
            <a:xfrm>
              <a:off x="8031773" y="2830600"/>
              <a:ext cx="238329" cy="209803"/>
            </a:xfrm>
            <a:custGeom>
              <a:rect b="b" l="l" r="r" t="t"/>
              <a:pathLst>
                <a:path extrusionOk="0" h="7811" w="8873">
                  <a:moveTo>
                    <a:pt x="4381" y="0"/>
                  </a:moveTo>
                  <a:cubicBezTo>
                    <a:pt x="3739" y="0"/>
                    <a:pt x="2995" y="214"/>
                    <a:pt x="2456" y="539"/>
                  </a:cubicBezTo>
                  <a:lnTo>
                    <a:pt x="2456" y="753"/>
                  </a:lnTo>
                  <a:cubicBezTo>
                    <a:pt x="2456" y="1181"/>
                    <a:pt x="2781" y="1497"/>
                    <a:pt x="3098" y="1497"/>
                  </a:cubicBezTo>
                  <a:cubicBezTo>
                    <a:pt x="4167" y="1497"/>
                    <a:pt x="4920" y="2250"/>
                    <a:pt x="4920" y="3208"/>
                  </a:cubicBezTo>
                  <a:cubicBezTo>
                    <a:pt x="4920" y="4278"/>
                    <a:pt x="4167" y="5031"/>
                    <a:pt x="3098" y="5031"/>
                  </a:cubicBezTo>
                  <a:lnTo>
                    <a:pt x="1" y="5031"/>
                  </a:lnTo>
                  <a:cubicBezTo>
                    <a:pt x="103" y="6203"/>
                    <a:pt x="642" y="7169"/>
                    <a:pt x="1387" y="7811"/>
                  </a:cubicBezTo>
                  <a:cubicBezTo>
                    <a:pt x="1600" y="7058"/>
                    <a:pt x="2353" y="6416"/>
                    <a:pt x="3098" y="6416"/>
                  </a:cubicBezTo>
                  <a:lnTo>
                    <a:pt x="4381" y="6416"/>
                  </a:lnTo>
                  <a:cubicBezTo>
                    <a:pt x="4809" y="6416"/>
                    <a:pt x="5134" y="6203"/>
                    <a:pt x="5134" y="5775"/>
                  </a:cubicBezTo>
                  <a:cubicBezTo>
                    <a:pt x="5134" y="4817"/>
                    <a:pt x="5878" y="3961"/>
                    <a:pt x="6947" y="3961"/>
                  </a:cubicBezTo>
                  <a:lnTo>
                    <a:pt x="8872" y="3961"/>
                  </a:lnTo>
                  <a:cubicBezTo>
                    <a:pt x="8556" y="1711"/>
                    <a:pt x="6631" y="0"/>
                    <a:pt x="438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6" name="Google Shape;3726;p81"/>
            <p:cNvSpPr/>
            <p:nvPr/>
          </p:nvSpPr>
          <p:spPr>
            <a:xfrm>
              <a:off x="8097713" y="2965704"/>
              <a:ext cx="172387" cy="106178"/>
            </a:xfrm>
            <a:custGeom>
              <a:rect b="b" l="l" r="r" t="t"/>
              <a:pathLst>
                <a:path extrusionOk="0" h="3953" w="6418">
                  <a:moveTo>
                    <a:pt x="4492" y="1"/>
                  </a:moveTo>
                  <a:cubicBezTo>
                    <a:pt x="4065" y="1"/>
                    <a:pt x="3748" y="317"/>
                    <a:pt x="3748" y="745"/>
                  </a:cubicBezTo>
                  <a:cubicBezTo>
                    <a:pt x="3748" y="1712"/>
                    <a:pt x="2892" y="2567"/>
                    <a:pt x="1926" y="2567"/>
                  </a:cubicBezTo>
                  <a:lnTo>
                    <a:pt x="643" y="2567"/>
                  </a:lnTo>
                  <a:cubicBezTo>
                    <a:pt x="326" y="2567"/>
                    <a:pt x="1" y="2884"/>
                    <a:pt x="1" y="3209"/>
                  </a:cubicBezTo>
                  <a:lnTo>
                    <a:pt x="1" y="3525"/>
                  </a:lnTo>
                  <a:cubicBezTo>
                    <a:pt x="540" y="3739"/>
                    <a:pt x="1284" y="3953"/>
                    <a:pt x="1926" y="3953"/>
                  </a:cubicBezTo>
                  <a:cubicBezTo>
                    <a:pt x="4176" y="3953"/>
                    <a:pt x="6101" y="2242"/>
                    <a:pt x="641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7" name="Google Shape;3727;p81"/>
            <p:cNvSpPr/>
            <p:nvPr/>
          </p:nvSpPr>
          <p:spPr>
            <a:xfrm>
              <a:off x="8232843" y="2799121"/>
              <a:ext cx="172361" cy="172361"/>
            </a:xfrm>
            <a:custGeom>
              <a:rect b="b" l="l" r="r" t="t"/>
              <a:pathLst>
                <a:path extrusionOk="0" h="6417" w="6417">
                  <a:moveTo>
                    <a:pt x="1386" y="0"/>
                  </a:moveTo>
                  <a:cubicBezTo>
                    <a:pt x="642" y="0"/>
                    <a:pt x="103" y="428"/>
                    <a:pt x="0" y="1070"/>
                  </a:cubicBezTo>
                  <a:cubicBezTo>
                    <a:pt x="1497" y="2028"/>
                    <a:pt x="2455" y="3739"/>
                    <a:pt x="2455" y="5664"/>
                  </a:cubicBezTo>
                  <a:lnTo>
                    <a:pt x="2455" y="6416"/>
                  </a:lnTo>
                  <a:lnTo>
                    <a:pt x="3208" y="6416"/>
                  </a:lnTo>
                  <a:cubicBezTo>
                    <a:pt x="3525" y="6416"/>
                    <a:pt x="3850" y="6091"/>
                    <a:pt x="3850" y="5664"/>
                  </a:cubicBezTo>
                  <a:lnTo>
                    <a:pt x="3850" y="5022"/>
                  </a:lnTo>
                  <a:lnTo>
                    <a:pt x="3208" y="5022"/>
                  </a:lnTo>
                  <a:lnTo>
                    <a:pt x="3208" y="3850"/>
                  </a:lnTo>
                  <a:lnTo>
                    <a:pt x="4380" y="3850"/>
                  </a:lnTo>
                  <a:cubicBezTo>
                    <a:pt x="4808" y="3850"/>
                    <a:pt x="5133" y="3525"/>
                    <a:pt x="5133" y="3208"/>
                  </a:cubicBezTo>
                  <a:lnTo>
                    <a:pt x="5133" y="2456"/>
                  </a:lnTo>
                  <a:lnTo>
                    <a:pt x="4380" y="2456"/>
                  </a:lnTo>
                  <a:lnTo>
                    <a:pt x="4380" y="1386"/>
                  </a:lnTo>
                  <a:lnTo>
                    <a:pt x="5664" y="1386"/>
                  </a:lnTo>
                  <a:cubicBezTo>
                    <a:pt x="6091" y="1386"/>
                    <a:pt x="6416" y="1070"/>
                    <a:pt x="6416" y="642"/>
                  </a:cubicBezTo>
                  <a:lnTo>
                    <a:pt x="6416"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8" name="Google Shape;3728;p81"/>
            <p:cNvSpPr/>
            <p:nvPr/>
          </p:nvSpPr>
          <p:spPr>
            <a:xfrm>
              <a:off x="7893903" y="2799121"/>
              <a:ext cx="172361" cy="172361"/>
            </a:xfrm>
            <a:custGeom>
              <a:rect b="b" l="l" r="r" t="t"/>
              <a:pathLst>
                <a:path extrusionOk="0" h="6417" w="6417">
                  <a:moveTo>
                    <a:pt x="1" y="0"/>
                  </a:moveTo>
                  <a:lnTo>
                    <a:pt x="1" y="642"/>
                  </a:lnTo>
                  <a:cubicBezTo>
                    <a:pt x="1" y="1070"/>
                    <a:pt x="317" y="1386"/>
                    <a:pt x="745" y="1386"/>
                  </a:cubicBezTo>
                  <a:lnTo>
                    <a:pt x="2028" y="1386"/>
                  </a:lnTo>
                  <a:lnTo>
                    <a:pt x="2028" y="2456"/>
                  </a:lnTo>
                  <a:lnTo>
                    <a:pt x="1284" y="2456"/>
                  </a:lnTo>
                  <a:lnTo>
                    <a:pt x="1284" y="3208"/>
                  </a:lnTo>
                  <a:cubicBezTo>
                    <a:pt x="1284" y="3525"/>
                    <a:pt x="1601" y="3850"/>
                    <a:pt x="2028" y="3850"/>
                  </a:cubicBezTo>
                  <a:lnTo>
                    <a:pt x="3209" y="3850"/>
                  </a:lnTo>
                  <a:lnTo>
                    <a:pt x="3209" y="5022"/>
                  </a:lnTo>
                  <a:lnTo>
                    <a:pt x="2567" y="5022"/>
                  </a:lnTo>
                  <a:lnTo>
                    <a:pt x="2567" y="5664"/>
                  </a:lnTo>
                  <a:cubicBezTo>
                    <a:pt x="2567" y="6091"/>
                    <a:pt x="2884" y="6416"/>
                    <a:pt x="3209" y="6416"/>
                  </a:cubicBezTo>
                  <a:lnTo>
                    <a:pt x="3953" y="6416"/>
                  </a:lnTo>
                  <a:lnTo>
                    <a:pt x="3953" y="5664"/>
                  </a:lnTo>
                  <a:cubicBezTo>
                    <a:pt x="3953" y="3739"/>
                    <a:pt x="4920" y="2028"/>
                    <a:pt x="6417" y="1070"/>
                  </a:cubicBezTo>
                  <a:cubicBezTo>
                    <a:pt x="6306" y="428"/>
                    <a:pt x="5775" y="0"/>
                    <a:pt x="513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29" name="Google Shape;3729;p81"/>
            <p:cNvSpPr/>
            <p:nvPr/>
          </p:nvSpPr>
          <p:spPr>
            <a:xfrm>
              <a:off x="8031773" y="2862294"/>
              <a:ext cx="103438" cy="74725"/>
            </a:xfrm>
            <a:custGeom>
              <a:rect b="b" l="l" r="r" t="t"/>
              <a:pathLst>
                <a:path extrusionOk="0" h="2782" w="3851">
                  <a:moveTo>
                    <a:pt x="1387" y="1"/>
                  </a:moveTo>
                  <a:cubicBezTo>
                    <a:pt x="642" y="745"/>
                    <a:pt x="103" y="1712"/>
                    <a:pt x="1" y="2781"/>
                  </a:cubicBezTo>
                  <a:lnTo>
                    <a:pt x="3098" y="2781"/>
                  </a:lnTo>
                  <a:cubicBezTo>
                    <a:pt x="3525" y="2781"/>
                    <a:pt x="3850" y="2456"/>
                    <a:pt x="3850" y="2028"/>
                  </a:cubicBezTo>
                  <a:cubicBezTo>
                    <a:pt x="3850" y="1712"/>
                    <a:pt x="3525" y="1387"/>
                    <a:pt x="3098" y="1387"/>
                  </a:cubicBezTo>
                  <a:cubicBezTo>
                    <a:pt x="2353" y="1387"/>
                    <a:pt x="1600" y="856"/>
                    <a:pt x="1387"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30" name="Google Shape;3730;p81"/>
          <p:cNvGrpSpPr/>
          <p:nvPr/>
        </p:nvGrpSpPr>
        <p:grpSpPr>
          <a:xfrm>
            <a:off x="4791876" y="3347593"/>
            <a:ext cx="267042" cy="361938"/>
            <a:chOff x="4791876" y="3347593"/>
            <a:chExt cx="267042" cy="361938"/>
          </a:xfrm>
        </p:grpSpPr>
        <p:sp>
          <p:nvSpPr>
            <p:cNvPr id="3731" name="Google Shape;3731;p81"/>
            <p:cNvSpPr/>
            <p:nvPr/>
          </p:nvSpPr>
          <p:spPr>
            <a:xfrm>
              <a:off x="4791876" y="3410794"/>
              <a:ext cx="267042" cy="298737"/>
            </a:xfrm>
            <a:custGeom>
              <a:rect b="b" l="l" r="r" t="t"/>
              <a:pathLst>
                <a:path extrusionOk="0" h="11122" w="9942">
                  <a:moveTo>
                    <a:pt x="5989" y="1711"/>
                  </a:moveTo>
                  <a:cubicBezTo>
                    <a:pt x="6947" y="1711"/>
                    <a:pt x="7803" y="2567"/>
                    <a:pt x="7803" y="3533"/>
                  </a:cubicBezTo>
                  <a:cubicBezTo>
                    <a:pt x="7803" y="4064"/>
                    <a:pt x="7589" y="4492"/>
                    <a:pt x="7161" y="5031"/>
                  </a:cubicBezTo>
                  <a:cubicBezTo>
                    <a:pt x="6734" y="5561"/>
                    <a:pt x="6092" y="6100"/>
                    <a:pt x="5134" y="6630"/>
                  </a:cubicBezTo>
                  <a:lnTo>
                    <a:pt x="4920" y="6742"/>
                  </a:lnTo>
                  <a:lnTo>
                    <a:pt x="4706" y="6630"/>
                  </a:lnTo>
                  <a:cubicBezTo>
                    <a:pt x="3851" y="6100"/>
                    <a:pt x="3209" y="5561"/>
                    <a:pt x="2781" y="5031"/>
                  </a:cubicBezTo>
                  <a:cubicBezTo>
                    <a:pt x="2354" y="4492"/>
                    <a:pt x="2140" y="4064"/>
                    <a:pt x="2140" y="3533"/>
                  </a:cubicBezTo>
                  <a:cubicBezTo>
                    <a:pt x="2140" y="2567"/>
                    <a:pt x="2884" y="1711"/>
                    <a:pt x="3953" y="1711"/>
                  </a:cubicBezTo>
                  <a:cubicBezTo>
                    <a:pt x="4278" y="1711"/>
                    <a:pt x="4595" y="1822"/>
                    <a:pt x="4920" y="2036"/>
                  </a:cubicBezTo>
                  <a:cubicBezTo>
                    <a:pt x="5237" y="1822"/>
                    <a:pt x="5562" y="1711"/>
                    <a:pt x="5989" y="1711"/>
                  </a:cubicBezTo>
                  <a:close/>
                  <a:moveTo>
                    <a:pt x="3637" y="7597"/>
                  </a:moveTo>
                  <a:lnTo>
                    <a:pt x="3637" y="8341"/>
                  </a:lnTo>
                  <a:lnTo>
                    <a:pt x="959" y="8341"/>
                  </a:lnTo>
                  <a:lnTo>
                    <a:pt x="959" y="7597"/>
                  </a:lnTo>
                  <a:close/>
                  <a:moveTo>
                    <a:pt x="4920" y="9308"/>
                  </a:moveTo>
                  <a:lnTo>
                    <a:pt x="4920" y="10163"/>
                  </a:lnTo>
                  <a:lnTo>
                    <a:pt x="959" y="10163"/>
                  </a:lnTo>
                  <a:lnTo>
                    <a:pt x="959" y="9308"/>
                  </a:lnTo>
                  <a:close/>
                  <a:moveTo>
                    <a:pt x="8984" y="9308"/>
                  </a:moveTo>
                  <a:lnTo>
                    <a:pt x="8984" y="10163"/>
                  </a:lnTo>
                  <a:lnTo>
                    <a:pt x="8128" y="10163"/>
                  </a:lnTo>
                  <a:lnTo>
                    <a:pt x="8128" y="9308"/>
                  </a:lnTo>
                  <a:close/>
                  <a:moveTo>
                    <a:pt x="1" y="0"/>
                  </a:moveTo>
                  <a:lnTo>
                    <a:pt x="1" y="10163"/>
                  </a:lnTo>
                  <a:cubicBezTo>
                    <a:pt x="1" y="10694"/>
                    <a:pt x="429" y="11122"/>
                    <a:pt x="959" y="11122"/>
                  </a:cubicBezTo>
                  <a:lnTo>
                    <a:pt x="9942" y="11122"/>
                  </a:lnTo>
                  <a:lnTo>
                    <a:pt x="9942" y="325"/>
                  </a:lnTo>
                  <a:lnTo>
                    <a:pt x="959" y="325"/>
                  </a:lnTo>
                  <a:cubicBezTo>
                    <a:pt x="531" y="325"/>
                    <a:pt x="215" y="214"/>
                    <a:pt x="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2" name="Google Shape;3732;p81"/>
            <p:cNvSpPr/>
            <p:nvPr/>
          </p:nvSpPr>
          <p:spPr>
            <a:xfrm>
              <a:off x="4869312" y="3479716"/>
              <a:ext cx="109186" cy="86194"/>
            </a:xfrm>
            <a:custGeom>
              <a:rect b="b" l="l" r="r" t="t"/>
              <a:pathLst>
                <a:path extrusionOk="0" h="3209" w="4065">
                  <a:moveTo>
                    <a:pt x="1070" y="1"/>
                  </a:moveTo>
                  <a:cubicBezTo>
                    <a:pt x="540" y="1"/>
                    <a:pt x="1" y="429"/>
                    <a:pt x="1" y="967"/>
                  </a:cubicBezTo>
                  <a:cubicBezTo>
                    <a:pt x="1" y="1609"/>
                    <a:pt x="754" y="2353"/>
                    <a:pt x="2037" y="3209"/>
                  </a:cubicBezTo>
                  <a:cubicBezTo>
                    <a:pt x="3423" y="2353"/>
                    <a:pt x="4064" y="1609"/>
                    <a:pt x="4064" y="967"/>
                  </a:cubicBezTo>
                  <a:cubicBezTo>
                    <a:pt x="4064" y="429"/>
                    <a:pt x="3637" y="1"/>
                    <a:pt x="3106" y="1"/>
                  </a:cubicBezTo>
                  <a:cubicBezTo>
                    <a:pt x="2781" y="1"/>
                    <a:pt x="2567" y="112"/>
                    <a:pt x="2354" y="326"/>
                  </a:cubicBezTo>
                  <a:lnTo>
                    <a:pt x="2037" y="642"/>
                  </a:lnTo>
                  <a:lnTo>
                    <a:pt x="1712" y="326"/>
                  </a:lnTo>
                  <a:cubicBezTo>
                    <a:pt x="1609" y="112"/>
                    <a:pt x="1284" y="1"/>
                    <a:pt x="10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3" name="Google Shape;3733;p81"/>
            <p:cNvSpPr/>
            <p:nvPr/>
          </p:nvSpPr>
          <p:spPr>
            <a:xfrm>
              <a:off x="4791876" y="3347593"/>
              <a:ext cx="249825" cy="51732"/>
            </a:xfrm>
            <a:custGeom>
              <a:rect b="b" l="l" r="r" t="t"/>
              <a:pathLst>
                <a:path extrusionOk="0" h="1926" w="9301">
                  <a:moveTo>
                    <a:pt x="959" y="1"/>
                  </a:moveTo>
                  <a:cubicBezTo>
                    <a:pt x="429" y="1"/>
                    <a:pt x="1" y="428"/>
                    <a:pt x="1" y="967"/>
                  </a:cubicBezTo>
                  <a:cubicBezTo>
                    <a:pt x="1" y="1498"/>
                    <a:pt x="429" y="1926"/>
                    <a:pt x="959" y="1926"/>
                  </a:cubicBezTo>
                  <a:lnTo>
                    <a:pt x="9300" y="1926"/>
                  </a:lnTo>
                  <a:cubicBezTo>
                    <a:pt x="9086" y="1609"/>
                    <a:pt x="8984" y="1284"/>
                    <a:pt x="8984" y="967"/>
                  </a:cubicBezTo>
                  <a:cubicBezTo>
                    <a:pt x="8984" y="540"/>
                    <a:pt x="9086" y="215"/>
                    <a:pt x="93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34" name="Google Shape;3734;p81"/>
          <p:cNvGrpSpPr/>
          <p:nvPr/>
        </p:nvGrpSpPr>
        <p:grpSpPr>
          <a:xfrm>
            <a:off x="5584633" y="3347593"/>
            <a:ext cx="361938" cy="361935"/>
            <a:chOff x="5584633" y="3347593"/>
            <a:chExt cx="361938" cy="361935"/>
          </a:xfrm>
        </p:grpSpPr>
        <p:sp>
          <p:nvSpPr>
            <p:cNvPr id="3735" name="Google Shape;3735;p81"/>
            <p:cNvSpPr/>
            <p:nvPr/>
          </p:nvSpPr>
          <p:spPr>
            <a:xfrm>
              <a:off x="5613346" y="3577485"/>
              <a:ext cx="333225" cy="132044"/>
            </a:xfrm>
            <a:custGeom>
              <a:rect b="b" l="l" r="r" t="t"/>
              <a:pathLst>
                <a:path extrusionOk="0" h="4916" w="12406">
                  <a:moveTo>
                    <a:pt x="1228" y="1"/>
                  </a:moveTo>
                  <a:cubicBezTo>
                    <a:pt x="1014" y="1"/>
                    <a:pt x="800" y="108"/>
                    <a:pt x="642" y="322"/>
                  </a:cubicBezTo>
                  <a:cubicBezTo>
                    <a:pt x="214" y="638"/>
                    <a:pt x="1" y="963"/>
                    <a:pt x="1" y="963"/>
                  </a:cubicBezTo>
                  <a:lnTo>
                    <a:pt x="3953" y="4916"/>
                  </a:lnTo>
                  <a:lnTo>
                    <a:pt x="12405" y="4916"/>
                  </a:lnTo>
                  <a:lnTo>
                    <a:pt x="12405" y="1280"/>
                  </a:lnTo>
                  <a:lnTo>
                    <a:pt x="10369" y="1280"/>
                  </a:lnTo>
                  <a:cubicBezTo>
                    <a:pt x="9997" y="908"/>
                    <a:pt x="9462" y="722"/>
                    <a:pt x="8928" y="722"/>
                  </a:cubicBezTo>
                  <a:cubicBezTo>
                    <a:pt x="8393" y="722"/>
                    <a:pt x="7858" y="908"/>
                    <a:pt x="7486" y="1280"/>
                  </a:cubicBezTo>
                  <a:lnTo>
                    <a:pt x="5664" y="1280"/>
                  </a:lnTo>
                  <a:cubicBezTo>
                    <a:pt x="5236" y="1280"/>
                    <a:pt x="5022" y="1494"/>
                    <a:pt x="4920" y="1819"/>
                  </a:cubicBezTo>
                  <a:lnTo>
                    <a:pt x="4920" y="2674"/>
                  </a:lnTo>
                  <a:lnTo>
                    <a:pt x="9086" y="2674"/>
                  </a:lnTo>
                  <a:lnTo>
                    <a:pt x="9086" y="3530"/>
                  </a:lnTo>
                  <a:lnTo>
                    <a:pt x="4167" y="3530"/>
                  </a:lnTo>
                  <a:lnTo>
                    <a:pt x="4167" y="2246"/>
                  </a:lnTo>
                  <a:lnTo>
                    <a:pt x="3739" y="2246"/>
                  </a:lnTo>
                  <a:lnTo>
                    <a:pt x="1814" y="322"/>
                  </a:lnTo>
                  <a:cubicBezTo>
                    <a:pt x="1656" y="108"/>
                    <a:pt x="1442" y="1"/>
                    <a:pt x="122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6" name="Google Shape;3736;p81"/>
            <p:cNvSpPr/>
            <p:nvPr/>
          </p:nvSpPr>
          <p:spPr>
            <a:xfrm>
              <a:off x="5702278" y="3471228"/>
              <a:ext cx="129385" cy="111926"/>
            </a:xfrm>
            <a:custGeom>
              <a:rect b="b" l="l" r="r" t="t"/>
              <a:pathLst>
                <a:path extrusionOk="0" h="4167" w="4817">
                  <a:moveTo>
                    <a:pt x="1395" y="0"/>
                  </a:moveTo>
                  <a:cubicBezTo>
                    <a:pt x="539" y="0"/>
                    <a:pt x="0" y="642"/>
                    <a:pt x="0" y="1386"/>
                  </a:cubicBezTo>
                  <a:cubicBezTo>
                    <a:pt x="0" y="2139"/>
                    <a:pt x="642" y="3097"/>
                    <a:pt x="2353" y="4166"/>
                  </a:cubicBezTo>
                  <a:cubicBezTo>
                    <a:pt x="4175" y="3097"/>
                    <a:pt x="4817" y="2139"/>
                    <a:pt x="4817" y="1386"/>
                  </a:cubicBezTo>
                  <a:cubicBezTo>
                    <a:pt x="4817" y="642"/>
                    <a:pt x="4175" y="0"/>
                    <a:pt x="3422" y="0"/>
                  </a:cubicBezTo>
                  <a:cubicBezTo>
                    <a:pt x="2995" y="0"/>
                    <a:pt x="2678" y="214"/>
                    <a:pt x="2353" y="531"/>
                  </a:cubicBezTo>
                  <a:cubicBezTo>
                    <a:pt x="2139" y="214"/>
                    <a:pt x="1711" y="0"/>
                    <a:pt x="139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37" name="Google Shape;3737;p81"/>
            <p:cNvSpPr/>
            <p:nvPr/>
          </p:nvSpPr>
          <p:spPr>
            <a:xfrm>
              <a:off x="5584633" y="3347593"/>
              <a:ext cx="335965" cy="130029"/>
            </a:xfrm>
            <a:custGeom>
              <a:rect b="b" l="l" r="r" t="t"/>
              <a:pathLst>
                <a:path extrusionOk="0" h="4841" w="12508">
                  <a:moveTo>
                    <a:pt x="0" y="1"/>
                  </a:moveTo>
                  <a:lnTo>
                    <a:pt x="0" y="3534"/>
                  </a:lnTo>
                  <a:lnTo>
                    <a:pt x="2028" y="3534"/>
                  </a:lnTo>
                  <a:cubicBezTo>
                    <a:pt x="2456" y="3962"/>
                    <a:pt x="2990" y="4175"/>
                    <a:pt x="3525" y="4175"/>
                  </a:cubicBezTo>
                  <a:cubicBezTo>
                    <a:pt x="4060" y="4175"/>
                    <a:pt x="4594" y="3962"/>
                    <a:pt x="5022" y="3534"/>
                  </a:cubicBezTo>
                  <a:lnTo>
                    <a:pt x="6844" y="3534"/>
                  </a:lnTo>
                  <a:cubicBezTo>
                    <a:pt x="7161" y="3534"/>
                    <a:pt x="7375" y="3320"/>
                    <a:pt x="7486" y="2995"/>
                  </a:cubicBezTo>
                  <a:lnTo>
                    <a:pt x="7486" y="2139"/>
                  </a:lnTo>
                  <a:lnTo>
                    <a:pt x="3422" y="2139"/>
                  </a:lnTo>
                  <a:lnTo>
                    <a:pt x="3422" y="1395"/>
                  </a:lnTo>
                  <a:lnTo>
                    <a:pt x="8230" y="1395"/>
                  </a:lnTo>
                  <a:lnTo>
                    <a:pt x="8230" y="2678"/>
                  </a:lnTo>
                  <a:lnTo>
                    <a:pt x="8658" y="2678"/>
                  </a:lnTo>
                  <a:lnTo>
                    <a:pt x="10583" y="4603"/>
                  </a:lnTo>
                  <a:cubicBezTo>
                    <a:pt x="10745" y="4762"/>
                    <a:pt x="10987" y="4841"/>
                    <a:pt x="11227" y="4841"/>
                  </a:cubicBezTo>
                  <a:cubicBezTo>
                    <a:pt x="11468" y="4841"/>
                    <a:pt x="11708" y="4762"/>
                    <a:pt x="11866" y="4603"/>
                  </a:cubicBezTo>
                  <a:cubicBezTo>
                    <a:pt x="12191" y="4175"/>
                    <a:pt x="12507" y="3962"/>
                    <a:pt x="12507" y="3962"/>
                  </a:cubicBezTo>
                  <a:lnTo>
                    <a:pt x="8555"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38" name="Google Shape;3738;p81"/>
          <p:cNvGrpSpPr/>
          <p:nvPr/>
        </p:nvGrpSpPr>
        <p:grpSpPr>
          <a:xfrm>
            <a:off x="6348651" y="3347593"/>
            <a:ext cx="419364" cy="353451"/>
            <a:chOff x="6348651" y="3347593"/>
            <a:chExt cx="419364" cy="353451"/>
          </a:xfrm>
        </p:grpSpPr>
        <p:sp>
          <p:nvSpPr>
            <p:cNvPr id="3739" name="Google Shape;3739;p81"/>
            <p:cNvSpPr/>
            <p:nvPr/>
          </p:nvSpPr>
          <p:spPr>
            <a:xfrm>
              <a:off x="6348651" y="3359089"/>
              <a:ext cx="198093" cy="209830"/>
            </a:xfrm>
            <a:custGeom>
              <a:rect b="b" l="l" r="r" t="t"/>
              <a:pathLst>
                <a:path extrusionOk="0" h="7812" w="7375">
                  <a:moveTo>
                    <a:pt x="2455" y="0"/>
                  </a:moveTo>
                  <a:cubicBezTo>
                    <a:pt x="958" y="753"/>
                    <a:pt x="0" y="2250"/>
                    <a:pt x="0" y="4064"/>
                  </a:cubicBezTo>
                  <a:cubicBezTo>
                    <a:pt x="0" y="5245"/>
                    <a:pt x="428" y="6417"/>
                    <a:pt x="1497" y="7811"/>
                  </a:cubicBezTo>
                  <a:lnTo>
                    <a:pt x="2883" y="7811"/>
                  </a:lnTo>
                  <a:cubicBezTo>
                    <a:pt x="3208" y="7811"/>
                    <a:pt x="3422" y="7597"/>
                    <a:pt x="3422" y="7272"/>
                  </a:cubicBezTo>
                  <a:cubicBezTo>
                    <a:pt x="3422" y="6528"/>
                    <a:pt x="4064" y="5886"/>
                    <a:pt x="4808" y="5886"/>
                  </a:cubicBezTo>
                  <a:lnTo>
                    <a:pt x="6844" y="5886"/>
                  </a:lnTo>
                  <a:cubicBezTo>
                    <a:pt x="7161" y="5886"/>
                    <a:pt x="7375" y="5672"/>
                    <a:pt x="7375" y="5347"/>
                  </a:cubicBezTo>
                  <a:cubicBezTo>
                    <a:pt x="7375" y="5031"/>
                    <a:pt x="7161" y="4817"/>
                    <a:pt x="6844" y="4817"/>
                  </a:cubicBezTo>
                  <a:cubicBezTo>
                    <a:pt x="5989" y="4817"/>
                    <a:pt x="5347" y="4175"/>
                    <a:pt x="5347" y="3422"/>
                  </a:cubicBezTo>
                  <a:cubicBezTo>
                    <a:pt x="5347" y="3106"/>
                    <a:pt x="5133" y="2892"/>
                    <a:pt x="4808" y="2892"/>
                  </a:cubicBezTo>
                  <a:lnTo>
                    <a:pt x="3850" y="2892"/>
                  </a:lnTo>
                  <a:cubicBezTo>
                    <a:pt x="3097" y="2892"/>
                    <a:pt x="2455" y="2250"/>
                    <a:pt x="2455" y="1395"/>
                  </a:cubicBezTo>
                  <a:lnTo>
                    <a:pt x="245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0" name="Google Shape;3740;p81"/>
            <p:cNvSpPr/>
            <p:nvPr/>
          </p:nvSpPr>
          <p:spPr>
            <a:xfrm>
              <a:off x="6650122" y="3410794"/>
              <a:ext cx="114907" cy="25974"/>
            </a:xfrm>
            <a:custGeom>
              <a:rect b="b" l="l" r="r" t="t"/>
              <a:pathLst>
                <a:path extrusionOk="0" h="967" w="4278">
                  <a:moveTo>
                    <a:pt x="539" y="0"/>
                  </a:moveTo>
                  <a:cubicBezTo>
                    <a:pt x="214" y="0"/>
                    <a:pt x="0" y="214"/>
                    <a:pt x="0" y="428"/>
                  </a:cubicBezTo>
                  <a:lnTo>
                    <a:pt x="0" y="539"/>
                  </a:lnTo>
                  <a:cubicBezTo>
                    <a:pt x="0" y="753"/>
                    <a:pt x="214" y="967"/>
                    <a:pt x="539" y="967"/>
                  </a:cubicBezTo>
                  <a:lnTo>
                    <a:pt x="4278" y="967"/>
                  </a:lnTo>
                  <a:cubicBezTo>
                    <a:pt x="4175" y="642"/>
                    <a:pt x="4064" y="325"/>
                    <a:pt x="385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1" name="Google Shape;3741;p81"/>
            <p:cNvSpPr/>
            <p:nvPr/>
          </p:nvSpPr>
          <p:spPr>
            <a:xfrm>
              <a:off x="6411824" y="3347593"/>
              <a:ext cx="356190" cy="353451"/>
            </a:xfrm>
            <a:custGeom>
              <a:rect b="b" l="l" r="r" t="t"/>
              <a:pathLst>
                <a:path extrusionOk="0" h="13159" w="13261">
                  <a:moveTo>
                    <a:pt x="2028" y="1"/>
                  </a:moveTo>
                  <a:cubicBezTo>
                    <a:pt x="1712" y="1"/>
                    <a:pt x="1387" y="1"/>
                    <a:pt x="959" y="112"/>
                  </a:cubicBezTo>
                  <a:lnTo>
                    <a:pt x="959" y="1823"/>
                  </a:lnTo>
                  <a:cubicBezTo>
                    <a:pt x="959" y="2139"/>
                    <a:pt x="1284" y="2353"/>
                    <a:pt x="1498" y="2353"/>
                  </a:cubicBezTo>
                  <a:lnTo>
                    <a:pt x="2456" y="2353"/>
                  </a:lnTo>
                  <a:cubicBezTo>
                    <a:pt x="3312" y="2353"/>
                    <a:pt x="3953" y="2995"/>
                    <a:pt x="3953" y="3850"/>
                  </a:cubicBezTo>
                  <a:cubicBezTo>
                    <a:pt x="3953" y="4064"/>
                    <a:pt x="4167" y="4389"/>
                    <a:pt x="4492" y="4389"/>
                  </a:cubicBezTo>
                  <a:cubicBezTo>
                    <a:pt x="5236" y="4389"/>
                    <a:pt x="5878" y="5031"/>
                    <a:pt x="5878" y="5775"/>
                  </a:cubicBezTo>
                  <a:cubicBezTo>
                    <a:pt x="5878" y="6528"/>
                    <a:pt x="5236" y="7170"/>
                    <a:pt x="4492" y="7170"/>
                  </a:cubicBezTo>
                  <a:lnTo>
                    <a:pt x="2456" y="7170"/>
                  </a:lnTo>
                  <a:cubicBezTo>
                    <a:pt x="2242" y="7170"/>
                    <a:pt x="2028" y="7486"/>
                    <a:pt x="2028" y="7700"/>
                  </a:cubicBezTo>
                  <a:cubicBezTo>
                    <a:pt x="2028" y="8556"/>
                    <a:pt x="1387" y="9197"/>
                    <a:pt x="531" y="9197"/>
                  </a:cubicBezTo>
                  <a:lnTo>
                    <a:pt x="1" y="9197"/>
                  </a:lnTo>
                  <a:cubicBezTo>
                    <a:pt x="1173" y="10378"/>
                    <a:pt x="2781" y="11764"/>
                    <a:pt x="5023" y="13158"/>
                  </a:cubicBezTo>
                  <a:lnTo>
                    <a:pt x="5023" y="11661"/>
                  </a:lnTo>
                  <a:cubicBezTo>
                    <a:pt x="5023" y="11336"/>
                    <a:pt x="4809" y="11122"/>
                    <a:pt x="4492" y="11122"/>
                  </a:cubicBezTo>
                  <a:cubicBezTo>
                    <a:pt x="3637" y="11122"/>
                    <a:pt x="2995" y="10480"/>
                    <a:pt x="2995" y="9736"/>
                  </a:cubicBezTo>
                  <a:cubicBezTo>
                    <a:pt x="2995" y="8881"/>
                    <a:pt x="3637" y="8239"/>
                    <a:pt x="4492" y="8239"/>
                  </a:cubicBezTo>
                  <a:lnTo>
                    <a:pt x="6417" y="8239"/>
                  </a:lnTo>
                  <a:cubicBezTo>
                    <a:pt x="6733" y="8239"/>
                    <a:pt x="6947" y="8025"/>
                    <a:pt x="6947" y="7700"/>
                  </a:cubicBezTo>
                  <a:cubicBezTo>
                    <a:pt x="6947" y="6956"/>
                    <a:pt x="7589" y="6314"/>
                    <a:pt x="8444" y="6314"/>
                  </a:cubicBezTo>
                  <a:lnTo>
                    <a:pt x="12936" y="6314"/>
                  </a:lnTo>
                  <a:cubicBezTo>
                    <a:pt x="13150" y="5673"/>
                    <a:pt x="13261" y="5031"/>
                    <a:pt x="13261" y="4492"/>
                  </a:cubicBezTo>
                  <a:lnTo>
                    <a:pt x="13261" y="4278"/>
                  </a:lnTo>
                  <a:lnTo>
                    <a:pt x="9411" y="4278"/>
                  </a:lnTo>
                  <a:cubicBezTo>
                    <a:pt x="8556" y="4278"/>
                    <a:pt x="7914" y="3637"/>
                    <a:pt x="7914" y="2892"/>
                  </a:cubicBezTo>
                  <a:lnTo>
                    <a:pt x="7914" y="2781"/>
                  </a:lnTo>
                  <a:cubicBezTo>
                    <a:pt x="7914" y="2037"/>
                    <a:pt x="8556" y="1395"/>
                    <a:pt x="9411" y="1395"/>
                  </a:cubicBezTo>
                  <a:lnTo>
                    <a:pt x="12080" y="1395"/>
                  </a:lnTo>
                  <a:cubicBezTo>
                    <a:pt x="11225" y="540"/>
                    <a:pt x="10053" y="1"/>
                    <a:pt x="8872" y="1"/>
                  </a:cubicBezTo>
                  <a:cubicBezTo>
                    <a:pt x="7486" y="1"/>
                    <a:pt x="6306" y="540"/>
                    <a:pt x="5450" y="1498"/>
                  </a:cubicBezTo>
                  <a:cubicBezTo>
                    <a:pt x="4595" y="540"/>
                    <a:pt x="3423" y="1"/>
                    <a:pt x="202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2" name="Google Shape;3742;p81"/>
            <p:cNvSpPr/>
            <p:nvPr/>
          </p:nvSpPr>
          <p:spPr>
            <a:xfrm>
              <a:off x="6518000" y="3540150"/>
              <a:ext cx="229814" cy="160891"/>
            </a:xfrm>
            <a:custGeom>
              <a:rect b="b" l="l" r="r" t="t"/>
              <a:pathLst>
                <a:path extrusionOk="0" h="5990" w="8556">
                  <a:moveTo>
                    <a:pt x="4491" y="1"/>
                  </a:moveTo>
                  <a:cubicBezTo>
                    <a:pt x="4175" y="1"/>
                    <a:pt x="3961" y="317"/>
                    <a:pt x="3961" y="531"/>
                  </a:cubicBezTo>
                  <a:cubicBezTo>
                    <a:pt x="3961" y="1387"/>
                    <a:pt x="3319" y="2028"/>
                    <a:pt x="2464" y="2028"/>
                  </a:cubicBezTo>
                  <a:lnTo>
                    <a:pt x="539" y="2028"/>
                  </a:lnTo>
                  <a:cubicBezTo>
                    <a:pt x="214" y="2028"/>
                    <a:pt x="0" y="2242"/>
                    <a:pt x="0" y="2567"/>
                  </a:cubicBezTo>
                  <a:cubicBezTo>
                    <a:pt x="0" y="2781"/>
                    <a:pt x="214" y="3098"/>
                    <a:pt x="539" y="3098"/>
                  </a:cubicBezTo>
                  <a:cubicBezTo>
                    <a:pt x="1283" y="3098"/>
                    <a:pt x="1925" y="3739"/>
                    <a:pt x="1925" y="4492"/>
                  </a:cubicBezTo>
                  <a:lnTo>
                    <a:pt x="1925" y="5989"/>
                  </a:lnTo>
                  <a:cubicBezTo>
                    <a:pt x="5458" y="3739"/>
                    <a:pt x="7486" y="1814"/>
                    <a:pt x="8555"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43" name="Google Shape;3743;p81"/>
          <p:cNvGrpSpPr/>
          <p:nvPr/>
        </p:nvGrpSpPr>
        <p:grpSpPr>
          <a:xfrm>
            <a:off x="7158625" y="3347593"/>
            <a:ext cx="393414" cy="356188"/>
            <a:chOff x="7158625" y="3347593"/>
            <a:chExt cx="393414" cy="356188"/>
          </a:xfrm>
        </p:grpSpPr>
        <p:sp>
          <p:nvSpPr>
            <p:cNvPr id="3744" name="Google Shape;3744;p81"/>
            <p:cNvSpPr/>
            <p:nvPr/>
          </p:nvSpPr>
          <p:spPr>
            <a:xfrm>
              <a:off x="7299234" y="3347593"/>
              <a:ext cx="109186" cy="91942"/>
            </a:xfrm>
            <a:custGeom>
              <a:rect b="b" l="l" r="r" t="t"/>
              <a:pathLst>
                <a:path extrusionOk="0" h="3423" w="4065">
                  <a:moveTo>
                    <a:pt x="1181" y="1"/>
                  </a:moveTo>
                  <a:cubicBezTo>
                    <a:pt x="540" y="1"/>
                    <a:pt x="1" y="540"/>
                    <a:pt x="1" y="1181"/>
                  </a:cubicBezTo>
                  <a:cubicBezTo>
                    <a:pt x="1" y="1823"/>
                    <a:pt x="642" y="2567"/>
                    <a:pt x="2037" y="3423"/>
                  </a:cubicBezTo>
                  <a:cubicBezTo>
                    <a:pt x="3534" y="2567"/>
                    <a:pt x="4064" y="1823"/>
                    <a:pt x="4064" y="1181"/>
                  </a:cubicBezTo>
                  <a:cubicBezTo>
                    <a:pt x="4064" y="540"/>
                    <a:pt x="3637" y="1"/>
                    <a:pt x="2995" y="1"/>
                  </a:cubicBezTo>
                  <a:cubicBezTo>
                    <a:pt x="2567" y="1"/>
                    <a:pt x="2251" y="112"/>
                    <a:pt x="2037" y="428"/>
                  </a:cubicBezTo>
                  <a:cubicBezTo>
                    <a:pt x="1823" y="112"/>
                    <a:pt x="1609" y="1"/>
                    <a:pt x="11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5" name="Google Shape;3745;p81"/>
            <p:cNvSpPr/>
            <p:nvPr/>
          </p:nvSpPr>
          <p:spPr>
            <a:xfrm>
              <a:off x="7158625" y="3531420"/>
              <a:ext cx="157883" cy="172361"/>
            </a:xfrm>
            <a:custGeom>
              <a:rect b="b" l="l" r="r" t="t"/>
              <a:pathLst>
                <a:path extrusionOk="0" h="6417" w="5878">
                  <a:moveTo>
                    <a:pt x="2994" y="1"/>
                  </a:moveTo>
                  <a:cubicBezTo>
                    <a:pt x="1386" y="1"/>
                    <a:pt x="0" y="1395"/>
                    <a:pt x="0" y="3106"/>
                  </a:cubicBezTo>
                  <a:lnTo>
                    <a:pt x="0" y="6417"/>
                  </a:lnTo>
                  <a:lnTo>
                    <a:pt x="4491" y="6417"/>
                  </a:lnTo>
                  <a:cubicBezTo>
                    <a:pt x="4594" y="5561"/>
                    <a:pt x="5133" y="4817"/>
                    <a:pt x="5877" y="4389"/>
                  </a:cubicBezTo>
                  <a:cubicBezTo>
                    <a:pt x="5347" y="3961"/>
                    <a:pt x="4919" y="3320"/>
                    <a:pt x="4919" y="2567"/>
                  </a:cubicBezTo>
                  <a:cubicBezTo>
                    <a:pt x="4919" y="1823"/>
                    <a:pt x="5236" y="1181"/>
                    <a:pt x="5775" y="753"/>
                  </a:cubicBezTo>
                  <a:cubicBezTo>
                    <a:pt x="5236" y="326"/>
                    <a:pt x="4594" y="1"/>
                    <a:pt x="385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6" name="Google Shape;3746;p81"/>
            <p:cNvSpPr/>
            <p:nvPr/>
          </p:nvSpPr>
          <p:spPr>
            <a:xfrm>
              <a:off x="7302216" y="3663543"/>
              <a:ext cx="106204" cy="40236"/>
            </a:xfrm>
            <a:custGeom>
              <a:rect b="b" l="l" r="r" t="t"/>
              <a:pathLst>
                <a:path extrusionOk="0" h="1498" w="3954">
                  <a:moveTo>
                    <a:pt x="1926" y="1"/>
                  </a:moveTo>
                  <a:cubicBezTo>
                    <a:pt x="1070" y="1"/>
                    <a:pt x="215" y="642"/>
                    <a:pt x="1" y="1498"/>
                  </a:cubicBezTo>
                  <a:lnTo>
                    <a:pt x="3953" y="1498"/>
                  </a:lnTo>
                  <a:cubicBezTo>
                    <a:pt x="3739" y="642"/>
                    <a:pt x="2884" y="1"/>
                    <a:pt x="192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7" name="Google Shape;3747;p81"/>
            <p:cNvSpPr/>
            <p:nvPr/>
          </p:nvSpPr>
          <p:spPr>
            <a:xfrm>
              <a:off x="7394129" y="3560133"/>
              <a:ext cx="157910" cy="143647"/>
            </a:xfrm>
            <a:custGeom>
              <a:rect b="b" l="l" r="r" t="t"/>
              <a:pathLst>
                <a:path extrusionOk="0" h="5348" w="5879">
                  <a:moveTo>
                    <a:pt x="2028" y="1"/>
                  </a:moveTo>
                  <a:cubicBezTo>
                    <a:pt x="1498" y="1"/>
                    <a:pt x="1070" y="112"/>
                    <a:pt x="643" y="326"/>
                  </a:cubicBezTo>
                  <a:cubicBezTo>
                    <a:pt x="856" y="643"/>
                    <a:pt x="959" y="1070"/>
                    <a:pt x="959" y="1498"/>
                  </a:cubicBezTo>
                  <a:cubicBezTo>
                    <a:pt x="959" y="2251"/>
                    <a:pt x="531" y="2892"/>
                    <a:pt x="1" y="3320"/>
                  </a:cubicBezTo>
                  <a:cubicBezTo>
                    <a:pt x="745" y="3748"/>
                    <a:pt x="1284" y="4492"/>
                    <a:pt x="1387" y="5348"/>
                  </a:cubicBezTo>
                  <a:lnTo>
                    <a:pt x="5878" y="5348"/>
                  </a:lnTo>
                  <a:lnTo>
                    <a:pt x="5878" y="2995"/>
                  </a:lnTo>
                  <a:cubicBezTo>
                    <a:pt x="5878" y="1284"/>
                    <a:pt x="4492" y="1"/>
                    <a:pt x="288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8" name="Google Shape;3748;p81"/>
            <p:cNvSpPr/>
            <p:nvPr/>
          </p:nvSpPr>
          <p:spPr>
            <a:xfrm>
              <a:off x="7402643" y="3427796"/>
              <a:ext cx="112167" cy="106903"/>
            </a:xfrm>
            <a:custGeom>
              <a:rect b="b" l="l" r="r" t="t"/>
              <a:pathLst>
                <a:path extrusionOk="0" h="3980" w="4176">
                  <a:moveTo>
                    <a:pt x="2100" y="1"/>
                  </a:moveTo>
                  <a:cubicBezTo>
                    <a:pt x="2042" y="1"/>
                    <a:pt x="1984" y="3"/>
                    <a:pt x="1925" y="9"/>
                  </a:cubicBezTo>
                  <a:cubicBezTo>
                    <a:pt x="856" y="120"/>
                    <a:pt x="0" y="1078"/>
                    <a:pt x="112" y="2259"/>
                  </a:cubicBezTo>
                  <a:cubicBezTo>
                    <a:pt x="208" y="3262"/>
                    <a:pt x="1065" y="3979"/>
                    <a:pt x="2138" y="3979"/>
                  </a:cubicBezTo>
                  <a:cubicBezTo>
                    <a:pt x="2209" y="3979"/>
                    <a:pt x="2281" y="3976"/>
                    <a:pt x="2353" y="3970"/>
                  </a:cubicBezTo>
                  <a:cubicBezTo>
                    <a:pt x="3422" y="3859"/>
                    <a:pt x="4175" y="2900"/>
                    <a:pt x="4064" y="1831"/>
                  </a:cubicBezTo>
                  <a:cubicBezTo>
                    <a:pt x="3967" y="820"/>
                    <a:pt x="3098" y="1"/>
                    <a:pt x="210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49" name="Google Shape;3749;p81"/>
            <p:cNvSpPr/>
            <p:nvPr/>
          </p:nvSpPr>
          <p:spPr>
            <a:xfrm>
              <a:off x="7190104" y="3403623"/>
              <a:ext cx="120655" cy="106070"/>
            </a:xfrm>
            <a:custGeom>
              <a:rect b="b" l="l" r="r" t="t"/>
              <a:pathLst>
                <a:path extrusionOk="0" h="3949" w="4492">
                  <a:moveTo>
                    <a:pt x="2332" y="1"/>
                  </a:moveTo>
                  <a:cubicBezTo>
                    <a:pt x="2057" y="1"/>
                    <a:pt x="1774" y="54"/>
                    <a:pt x="1497" y="165"/>
                  </a:cubicBezTo>
                  <a:cubicBezTo>
                    <a:pt x="539" y="592"/>
                    <a:pt x="0" y="1662"/>
                    <a:pt x="428" y="2731"/>
                  </a:cubicBezTo>
                  <a:cubicBezTo>
                    <a:pt x="754" y="3462"/>
                    <a:pt x="1519" y="3949"/>
                    <a:pt x="2288" y="3949"/>
                  </a:cubicBezTo>
                  <a:cubicBezTo>
                    <a:pt x="2527" y="3949"/>
                    <a:pt x="2767" y="3902"/>
                    <a:pt x="2994" y="3800"/>
                  </a:cubicBezTo>
                  <a:cubicBezTo>
                    <a:pt x="4064" y="3373"/>
                    <a:pt x="4491" y="2192"/>
                    <a:pt x="4064" y="1234"/>
                  </a:cubicBezTo>
                  <a:cubicBezTo>
                    <a:pt x="3829" y="441"/>
                    <a:pt x="3119" y="1"/>
                    <a:pt x="233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0" name="Google Shape;3750;p81"/>
            <p:cNvSpPr/>
            <p:nvPr/>
          </p:nvSpPr>
          <p:spPr>
            <a:xfrm>
              <a:off x="7313712" y="3560133"/>
              <a:ext cx="83212" cy="80473"/>
            </a:xfrm>
            <a:custGeom>
              <a:rect b="b" l="l" r="r" t="t"/>
              <a:pathLst>
                <a:path extrusionOk="0" h="2996" w="3098">
                  <a:moveTo>
                    <a:pt x="1498" y="1"/>
                  </a:moveTo>
                  <a:cubicBezTo>
                    <a:pt x="745" y="1"/>
                    <a:pt x="1" y="643"/>
                    <a:pt x="1" y="1498"/>
                  </a:cubicBezTo>
                  <a:cubicBezTo>
                    <a:pt x="1" y="2251"/>
                    <a:pt x="745" y="2995"/>
                    <a:pt x="1498" y="2995"/>
                  </a:cubicBezTo>
                  <a:cubicBezTo>
                    <a:pt x="2353" y="2995"/>
                    <a:pt x="3098" y="2251"/>
                    <a:pt x="3098" y="1498"/>
                  </a:cubicBezTo>
                  <a:cubicBezTo>
                    <a:pt x="3098" y="643"/>
                    <a:pt x="2353" y="1"/>
                    <a:pt x="1498"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51" name="Google Shape;3751;p81"/>
          <p:cNvGrpSpPr/>
          <p:nvPr/>
        </p:nvGrpSpPr>
        <p:grpSpPr>
          <a:xfrm>
            <a:off x="7980068" y="3347593"/>
            <a:ext cx="338973" cy="353448"/>
            <a:chOff x="7980068" y="3347593"/>
            <a:chExt cx="338973" cy="353448"/>
          </a:xfrm>
        </p:grpSpPr>
        <p:sp>
          <p:nvSpPr>
            <p:cNvPr id="3752" name="Google Shape;3752;p81"/>
            <p:cNvSpPr/>
            <p:nvPr/>
          </p:nvSpPr>
          <p:spPr>
            <a:xfrm>
              <a:off x="8100721" y="3347593"/>
              <a:ext cx="134891" cy="227048"/>
            </a:xfrm>
            <a:custGeom>
              <a:rect b="b" l="l" r="r" t="t"/>
              <a:pathLst>
                <a:path extrusionOk="0" h="8453" w="5022">
                  <a:moveTo>
                    <a:pt x="1814" y="1"/>
                  </a:moveTo>
                  <a:cubicBezTo>
                    <a:pt x="1172" y="1"/>
                    <a:pt x="744" y="428"/>
                    <a:pt x="744" y="1070"/>
                  </a:cubicBezTo>
                  <a:cubicBezTo>
                    <a:pt x="744" y="1609"/>
                    <a:pt x="1070" y="2139"/>
                    <a:pt x="2139" y="2892"/>
                  </a:cubicBezTo>
                  <a:lnTo>
                    <a:pt x="2139" y="3962"/>
                  </a:lnTo>
                  <a:cubicBezTo>
                    <a:pt x="2028" y="3850"/>
                    <a:pt x="1814" y="3748"/>
                    <a:pt x="1600" y="3748"/>
                  </a:cubicBezTo>
                  <a:lnTo>
                    <a:pt x="642" y="3748"/>
                  </a:lnTo>
                  <a:lnTo>
                    <a:pt x="642" y="4278"/>
                  </a:lnTo>
                  <a:cubicBezTo>
                    <a:pt x="642" y="4817"/>
                    <a:pt x="1070" y="5348"/>
                    <a:pt x="1600" y="5348"/>
                  </a:cubicBezTo>
                  <a:lnTo>
                    <a:pt x="2139" y="5348"/>
                  </a:lnTo>
                  <a:lnTo>
                    <a:pt x="2139" y="5989"/>
                  </a:lnTo>
                  <a:cubicBezTo>
                    <a:pt x="1283" y="5989"/>
                    <a:pt x="531" y="6417"/>
                    <a:pt x="0" y="7058"/>
                  </a:cubicBezTo>
                  <a:cubicBezTo>
                    <a:pt x="317" y="7170"/>
                    <a:pt x="744" y="7384"/>
                    <a:pt x="958" y="7597"/>
                  </a:cubicBezTo>
                  <a:lnTo>
                    <a:pt x="2567" y="7597"/>
                  </a:lnTo>
                  <a:cubicBezTo>
                    <a:pt x="3097" y="7597"/>
                    <a:pt x="3739" y="7914"/>
                    <a:pt x="3953" y="8453"/>
                  </a:cubicBezTo>
                  <a:lnTo>
                    <a:pt x="4064" y="8453"/>
                  </a:lnTo>
                  <a:lnTo>
                    <a:pt x="5022" y="7486"/>
                  </a:lnTo>
                  <a:cubicBezTo>
                    <a:pt x="4594" y="6742"/>
                    <a:pt x="3850" y="6203"/>
                    <a:pt x="2994" y="5989"/>
                  </a:cubicBezTo>
                  <a:lnTo>
                    <a:pt x="2994" y="5348"/>
                  </a:lnTo>
                  <a:lnTo>
                    <a:pt x="3525" y="5348"/>
                  </a:lnTo>
                  <a:cubicBezTo>
                    <a:pt x="4064" y="5348"/>
                    <a:pt x="4491" y="4817"/>
                    <a:pt x="4491" y="4278"/>
                  </a:cubicBezTo>
                  <a:lnTo>
                    <a:pt x="4491" y="3748"/>
                  </a:lnTo>
                  <a:lnTo>
                    <a:pt x="3525" y="3748"/>
                  </a:lnTo>
                  <a:cubicBezTo>
                    <a:pt x="3311" y="3748"/>
                    <a:pt x="3097" y="3850"/>
                    <a:pt x="2994" y="3962"/>
                  </a:cubicBezTo>
                  <a:lnTo>
                    <a:pt x="2994" y="2892"/>
                  </a:lnTo>
                  <a:cubicBezTo>
                    <a:pt x="4064" y="2139"/>
                    <a:pt x="4380" y="1609"/>
                    <a:pt x="4380" y="1070"/>
                  </a:cubicBezTo>
                  <a:cubicBezTo>
                    <a:pt x="4380" y="428"/>
                    <a:pt x="3953" y="1"/>
                    <a:pt x="3311" y="1"/>
                  </a:cubicBezTo>
                  <a:cubicBezTo>
                    <a:pt x="3097" y="1"/>
                    <a:pt x="2780" y="112"/>
                    <a:pt x="2567" y="326"/>
                  </a:cubicBezTo>
                  <a:cubicBezTo>
                    <a:pt x="2353" y="112"/>
                    <a:pt x="2139" y="1"/>
                    <a:pt x="181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3" name="Google Shape;3753;p81"/>
            <p:cNvSpPr/>
            <p:nvPr/>
          </p:nvSpPr>
          <p:spPr>
            <a:xfrm>
              <a:off x="7980068" y="3540150"/>
              <a:ext cx="338973" cy="160891"/>
            </a:xfrm>
            <a:custGeom>
              <a:rect b="b" l="l" r="r" t="t"/>
              <a:pathLst>
                <a:path extrusionOk="0" h="5990" w="12620">
                  <a:moveTo>
                    <a:pt x="11336" y="1"/>
                  </a:moveTo>
                  <a:cubicBezTo>
                    <a:pt x="11122" y="1"/>
                    <a:pt x="10908" y="1"/>
                    <a:pt x="10694" y="215"/>
                  </a:cubicBezTo>
                  <a:lnTo>
                    <a:pt x="8872" y="2139"/>
                  </a:lnTo>
                  <a:lnTo>
                    <a:pt x="8658" y="2139"/>
                  </a:lnTo>
                  <a:lnTo>
                    <a:pt x="8658" y="3209"/>
                  </a:lnTo>
                  <a:lnTo>
                    <a:pt x="4809" y="3209"/>
                  </a:lnTo>
                  <a:lnTo>
                    <a:pt x="4809" y="2456"/>
                  </a:lnTo>
                  <a:lnTo>
                    <a:pt x="7914" y="2456"/>
                  </a:lnTo>
                  <a:lnTo>
                    <a:pt x="7914" y="1926"/>
                  </a:lnTo>
                  <a:cubicBezTo>
                    <a:pt x="7803" y="1498"/>
                    <a:pt x="7486" y="1173"/>
                    <a:pt x="7059" y="1173"/>
                  </a:cubicBezTo>
                  <a:lnTo>
                    <a:pt x="5236" y="1173"/>
                  </a:lnTo>
                  <a:cubicBezTo>
                    <a:pt x="4809" y="856"/>
                    <a:pt x="4278" y="642"/>
                    <a:pt x="3739" y="642"/>
                  </a:cubicBezTo>
                  <a:cubicBezTo>
                    <a:pt x="3209" y="642"/>
                    <a:pt x="2670" y="856"/>
                    <a:pt x="2353" y="1173"/>
                  </a:cubicBezTo>
                  <a:lnTo>
                    <a:pt x="1" y="3423"/>
                  </a:lnTo>
                  <a:lnTo>
                    <a:pt x="2567" y="5989"/>
                  </a:lnTo>
                  <a:lnTo>
                    <a:pt x="3739" y="4706"/>
                  </a:lnTo>
                  <a:lnTo>
                    <a:pt x="8658" y="4706"/>
                  </a:lnTo>
                  <a:cubicBezTo>
                    <a:pt x="8658" y="4706"/>
                    <a:pt x="11550" y="1926"/>
                    <a:pt x="12619" y="856"/>
                  </a:cubicBezTo>
                  <a:lnTo>
                    <a:pt x="11978" y="215"/>
                  </a:lnTo>
                  <a:cubicBezTo>
                    <a:pt x="11764" y="1"/>
                    <a:pt x="11550" y="1"/>
                    <a:pt x="1133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54" name="Google Shape;3754;p81"/>
          <p:cNvGrpSpPr/>
          <p:nvPr/>
        </p:nvGrpSpPr>
        <p:grpSpPr>
          <a:xfrm>
            <a:off x="4737190" y="3973744"/>
            <a:ext cx="370667" cy="367037"/>
            <a:chOff x="4737190" y="3973744"/>
            <a:chExt cx="370667" cy="367037"/>
          </a:xfrm>
        </p:grpSpPr>
        <p:sp>
          <p:nvSpPr>
            <p:cNvPr id="3755" name="Google Shape;3755;p81"/>
            <p:cNvSpPr/>
            <p:nvPr/>
          </p:nvSpPr>
          <p:spPr>
            <a:xfrm>
              <a:off x="4737190" y="4260981"/>
              <a:ext cx="86194" cy="79801"/>
            </a:xfrm>
            <a:custGeom>
              <a:rect b="b" l="l" r="r" t="t"/>
              <a:pathLst>
                <a:path extrusionOk="0" h="2971" w="3209">
                  <a:moveTo>
                    <a:pt x="1395" y="0"/>
                  </a:moveTo>
                  <a:lnTo>
                    <a:pt x="540" y="856"/>
                  </a:lnTo>
                  <a:cubicBezTo>
                    <a:pt x="1" y="1395"/>
                    <a:pt x="1" y="2139"/>
                    <a:pt x="540" y="2567"/>
                  </a:cubicBezTo>
                  <a:cubicBezTo>
                    <a:pt x="754" y="2836"/>
                    <a:pt x="1075" y="2971"/>
                    <a:pt x="1395" y="2971"/>
                  </a:cubicBezTo>
                  <a:cubicBezTo>
                    <a:pt x="1716" y="2971"/>
                    <a:pt x="2037" y="2836"/>
                    <a:pt x="2251" y="2567"/>
                  </a:cubicBezTo>
                  <a:lnTo>
                    <a:pt x="3209" y="1711"/>
                  </a:lnTo>
                  <a:lnTo>
                    <a:pt x="1395"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6" name="Google Shape;3756;p81"/>
            <p:cNvSpPr/>
            <p:nvPr/>
          </p:nvSpPr>
          <p:spPr>
            <a:xfrm>
              <a:off x="4926764" y="4085883"/>
              <a:ext cx="80446" cy="63202"/>
            </a:xfrm>
            <a:custGeom>
              <a:rect b="b" l="l" r="r" t="t"/>
              <a:pathLst>
                <a:path extrusionOk="0" h="2353" w="2995">
                  <a:moveTo>
                    <a:pt x="642" y="0"/>
                  </a:moveTo>
                  <a:cubicBezTo>
                    <a:pt x="326" y="0"/>
                    <a:pt x="1" y="317"/>
                    <a:pt x="1" y="642"/>
                  </a:cubicBezTo>
                  <a:cubicBezTo>
                    <a:pt x="1" y="1172"/>
                    <a:pt x="540" y="1711"/>
                    <a:pt x="1498" y="2353"/>
                  </a:cubicBezTo>
                  <a:cubicBezTo>
                    <a:pt x="2464" y="1711"/>
                    <a:pt x="2995" y="1172"/>
                    <a:pt x="2995" y="642"/>
                  </a:cubicBezTo>
                  <a:cubicBezTo>
                    <a:pt x="2995" y="317"/>
                    <a:pt x="2678" y="0"/>
                    <a:pt x="2353" y="0"/>
                  </a:cubicBezTo>
                  <a:cubicBezTo>
                    <a:pt x="2139" y="0"/>
                    <a:pt x="1925" y="103"/>
                    <a:pt x="1823" y="214"/>
                  </a:cubicBezTo>
                  <a:lnTo>
                    <a:pt x="1498" y="531"/>
                  </a:lnTo>
                  <a:lnTo>
                    <a:pt x="1181" y="214"/>
                  </a:lnTo>
                  <a:cubicBezTo>
                    <a:pt x="1070" y="103"/>
                    <a:pt x="856" y="0"/>
                    <a:pt x="642"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7" name="Google Shape;3757;p81"/>
            <p:cNvSpPr/>
            <p:nvPr/>
          </p:nvSpPr>
          <p:spPr>
            <a:xfrm>
              <a:off x="4788894" y="3973744"/>
              <a:ext cx="318963" cy="318963"/>
            </a:xfrm>
            <a:custGeom>
              <a:rect b="b" l="l" r="r" t="t"/>
              <a:pathLst>
                <a:path extrusionOk="0" h="11875" w="11875">
                  <a:moveTo>
                    <a:pt x="6631" y="1284"/>
                  </a:moveTo>
                  <a:cubicBezTo>
                    <a:pt x="8881" y="1284"/>
                    <a:pt x="10592" y="3106"/>
                    <a:pt x="10592" y="5245"/>
                  </a:cubicBezTo>
                  <a:cubicBezTo>
                    <a:pt x="10592" y="7486"/>
                    <a:pt x="8881" y="9308"/>
                    <a:pt x="6631" y="9308"/>
                  </a:cubicBezTo>
                  <a:cubicBezTo>
                    <a:pt x="4389" y="9308"/>
                    <a:pt x="2678" y="7486"/>
                    <a:pt x="2678" y="5245"/>
                  </a:cubicBezTo>
                  <a:cubicBezTo>
                    <a:pt x="2678" y="3106"/>
                    <a:pt x="4389" y="1284"/>
                    <a:pt x="6631" y="1284"/>
                  </a:cubicBezTo>
                  <a:close/>
                  <a:moveTo>
                    <a:pt x="6631" y="1"/>
                  </a:moveTo>
                  <a:cubicBezTo>
                    <a:pt x="3748" y="1"/>
                    <a:pt x="1395" y="2353"/>
                    <a:pt x="1395" y="5245"/>
                  </a:cubicBezTo>
                  <a:cubicBezTo>
                    <a:pt x="1395" y="6631"/>
                    <a:pt x="1823" y="7811"/>
                    <a:pt x="2678" y="8667"/>
                  </a:cubicBezTo>
                  <a:lnTo>
                    <a:pt x="1498" y="9839"/>
                  </a:lnTo>
                  <a:lnTo>
                    <a:pt x="967" y="9197"/>
                  </a:lnTo>
                  <a:lnTo>
                    <a:pt x="1" y="10053"/>
                  </a:lnTo>
                  <a:lnTo>
                    <a:pt x="1823" y="11875"/>
                  </a:lnTo>
                  <a:lnTo>
                    <a:pt x="2678" y="11019"/>
                  </a:lnTo>
                  <a:lnTo>
                    <a:pt x="2139" y="10378"/>
                  </a:lnTo>
                  <a:lnTo>
                    <a:pt x="3209" y="9308"/>
                  </a:lnTo>
                  <a:cubicBezTo>
                    <a:pt x="4175" y="10053"/>
                    <a:pt x="5348" y="10480"/>
                    <a:pt x="6631" y="10480"/>
                  </a:cubicBezTo>
                  <a:cubicBezTo>
                    <a:pt x="9522" y="10480"/>
                    <a:pt x="11875" y="8128"/>
                    <a:pt x="11875" y="5245"/>
                  </a:cubicBezTo>
                  <a:cubicBezTo>
                    <a:pt x="11875" y="2353"/>
                    <a:pt x="9522" y="1"/>
                    <a:pt x="663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58" name="Google Shape;3758;p81"/>
            <p:cNvSpPr/>
            <p:nvPr/>
          </p:nvSpPr>
          <p:spPr>
            <a:xfrm>
              <a:off x="4880807" y="4028430"/>
              <a:ext cx="172361" cy="172361"/>
            </a:xfrm>
            <a:custGeom>
              <a:rect b="b" l="l" r="r" t="t"/>
              <a:pathLst>
                <a:path extrusionOk="0" h="6417" w="6417">
                  <a:moveTo>
                    <a:pt x="4064" y="1387"/>
                  </a:moveTo>
                  <a:cubicBezTo>
                    <a:pt x="4817" y="1387"/>
                    <a:pt x="5459" y="2028"/>
                    <a:pt x="5459" y="2781"/>
                  </a:cubicBezTo>
                  <a:cubicBezTo>
                    <a:pt x="5459" y="3636"/>
                    <a:pt x="4817" y="4381"/>
                    <a:pt x="3423" y="5347"/>
                  </a:cubicBezTo>
                  <a:lnTo>
                    <a:pt x="3209" y="5450"/>
                  </a:lnTo>
                  <a:lnTo>
                    <a:pt x="2995" y="5347"/>
                  </a:lnTo>
                  <a:cubicBezTo>
                    <a:pt x="1609" y="4381"/>
                    <a:pt x="967" y="3636"/>
                    <a:pt x="967" y="2781"/>
                  </a:cubicBezTo>
                  <a:cubicBezTo>
                    <a:pt x="967" y="2028"/>
                    <a:pt x="1609" y="1387"/>
                    <a:pt x="2353" y="1387"/>
                  </a:cubicBezTo>
                  <a:cubicBezTo>
                    <a:pt x="2678" y="1387"/>
                    <a:pt x="2995" y="1387"/>
                    <a:pt x="3209" y="1600"/>
                  </a:cubicBezTo>
                  <a:cubicBezTo>
                    <a:pt x="3423" y="1387"/>
                    <a:pt x="3748" y="1387"/>
                    <a:pt x="4064" y="1387"/>
                  </a:cubicBezTo>
                  <a:close/>
                  <a:moveTo>
                    <a:pt x="3209" y="1"/>
                  </a:moveTo>
                  <a:cubicBezTo>
                    <a:pt x="1498" y="1"/>
                    <a:pt x="1" y="1498"/>
                    <a:pt x="1" y="3209"/>
                  </a:cubicBezTo>
                  <a:cubicBezTo>
                    <a:pt x="1" y="5022"/>
                    <a:pt x="1498" y="6417"/>
                    <a:pt x="3209" y="6417"/>
                  </a:cubicBezTo>
                  <a:cubicBezTo>
                    <a:pt x="4920" y="6417"/>
                    <a:pt x="6417" y="5022"/>
                    <a:pt x="6417" y="3209"/>
                  </a:cubicBezTo>
                  <a:cubicBezTo>
                    <a:pt x="6417" y="1498"/>
                    <a:pt x="4920" y="1"/>
                    <a:pt x="320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759" name="Google Shape;3759;p81"/>
          <p:cNvGrpSpPr/>
          <p:nvPr/>
        </p:nvGrpSpPr>
        <p:grpSpPr>
          <a:xfrm>
            <a:off x="6371616" y="3970978"/>
            <a:ext cx="364705" cy="364704"/>
            <a:chOff x="6371616" y="3970978"/>
            <a:chExt cx="364705" cy="364704"/>
          </a:xfrm>
        </p:grpSpPr>
        <p:sp>
          <p:nvSpPr>
            <p:cNvPr id="3760" name="Google Shape;3760;p81"/>
            <p:cNvSpPr/>
            <p:nvPr/>
          </p:nvSpPr>
          <p:spPr>
            <a:xfrm>
              <a:off x="6483512" y="4151823"/>
              <a:ext cx="66210" cy="40236"/>
            </a:xfrm>
            <a:custGeom>
              <a:rect b="b" l="l" r="r" t="t"/>
              <a:pathLst>
                <a:path extrusionOk="0" h="1498" w="2465">
                  <a:moveTo>
                    <a:pt x="1070" y="1"/>
                  </a:moveTo>
                  <a:cubicBezTo>
                    <a:pt x="540" y="326"/>
                    <a:pt x="215" y="856"/>
                    <a:pt x="1" y="1498"/>
                  </a:cubicBezTo>
                  <a:lnTo>
                    <a:pt x="2140" y="1498"/>
                  </a:lnTo>
                  <a:cubicBezTo>
                    <a:pt x="2354" y="1498"/>
                    <a:pt x="2465" y="1284"/>
                    <a:pt x="2465" y="1070"/>
                  </a:cubicBezTo>
                  <a:cubicBezTo>
                    <a:pt x="2465" y="856"/>
                    <a:pt x="2354" y="753"/>
                    <a:pt x="2140" y="753"/>
                  </a:cubicBezTo>
                  <a:cubicBezTo>
                    <a:pt x="1609" y="753"/>
                    <a:pt x="1284" y="428"/>
                    <a:pt x="1070"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1" name="Google Shape;3761;p81"/>
            <p:cNvSpPr/>
            <p:nvPr/>
          </p:nvSpPr>
          <p:spPr>
            <a:xfrm>
              <a:off x="6480773" y="4140327"/>
              <a:ext cx="146387" cy="129411"/>
            </a:xfrm>
            <a:custGeom>
              <a:rect b="b" l="l" r="r" t="t"/>
              <a:pathLst>
                <a:path extrusionOk="0" h="4818" w="5450">
                  <a:moveTo>
                    <a:pt x="2669" y="1"/>
                  </a:moveTo>
                  <a:cubicBezTo>
                    <a:pt x="2456" y="1"/>
                    <a:pt x="2139" y="1"/>
                    <a:pt x="1925" y="112"/>
                  </a:cubicBezTo>
                  <a:cubicBezTo>
                    <a:pt x="1925" y="215"/>
                    <a:pt x="2028" y="326"/>
                    <a:pt x="2242" y="326"/>
                  </a:cubicBezTo>
                  <a:cubicBezTo>
                    <a:pt x="2883" y="326"/>
                    <a:pt x="3422" y="856"/>
                    <a:pt x="3422" y="1498"/>
                  </a:cubicBezTo>
                  <a:cubicBezTo>
                    <a:pt x="3422" y="2140"/>
                    <a:pt x="2883" y="2679"/>
                    <a:pt x="2242" y="2679"/>
                  </a:cubicBezTo>
                  <a:lnTo>
                    <a:pt x="0" y="2679"/>
                  </a:lnTo>
                  <a:cubicBezTo>
                    <a:pt x="0" y="3534"/>
                    <a:pt x="317" y="4278"/>
                    <a:pt x="958" y="4817"/>
                  </a:cubicBezTo>
                  <a:cubicBezTo>
                    <a:pt x="1070" y="4278"/>
                    <a:pt x="1497" y="3962"/>
                    <a:pt x="2028" y="3962"/>
                  </a:cubicBezTo>
                  <a:lnTo>
                    <a:pt x="2669" y="3962"/>
                  </a:lnTo>
                  <a:cubicBezTo>
                    <a:pt x="2883" y="3962"/>
                    <a:pt x="2994" y="3851"/>
                    <a:pt x="2994" y="3637"/>
                  </a:cubicBezTo>
                  <a:cubicBezTo>
                    <a:pt x="2994" y="3106"/>
                    <a:pt x="3525" y="2567"/>
                    <a:pt x="4166" y="2567"/>
                  </a:cubicBezTo>
                  <a:lnTo>
                    <a:pt x="5450" y="2567"/>
                  </a:lnTo>
                  <a:cubicBezTo>
                    <a:pt x="5347" y="1070"/>
                    <a:pt x="4166" y="1"/>
                    <a:pt x="2669"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2" name="Google Shape;3762;p81"/>
            <p:cNvSpPr/>
            <p:nvPr/>
          </p:nvSpPr>
          <p:spPr>
            <a:xfrm>
              <a:off x="6394607" y="3985240"/>
              <a:ext cx="318721" cy="140881"/>
            </a:xfrm>
            <a:custGeom>
              <a:rect b="b" l="l" r="r" t="t"/>
              <a:pathLst>
                <a:path extrusionOk="0" h="5245" w="11866">
                  <a:moveTo>
                    <a:pt x="5877" y="0"/>
                  </a:moveTo>
                  <a:lnTo>
                    <a:pt x="0" y="4278"/>
                  </a:lnTo>
                  <a:cubicBezTo>
                    <a:pt x="0" y="4919"/>
                    <a:pt x="428" y="5244"/>
                    <a:pt x="856" y="5244"/>
                  </a:cubicBezTo>
                  <a:cubicBezTo>
                    <a:pt x="1070" y="5244"/>
                    <a:pt x="1283" y="5244"/>
                    <a:pt x="1497" y="5031"/>
                  </a:cubicBezTo>
                  <a:lnTo>
                    <a:pt x="5877" y="1823"/>
                  </a:lnTo>
                  <a:lnTo>
                    <a:pt x="10369" y="5031"/>
                  </a:lnTo>
                  <a:cubicBezTo>
                    <a:pt x="10583" y="5244"/>
                    <a:pt x="10694" y="5244"/>
                    <a:pt x="10908" y="5244"/>
                  </a:cubicBezTo>
                  <a:cubicBezTo>
                    <a:pt x="11438" y="5244"/>
                    <a:pt x="11866" y="4919"/>
                    <a:pt x="11866" y="4278"/>
                  </a:cubicBezTo>
                  <a:lnTo>
                    <a:pt x="5877"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3" name="Google Shape;3763;p81"/>
            <p:cNvSpPr/>
            <p:nvPr/>
          </p:nvSpPr>
          <p:spPr>
            <a:xfrm>
              <a:off x="6414591" y="3970978"/>
              <a:ext cx="83427" cy="77464"/>
            </a:xfrm>
            <a:custGeom>
              <a:rect b="b" l="l" r="r" t="t"/>
              <a:pathLst>
                <a:path extrusionOk="0" h="2884" w="3106">
                  <a:moveTo>
                    <a:pt x="0" y="1"/>
                  </a:moveTo>
                  <a:lnTo>
                    <a:pt x="0" y="856"/>
                  </a:lnTo>
                  <a:lnTo>
                    <a:pt x="642" y="856"/>
                  </a:lnTo>
                  <a:lnTo>
                    <a:pt x="642" y="2884"/>
                  </a:lnTo>
                  <a:lnTo>
                    <a:pt x="2464" y="1498"/>
                  </a:lnTo>
                  <a:lnTo>
                    <a:pt x="2464" y="856"/>
                  </a:lnTo>
                  <a:lnTo>
                    <a:pt x="3106" y="856"/>
                  </a:lnTo>
                  <a:lnTo>
                    <a:pt x="3106"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4" name="Google Shape;3764;p81"/>
            <p:cNvSpPr/>
            <p:nvPr/>
          </p:nvSpPr>
          <p:spPr>
            <a:xfrm>
              <a:off x="6526729" y="4229501"/>
              <a:ext cx="97690" cy="57454"/>
            </a:xfrm>
            <a:custGeom>
              <a:rect b="b" l="l" r="r" t="t"/>
              <a:pathLst>
                <a:path extrusionOk="0" h="2139" w="3637">
                  <a:moveTo>
                    <a:pt x="2455" y="0"/>
                  </a:moveTo>
                  <a:cubicBezTo>
                    <a:pt x="2242" y="0"/>
                    <a:pt x="2139" y="214"/>
                    <a:pt x="2139" y="317"/>
                  </a:cubicBezTo>
                  <a:cubicBezTo>
                    <a:pt x="2139" y="958"/>
                    <a:pt x="1600" y="1497"/>
                    <a:pt x="958" y="1497"/>
                  </a:cubicBezTo>
                  <a:lnTo>
                    <a:pt x="317" y="1497"/>
                  </a:lnTo>
                  <a:cubicBezTo>
                    <a:pt x="103" y="1497"/>
                    <a:pt x="0" y="1600"/>
                    <a:pt x="0" y="1814"/>
                  </a:cubicBezTo>
                  <a:lnTo>
                    <a:pt x="0" y="1925"/>
                  </a:lnTo>
                  <a:cubicBezTo>
                    <a:pt x="317" y="2028"/>
                    <a:pt x="642" y="2139"/>
                    <a:pt x="958" y="2139"/>
                  </a:cubicBezTo>
                  <a:cubicBezTo>
                    <a:pt x="2242" y="2139"/>
                    <a:pt x="3311" y="1283"/>
                    <a:pt x="363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65" name="Google Shape;3765;p81"/>
            <p:cNvSpPr/>
            <p:nvPr/>
          </p:nvSpPr>
          <p:spPr>
            <a:xfrm>
              <a:off x="6371616" y="4059910"/>
              <a:ext cx="364705" cy="275772"/>
            </a:xfrm>
            <a:custGeom>
              <a:rect b="b" l="l" r="r" t="t"/>
              <a:pathLst>
                <a:path extrusionOk="0" h="10267" w="13578">
                  <a:moveTo>
                    <a:pt x="6733" y="2139"/>
                  </a:moveTo>
                  <a:cubicBezTo>
                    <a:pt x="8769" y="2139"/>
                    <a:pt x="10267" y="3748"/>
                    <a:pt x="10267" y="5673"/>
                  </a:cubicBezTo>
                  <a:cubicBezTo>
                    <a:pt x="10267" y="7700"/>
                    <a:pt x="8769" y="9197"/>
                    <a:pt x="6733" y="9197"/>
                  </a:cubicBezTo>
                  <a:cubicBezTo>
                    <a:pt x="4809" y="9197"/>
                    <a:pt x="3209" y="7700"/>
                    <a:pt x="3209" y="5673"/>
                  </a:cubicBezTo>
                  <a:cubicBezTo>
                    <a:pt x="3209" y="3748"/>
                    <a:pt x="4809" y="2139"/>
                    <a:pt x="6733" y="2139"/>
                  </a:cubicBezTo>
                  <a:close/>
                  <a:moveTo>
                    <a:pt x="6733" y="1"/>
                  </a:moveTo>
                  <a:lnTo>
                    <a:pt x="2781" y="2892"/>
                  </a:lnTo>
                  <a:cubicBezTo>
                    <a:pt x="2567" y="3106"/>
                    <a:pt x="2242" y="3209"/>
                    <a:pt x="1926" y="3209"/>
                  </a:cubicBezTo>
                  <a:lnTo>
                    <a:pt x="1926" y="9522"/>
                  </a:lnTo>
                  <a:lnTo>
                    <a:pt x="1" y="9522"/>
                  </a:lnTo>
                  <a:lnTo>
                    <a:pt x="1" y="10266"/>
                  </a:lnTo>
                  <a:lnTo>
                    <a:pt x="13577" y="10266"/>
                  </a:lnTo>
                  <a:lnTo>
                    <a:pt x="13577" y="9522"/>
                  </a:lnTo>
                  <a:lnTo>
                    <a:pt x="11550" y="9522"/>
                  </a:lnTo>
                  <a:lnTo>
                    <a:pt x="11550" y="3209"/>
                  </a:lnTo>
                  <a:cubicBezTo>
                    <a:pt x="11225" y="3209"/>
                    <a:pt x="11011" y="3106"/>
                    <a:pt x="10797" y="2892"/>
                  </a:cubicBezTo>
                  <a:lnTo>
                    <a:pt x="6733"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69" name="Shape 3769"/>
        <p:cNvGrpSpPr/>
        <p:nvPr/>
      </p:nvGrpSpPr>
      <p:grpSpPr>
        <a:xfrm>
          <a:off x="0" y="0"/>
          <a:ext cx="0" cy="0"/>
          <a:chOff x="0" y="0"/>
          <a:chExt cx="0" cy="0"/>
        </a:xfrm>
      </p:grpSpPr>
      <p:sp>
        <p:nvSpPr>
          <p:cNvPr id="3770" name="Google Shape;3770;p82"/>
          <p:cNvSpPr txBox="1"/>
          <p:nvPr>
            <p:ph type="title"/>
          </p:nvPr>
        </p:nvSpPr>
        <p:spPr>
          <a:xfrm>
            <a:off x="713225" y="445025"/>
            <a:ext cx="7717800" cy="57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t>READINGS……</a:t>
            </a:r>
            <a:endParaRPr/>
          </a:p>
        </p:txBody>
      </p:sp>
      <p:sp>
        <p:nvSpPr>
          <p:cNvPr id="3771" name="Google Shape;3771;p82"/>
          <p:cNvSpPr txBox="1"/>
          <p:nvPr>
            <p:ph idx="1" type="subTitle"/>
          </p:nvPr>
        </p:nvSpPr>
        <p:spPr>
          <a:xfrm>
            <a:off x="1843675" y="3434600"/>
            <a:ext cx="2318700" cy="906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2400"/>
              <a:t>READING 1</a:t>
            </a:r>
            <a:endParaRPr b="1" sz="2400"/>
          </a:p>
        </p:txBody>
      </p:sp>
      <p:sp>
        <p:nvSpPr>
          <p:cNvPr id="3772" name="Google Shape;3772;p82"/>
          <p:cNvSpPr txBox="1"/>
          <p:nvPr>
            <p:ph idx="2" type="subTitle"/>
          </p:nvPr>
        </p:nvSpPr>
        <p:spPr>
          <a:xfrm>
            <a:off x="5022775" y="3434600"/>
            <a:ext cx="2318700" cy="906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b="1" lang="en" sz="2400"/>
              <a:t>READING 2</a:t>
            </a:r>
            <a:endParaRPr b="1" sz="2400"/>
          </a:p>
        </p:txBody>
      </p:sp>
      <p:grpSp>
        <p:nvGrpSpPr>
          <p:cNvPr id="3773" name="Google Shape;3773;p82"/>
          <p:cNvGrpSpPr/>
          <p:nvPr/>
        </p:nvGrpSpPr>
        <p:grpSpPr>
          <a:xfrm>
            <a:off x="4222092" y="1914063"/>
            <a:ext cx="718060" cy="2367337"/>
            <a:chOff x="4222092" y="1914063"/>
            <a:chExt cx="718060" cy="2367337"/>
          </a:xfrm>
        </p:grpSpPr>
        <p:grpSp>
          <p:nvGrpSpPr>
            <p:cNvPr id="3774" name="Google Shape;3774;p82"/>
            <p:cNvGrpSpPr/>
            <p:nvPr/>
          </p:nvGrpSpPr>
          <p:grpSpPr>
            <a:xfrm>
              <a:off x="4222092" y="1914063"/>
              <a:ext cx="718060" cy="718060"/>
              <a:chOff x="3602048" y="332663"/>
              <a:chExt cx="718060" cy="718060"/>
            </a:xfrm>
          </p:grpSpPr>
          <p:grpSp>
            <p:nvGrpSpPr>
              <p:cNvPr id="3775" name="Google Shape;3775;p82"/>
              <p:cNvGrpSpPr/>
              <p:nvPr/>
            </p:nvGrpSpPr>
            <p:grpSpPr>
              <a:xfrm>
                <a:off x="3695725" y="449325"/>
                <a:ext cx="530700" cy="484800"/>
                <a:chOff x="3695725" y="449325"/>
                <a:chExt cx="530700" cy="484800"/>
              </a:xfrm>
            </p:grpSpPr>
            <p:cxnSp>
              <p:nvCxnSpPr>
                <p:cNvPr id="3776" name="Google Shape;3776;p82"/>
                <p:cNvCxnSpPr/>
                <p:nvPr/>
              </p:nvCxnSpPr>
              <p:spPr>
                <a:xfrm>
                  <a:off x="3961075" y="449325"/>
                  <a:ext cx="0" cy="484800"/>
                </a:xfrm>
                <a:prstGeom prst="straightConnector1">
                  <a:avLst/>
                </a:prstGeom>
                <a:noFill/>
                <a:ln cap="flat" cmpd="sng" w="9525">
                  <a:solidFill>
                    <a:schemeClr val="dk1"/>
                  </a:solidFill>
                  <a:prstDash val="solid"/>
                  <a:round/>
                  <a:headEnd len="med" w="med" type="none"/>
                  <a:tailEnd len="med" w="med" type="none"/>
                </a:ln>
              </p:spPr>
            </p:cxnSp>
            <p:cxnSp>
              <p:nvCxnSpPr>
                <p:cNvPr id="3777" name="Google Shape;3777;p82"/>
                <p:cNvCxnSpPr/>
                <p:nvPr/>
              </p:nvCxnSpPr>
              <p:spPr>
                <a:xfrm rot="10800000">
                  <a:off x="3695725" y="691725"/>
                  <a:ext cx="530700" cy="0"/>
                </a:xfrm>
                <a:prstGeom prst="straightConnector1">
                  <a:avLst/>
                </a:prstGeom>
                <a:noFill/>
                <a:ln cap="flat" cmpd="sng" w="9525">
                  <a:solidFill>
                    <a:schemeClr val="dk1"/>
                  </a:solidFill>
                  <a:prstDash val="solid"/>
                  <a:round/>
                  <a:headEnd len="med" w="med" type="none"/>
                  <a:tailEnd len="med" w="med" type="none"/>
                </a:ln>
              </p:spPr>
            </p:cxnSp>
          </p:grpSp>
          <p:grpSp>
            <p:nvGrpSpPr>
              <p:cNvPr id="3778" name="Google Shape;3778;p82"/>
              <p:cNvGrpSpPr/>
              <p:nvPr/>
            </p:nvGrpSpPr>
            <p:grpSpPr>
              <a:xfrm rot="2700000">
                <a:off x="3695730" y="449296"/>
                <a:ext cx="530695" cy="484795"/>
                <a:chOff x="3695725" y="449325"/>
                <a:chExt cx="530700" cy="484800"/>
              </a:xfrm>
            </p:grpSpPr>
            <p:cxnSp>
              <p:nvCxnSpPr>
                <p:cNvPr id="3779" name="Google Shape;3779;p82"/>
                <p:cNvCxnSpPr/>
                <p:nvPr/>
              </p:nvCxnSpPr>
              <p:spPr>
                <a:xfrm>
                  <a:off x="3961075" y="449325"/>
                  <a:ext cx="0" cy="484800"/>
                </a:xfrm>
                <a:prstGeom prst="straightConnector1">
                  <a:avLst/>
                </a:prstGeom>
                <a:noFill/>
                <a:ln cap="flat" cmpd="sng" w="9525">
                  <a:solidFill>
                    <a:schemeClr val="dk1"/>
                  </a:solidFill>
                  <a:prstDash val="solid"/>
                  <a:round/>
                  <a:headEnd len="med" w="med" type="none"/>
                  <a:tailEnd len="med" w="med" type="none"/>
                </a:ln>
              </p:spPr>
            </p:cxnSp>
            <p:cxnSp>
              <p:nvCxnSpPr>
                <p:cNvPr id="3780" name="Google Shape;3780;p82"/>
                <p:cNvCxnSpPr/>
                <p:nvPr/>
              </p:nvCxnSpPr>
              <p:spPr>
                <a:xfrm rot="10800000">
                  <a:off x="3695725" y="691725"/>
                  <a:ext cx="530700" cy="0"/>
                </a:xfrm>
                <a:prstGeom prst="straightConnector1">
                  <a:avLst/>
                </a:prstGeom>
                <a:noFill/>
                <a:ln cap="flat" cmpd="sng" w="9525">
                  <a:solidFill>
                    <a:schemeClr val="dk1"/>
                  </a:solidFill>
                  <a:prstDash val="solid"/>
                  <a:round/>
                  <a:headEnd len="med" w="med" type="none"/>
                  <a:tailEnd len="med" w="med" type="none"/>
                </a:ln>
              </p:spPr>
            </p:cxnSp>
          </p:grpSp>
        </p:grpSp>
        <p:cxnSp>
          <p:nvCxnSpPr>
            <p:cNvPr id="3781" name="Google Shape;3781;p82"/>
            <p:cNvCxnSpPr/>
            <p:nvPr/>
          </p:nvCxnSpPr>
          <p:spPr>
            <a:xfrm>
              <a:off x="4581122" y="2766700"/>
              <a:ext cx="0" cy="1514700"/>
            </a:xfrm>
            <a:prstGeom prst="straightConnector1">
              <a:avLst/>
            </a:prstGeom>
            <a:noFill/>
            <a:ln cap="flat" cmpd="sng" w="9525">
              <a:solidFill>
                <a:schemeClr val="dk1"/>
              </a:solidFill>
              <a:prstDash val="solid"/>
              <a:round/>
              <a:headEnd len="med" w="med" type="none"/>
              <a:tailEnd len="med" w="med" type="none"/>
            </a:ln>
          </p:spPr>
        </p:cxnSp>
      </p:grpSp>
      <p:grpSp>
        <p:nvGrpSpPr>
          <p:cNvPr id="3782" name="Google Shape;3782;p82"/>
          <p:cNvGrpSpPr/>
          <p:nvPr/>
        </p:nvGrpSpPr>
        <p:grpSpPr>
          <a:xfrm>
            <a:off x="2343621" y="1540870"/>
            <a:ext cx="1318807" cy="1318807"/>
            <a:chOff x="2343621" y="1540870"/>
            <a:chExt cx="1318807" cy="1318807"/>
          </a:xfrm>
        </p:grpSpPr>
        <p:grpSp>
          <p:nvGrpSpPr>
            <p:cNvPr id="3783" name="Google Shape;3783;p82"/>
            <p:cNvGrpSpPr/>
            <p:nvPr/>
          </p:nvGrpSpPr>
          <p:grpSpPr>
            <a:xfrm>
              <a:off x="2343621" y="1540870"/>
              <a:ext cx="1318807" cy="1318807"/>
              <a:chOff x="2274125" y="1463085"/>
              <a:chExt cx="941400" cy="941400"/>
            </a:xfrm>
          </p:grpSpPr>
          <p:sp>
            <p:nvSpPr>
              <p:cNvPr id="3784" name="Google Shape;3784;p82"/>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5" name="Google Shape;3785;p82"/>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786" name="Google Shape;3786;p82"/>
              <p:cNvGrpSpPr/>
              <p:nvPr/>
            </p:nvGrpSpPr>
            <p:grpSpPr>
              <a:xfrm>
                <a:off x="2274125" y="1463085"/>
                <a:ext cx="941400" cy="941400"/>
                <a:chOff x="2274125" y="1463085"/>
                <a:chExt cx="941400" cy="941400"/>
              </a:xfrm>
            </p:grpSpPr>
            <p:sp>
              <p:nvSpPr>
                <p:cNvPr id="3787" name="Google Shape;3787;p82"/>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8" name="Google Shape;3788;p82"/>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89" name="Google Shape;3789;p82"/>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0" name="Google Shape;3790;p82"/>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791" name="Google Shape;3791;p82"/>
            <p:cNvGrpSpPr/>
            <p:nvPr/>
          </p:nvGrpSpPr>
          <p:grpSpPr>
            <a:xfrm>
              <a:off x="2758222" y="1955488"/>
              <a:ext cx="489610" cy="489572"/>
              <a:chOff x="3094277" y="1515125"/>
              <a:chExt cx="341954" cy="341928"/>
            </a:xfrm>
          </p:grpSpPr>
          <p:sp>
            <p:nvSpPr>
              <p:cNvPr id="3792" name="Google Shape;3792;p82"/>
              <p:cNvSpPr/>
              <p:nvPr/>
            </p:nvSpPr>
            <p:spPr>
              <a:xfrm>
                <a:off x="3350032" y="1788099"/>
                <a:ext cx="86194" cy="68950"/>
              </a:xfrm>
              <a:custGeom>
                <a:rect b="b" l="l" r="r" t="t"/>
                <a:pathLst>
                  <a:path extrusionOk="0" h="2567" w="3209">
                    <a:moveTo>
                      <a:pt x="744" y="0"/>
                    </a:moveTo>
                    <a:cubicBezTo>
                      <a:pt x="317" y="0"/>
                      <a:pt x="0" y="317"/>
                      <a:pt x="0" y="744"/>
                    </a:cubicBezTo>
                    <a:cubicBezTo>
                      <a:pt x="0" y="1283"/>
                      <a:pt x="530" y="1814"/>
                      <a:pt x="1600" y="2567"/>
                    </a:cubicBezTo>
                    <a:cubicBezTo>
                      <a:pt x="2669" y="1814"/>
                      <a:pt x="3208" y="1283"/>
                      <a:pt x="3208" y="744"/>
                    </a:cubicBezTo>
                    <a:cubicBezTo>
                      <a:pt x="3208" y="317"/>
                      <a:pt x="2883" y="0"/>
                      <a:pt x="2455" y="0"/>
                    </a:cubicBezTo>
                    <a:cubicBezTo>
                      <a:pt x="2241" y="0"/>
                      <a:pt x="2028" y="103"/>
                      <a:pt x="1925" y="214"/>
                    </a:cubicBezTo>
                    <a:lnTo>
                      <a:pt x="1600" y="531"/>
                    </a:lnTo>
                    <a:lnTo>
                      <a:pt x="1283" y="214"/>
                    </a:lnTo>
                    <a:cubicBezTo>
                      <a:pt x="1172" y="103"/>
                      <a:pt x="958" y="0"/>
                      <a:pt x="744"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3" name="Google Shape;3793;p82"/>
              <p:cNvSpPr/>
              <p:nvPr/>
            </p:nvSpPr>
            <p:spPr>
              <a:xfrm>
                <a:off x="3338537" y="1589795"/>
                <a:ext cx="94682" cy="63202"/>
              </a:xfrm>
              <a:custGeom>
                <a:rect b="b" l="l" r="r" t="t"/>
                <a:pathLst>
                  <a:path extrusionOk="0" h="2353" w="3525">
                    <a:moveTo>
                      <a:pt x="428" y="0"/>
                    </a:moveTo>
                    <a:cubicBezTo>
                      <a:pt x="214" y="0"/>
                      <a:pt x="0" y="112"/>
                      <a:pt x="0" y="325"/>
                    </a:cubicBezTo>
                    <a:lnTo>
                      <a:pt x="0" y="428"/>
                    </a:lnTo>
                    <a:cubicBezTo>
                      <a:pt x="0" y="642"/>
                      <a:pt x="214" y="753"/>
                      <a:pt x="428" y="753"/>
                    </a:cubicBezTo>
                    <a:cubicBezTo>
                      <a:pt x="1070" y="753"/>
                      <a:pt x="1600" y="1284"/>
                      <a:pt x="1600" y="1925"/>
                    </a:cubicBezTo>
                    <a:cubicBezTo>
                      <a:pt x="1600" y="2250"/>
                      <a:pt x="1711" y="2353"/>
                      <a:pt x="2028" y="2353"/>
                    </a:cubicBezTo>
                    <a:lnTo>
                      <a:pt x="3525" y="2353"/>
                    </a:lnTo>
                    <a:cubicBezTo>
                      <a:pt x="3311" y="1497"/>
                      <a:pt x="2995" y="642"/>
                      <a:pt x="2456"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4" name="Google Shape;3794;p82"/>
              <p:cNvSpPr/>
              <p:nvPr/>
            </p:nvSpPr>
            <p:spPr>
              <a:xfrm>
                <a:off x="3232146" y="1739134"/>
                <a:ext cx="195353" cy="117915"/>
              </a:xfrm>
              <a:custGeom>
                <a:rect b="b" l="l" r="r" t="t"/>
                <a:pathLst>
                  <a:path extrusionOk="0" h="4390" w="7273">
                    <a:moveTo>
                      <a:pt x="3636" y="1"/>
                    </a:moveTo>
                    <a:cubicBezTo>
                      <a:pt x="3320" y="1"/>
                      <a:pt x="3208" y="112"/>
                      <a:pt x="3208" y="429"/>
                    </a:cubicBezTo>
                    <a:cubicBezTo>
                      <a:pt x="3208" y="1070"/>
                      <a:pt x="2678" y="1498"/>
                      <a:pt x="2036" y="1498"/>
                    </a:cubicBezTo>
                    <a:lnTo>
                      <a:pt x="428" y="1498"/>
                    </a:lnTo>
                    <a:cubicBezTo>
                      <a:pt x="214" y="1498"/>
                      <a:pt x="0" y="1712"/>
                      <a:pt x="0" y="1926"/>
                    </a:cubicBezTo>
                    <a:cubicBezTo>
                      <a:pt x="0" y="2251"/>
                      <a:pt x="214" y="2354"/>
                      <a:pt x="428" y="2354"/>
                    </a:cubicBezTo>
                    <a:cubicBezTo>
                      <a:pt x="1070" y="2354"/>
                      <a:pt x="1609" y="2892"/>
                      <a:pt x="1609" y="3534"/>
                    </a:cubicBezTo>
                    <a:lnTo>
                      <a:pt x="1609" y="4390"/>
                    </a:lnTo>
                    <a:cubicBezTo>
                      <a:pt x="2464" y="4278"/>
                      <a:pt x="3320" y="4065"/>
                      <a:pt x="4064" y="3637"/>
                    </a:cubicBezTo>
                    <a:cubicBezTo>
                      <a:pt x="3747" y="3320"/>
                      <a:pt x="3636" y="2892"/>
                      <a:pt x="3636" y="2567"/>
                    </a:cubicBezTo>
                    <a:cubicBezTo>
                      <a:pt x="3636" y="1712"/>
                      <a:pt x="4278" y="1070"/>
                      <a:pt x="5133" y="1070"/>
                    </a:cubicBezTo>
                    <a:cubicBezTo>
                      <a:pt x="5458" y="1070"/>
                      <a:pt x="5775" y="1182"/>
                      <a:pt x="5989" y="1395"/>
                    </a:cubicBezTo>
                    <a:cubicBezTo>
                      <a:pt x="6203" y="1182"/>
                      <a:pt x="6528" y="1070"/>
                      <a:pt x="6742" y="1070"/>
                    </a:cubicBezTo>
                    <a:cubicBezTo>
                      <a:pt x="6956" y="754"/>
                      <a:pt x="7169" y="326"/>
                      <a:pt x="7272"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5" name="Google Shape;3795;p82"/>
              <p:cNvSpPr/>
              <p:nvPr/>
            </p:nvSpPr>
            <p:spPr>
              <a:xfrm>
                <a:off x="3103006" y="1515125"/>
                <a:ext cx="333225" cy="341928"/>
              </a:xfrm>
              <a:custGeom>
                <a:rect b="b" l="l" r="r" t="t"/>
                <a:pathLst>
                  <a:path extrusionOk="0" h="12730" w="12406">
                    <a:moveTo>
                      <a:pt x="5989" y="0"/>
                    </a:moveTo>
                    <a:cubicBezTo>
                      <a:pt x="5134" y="0"/>
                      <a:pt x="4278" y="214"/>
                      <a:pt x="3525" y="539"/>
                    </a:cubicBezTo>
                    <a:lnTo>
                      <a:pt x="3525" y="753"/>
                    </a:lnTo>
                    <a:cubicBezTo>
                      <a:pt x="3525" y="1283"/>
                      <a:pt x="3209" y="1925"/>
                      <a:pt x="2456" y="2566"/>
                    </a:cubicBezTo>
                    <a:cubicBezTo>
                      <a:pt x="2567" y="2678"/>
                      <a:pt x="2670" y="2780"/>
                      <a:pt x="2884" y="2780"/>
                    </a:cubicBezTo>
                    <a:lnTo>
                      <a:pt x="3636" y="2780"/>
                    </a:lnTo>
                    <a:cubicBezTo>
                      <a:pt x="4278" y="2780"/>
                      <a:pt x="4808" y="3319"/>
                      <a:pt x="4808" y="3961"/>
                    </a:cubicBezTo>
                    <a:cubicBezTo>
                      <a:pt x="4808" y="4175"/>
                      <a:pt x="5022" y="4389"/>
                      <a:pt x="5236" y="4389"/>
                    </a:cubicBezTo>
                    <a:cubicBezTo>
                      <a:pt x="5878" y="4389"/>
                      <a:pt x="6417" y="4919"/>
                      <a:pt x="6417" y="5561"/>
                    </a:cubicBezTo>
                    <a:cubicBezTo>
                      <a:pt x="6417" y="6202"/>
                      <a:pt x="5878" y="6741"/>
                      <a:pt x="5236" y="6741"/>
                    </a:cubicBezTo>
                    <a:lnTo>
                      <a:pt x="3636" y="6741"/>
                    </a:lnTo>
                    <a:cubicBezTo>
                      <a:pt x="3423" y="6741"/>
                      <a:pt x="3209" y="6844"/>
                      <a:pt x="3209" y="7169"/>
                    </a:cubicBezTo>
                    <a:cubicBezTo>
                      <a:pt x="3209" y="7811"/>
                      <a:pt x="2670" y="8341"/>
                      <a:pt x="2028" y="8341"/>
                    </a:cubicBezTo>
                    <a:lnTo>
                      <a:pt x="1" y="8341"/>
                    </a:lnTo>
                    <a:cubicBezTo>
                      <a:pt x="745" y="10694"/>
                      <a:pt x="2995" y="12516"/>
                      <a:pt x="5664" y="12730"/>
                    </a:cubicBezTo>
                    <a:lnTo>
                      <a:pt x="5664" y="11874"/>
                    </a:lnTo>
                    <a:cubicBezTo>
                      <a:pt x="5664" y="11660"/>
                      <a:pt x="5450" y="11446"/>
                      <a:pt x="5236" y="11446"/>
                    </a:cubicBezTo>
                    <a:cubicBezTo>
                      <a:pt x="4595" y="11446"/>
                      <a:pt x="4064" y="10907"/>
                      <a:pt x="4064" y="10266"/>
                    </a:cubicBezTo>
                    <a:cubicBezTo>
                      <a:pt x="4064" y="9624"/>
                      <a:pt x="4595" y="9094"/>
                      <a:pt x="5236" y="9094"/>
                    </a:cubicBezTo>
                    <a:lnTo>
                      <a:pt x="6844" y="9094"/>
                    </a:lnTo>
                    <a:cubicBezTo>
                      <a:pt x="7058" y="9094"/>
                      <a:pt x="7272" y="8983"/>
                      <a:pt x="7272" y="8769"/>
                    </a:cubicBezTo>
                    <a:cubicBezTo>
                      <a:pt x="7272" y="8024"/>
                      <a:pt x="7803" y="7597"/>
                      <a:pt x="8444" y="7597"/>
                    </a:cubicBezTo>
                    <a:lnTo>
                      <a:pt x="12294" y="7597"/>
                    </a:lnTo>
                    <a:cubicBezTo>
                      <a:pt x="12294" y="7169"/>
                      <a:pt x="12405" y="6741"/>
                      <a:pt x="12405" y="6313"/>
                    </a:cubicBezTo>
                    <a:cubicBezTo>
                      <a:pt x="12405" y="6202"/>
                      <a:pt x="12405" y="6100"/>
                      <a:pt x="12294" y="5886"/>
                    </a:cubicBezTo>
                    <a:lnTo>
                      <a:pt x="10797" y="5886"/>
                    </a:lnTo>
                    <a:cubicBezTo>
                      <a:pt x="10155" y="5886"/>
                      <a:pt x="9625" y="5347"/>
                      <a:pt x="9625" y="4705"/>
                    </a:cubicBezTo>
                    <a:cubicBezTo>
                      <a:pt x="9625" y="4491"/>
                      <a:pt x="9411" y="4277"/>
                      <a:pt x="9197" y="4277"/>
                    </a:cubicBezTo>
                    <a:cubicBezTo>
                      <a:pt x="8555" y="4277"/>
                      <a:pt x="8016" y="3850"/>
                      <a:pt x="8016" y="3208"/>
                    </a:cubicBezTo>
                    <a:lnTo>
                      <a:pt x="8016" y="3105"/>
                    </a:lnTo>
                    <a:cubicBezTo>
                      <a:pt x="8016" y="2566"/>
                      <a:pt x="8555" y="2036"/>
                      <a:pt x="9197" y="2036"/>
                    </a:cubicBezTo>
                    <a:lnTo>
                      <a:pt x="10694" y="2036"/>
                    </a:lnTo>
                    <a:cubicBezTo>
                      <a:pt x="9514" y="753"/>
                      <a:pt x="7803" y="0"/>
                      <a:pt x="5989"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6" name="Google Shape;3796;p82"/>
              <p:cNvSpPr/>
              <p:nvPr/>
            </p:nvSpPr>
            <p:spPr>
              <a:xfrm>
                <a:off x="3094277" y="1515125"/>
                <a:ext cx="83427" cy="66183"/>
              </a:xfrm>
              <a:custGeom>
                <a:rect b="b" l="l" r="r" t="t"/>
                <a:pathLst>
                  <a:path extrusionOk="0" h="2464" w="3106">
                    <a:moveTo>
                      <a:pt x="753" y="0"/>
                    </a:moveTo>
                    <a:cubicBezTo>
                      <a:pt x="326" y="0"/>
                      <a:pt x="0" y="325"/>
                      <a:pt x="0" y="753"/>
                    </a:cubicBezTo>
                    <a:cubicBezTo>
                      <a:pt x="0" y="1181"/>
                      <a:pt x="539" y="1822"/>
                      <a:pt x="1609" y="2464"/>
                    </a:cubicBezTo>
                    <a:cubicBezTo>
                      <a:pt x="2567" y="1822"/>
                      <a:pt x="3106" y="1181"/>
                      <a:pt x="3106" y="753"/>
                    </a:cubicBezTo>
                    <a:cubicBezTo>
                      <a:pt x="3106" y="325"/>
                      <a:pt x="2781" y="0"/>
                      <a:pt x="2353" y="0"/>
                    </a:cubicBezTo>
                    <a:cubicBezTo>
                      <a:pt x="2139" y="0"/>
                      <a:pt x="2037" y="111"/>
                      <a:pt x="1823" y="214"/>
                    </a:cubicBezTo>
                    <a:lnTo>
                      <a:pt x="1609" y="539"/>
                    </a:lnTo>
                    <a:lnTo>
                      <a:pt x="1284" y="214"/>
                    </a:lnTo>
                    <a:cubicBezTo>
                      <a:pt x="1181" y="111"/>
                      <a:pt x="967" y="0"/>
                      <a:pt x="7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97" name="Google Shape;3797;p82"/>
              <p:cNvSpPr/>
              <p:nvPr/>
            </p:nvSpPr>
            <p:spPr>
              <a:xfrm>
                <a:off x="3094277" y="1595543"/>
                <a:ext cx="160865" cy="123637"/>
              </a:xfrm>
              <a:custGeom>
                <a:rect b="b" l="l" r="r" t="t"/>
                <a:pathLst>
                  <a:path extrusionOk="0" h="4603" w="5989">
                    <a:moveTo>
                      <a:pt x="967" y="0"/>
                    </a:moveTo>
                    <a:cubicBezTo>
                      <a:pt x="326" y="967"/>
                      <a:pt x="0" y="2139"/>
                      <a:pt x="0" y="3319"/>
                    </a:cubicBezTo>
                    <a:cubicBezTo>
                      <a:pt x="0" y="3747"/>
                      <a:pt x="0" y="4175"/>
                      <a:pt x="112" y="4603"/>
                    </a:cubicBezTo>
                    <a:lnTo>
                      <a:pt x="2353" y="4603"/>
                    </a:lnTo>
                    <a:cubicBezTo>
                      <a:pt x="2567" y="4603"/>
                      <a:pt x="2781" y="4389"/>
                      <a:pt x="2781" y="4175"/>
                    </a:cubicBezTo>
                    <a:cubicBezTo>
                      <a:pt x="2781" y="3533"/>
                      <a:pt x="3320" y="2994"/>
                      <a:pt x="3961" y="2994"/>
                    </a:cubicBezTo>
                    <a:lnTo>
                      <a:pt x="5561" y="2994"/>
                    </a:lnTo>
                    <a:cubicBezTo>
                      <a:pt x="5775" y="2994"/>
                      <a:pt x="5989" y="2781"/>
                      <a:pt x="5989" y="2567"/>
                    </a:cubicBezTo>
                    <a:cubicBezTo>
                      <a:pt x="5989" y="2353"/>
                      <a:pt x="5775" y="2139"/>
                      <a:pt x="5561" y="2139"/>
                    </a:cubicBezTo>
                    <a:cubicBezTo>
                      <a:pt x="4920" y="2139"/>
                      <a:pt x="4389" y="1609"/>
                      <a:pt x="4389" y="967"/>
                    </a:cubicBezTo>
                    <a:cubicBezTo>
                      <a:pt x="4389" y="753"/>
                      <a:pt x="4175" y="539"/>
                      <a:pt x="3961" y="539"/>
                    </a:cubicBezTo>
                    <a:lnTo>
                      <a:pt x="3209" y="539"/>
                    </a:lnTo>
                    <a:cubicBezTo>
                      <a:pt x="2781" y="539"/>
                      <a:pt x="2353" y="325"/>
                      <a:pt x="2139" y="0"/>
                    </a:cubicBezTo>
                    <a:cubicBezTo>
                      <a:pt x="2037" y="111"/>
                      <a:pt x="1925" y="214"/>
                      <a:pt x="1711" y="325"/>
                    </a:cubicBezTo>
                    <a:lnTo>
                      <a:pt x="1609" y="428"/>
                    </a:lnTo>
                    <a:lnTo>
                      <a:pt x="1395" y="214"/>
                    </a:lnTo>
                    <a:cubicBezTo>
                      <a:pt x="1181" y="214"/>
                      <a:pt x="1070" y="111"/>
                      <a:pt x="967"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798" name="Google Shape;3798;p82"/>
          <p:cNvGrpSpPr/>
          <p:nvPr/>
        </p:nvGrpSpPr>
        <p:grpSpPr>
          <a:xfrm>
            <a:off x="5522721" y="1540870"/>
            <a:ext cx="1318807" cy="1318807"/>
            <a:chOff x="5522721" y="1540870"/>
            <a:chExt cx="1318807" cy="1318807"/>
          </a:xfrm>
        </p:grpSpPr>
        <p:grpSp>
          <p:nvGrpSpPr>
            <p:cNvPr id="3799" name="Google Shape;3799;p82"/>
            <p:cNvGrpSpPr/>
            <p:nvPr/>
          </p:nvGrpSpPr>
          <p:grpSpPr>
            <a:xfrm>
              <a:off x="5522721" y="1540870"/>
              <a:ext cx="1318807" cy="1318807"/>
              <a:chOff x="2274125" y="1463085"/>
              <a:chExt cx="941400" cy="941400"/>
            </a:xfrm>
          </p:grpSpPr>
          <p:sp>
            <p:nvSpPr>
              <p:cNvPr id="3800" name="Google Shape;3800;p82"/>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1" name="Google Shape;3801;p82"/>
              <p:cNvSpPr/>
              <p:nvPr/>
            </p:nvSpPr>
            <p:spPr>
              <a:xfrm rot="-5400000">
                <a:off x="2370575" y="1559525"/>
                <a:ext cx="748500" cy="748500"/>
              </a:xfrm>
              <a:prstGeom prst="arc">
                <a:avLst>
                  <a:gd fmla="val 16200000" name="adj1"/>
                  <a:gd fmla="val 0"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802" name="Google Shape;3802;p82"/>
              <p:cNvGrpSpPr/>
              <p:nvPr/>
            </p:nvGrpSpPr>
            <p:grpSpPr>
              <a:xfrm>
                <a:off x="2274125" y="1463085"/>
                <a:ext cx="941400" cy="941400"/>
                <a:chOff x="2274125" y="1463085"/>
                <a:chExt cx="941400" cy="941400"/>
              </a:xfrm>
            </p:grpSpPr>
            <p:sp>
              <p:nvSpPr>
                <p:cNvPr id="3803" name="Google Shape;3803;p82"/>
                <p:cNvSpPr/>
                <p:nvPr/>
              </p:nvSpPr>
              <p:spPr>
                <a:xfrm>
                  <a:off x="2274125" y="1463085"/>
                  <a:ext cx="941400" cy="941400"/>
                </a:xfrm>
                <a:prstGeom prst="arc">
                  <a:avLst>
                    <a:gd fmla="val 9052482" name="adj1"/>
                    <a:gd fmla="val 18925697"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4" name="Google Shape;3804;p82"/>
                <p:cNvSpPr/>
                <p:nvPr/>
              </p:nvSpPr>
              <p:spPr>
                <a:xfrm rot="10800000">
                  <a:off x="2274125" y="1463085"/>
                  <a:ext cx="941400" cy="941400"/>
                </a:xfrm>
                <a:prstGeom prst="arc">
                  <a:avLst>
                    <a:gd fmla="val 9336890" name="adj1"/>
                    <a:gd fmla="val 18678671" name="adj2"/>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5" name="Google Shape;3805;p82"/>
                <p:cNvSpPr/>
                <p:nvPr/>
              </p:nvSpPr>
              <p:spPr>
                <a:xfrm>
                  <a:off x="2352825" y="21939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6" name="Google Shape;3806;p82"/>
                <p:cNvSpPr/>
                <p:nvPr/>
              </p:nvSpPr>
              <p:spPr>
                <a:xfrm>
                  <a:off x="3105225" y="1648850"/>
                  <a:ext cx="48000" cy="480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grpSp>
          <p:nvGrpSpPr>
            <p:cNvPr id="3807" name="Google Shape;3807;p82"/>
            <p:cNvGrpSpPr/>
            <p:nvPr/>
          </p:nvGrpSpPr>
          <p:grpSpPr>
            <a:xfrm>
              <a:off x="5937204" y="1889512"/>
              <a:ext cx="489595" cy="621417"/>
              <a:chOff x="7221799" y="1515125"/>
              <a:chExt cx="267042" cy="338942"/>
            </a:xfrm>
          </p:grpSpPr>
          <p:sp>
            <p:nvSpPr>
              <p:cNvPr id="3808" name="Google Shape;3808;p82"/>
              <p:cNvSpPr/>
              <p:nvPr/>
            </p:nvSpPr>
            <p:spPr>
              <a:xfrm>
                <a:off x="7322226" y="1652968"/>
                <a:ext cx="109159" cy="68976"/>
              </a:xfrm>
              <a:custGeom>
                <a:rect b="b" l="l" r="r" t="t"/>
                <a:pathLst>
                  <a:path extrusionOk="0" h="2568" w="4064">
                    <a:moveTo>
                      <a:pt x="2892" y="1"/>
                    </a:moveTo>
                    <a:cubicBezTo>
                      <a:pt x="2567" y="1"/>
                      <a:pt x="2464" y="215"/>
                      <a:pt x="2464" y="540"/>
                    </a:cubicBezTo>
                    <a:cubicBezTo>
                      <a:pt x="2464" y="1181"/>
                      <a:pt x="1925" y="1712"/>
                      <a:pt x="1181" y="1712"/>
                    </a:cubicBezTo>
                    <a:lnTo>
                      <a:pt x="428" y="1712"/>
                    </a:lnTo>
                    <a:cubicBezTo>
                      <a:pt x="214" y="1712"/>
                      <a:pt x="0" y="1823"/>
                      <a:pt x="0" y="2140"/>
                    </a:cubicBezTo>
                    <a:lnTo>
                      <a:pt x="0" y="2251"/>
                    </a:lnTo>
                    <a:cubicBezTo>
                      <a:pt x="325" y="2465"/>
                      <a:pt x="753" y="2567"/>
                      <a:pt x="1181" y="2567"/>
                    </a:cubicBezTo>
                    <a:cubicBezTo>
                      <a:pt x="2678" y="2567"/>
                      <a:pt x="3850" y="1498"/>
                      <a:pt x="406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9" name="Google Shape;3809;p82"/>
              <p:cNvSpPr/>
              <p:nvPr/>
            </p:nvSpPr>
            <p:spPr>
              <a:xfrm>
                <a:off x="7279251" y="1566803"/>
                <a:ext cx="152135" cy="135160"/>
              </a:xfrm>
              <a:custGeom>
                <a:rect b="b" l="l" r="r" t="t"/>
                <a:pathLst>
                  <a:path extrusionOk="0" h="5032" w="5664">
                    <a:moveTo>
                      <a:pt x="2781" y="1"/>
                    </a:moveTo>
                    <a:cubicBezTo>
                      <a:pt x="2353" y="1"/>
                      <a:pt x="1925" y="112"/>
                      <a:pt x="1600" y="326"/>
                    </a:cubicBezTo>
                    <a:lnTo>
                      <a:pt x="1600" y="429"/>
                    </a:lnTo>
                    <a:cubicBezTo>
                      <a:pt x="1600" y="642"/>
                      <a:pt x="1814" y="856"/>
                      <a:pt x="2028" y="856"/>
                    </a:cubicBezTo>
                    <a:cubicBezTo>
                      <a:pt x="2670" y="856"/>
                      <a:pt x="3209" y="1395"/>
                      <a:pt x="3209" y="2037"/>
                    </a:cubicBezTo>
                    <a:cubicBezTo>
                      <a:pt x="3209" y="2679"/>
                      <a:pt x="2670" y="3209"/>
                      <a:pt x="2028" y="3209"/>
                    </a:cubicBezTo>
                    <a:lnTo>
                      <a:pt x="0" y="3209"/>
                    </a:lnTo>
                    <a:cubicBezTo>
                      <a:pt x="103" y="3962"/>
                      <a:pt x="428" y="4603"/>
                      <a:pt x="856" y="5031"/>
                    </a:cubicBezTo>
                    <a:cubicBezTo>
                      <a:pt x="1070" y="4492"/>
                      <a:pt x="1498" y="4176"/>
                      <a:pt x="2028" y="4176"/>
                    </a:cubicBezTo>
                    <a:lnTo>
                      <a:pt x="2781" y="4176"/>
                    </a:lnTo>
                    <a:cubicBezTo>
                      <a:pt x="3097" y="4176"/>
                      <a:pt x="3311" y="3962"/>
                      <a:pt x="3311" y="3748"/>
                    </a:cubicBezTo>
                    <a:cubicBezTo>
                      <a:pt x="3311" y="2995"/>
                      <a:pt x="3850" y="2465"/>
                      <a:pt x="4492" y="2465"/>
                    </a:cubicBezTo>
                    <a:lnTo>
                      <a:pt x="5664" y="2465"/>
                    </a:lnTo>
                    <a:cubicBezTo>
                      <a:pt x="5450" y="1070"/>
                      <a:pt x="4278" y="1"/>
                      <a:pt x="2781"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0" name="Google Shape;3810;p82"/>
              <p:cNvSpPr/>
              <p:nvPr/>
            </p:nvSpPr>
            <p:spPr>
              <a:xfrm>
                <a:off x="7279251" y="1587028"/>
                <a:ext cx="65968" cy="45984"/>
              </a:xfrm>
              <a:custGeom>
                <a:rect b="b" l="l" r="r" t="t"/>
                <a:pathLst>
                  <a:path extrusionOk="0" h="1712" w="2456">
                    <a:moveTo>
                      <a:pt x="856" y="1"/>
                    </a:moveTo>
                    <a:cubicBezTo>
                      <a:pt x="428" y="428"/>
                      <a:pt x="103" y="1070"/>
                      <a:pt x="0" y="1712"/>
                    </a:cubicBezTo>
                    <a:lnTo>
                      <a:pt x="2028" y="1712"/>
                    </a:lnTo>
                    <a:cubicBezTo>
                      <a:pt x="2242" y="1712"/>
                      <a:pt x="2456" y="1600"/>
                      <a:pt x="2456" y="1284"/>
                    </a:cubicBezTo>
                    <a:cubicBezTo>
                      <a:pt x="2456" y="1070"/>
                      <a:pt x="2242" y="856"/>
                      <a:pt x="2028" y="856"/>
                    </a:cubicBezTo>
                    <a:cubicBezTo>
                      <a:pt x="1498" y="856"/>
                      <a:pt x="1070" y="531"/>
                      <a:pt x="856"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1" name="Google Shape;3811;p82"/>
              <p:cNvSpPr/>
              <p:nvPr/>
            </p:nvSpPr>
            <p:spPr>
              <a:xfrm>
                <a:off x="7362435" y="1782351"/>
                <a:ext cx="83427" cy="71716"/>
              </a:xfrm>
              <a:custGeom>
                <a:rect b="b" l="l" r="r" t="t"/>
                <a:pathLst>
                  <a:path extrusionOk="0" h="2670" w="3106">
                    <a:moveTo>
                      <a:pt x="2353" y="0"/>
                    </a:moveTo>
                    <a:cubicBezTo>
                      <a:pt x="2139" y="103"/>
                      <a:pt x="1823" y="103"/>
                      <a:pt x="1609" y="103"/>
                    </a:cubicBezTo>
                    <a:cubicBezTo>
                      <a:pt x="1449" y="103"/>
                      <a:pt x="1368" y="78"/>
                      <a:pt x="1290" y="78"/>
                    </a:cubicBezTo>
                    <a:cubicBezTo>
                      <a:pt x="1208" y="78"/>
                      <a:pt x="1129" y="105"/>
                      <a:pt x="967" y="214"/>
                    </a:cubicBezTo>
                    <a:cubicBezTo>
                      <a:pt x="642" y="428"/>
                      <a:pt x="325" y="531"/>
                      <a:pt x="0" y="642"/>
                    </a:cubicBezTo>
                    <a:lnTo>
                      <a:pt x="753" y="2669"/>
                    </a:lnTo>
                    <a:lnTo>
                      <a:pt x="1711" y="1600"/>
                    </a:lnTo>
                    <a:lnTo>
                      <a:pt x="3106" y="1814"/>
                    </a:lnTo>
                    <a:lnTo>
                      <a:pt x="3106" y="1814"/>
                    </a:lnTo>
                    <a:lnTo>
                      <a:pt x="2353" y="0"/>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2" name="Google Shape;3812;p82"/>
              <p:cNvSpPr/>
              <p:nvPr/>
            </p:nvSpPr>
            <p:spPr>
              <a:xfrm>
                <a:off x="7221799" y="1515125"/>
                <a:ext cx="267042" cy="264276"/>
              </a:xfrm>
              <a:custGeom>
                <a:rect b="b" l="l" r="r" t="t"/>
                <a:pathLst>
                  <a:path extrusionOk="0" h="9839" w="9942">
                    <a:moveTo>
                      <a:pt x="4920" y="1181"/>
                    </a:moveTo>
                    <a:cubicBezTo>
                      <a:pt x="6947" y="1181"/>
                      <a:pt x="8556" y="2780"/>
                      <a:pt x="8556" y="4816"/>
                    </a:cubicBezTo>
                    <a:cubicBezTo>
                      <a:pt x="8556" y="6844"/>
                      <a:pt x="6947" y="8452"/>
                      <a:pt x="4920" y="8452"/>
                    </a:cubicBezTo>
                    <a:cubicBezTo>
                      <a:pt x="2995" y="8452"/>
                      <a:pt x="1387" y="6844"/>
                      <a:pt x="1387" y="4816"/>
                    </a:cubicBezTo>
                    <a:cubicBezTo>
                      <a:pt x="1387" y="2780"/>
                      <a:pt x="2995" y="1181"/>
                      <a:pt x="4920" y="1181"/>
                    </a:cubicBezTo>
                    <a:close/>
                    <a:moveTo>
                      <a:pt x="4920" y="0"/>
                    </a:moveTo>
                    <a:cubicBezTo>
                      <a:pt x="4706" y="0"/>
                      <a:pt x="4492" y="111"/>
                      <a:pt x="4278" y="214"/>
                    </a:cubicBezTo>
                    <a:cubicBezTo>
                      <a:pt x="3850" y="539"/>
                      <a:pt x="3525" y="539"/>
                      <a:pt x="3098" y="539"/>
                    </a:cubicBezTo>
                    <a:cubicBezTo>
                      <a:pt x="2567" y="539"/>
                      <a:pt x="2139" y="753"/>
                      <a:pt x="2028" y="1283"/>
                    </a:cubicBezTo>
                    <a:cubicBezTo>
                      <a:pt x="1926" y="1608"/>
                      <a:pt x="1601" y="1822"/>
                      <a:pt x="1284" y="1925"/>
                    </a:cubicBezTo>
                    <a:cubicBezTo>
                      <a:pt x="745" y="2139"/>
                      <a:pt x="428" y="2678"/>
                      <a:pt x="531" y="3208"/>
                    </a:cubicBezTo>
                    <a:cubicBezTo>
                      <a:pt x="642" y="3533"/>
                      <a:pt x="531" y="3850"/>
                      <a:pt x="317" y="4175"/>
                    </a:cubicBezTo>
                    <a:cubicBezTo>
                      <a:pt x="1" y="4603"/>
                      <a:pt x="1" y="5244"/>
                      <a:pt x="317" y="5672"/>
                    </a:cubicBezTo>
                    <a:cubicBezTo>
                      <a:pt x="531" y="5886"/>
                      <a:pt x="642" y="6202"/>
                      <a:pt x="531" y="6630"/>
                    </a:cubicBezTo>
                    <a:cubicBezTo>
                      <a:pt x="428" y="7169"/>
                      <a:pt x="745" y="7699"/>
                      <a:pt x="1284" y="7913"/>
                    </a:cubicBezTo>
                    <a:cubicBezTo>
                      <a:pt x="1601" y="8024"/>
                      <a:pt x="1926" y="8238"/>
                      <a:pt x="2028" y="8555"/>
                    </a:cubicBezTo>
                    <a:cubicBezTo>
                      <a:pt x="2139" y="8983"/>
                      <a:pt x="2567" y="9308"/>
                      <a:pt x="3098" y="9308"/>
                    </a:cubicBezTo>
                    <a:cubicBezTo>
                      <a:pt x="3525" y="9308"/>
                      <a:pt x="3850" y="9308"/>
                      <a:pt x="4278" y="9522"/>
                    </a:cubicBezTo>
                    <a:cubicBezTo>
                      <a:pt x="4492" y="9735"/>
                      <a:pt x="4706" y="9838"/>
                      <a:pt x="4920" y="9838"/>
                    </a:cubicBezTo>
                    <a:cubicBezTo>
                      <a:pt x="5236" y="9838"/>
                      <a:pt x="5450" y="9735"/>
                      <a:pt x="5664" y="9522"/>
                    </a:cubicBezTo>
                    <a:cubicBezTo>
                      <a:pt x="5989" y="9308"/>
                      <a:pt x="6306" y="9308"/>
                      <a:pt x="6631" y="9308"/>
                    </a:cubicBezTo>
                    <a:lnTo>
                      <a:pt x="6845" y="9308"/>
                    </a:lnTo>
                    <a:cubicBezTo>
                      <a:pt x="7375" y="9308"/>
                      <a:pt x="7803" y="8983"/>
                      <a:pt x="7914" y="8555"/>
                    </a:cubicBezTo>
                    <a:cubicBezTo>
                      <a:pt x="8017" y="8238"/>
                      <a:pt x="8342" y="8024"/>
                      <a:pt x="8658" y="7913"/>
                    </a:cubicBezTo>
                    <a:cubicBezTo>
                      <a:pt x="9197" y="7699"/>
                      <a:pt x="9514" y="7169"/>
                      <a:pt x="9411" y="6630"/>
                    </a:cubicBezTo>
                    <a:cubicBezTo>
                      <a:pt x="9300" y="6202"/>
                      <a:pt x="9411" y="5886"/>
                      <a:pt x="9625" y="5672"/>
                    </a:cubicBezTo>
                    <a:cubicBezTo>
                      <a:pt x="9942" y="5244"/>
                      <a:pt x="9942" y="4603"/>
                      <a:pt x="9625" y="4175"/>
                    </a:cubicBezTo>
                    <a:cubicBezTo>
                      <a:pt x="9411" y="3850"/>
                      <a:pt x="9300" y="3533"/>
                      <a:pt x="9411" y="3208"/>
                    </a:cubicBezTo>
                    <a:cubicBezTo>
                      <a:pt x="9514" y="2678"/>
                      <a:pt x="9197" y="2139"/>
                      <a:pt x="8658" y="1925"/>
                    </a:cubicBezTo>
                    <a:cubicBezTo>
                      <a:pt x="8342" y="1822"/>
                      <a:pt x="8017" y="1608"/>
                      <a:pt x="7914" y="1283"/>
                    </a:cubicBezTo>
                    <a:cubicBezTo>
                      <a:pt x="7803" y="753"/>
                      <a:pt x="7375" y="539"/>
                      <a:pt x="6845" y="539"/>
                    </a:cubicBezTo>
                    <a:cubicBezTo>
                      <a:pt x="6417" y="539"/>
                      <a:pt x="6092" y="539"/>
                      <a:pt x="5664" y="214"/>
                    </a:cubicBezTo>
                    <a:cubicBezTo>
                      <a:pt x="5450" y="111"/>
                      <a:pt x="5236" y="0"/>
                      <a:pt x="4920"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13" name="Google Shape;3813;p82"/>
              <p:cNvSpPr/>
              <p:nvPr/>
            </p:nvSpPr>
            <p:spPr>
              <a:xfrm>
                <a:off x="7264774" y="1782351"/>
                <a:ext cx="83427" cy="71716"/>
              </a:xfrm>
              <a:custGeom>
                <a:rect b="b" l="l" r="r" t="t"/>
                <a:pathLst>
                  <a:path extrusionOk="0" h="2670" w="3106">
                    <a:moveTo>
                      <a:pt x="753" y="0"/>
                    </a:moveTo>
                    <a:lnTo>
                      <a:pt x="1" y="1814"/>
                    </a:lnTo>
                    <a:lnTo>
                      <a:pt x="1395" y="1600"/>
                    </a:lnTo>
                    <a:lnTo>
                      <a:pt x="2353" y="2669"/>
                    </a:lnTo>
                    <a:lnTo>
                      <a:pt x="3106" y="642"/>
                    </a:lnTo>
                    <a:cubicBezTo>
                      <a:pt x="2781" y="531"/>
                      <a:pt x="2464" y="428"/>
                      <a:pt x="2139" y="214"/>
                    </a:cubicBezTo>
                    <a:cubicBezTo>
                      <a:pt x="1978" y="105"/>
                      <a:pt x="1899" y="78"/>
                      <a:pt x="1817" y="78"/>
                    </a:cubicBezTo>
                    <a:cubicBezTo>
                      <a:pt x="1738" y="78"/>
                      <a:pt x="1657" y="103"/>
                      <a:pt x="1498" y="103"/>
                    </a:cubicBezTo>
                    <a:cubicBezTo>
                      <a:pt x="1181" y="103"/>
                      <a:pt x="967" y="103"/>
                      <a:pt x="753"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17" name="Shape 3817"/>
        <p:cNvGrpSpPr/>
        <p:nvPr/>
      </p:nvGrpSpPr>
      <p:grpSpPr>
        <a:xfrm>
          <a:off x="0" y="0"/>
          <a:ext cx="0" cy="0"/>
          <a:chOff x="0" y="0"/>
          <a:chExt cx="0" cy="0"/>
        </a:xfrm>
      </p:grpSpPr>
      <p:sp>
        <p:nvSpPr>
          <p:cNvPr id="3818" name="Google Shape;3818;p83"/>
          <p:cNvSpPr txBox="1"/>
          <p:nvPr>
            <p:ph type="title"/>
          </p:nvPr>
        </p:nvSpPr>
        <p:spPr>
          <a:xfrm>
            <a:off x="713225" y="445025"/>
            <a:ext cx="7717800" cy="5727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
                <a:solidFill>
                  <a:schemeClr val="dk1"/>
                </a:solidFill>
              </a:rPr>
              <a:t>VIDEOS…</a:t>
            </a:r>
            <a:endParaRPr>
              <a:solidFill>
                <a:schemeClr val="dk1"/>
              </a:solidFill>
            </a:endParaRPr>
          </a:p>
        </p:txBody>
      </p:sp>
      <p:sp>
        <p:nvSpPr>
          <p:cNvPr id="3819" name="Google Shape;3819;p83"/>
          <p:cNvSpPr txBox="1"/>
          <p:nvPr/>
        </p:nvSpPr>
        <p:spPr>
          <a:xfrm>
            <a:off x="1250000" y="1480561"/>
            <a:ext cx="1816200" cy="3567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lnSpc>
                <a:spcPct val="80000"/>
              </a:lnSpc>
              <a:spcBef>
                <a:spcPts val="0"/>
              </a:spcBef>
              <a:spcAft>
                <a:spcPts val="0"/>
              </a:spcAft>
              <a:buNone/>
            </a:pPr>
            <a:r>
              <a:rPr b="1" lang="en" sz="2100">
                <a:solidFill>
                  <a:schemeClr val="dk1"/>
                </a:solidFill>
                <a:latin typeface="Sigmar One"/>
                <a:ea typeface="Sigmar One"/>
                <a:cs typeface="Sigmar One"/>
                <a:sym typeface="Sigmar One"/>
              </a:rPr>
              <a:t>VIDEO 1</a:t>
            </a:r>
            <a:endParaRPr b="1" sz="2100">
              <a:solidFill>
                <a:schemeClr val="dk1"/>
              </a:solidFill>
              <a:latin typeface="Sigmar One"/>
              <a:ea typeface="Sigmar One"/>
              <a:cs typeface="Sigmar One"/>
              <a:sym typeface="Sigmar One"/>
            </a:endParaRPr>
          </a:p>
        </p:txBody>
      </p:sp>
      <p:sp>
        <p:nvSpPr>
          <p:cNvPr id="3820" name="Google Shape;3820;p83"/>
          <p:cNvSpPr txBox="1"/>
          <p:nvPr/>
        </p:nvSpPr>
        <p:spPr>
          <a:xfrm>
            <a:off x="1250000" y="2577873"/>
            <a:ext cx="1816200" cy="3567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lnSpc>
                <a:spcPct val="80000"/>
              </a:lnSpc>
              <a:spcBef>
                <a:spcPts val="0"/>
              </a:spcBef>
              <a:spcAft>
                <a:spcPts val="0"/>
              </a:spcAft>
              <a:buNone/>
            </a:pPr>
            <a:r>
              <a:rPr b="1" lang="en" sz="2100">
                <a:solidFill>
                  <a:schemeClr val="dk1"/>
                </a:solidFill>
                <a:latin typeface="Sigmar One"/>
                <a:ea typeface="Sigmar One"/>
                <a:cs typeface="Sigmar One"/>
                <a:sym typeface="Sigmar One"/>
              </a:rPr>
              <a:t>VIDEO 2</a:t>
            </a:r>
            <a:endParaRPr b="1" sz="1800">
              <a:solidFill>
                <a:schemeClr val="dk1"/>
              </a:solidFill>
              <a:latin typeface="Sigmar One"/>
              <a:ea typeface="Sigmar One"/>
              <a:cs typeface="Sigmar One"/>
              <a:sym typeface="Sigmar One"/>
            </a:endParaRPr>
          </a:p>
        </p:txBody>
      </p:sp>
      <p:sp>
        <p:nvSpPr>
          <p:cNvPr id="3821" name="Google Shape;3821;p83"/>
          <p:cNvSpPr txBox="1"/>
          <p:nvPr/>
        </p:nvSpPr>
        <p:spPr>
          <a:xfrm>
            <a:off x="1250000" y="3674972"/>
            <a:ext cx="1816200" cy="3567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ctr">
              <a:lnSpc>
                <a:spcPct val="80000"/>
              </a:lnSpc>
              <a:spcBef>
                <a:spcPts val="0"/>
              </a:spcBef>
              <a:spcAft>
                <a:spcPts val="0"/>
              </a:spcAft>
              <a:buNone/>
            </a:pPr>
            <a:r>
              <a:rPr b="1" lang="en" sz="2100">
                <a:solidFill>
                  <a:schemeClr val="dk1"/>
                </a:solidFill>
                <a:latin typeface="Sigmar One"/>
                <a:ea typeface="Sigmar One"/>
                <a:cs typeface="Sigmar One"/>
                <a:sym typeface="Sigmar One"/>
              </a:rPr>
              <a:t>VIDEO 3</a:t>
            </a:r>
            <a:endParaRPr b="1" sz="1800">
              <a:solidFill>
                <a:schemeClr val="dk1"/>
              </a:solidFill>
              <a:latin typeface="Sigmar One"/>
              <a:ea typeface="Sigmar One"/>
              <a:cs typeface="Sigmar One"/>
              <a:sym typeface="Sigmar One"/>
            </a:endParaRPr>
          </a:p>
        </p:txBody>
      </p:sp>
      <p:grpSp>
        <p:nvGrpSpPr>
          <p:cNvPr id="3822" name="Google Shape;3822;p83"/>
          <p:cNvGrpSpPr/>
          <p:nvPr/>
        </p:nvGrpSpPr>
        <p:grpSpPr>
          <a:xfrm>
            <a:off x="2587464" y="1480550"/>
            <a:ext cx="532200" cy="403550"/>
            <a:chOff x="3736625" y="1744625"/>
            <a:chExt cx="532200" cy="403550"/>
          </a:xfrm>
        </p:grpSpPr>
        <p:sp>
          <p:nvSpPr>
            <p:cNvPr id="3823" name="Google Shape;3823;p83"/>
            <p:cNvSpPr/>
            <p:nvPr/>
          </p:nvSpPr>
          <p:spPr>
            <a:xfrm rot="5400000">
              <a:off x="4054175" y="1912475"/>
              <a:ext cx="3825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4" name="Google Shape;3824;p83"/>
            <p:cNvSpPr/>
            <p:nvPr/>
          </p:nvSpPr>
          <p:spPr>
            <a:xfrm>
              <a:off x="3736625" y="2101375"/>
              <a:ext cx="5322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25" name="Google Shape;3825;p83"/>
          <p:cNvGrpSpPr/>
          <p:nvPr/>
        </p:nvGrpSpPr>
        <p:grpSpPr>
          <a:xfrm>
            <a:off x="2587464" y="2577863"/>
            <a:ext cx="532200" cy="403550"/>
            <a:chOff x="3736625" y="1744625"/>
            <a:chExt cx="532200" cy="403550"/>
          </a:xfrm>
        </p:grpSpPr>
        <p:sp>
          <p:nvSpPr>
            <p:cNvPr id="3826" name="Google Shape;3826;p83"/>
            <p:cNvSpPr/>
            <p:nvPr/>
          </p:nvSpPr>
          <p:spPr>
            <a:xfrm rot="5400000">
              <a:off x="4054175" y="1912475"/>
              <a:ext cx="3825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27" name="Google Shape;3827;p83"/>
            <p:cNvSpPr/>
            <p:nvPr/>
          </p:nvSpPr>
          <p:spPr>
            <a:xfrm>
              <a:off x="3736625" y="2101375"/>
              <a:ext cx="5322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28" name="Google Shape;3828;p83"/>
          <p:cNvGrpSpPr/>
          <p:nvPr/>
        </p:nvGrpSpPr>
        <p:grpSpPr>
          <a:xfrm>
            <a:off x="2587464" y="3673328"/>
            <a:ext cx="532200" cy="403550"/>
            <a:chOff x="3736625" y="1744625"/>
            <a:chExt cx="532200" cy="403550"/>
          </a:xfrm>
        </p:grpSpPr>
        <p:sp>
          <p:nvSpPr>
            <p:cNvPr id="3829" name="Google Shape;3829;p83"/>
            <p:cNvSpPr/>
            <p:nvPr/>
          </p:nvSpPr>
          <p:spPr>
            <a:xfrm rot="5400000">
              <a:off x="4054175" y="1912475"/>
              <a:ext cx="3825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30" name="Google Shape;3830;p83"/>
            <p:cNvSpPr/>
            <p:nvPr/>
          </p:nvSpPr>
          <p:spPr>
            <a:xfrm>
              <a:off x="3736625" y="2101375"/>
              <a:ext cx="532200" cy="46800"/>
            </a:xfrm>
            <a:prstGeom prst="rect">
              <a:avLst/>
            </a:prstGeom>
            <a:solidFill>
              <a:schemeClr val="dk1"/>
            </a:solid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31" name="Google Shape;3831;p83"/>
          <p:cNvGrpSpPr/>
          <p:nvPr/>
        </p:nvGrpSpPr>
        <p:grpSpPr>
          <a:xfrm>
            <a:off x="713215" y="1464599"/>
            <a:ext cx="388200" cy="388200"/>
            <a:chOff x="713215" y="1464599"/>
            <a:chExt cx="388200" cy="388200"/>
          </a:xfrm>
        </p:grpSpPr>
        <p:sp>
          <p:nvSpPr>
            <p:cNvPr id="3832" name="Google Shape;3832;p83"/>
            <p:cNvSpPr/>
            <p:nvPr/>
          </p:nvSpPr>
          <p:spPr>
            <a:xfrm rot="2700000">
              <a:off x="770065" y="1521450"/>
              <a:ext cx="274499" cy="274499"/>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833" name="Google Shape;3833;p83"/>
            <p:cNvGrpSpPr/>
            <p:nvPr/>
          </p:nvGrpSpPr>
          <p:grpSpPr>
            <a:xfrm>
              <a:off x="713230" y="1464608"/>
              <a:ext cx="388183" cy="388183"/>
              <a:chOff x="3602048" y="332663"/>
              <a:chExt cx="718060" cy="718060"/>
            </a:xfrm>
          </p:grpSpPr>
          <p:grpSp>
            <p:nvGrpSpPr>
              <p:cNvPr id="3834" name="Google Shape;3834;p83"/>
              <p:cNvGrpSpPr/>
              <p:nvPr/>
            </p:nvGrpSpPr>
            <p:grpSpPr>
              <a:xfrm>
                <a:off x="3695725" y="449325"/>
                <a:ext cx="530700" cy="484800"/>
                <a:chOff x="3695725" y="449325"/>
                <a:chExt cx="530700" cy="484800"/>
              </a:xfrm>
            </p:grpSpPr>
            <p:cxnSp>
              <p:nvCxnSpPr>
                <p:cNvPr id="3835" name="Google Shape;3835;p83"/>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3836" name="Google Shape;3836;p83"/>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nvGrpSpPr>
              <p:cNvPr id="3837" name="Google Shape;3837;p83"/>
              <p:cNvGrpSpPr/>
              <p:nvPr/>
            </p:nvGrpSpPr>
            <p:grpSpPr>
              <a:xfrm rot="2700000">
                <a:off x="3695730" y="449296"/>
                <a:ext cx="530695" cy="484795"/>
                <a:chOff x="3695725" y="449325"/>
                <a:chExt cx="530700" cy="484800"/>
              </a:xfrm>
            </p:grpSpPr>
            <p:cxnSp>
              <p:nvCxnSpPr>
                <p:cNvPr id="3838" name="Google Shape;3838;p83"/>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3839" name="Google Shape;3839;p83"/>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grpSp>
      <p:sp>
        <p:nvSpPr>
          <p:cNvPr id="3840" name="Google Shape;3840;p83"/>
          <p:cNvSpPr/>
          <p:nvPr/>
        </p:nvSpPr>
        <p:spPr>
          <a:xfrm rot="2700000">
            <a:off x="770065" y="3716261"/>
            <a:ext cx="274499" cy="274499"/>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1" name="Google Shape;3841;p83"/>
          <p:cNvSpPr/>
          <p:nvPr/>
        </p:nvSpPr>
        <p:spPr>
          <a:xfrm rot="5400000">
            <a:off x="770064" y="2618962"/>
            <a:ext cx="274500" cy="274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2" name="Google Shape;3842;p83"/>
          <p:cNvSpPr/>
          <p:nvPr/>
        </p:nvSpPr>
        <p:spPr>
          <a:xfrm rot="2700000">
            <a:off x="4750237" y="2277402"/>
            <a:ext cx="119642" cy="119642"/>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3" name="Google Shape;3843;p83"/>
          <p:cNvSpPr/>
          <p:nvPr/>
        </p:nvSpPr>
        <p:spPr>
          <a:xfrm rot="2700000">
            <a:off x="5312071" y="3207439"/>
            <a:ext cx="119642" cy="119642"/>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4" name="Google Shape;3844;p83"/>
          <p:cNvSpPr/>
          <p:nvPr/>
        </p:nvSpPr>
        <p:spPr>
          <a:xfrm>
            <a:off x="6247749" y="2721599"/>
            <a:ext cx="119400" cy="1194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5" name="Google Shape;3845;p83"/>
          <p:cNvSpPr/>
          <p:nvPr/>
        </p:nvSpPr>
        <p:spPr>
          <a:xfrm rot="5400000">
            <a:off x="7111064" y="2201090"/>
            <a:ext cx="119400" cy="1194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46" name="Google Shape;3846;p83"/>
          <p:cNvSpPr/>
          <p:nvPr/>
        </p:nvSpPr>
        <p:spPr>
          <a:xfrm rot="2700000">
            <a:off x="6416817" y="2173294"/>
            <a:ext cx="119642" cy="119642"/>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847" name="Google Shape;3847;p83"/>
          <p:cNvGrpSpPr/>
          <p:nvPr/>
        </p:nvGrpSpPr>
        <p:grpSpPr>
          <a:xfrm>
            <a:off x="4725497" y="1893231"/>
            <a:ext cx="169100" cy="169100"/>
            <a:chOff x="713215" y="1464599"/>
            <a:chExt cx="388200" cy="388200"/>
          </a:xfrm>
        </p:grpSpPr>
        <p:sp>
          <p:nvSpPr>
            <p:cNvPr id="3848" name="Google Shape;3848;p83"/>
            <p:cNvSpPr/>
            <p:nvPr/>
          </p:nvSpPr>
          <p:spPr>
            <a:xfrm rot="2700000">
              <a:off x="770065" y="1521450"/>
              <a:ext cx="274499" cy="274499"/>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849" name="Google Shape;3849;p83"/>
            <p:cNvGrpSpPr/>
            <p:nvPr/>
          </p:nvGrpSpPr>
          <p:grpSpPr>
            <a:xfrm>
              <a:off x="713230" y="1464608"/>
              <a:ext cx="388183" cy="388183"/>
              <a:chOff x="3602048" y="332663"/>
              <a:chExt cx="718060" cy="718060"/>
            </a:xfrm>
          </p:grpSpPr>
          <p:grpSp>
            <p:nvGrpSpPr>
              <p:cNvPr id="3850" name="Google Shape;3850;p83"/>
              <p:cNvGrpSpPr/>
              <p:nvPr/>
            </p:nvGrpSpPr>
            <p:grpSpPr>
              <a:xfrm>
                <a:off x="3695725" y="449325"/>
                <a:ext cx="530700" cy="484800"/>
                <a:chOff x="3695725" y="449325"/>
                <a:chExt cx="530700" cy="484800"/>
              </a:xfrm>
            </p:grpSpPr>
            <p:cxnSp>
              <p:nvCxnSpPr>
                <p:cNvPr id="3851" name="Google Shape;3851;p83"/>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3852" name="Google Shape;3852;p83"/>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nvGrpSpPr>
              <p:cNvPr id="3853" name="Google Shape;3853;p83"/>
              <p:cNvGrpSpPr/>
              <p:nvPr/>
            </p:nvGrpSpPr>
            <p:grpSpPr>
              <a:xfrm rot="2700000">
                <a:off x="3695730" y="449296"/>
                <a:ext cx="530695" cy="484795"/>
                <a:chOff x="3695725" y="449325"/>
                <a:chExt cx="530700" cy="484800"/>
              </a:xfrm>
            </p:grpSpPr>
            <p:cxnSp>
              <p:nvCxnSpPr>
                <p:cNvPr id="3854" name="Google Shape;3854;p83"/>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3855" name="Google Shape;3855;p83"/>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grpSp>
      <p:grpSp>
        <p:nvGrpSpPr>
          <p:cNvPr id="3856" name="Google Shape;3856;p83"/>
          <p:cNvGrpSpPr/>
          <p:nvPr/>
        </p:nvGrpSpPr>
        <p:grpSpPr>
          <a:xfrm>
            <a:off x="7299018" y="1893231"/>
            <a:ext cx="169100" cy="169100"/>
            <a:chOff x="713215" y="1464599"/>
            <a:chExt cx="388200" cy="388200"/>
          </a:xfrm>
        </p:grpSpPr>
        <p:sp>
          <p:nvSpPr>
            <p:cNvPr id="3857" name="Google Shape;3857;p83"/>
            <p:cNvSpPr/>
            <p:nvPr/>
          </p:nvSpPr>
          <p:spPr>
            <a:xfrm rot="2700000">
              <a:off x="770065" y="1521450"/>
              <a:ext cx="274499" cy="274499"/>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858" name="Google Shape;3858;p83"/>
            <p:cNvGrpSpPr/>
            <p:nvPr/>
          </p:nvGrpSpPr>
          <p:grpSpPr>
            <a:xfrm>
              <a:off x="713230" y="1464608"/>
              <a:ext cx="388183" cy="388183"/>
              <a:chOff x="3602048" y="332663"/>
              <a:chExt cx="718060" cy="718060"/>
            </a:xfrm>
          </p:grpSpPr>
          <p:grpSp>
            <p:nvGrpSpPr>
              <p:cNvPr id="3859" name="Google Shape;3859;p83"/>
              <p:cNvGrpSpPr/>
              <p:nvPr/>
            </p:nvGrpSpPr>
            <p:grpSpPr>
              <a:xfrm>
                <a:off x="3695725" y="449325"/>
                <a:ext cx="530700" cy="484800"/>
                <a:chOff x="3695725" y="449325"/>
                <a:chExt cx="530700" cy="484800"/>
              </a:xfrm>
            </p:grpSpPr>
            <p:cxnSp>
              <p:nvCxnSpPr>
                <p:cNvPr id="3860" name="Google Shape;3860;p83"/>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3861" name="Google Shape;3861;p83"/>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nvGrpSpPr>
              <p:cNvPr id="3862" name="Google Shape;3862;p83"/>
              <p:cNvGrpSpPr/>
              <p:nvPr/>
            </p:nvGrpSpPr>
            <p:grpSpPr>
              <a:xfrm rot="2700000">
                <a:off x="3695730" y="449296"/>
                <a:ext cx="530695" cy="484795"/>
                <a:chOff x="3695725" y="449325"/>
                <a:chExt cx="530700" cy="484800"/>
              </a:xfrm>
            </p:grpSpPr>
            <p:cxnSp>
              <p:nvCxnSpPr>
                <p:cNvPr id="3863" name="Google Shape;3863;p83"/>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3864" name="Google Shape;3864;p83"/>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grpSp>
      <p:grpSp>
        <p:nvGrpSpPr>
          <p:cNvPr id="3865" name="Google Shape;3865;p83"/>
          <p:cNvGrpSpPr/>
          <p:nvPr/>
        </p:nvGrpSpPr>
        <p:grpSpPr>
          <a:xfrm>
            <a:off x="7865655" y="3318010"/>
            <a:ext cx="169100" cy="169100"/>
            <a:chOff x="713215" y="1464599"/>
            <a:chExt cx="388200" cy="388200"/>
          </a:xfrm>
        </p:grpSpPr>
        <p:sp>
          <p:nvSpPr>
            <p:cNvPr id="3866" name="Google Shape;3866;p83"/>
            <p:cNvSpPr/>
            <p:nvPr/>
          </p:nvSpPr>
          <p:spPr>
            <a:xfrm rot="2700000">
              <a:off x="770065" y="1521450"/>
              <a:ext cx="274499" cy="274499"/>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867" name="Google Shape;3867;p83"/>
            <p:cNvGrpSpPr/>
            <p:nvPr/>
          </p:nvGrpSpPr>
          <p:grpSpPr>
            <a:xfrm>
              <a:off x="713230" y="1464608"/>
              <a:ext cx="388183" cy="388183"/>
              <a:chOff x="3602048" y="332663"/>
              <a:chExt cx="718060" cy="718060"/>
            </a:xfrm>
          </p:grpSpPr>
          <p:grpSp>
            <p:nvGrpSpPr>
              <p:cNvPr id="3868" name="Google Shape;3868;p83"/>
              <p:cNvGrpSpPr/>
              <p:nvPr/>
            </p:nvGrpSpPr>
            <p:grpSpPr>
              <a:xfrm>
                <a:off x="3695725" y="449325"/>
                <a:ext cx="530700" cy="484800"/>
                <a:chOff x="3695725" y="449325"/>
                <a:chExt cx="530700" cy="484800"/>
              </a:xfrm>
            </p:grpSpPr>
            <p:cxnSp>
              <p:nvCxnSpPr>
                <p:cNvPr id="3869" name="Google Shape;3869;p83"/>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3870" name="Google Shape;3870;p83"/>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nvGrpSpPr>
              <p:cNvPr id="3871" name="Google Shape;3871;p83"/>
              <p:cNvGrpSpPr/>
              <p:nvPr/>
            </p:nvGrpSpPr>
            <p:grpSpPr>
              <a:xfrm rot="2700000">
                <a:off x="3695730" y="449296"/>
                <a:ext cx="530695" cy="484795"/>
                <a:chOff x="3695725" y="449325"/>
                <a:chExt cx="530700" cy="484800"/>
              </a:xfrm>
            </p:grpSpPr>
            <p:cxnSp>
              <p:nvCxnSpPr>
                <p:cNvPr id="3872" name="Google Shape;3872;p83"/>
                <p:cNvCxnSpPr/>
                <p:nvPr/>
              </p:nvCxnSpPr>
              <p:spPr>
                <a:xfrm>
                  <a:off x="3961075" y="449325"/>
                  <a:ext cx="0" cy="484800"/>
                </a:xfrm>
                <a:prstGeom prst="straightConnector1">
                  <a:avLst/>
                </a:prstGeom>
                <a:noFill/>
                <a:ln cap="flat" cmpd="sng" w="9525">
                  <a:solidFill>
                    <a:schemeClr val="lt1"/>
                  </a:solidFill>
                  <a:prstDash val="solid"/>
                  <a:round/>
                  <a:headEnd len="med" w="med" type="none"/>
                  <a:tailEnd len="med" w="med" type="none"/>
                </a:ln>
              </p:spPr>
            </p:cxnSp>
            <p:cxnSp>
              <p:nvCxnSpPr>
                <p:cNvPr id="3873" name="Google Shape;3873;p83"/>
                <p:cNvCxnSpPr/>
                <p:nvPr/>
              </p:nvCxnSpPr>
              <p:spPr>
                <a:xfrm rot="10800000">
                  <a:off x="3695725" y="691725"/>
                  <a:ext cx="530700" cy="0"/>
                </a:xfrm>
                <a:prstGeom prst="straightConnector1">
                  <a:avLst/>
                </a:prstGeom>
                <a:noFill/>
                <a:ln cap="flat" cmpd="sng" w="9525">
                  <a:solidFill>
                    <a:schemeClr val="lt1"/>
                  </a:solidFill>
                  <a:prstDash val="solid"/>
                  <a:round/>
                  <a:headEnd len="med" w="med" type="none"/>
                  <a:tailEnd len="med" w="med" type="none"/>
                </a:ln>
              </p:spPr>
            </p:cxnSp>
          </p:grpSp>
        </p:grpSp>
      </p:grpSp>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7" name="Shape 3877"/>
        <p:cNvGrpSpPr/>
        <p:nvPr/>
      </p:nvGrpSpPr>
      <p:grpSpPr>
        <a:xfrm>
          <a:off x="0" y="0"/>
          <a:ext cx="0" cy="0"/>
          <a:chOff x="0" y="0"/>
          <a:chExt cx="0" cy="0"/>
        </a:xfrm>
      </p:grpSpPr>
      <p:pic>
        <p:nvPicPr>
          <p:cNvPr id="3878" name="Google Shape;3878;p84"/>
          <p:cNvPicPr preferRelativeResize="0"/>
          <p:nvPr/>
        </p:nvPicPr>
        <p:blipFill rotWithShape="1">
          <a:blip r:embed="rId3">
            <a:alphaModFix/>
          </a:blip>
          <a:srcRect b="4694" l="30282" r="30286" t="4685"/>
          <a:stretch/>
        </p:blipFill>
        <p:spPr>
          <a:xfrm>
            <a:off x="5603675" y="616350"/>
            <a:ext cx="2827354" cy="3655049"/>
          </a:xfrm>
          <a:prstGeom prst="rect">
            <a:avLst/>
          </a:prstGeom>
          <a:noFill/>
          <a:ln>
            <a:noFill/>
          </a:ln>
        </p:spPr>
      </p:pic>
      <p:grpSp>
        <p:nvGrpSpPr>
          <p:cNvPr id="3879" name="Google Shape;3879;p84"/>
          <p:cNvGrpSpPr/>
          <p:nvPr/>
        </p:nvGrpSpPr>
        <p:grpSpPr>
          <a:xfrm>
            <a:off x="5533126" y="543475"/>
            <a:ext cx="1575223" cy="1277100"/>
            <a:chOff x="4969000" y="543475"/>
            <a:chExt cx="1575223" cy="1277100"/>
          </a:xfrm>
        </p:grpSpPr>
        <p:sp>
          <p:nvSpPr>
            <p:cNvPr id="3880" name="Google Shape;3880;p84"/>
            <p:cNvSpPr/>
            <p:nvPr/>
          </p:nvSpPr>
          <p:spPr>
            <a:xfrm>
              <a:off x="4969000" y="543475"/>
              <a:ext cx="70500" cy="12771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1" name="Google Shape;3881;p84"/>
            <p:cNvSpPr/>
            <p:nvPr/>
          </p:nvSpPr>
          <p:spPr>
            <a:xfrm rot="5400000">
              <a:off x="5756573" y="-173675"/>
              <a:ext cx="70500" cy="15048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882" name="Google Shape;3882;p84"/>
          <p:cNvSpPr txBox="1"/>
          <p:nvPr>
            <p:ph type="ctrTitle"/>
          </p:nvPr>
        </p:nvSpPr>
        <p:spPr>
          <a:xfrm>
            <a:off x="718175" y="540050"/>
            <a:ext cx="4284000" cy="9978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None/>
            </a:pPr>
            <a:r>
              <a:rPr lang="en"/>
              <a:t>THANKS!</a:t>
            </a:r>
            <a:endParaRPr/>
          </a:p>
        </p:txBody>
      </p:sp>
      <p:sp>
        <p:nvSpPr>
          <p:cNvPr id="3883" name="Google Shape;3883;p84"/>
          <p:cNvSpPr txBox="1"/>
          <p:nvPr>
            <p:ph idx="1" type="subTitle"/>
          </p:nvPr>
        </p:nvSpPr>
        <p:spPr>
          <a:xfrm>
            <a:off x="713225" y="2016100"/>
            <a:ext cx="4293900" cy="8673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Clr>
                <a:srgbClr val="252C40"/>
              </a:buClr>
              <a:buSzPts val="1100"/>
              <a:buFont typeface="Arial"/>
              <a:buNone/>
            </a:pPr>
            <a:r>
              <a:rPr lang="en" sz="1600">
                <a:solidFill>
                  <a:schemeClr val="dk1"/>
                </a:solidFill>
              </a:rPr>
              <a:t>fidela.balajadia@ua.edu.ph</a:t>
            </a:r>
            <a:endParaRPr sz="1600">
              <a:solidFill>
                <a:schemeClr val="dk1"/>
              </a:solidFill>
            </a:endParaRPr>
          </a:p>
        </p:txBody>
      </p:sp>
      <p:grpSp>
        <p:nvGrpSpPr>
          <p:cNvPr id="3884" name="Google Shape;3884;p84"/>
          <p:cNvGrpSpPr/>
          <p:nvPr/>
        </p:nvGrpSpPr>
        <p:grpSpPr>
          <a:xfrm>
            <a:off x="1964803" y="3086374"/>
            <a:ext cx="387600" cy="387600"/>
            <a:chOff x="1964803" y="3086374"/>
            <a:chExt cx="387600" cy="387600"/>
          </a:xfrm>
        </p:grpSpPr>
        <p:sp>
          <p:nvSpPr>
            <p:cNvPr id="3885" name="Google Shape;3885;p84"/>
            <p:cNvSpPr/>
            <p:nvPr/>
          </p:nvSpPr>
          <p:spPr>
            <a:xfrm>
              <a:off x="1964803" y="3086374"/>
              <a:ext cx="387600" cy="3876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6" name="Google Shape;3886;p84"/>
            <p:cNvSpPr/>
            <p:nvPr/>
          </p:nvSpPr>
          <p:spPr>
            <a:xfrm>
              <a:off x="2144903" y="3258851"/>
              <a:ext cx="34249" cy="42796"/>
            </a:xfrm>
            <a:custGeom>
              <a:rect b="b" l="l" r="r" t="t"/>
              <a:pathLst>
                <a:path extrusionOk="0" h="3570" w="2858">
                  <a:moveTo>
                    <a:pt x="1" y="0"/>
                  </a:moveTo>
                  <a:lnTo>
                    <a:pt x="1" y="3570"/>
                  </a:lnTo>
                  <a:lnTo>
                    <a:pt x="2858" y="1785"/>
                  </a:lnTo>
                  <a:lnTo>
                    <a:pt x="1" y="0"/>
                  </a:ln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87" name="Google Shape;3887;p84"/>
            <p:cNvSpPr/>
            <p:nvPr/>
          </p:nvSpPr>
          <p:spPr>
            <a:xfrm>
              <a:off x="2044064" y="3199909"/>
              <a:ext cx="228478" cy="160695"/>
            </a:xfrm>
            <a:custGeom>
              <a:rect b="b" l="l" r="r" t="t"/>
              <a:pathLst>
                <a:path extrusionOk="0" h="13405" w="19066">
                  <a:moveTo>
                    <a:pt x="7858" y="3351"/>
                  </a:moveTo>
                  <a:cubicBezTo>
                    <a:pt x="7961" y="3351"/>
                    <a:pt x="8064" y="3379"/>
                    <a:pt x="8154" y="3436"/>
                  </a:cubicBezTo>
                  <a:lnTo>
                    <a:pt x="12622" y="6230"/>
                  </a:lnTo>
                  <a:cubicBezTo>
                    <a:pt x="12785" y="6330"/>
                    <a:pt x="12884" y="6509"/>
                    <a:pt x="12884" y="6702"/>
                  </a:cubicBezTo>
                  <a:cubicBezTo>
                    <a:pt x="12884" y="6895"/>
                    <a:pt x="12785" y="7073"/>
                    <a:pt x="12622" y="7176"/>
                  </a:cubicBezTo>
                  <a:lnTo>
                    <a:pt x="8154" y="9968"/>
                  </a:lnTo>
                  <a:cubicBezTo>
                    <a:pt x="8063" y="10025"/>
                    <a:pt x="7961" y="10053"/>
                    <a:pt x="7859" y="10053"/>
                  </a:cubicBezTo>
                  <a:cubicBezTo>
                    <a:pt x="7765" y="10053"/>
                    <a:pt x="7671" y="10029"/>
                    <a:pt x="7588" y="9983"/>
                  </a:cubicBezTo>
                  <a:cubicBezTo>
                    <a:pt x="7409" y="9884"/>
                    <a:pt x="7299" y="9699"/>
                    <a:pt x="7299" y="9495"/>
                  </a:cubicBezTo>
                  <a:lnTo>
                    <a:pt x="7299" y="3910"/>
                  </a:lnTo>
                  <a:cubicBezTo>
                    <a:pt x="7299" y="3707"/>
                    <a:pt x="7409" y="3519"/>
                    <a:pt x="7588" y="3420"/>
                  </a:cubicBezTo>
                  <a:cubicBezTo>
                    <a:pt x="7671" y="3374"/>
                    <a:pt x="7765" y="3351"/>
                    <a:pt x="7858" y="3351"/>
                  </a:cubicBezTo>
                  <a:close/>
                  <a:moveTo>
                    <a:pt x="2794" y="1"/>
                  </a:moveTo>
                  <a:cubicBezTo>
                    <a:pt x="1255" y="1"/>
                    <a:pt x="1" y="1253"/>
                    <a:pt x="1" y="2792"/>
                  </a:cubicBezTo>
                  <a:lnTo>
                    <a:pt x="1" y="10611"/>
                  </a:lnTo>
                  <a:cubicBezTo>
                    <a:pt x="1" y="12152"/>
                    <a:pt x="1255" y="13405"/>
                    <a:pt x="2794" y="13405"/>
                  </a:cubicBezTo>
                  <a:lnTo>
                    <a:pt x="16274" y="13405"/>
                  </a:lnTo>
                  <a:cubicBezTo>
                    <a:pt x="17813" y="13405"/>
                    <a:pt x="19065" y="12152"/>
                    <a:pt x="19065" y="10611"/>
                  </a:cubicBezTo>
                  <a:lnTo>
                    <a:pt x="19065" y="2792"/>
                  </a:lnTo>
                  <a:cubicBezTo>
                    <a:pt x="19065" y="1253"/>
                    <a:pt x="17813" y="1"/>
                    <a:pt x="16274" y="1"/>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88" name="Google Shape;3888;p84"/>
          <p:cNvGrpSpPr/>
          <p:nvPr/>
        </p:nvGrpSpPr>
        <p:grpSpPr>
          <a:xfrm>
            <a:off x="802101" y="3086374"/>
            <a:ext cx="387600" cy="387600"/>
            <a:chOff x="802101" y="3086374"/>
            <a:chExt cx="387600" cy="387600"/>
          </a:xfrm>
        </p:grpSpPr>
        <p:sp>
          <p:nvSpPr>
            <p:cNvPr id="3889" name="Google Shape;3889;p84"/>
            <p:cNvSpPr/>
            <p:nvPr/>
          </p:nvSpPr>
          <p:spPr>
            <a:xfrm>
              <a:off x="802101" y="3086374"/>
              <a:ext cx="387600" cy="3876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0" name="Google Shape;3890;p84"/>
            <p:cNvSpPr/>
            <p:nvPr/>
          </p:nvSpPr>
          <p:spPr>
            <a:xfrm>
              <a:off x="881080" y="3186642"/>
              <a:ext cx="229225" cy="186957"/>
            </a:xfrm>
            <a:custGeom>
              <a:rect b="b" l="l" r="r" t="t"/>
              <a:pathLst>
                <a:path extrusionOk="0" h="15596" w="19122">
                  <a:moveTo>
                    <a:pt x="12981" y="0"/>
                  </a:moveTo>
                  <a:cubicBezTo>
                    <a:pt x="12091" y="0"/>
                    <a:pt x="10821" y="352"/>
                    <a:pt x="9915" y="1352"/>
                  </a:cubicBezTo>
                  <a:cubicBezTo>
                    <a:pt x="9203" y="2141"/>
                    <a:pt x="8847" y="3174"/>
                    <a:pt x="8856" y="4430"/>
                  </a:cubicBezTo>
                  <a:cubicBezTo>
                    <a:pt x="6243" y="4110"/>
                    <a:pt x="4101" y="2933"/>
                    <a:pt x="2323" y="846"/>
                  </a:cubicBezTo>
                  <a:cubicBezTo>
                    <a:pt x="2216" y="723"/>
                    <a:pt x="2064" y="650"/>
                    <a:pt x="1902" y="650"/>
                  </a:cubicBezTo>
                  <a:cubicBezTo>
                    <a:pt x="1875" y="650"/>
                    <a:pt x="1848" y="652"/>
                    <a:pt x="1820" y="656"/>
                  </a:cubicBezTo>
                  <a:cubicBezTo>
                    <a:pt x="1631" y="683"/>
                    <a:pt x="1468" y="805"/>
                    <a:pt x="1391" y="977"/>
                  </a:cubicBezTo>
                  <a:cubicBezTo>
                    <a:pt x="695" y="2512"/>
                    <a:pt x="701" y="3895"/>
                    <a:pt x="1403" y="5113"/>
                  </a:cubicBezTo>
                  <a:cubicBezTo>
                    <a:pt x="1389" y="5111"/>
                    <a:pt x="1374" y="5111"/>
                    <a:pt x="1360" y="5111"/>
                  </a:cubicBezTo>
                  <a:cubicBezTo>
                    <a:pt x="1076" y="5111"/>
                    <a:pt x="803" y="5375"/>
                    <a:pt x="824" y="5707"/>
                  </a:cubicBezTo>
                  <a:cubicBezTo>
                    <a:pt x="916" y="7101"/>
                    <a:pt x="1428" y="8182"/>
                    <a:pt x="2351" y="8934"/>
                  </a:cubicBezTo>
                  <a:cubicBezTo>
                    <a:pt x="2176" y="9073"/>
                    <a:pt x="2102" y="9307"/>
                    <a:pt x="2164" y="9524"/>
                  </a:cubicBezTo>
                  <a:cubicBezTo>
                    <a:pt x="2456" y="10535"/>
                    <a:pt x="3310" y="11633"/>
                    <a:pt x="4615" y="12155"/>
                  </a:cubicBezTo>
                  <a:cubicBezTo>
                    <a:pt x="3657" y="12655"/>
                    <a:pt x="2516" y="12903"/>
                    <a:pt x="1345" y="12903"/>
                  </a:cubicBezTo>
                  <a:cubicBezTo>
                    <a:pt x="1111" y="12903"/>
                    <a:pt x="876" y="12893"/>
                    <a:pt x="641" y="12873"/>
                  </a:cubicBezTo>
                  <a:cubicBezTo>
                    <a:pt x="628" y="12872"/>
                    <a:pt x="615" y="12872"/>
                    <a:pt x="603" y="12872"/>
                  </a:cubicBezTo>
                  <a:cubicBezTo>
                    <a:pt x="362" y="12872"/>
                    <a:pt x="155" y="13031"/>
                    <a:pt x="78" y="13266"/>
                  </a:cubicBezTo>
                  <a:cubicBezTo>
                    <a:pt x="0" y="13512"/>
                    <a:pt x="113" y="13788"/>
                    <a:pt x="334" y="13922"/>
                  </a:cubicBezTo>
                  <a:cubicBezTo>
                    <a:pt x="1162" y="14423"/>
                    <a:pt x="3243" y="15596"/>
                    <a:pt x="6294" y="15596"/>
                  </a:cubicBezTo>
                  <a:cubicBezTo>
                    <a:pt x="14568" y="15596"/>
                    <a:pt x="17244" y="8279"/>
                    <a:pt x="17244" y="4736"/>
                  </a:cubicBezTo>
                  <a:cubicBezTo>
                    <a:pt x="17241" y="4515"/>
                    <a:pt x="17243" y="4541"/>
                    <a:pt x="17230" y="4426"/>
                  </a:cubicBezTo>
                  <a:cubicBezTo>
                    <a:pt x="17250" y="4403"/>
                    <a:pt x="17326" y="4347"/>
                    <a:pt x="17386" y="4301"/>
                  </a:cubicBezTo>
                  <a:cubicBezTo>
                    <a:pt x="17696" y="4067"/>
                    <a:pt x="18237" y="3680"/>
                    <a:pt x="18983" y="2590"/>
                  </a:cubicBezTo>
                  <a:cubicBezTo>
                    <a:pt x="19121" y="2386"/>
                    <a:pt x="19111" y="2118"/>
                    <a:pt x="18957" y="1925"/>
                  </a:cubicBezTo>
                  <a:cubicBezTo>
                    <a:pt x="18840" y="1779"/>
                    <a:pt x="18708" y="1722"/>
                    <a:pt x="18558" y="1722"/>
                  </a:cubicBezTo>
                  <a:cubicBezTo>
                    <a:pt x="18451" y="1722"/>
                    <a:pt x="18336" y="1751"/>
                    <a:pt x="18212" y="1799"/>
                  </a:cubicBezTo>
                  <a:cubicBezTo>
                    <a:pt x="18352" y="1553"/>
                    <a:pt x="18467" y="1291"/>
                    <a:pt x="18559" y="1014"/>
                  </a:cubicBezTo>
                  <a:cubicBezTo>
                    <a:pt x="18631" y="800"/>
                    <a:pt x="18553" y="614"/>
                    <a:pt x="18382" y="465"/>
                  </a:cubicBezTo>
                  <a:cubicBezTo>
                    <a:pt x="18282" y="379"/>
                    <a:pt x="18151" y="335"/>
                    <a:pt x="18020" y="335"/>
                  </a:cubicBezTo>
                  <a:cubicBezTo>
                    <a:pt x="17928" y="335"/>
                    <a:pt x="17837" y="356"/>
                    <a:pt x="17754" y="398"/>
                  </a:cubicBezTo>
                  <a:cubicBezTo>
                    <a:pt x="16848" y="856"/>
                    <a:pt x="16172" y="1054"/>
                    <a:pt x="15873" y="1113"/>
                  </a:cubicBezTo>
                  <a:cubicBezTo>
                    <a:pt x="15090" y="395"/>
                    <a:pt x="14251" y="0"/>
                    <a:pt x="12981"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91" name="Google Shape;3891;p84"/>
          <p:cNvGrpSpPr/>
          <p:nvPr/>
        </p:nvGrpSpPr>
        <p:grpSpPr>
          <a:xfrm>
            <a:off x="2546153" y="3086374"/>
            <a:ext cx="387600" cy="387600"/>
            <a:chOff x="2546153" y="3086374"/>
            <a:chExt cx="387600" cy="387600"/>
          </a:xfrm>
        </p:grpSpPr>
        <p:sp>
          <p:nvSpPr>
            <p:cNvPr id="3892" name="Google Shape;3892;p84"/>
            <p:cNvSpPr/>
            <p:nvPr/>
          </p:nvSpPr>
          <p:spPr>
            <a:xfrm>
              <a:off x="2546153" y="3086374"/>
              <a:ext cx="387600" cy="387600"/>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3" name="Google Shape;3893;p84"/>
            <p:cNvSpPr/>
            <p:nvPr/>
          </p:nvSpPr>
          <p:spPr>
            <a:xfrm>
              <a:off x="2673267" y="3226353"/>
              <a:ext cx="122688" cy="106451"/>
            </a:xfrm>
            <a:custGeom>
              <a:rect b="b" l="l" r="r" t="t"/>
              <a:pathLst>
                <a:path extrusionOk="0" h="8880" w="10238">
                  <a:moveTo>
                    <a:pt x="2548" y="1"/>
                  </a:moveTo>
                  <a:cubicBezTo>
                    <a:pt x="2277" y="1"/>
                    <a:pt x="2002" y="169"/>
                    <a:pt x="1743" y="427"/>
                  </a:cubicBezTo>
                  <a:cubicBezTo>
                    <a:pt x="1" y="2171"/>
                    <a:pt x="2739" y="5655"/>
                    <a:pt x="3567" y="6491"/>
                  </a:cubicBezTo>
                  <a:cubicBezTo>
                    <a:pt x="4206" y="7123"/>
                    <a:pt x="6403" y="8880"/>
                    <a:pt x="8179" y="8880"/>
                  </a:cubicBezTo>
                  <a:cubicBezTo>
                    <a:pt x="8718" y="8880"/>
                    <a:pt x="9219" y="8718"/>
                    <a:pt x="9626" y="8312"/>
                  </a:cubicBezTo>
                  <a:cubicBezTo>
                    <a:pt x="10054" y="7884"/>
                    <a:pt x="10238" y="7401"/>
                    <a:pt x="9812" y="6981"/>
                  </a:cubicBezTo>
                  <a:cubicBezTo>
                    <a:pt x="9168" y="6339"/>
                    <a:pt x="8797" y="6140"/>
                    <a:pt x="8555" y="6140"/>
                  </a:cubicBezTo>
                  <a:cubicBezTo>
                    <a:pt x="8422" y="6140"/>
                    <a:pt x="8327" y="6200"/>
                    <a:pt x="8248" y="6279"/>
                  </a:cubicBezTo>
                  <a:cubicBezTo>
                    <a:pt x="8064" y="6461"/>
                    <a:pt x="7636" y="7077"/>
                    <a:pt x="7461" y="7252"/>
                  </a:cubicBezTo>
                  <a:cubicBezTo>
                    <a:pt x="7260" y="7452"/>
                    <a:pt x="7021" y="7534"/>
                    <a:pt x="6762" y="7534"/>
                  </a:cubicBezTo>
                  <a:cubicBezTo>
                    <a:pt x="5839" y="7534"/>
                    <a:pt x="4665" y="6485"/>
                    <a:pt x="4117" y="5939"/>
                  </a:cubicBezTo>
                  <a:lnTo>
                    <a:pt x="4115" y="5938"/>
                  </a:lnTo>
                  <a:cubicBezTo>
                    <a:pt x="3417" y="5235"/>
                    <a:pt x="1890" y="3505"/>
                    <a:pt x="2803" y="2592"/>
                  </a:cubicBezTo>
                  <a:cubicBezTo>
                    <a:pt x="2879" y="2516"/>
                    <a:pt x="3056" y="2378"/>
                    <a:pt x="3254" y="2228"/>
                  </a:cubicBezTo>
                  <a:cubicBezTo>
                    <a:pt x="3445" y="2083"/>
                    <a:pt x="3661" y="1922"/>
                    <a:pt x="3776" y="1807"/>
                  </a:cubicBezTo>
                  <a:cubicBezTo>
                    <a:pt x="3999" y="1584"/>
                    <a:pt x="4069" y="1241"/>
                    <a:pt x="3080" y="250"/>
                  </a:cubicBezTo>
                  <a:cubicBezTo>
                    <a:pt x="2909" y="76"/>
                    <a:pt x="2730" y="1"/>
                    <a:pt x="2548" y="1"/>
                  </a:cubicBezTo>
                  <a:close/>
                </a:path>
              </a:pathLst>
            </a:cu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4" name="Google Shape;3894;p84"/>
            <p:cNvSpPr/>
            <p:nvPr/>
          </p:nvSpPr>
          <p:spPr>
            <a:xfrm>
              <a:off x="2625526" y="3166176"/>
              <a:ext cx="228395" cy="228091"/>
            </a:xfrm>
            <a:custGeom>
              <a:rect b="b" l="l" r="r" t="t"/>
              <a:pathLst>
                <a:path extrusionOk="0" h="19027" w="19059">
                  <a:moveTo>
                    <a:pt x="6538" y="3907"/>
                  </a:moveTo>
                  <a:cubicBezTo>
                    <a:pt x="7030" y="3907"/>
                    <a:pt x="7490" y="4114"/>
                    <a:pt x="7853" y="4483"/>
                  </a:cubicBezTo>
                  <a:cubicBezTo>
                    <a:pt x="8326" y="4955"/>
                    <a:pt x="9768" y="6397"/>
                    <a:pt x="8549" y="7616"/>
                  </a:cubicBezTo>
                  <a:cubicBezTo>
                    <a:pt x="8407" y="7756"/>
                    <a:pt x="8145" y="7957"/>
                    <a:pt x="7912" y="8136"/>
                  </a:cubicBezTo>
                  <a:cubicBezTo>
                    <a:pt x="7767" y="8246"/>
                    <a:pt x="7634" y="8343"/>
                    <a:pt x="7576" y="8400"/>
                  </a:cubicBezTo>
                  <a:cubicBezTo>
                    <a:pt x="7599" y="8585"/>
                    <a:pt x="8227" y="9504"/>
                    <a:pt x="8888" y="10169"/>
                  </a:cubicBezTo>
                  <a:cubicBezTo>
                    <a:pt x="9546" y="10823"/>
                    <a:pt x="10450" y="11437"/>
                    <a:pt x="10732" y="11437"/>
                  </a:cubicBezTo>
                  <a:cubicBezTo>
                    <a:pt x="10736" y="11437"/>
                    <a:pt x="10740" y="11437"/>
                    <a:pt x="10744" y="11437"/>
                  </a:cubicBezTo>
                  <a:cubicBezTo>
                    <a:pt x="10716" y="11423"/>
                    <a:pt x="10813" y="11292"/>
                    <a:pt x="10923" y="11147"/>
                  </a:cubicBezTo>
                  <a:cubicBezTo>
                    <a:pt x="11100" y="10913"/>
                    <a:pt x="11301" y="10650"/>
                    <a:pt x="11443" y="10510"/>
                  </a:cubicBezTo>
                  <a:cubicBezTo>
                    <a:pt x="11789" y="10163"/>
                    <a:pt x="12153" y="10031"/>
                    <a:pt x="12508" y="10031"/>
                  </a:cubicBezTo>
                  <a:cubicBezTo>
                    <a:pt x="13402" y="10031"/>
                    <a:pt x="14236" y="10866"/>
                    <a:pt x="14576" y="11205"/>
                  </a:cubicBezTo>
                  <a:cubicBezTo>
                    <a:pt x="15328" y="11943"/>
                    <a:pt x="15425" y="13093"/>
                    <a:pt x="14399" y="14119"/>
                  </a:cubicBezTo>
                  <a:cubicBezTo>
                    <a:pt x="13750" y="14770"/>
                    <a:pt x="12980" y="15023"/>
                    <a:pt x="12179" y="15023"/>
                  </a:cubicBezTo>
                  <a:cubicBezTo>
                    <a:pt x="10063" y="15023"/>
                    <a:pt x="7723" y="13248"/>
                    <a:pt x="6764" y="12299"/>
                  </a:cubicBezTo>
                  <a:cubicBezTo>
                    <a:pt x="5451" y="10974"/>
                    <a:pt x="2573" y="7025"/>
                    <a:pt x="4938" y="4660"/>
                  </a:cubicBezTo>
                  <a:cubicBezTo>
                    <a:pt x="5458" y="4140"/>
                    <a:pt x="6017" y="3907"/>
                    <a:pt x="6538" y="3907"/>
                  </a:cubicBezTo>
                  <a:close/>
                  <a:moveTo>
                    <a:pt x="9545" y="0"/>
                  </a:moveTo>
                  <a:cubicBezTo>
                    <a:pt x="4319" y="0"/>
                    <a:pt x="31" y="4288"/>
                    <a:pt x="31" y="9514"/>
                  </a:cubicBezTo>
                  <a:cubicBezTo>
                    <a:pt x="31" y="11064"/>
                    <a:pt x="448" y="12594"/>
                    <a:pt x="1172" y="13954"/>
                  </a:cubicBezTo>
                  <a:lnTo>
                    <a:pt x="49" y="18334"/>
                  </a:lnTo>
                  <a:cubicBezTo>
                    <a:pt x="1" y="18524"/>
                    <a:pt x="57" y="18725"/>
                    <a:pt x="195" y="18863"/>
                  </a:cubicBezTo>
                  <a:cubicBezTo>
                    <a:pt x="302" y="18971"/>
                    <a:pt x="445" y="19027"/>
                    <a:pt x="590" y="19027"/>
                  </a:cubicBezTo>
                  <a:cubicBezTo>
                    <a:pt x="635" y="19027"/>
                    <a:pt x="680" y="19021"/>
                    <a:pt x="724" y="19010"/>
                  </a:cubicBezTo>
                  <a:lnTo>
                    <a:pt x="5104" y="17887"/>
                  </a:lnTo>
                  <a:cubicBezTo>
                    <a:pt x="6465" y="18609"/>
                    <a:pt x="7995" y="19026"/>
                    <a:pt x="9545" y="19026"/>
                  </a:cubicBezTo>
                  <a:cubicBezTo>
                    <a:pt x="14770" y="19026"/>
                    <a:pt x="19058" y="14738"/>
                    <a:pt x="19058" y="9514"/>
                  </a:cubicBezTo>
                  <a:cubicBezTo>
                    <a:pt x="19058" y="4288"/>
                    <a:pt x="14770" y="0"/>
                    <a:pt x="9545"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grpSp>
        <p:nvGrpSpPr>
          <p:cNvPr id="3895" name="Google Shape;3895;p84"/>
          <p:cNvGrpSpPr/>
          <p:nvPr/>
        </p:nvGrpSpPr>
        <p:grpSpPr>
          <a:xfrm>
            <a:off x="1383432" y="3086398"/>
            <a:ext cx="387546" cy="392279"/>
            <a:chOff x="1383432" y="3086398"/>
            <a:chExt cx="387546" cy="392279"/>
          </a:xfrm>
        </p:grpSpPr>
        <p:sp>
          <p:nvSpPr>
            <p:cNvPr id="3896" name="Google Shape;3896;p84"/>
            <p:cNvSpPr/>
            <p:nvPr/>
          </p:nvSpPr>
          <p:spPr>
            <a:xfrm>
              <a:off x="1383432" y="3086398"/>
              <a:ext cx="387546" cy="387546"/>
            </a:xfrm>
            <a:prstGeom prst="ellipse">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97" name="Google Shape;3897;p84"/>
            <p:cNvSpPr/>
            <p:nvPr/>
          </p:nvSpPr>
          <p:spPr>
            <a:xfrm>
              <a:off x="1472829" y="3189923"/>
              <a:ext cx="200488" cy="288754"/>
            </a:xfrm>
            <a:custGeom>
              <a:rect b="b" l="l" r="r" t="t"/>
              <a:pathLst>
                <a:path extrusionOk="0" h="10668" w="7407">
                  <a:moveTo>
                    <a:pt x="6208" y="0"/>
                  </a:moveTo>
                  <a:cubicBezTo>
                    <a:pt x="4086" y="14"/>
                    <a:pt x="2079" y="1732"/>
                    <a:pt x="2079" y="3854"/>
                  </a:cubicBezTo>
                  <a:lnTo>
                    <a:pt x="2079" y="4114"/>
                  </a:lnTo>
                  <a:cubicBezTo>
                    <a:pt x="2079" y="4129"/>
                    <a:pt x="2051" y="4157"/>
                    <a:pt x="2036" y="4157"/>
                  </a:cubicBezTo>
                  <a:lnTo>
                    <a:pt x="174" y="4157"/>
                  </a:lnTo>
                  <a:cubicBezTo>
                    <a:pt x="73" y="4157"/>
                    <a:pt x="1" y="4230"/>
                    <a:pt x="1" y="4331"/>
                  </a:cubicBezTo>
                  <a:lnTo>
                    <a:pt x="1" y="6048"/>
                  </a:lnTo>
                  <a:cubicBezTo>
                    <a:pt x="1" y="6149"/>
                    <a:pt x="73" y="6236"/>
                    <a:pt x="174" y="6236"/>
                  </a:cubicBezTo>
                  <a:lnTo>
                    <a:pt x="2036" y="6236"/>
                  </a:lnTo>
                  <a:cubicBezTo>
                    <a:pt x="2051" y="6236"/>
                    <a:pt x="2079" y="6251"/>
                    <a:pt x="2079" y="6279"/>
                  </a:cubicBezTo>
                  <a:lnTo>
                    <a:pt x="2079" y="10220"/>
                  </a:lnTo>
                  <a:cubicBezTo>
                    <a:pt x="2079" y="10235"/>
                    <a:pt x="2079" y="10249"/>
                    <a:pt x="2108" y="10264"/>
                  </a:cubicBezTo>
                  <a:cubicBezTo>
                    <a:pt x="2743" y="10495"/>
                    <a:pt x="3422" y="10624"/>
                    <a:pt x="4100" y="10668"/>
                  </a:cubicBezTo>
                  <a:cubicBezTo>
                    <a:pt x="4129" y="10668"/>
                    <a:pt x="4144" y="10639"/>
                    <a:pt x="4144" y="10624"/>
                  </a:cubicBezTo>
                  <a:lnTo>
                    <a:pt x="4144" y="6279"/>
                  </a:lnTo>
                  <a:cubicBezTo>
                    <a:pt x="4144" y="6251"/>
                    <a:pt x="4158" y="6236"/>
                    <a:pt x="4187" y="6236"/>
                  </a:cubicBezTo>
                  <a:lnTo>
                    <a:pt x="7218" y="6236"/>
                  </a:lnTo>
                  <a:cubicBezTo>
                    <a:pt x="7319" y="6236"/>
                    <a:pt x="7406" y="6149"/>
                    <a:pt x="7406" y="6048"/>
                  </a:cubicBezTo>
                  <a:lnTo>
                    <a:pt x="7406" y="4331"/>
                  </a:lnTo>
                  <a:cubicBezTo>
                    <a:pt x="7406" y="4230"/>
                    <a:pt x="7319" y="4143"/>
                    <a:pt x="7218" y="4143"/>
                  </a:cubicBezTo>
                  <a:lnTo>
                    <a:pt x="4187" y="4143"/>
                  </a:lnTo>
                  <a:cubicBezTo>
                    <a:pt x="4158" y="4143"/>
                    <a:pt x="4144" y="4129"/>
                    <a:pt x="4144" y="4100"/>
                  </a:cubicBezTo>
                  <a:lnTo>
                    <a:pt x="4144" y="3854"/>
                  </a:lnTo>
                  <a:cubicBezTo>
                    <a:pt x="4144" y="2714"/>
                    <a:pt x="5068" y="2079"/>
                    <a:pt x="6208" y="2079"/>
                  </a:cubicBezTo>
                  <a:lnTo>
                    <a:pt x="7218" y="2079"/>
                  </a:lnTo>
                  <a:cubicBezTo>
                    <a:pt x="7319" y="2079"/>
                    <a:pt x="7406" y="1992"/>
                    <a:pt x="7406" y="1891"/>
                  </a:cubicBezTo>
                  <a:lnTo>
                    <a:pt x="7406" y="173"/>
                  </a:lnTo>
                  <a:cubicBezTo>
                    <a:pt x="7406" y="72"/>
                    <a:pt x="7319" y="0"/>
                    <a:pt x="7218" y="0"/>
                  </a:cubicBez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898" name="Google Shape;3898;p84"/>
          <p:cNvSpPr txBox="1"/>
          <p:nvPr/>
        </p:nvSpPr>
        <p:spPr>
          <a:xfrm>
            <a:off x="718175" y="3681675"/>
            <a:ext cx="3000000" cy="369300"/>
          </a:xfrm>
          <a:prstGeom prst="rect">
            <a:avLst/>
          </a:prstGeom>
          <a:noFill/>
          <a:ln>
            <a:noFill/>
          </a:ln>
        </p:spPr>
        <p:txBody>
          <a:bodyPr anchorCtr="0" anchor="ctr" bIns="91425" lIns="91425" spcFirstLastPara="1" rIns="91425" wrap="square" tIns="91425">
            <a:noAutofit/>
          </a:bodyPr>
          <a:lstStyle/>
          <a:p>
            <a:pPr indent="0" lvl="0" marL="0" rtl="0" algn="l">
              <a:lnSpc>
                <a:spcPct val="114000"/>
              </a:lnSpc>
              <a:spcBef>
                <a:spcPts val="0"/>
              </a:spcBef>
              <a:spcAft>
                <a:spcPts val="0"/>
              </a:spcAft>
              <a:buNone/>
            </a:pPr>
            <a:r>
              <a:rPr lang="en" sz="1200">
                <a:solidFill>
                  <a:schemeClr val="dk1"/>
                </a:solidFill>
                <a:latin typeface="Oxygen"/>
                <a:ea typeface="Oxygen"/>
                <a:cs typeface="Oxygen"/>
                <a:sym typeface="Oxygen"/>
              </a:rPr>
              <a:t>Please keep this slide for attribution</a:t>
            </a:r>
            <a:endParaRPr sz="1200">
              <a:solidFill>
                <a:schemeClr val="dk1"/>
              </a:solidFill>
              <a:latin typeface="Oxygen"/>
              <a:ea typeface="Oxygen"/>
              <a:cs typeface="Oxygen"/>
              <a:sym typeface="Oxygen"/>
            </a:endParaRPr>
          </a:p>
        </p:txBody>
      </p:sp>
      <p:sp>
        <p:nvSpPr>
          <p:cNvPr id="3899" name="Google Shape;3899;p84"/>
          <p:cNvSpPr txBox="1"/>
          <p:nvPr>
            <p:ph idx="2" type="subTitle"/>
          </p:nvPr>
        </p:nvSpPr>
        <p:spPr>
          <a:xfrm>
            <a:off x="713225" y="1443825"/>
            <a:ext cx="4293900" cy="369300"/>
          </a:xfrm>
          <a:prstGeom prst="rect">
            <a:avLst/>
          </a:prstGeom>
        </p:spPr>
        <p:txBody>
          <a:bodyPr anchorCtr="0" anchor="ctr" bIns="91425" lIns="91425" spcFirstLastPara="1" rIns="91425" wrap="square" tIns="91425">
            <a:noAutofit/>
          </a:bodyPr>
          <a:lstStyle/>
          <a:p>
            <a:pPr indent="0" lvl="0" marL="0" rtl="0" algn="l">
              <a:spcBef>
                <a:spcPts val="0"/>
              </a:spcBef>
              <a:spcAft>
                <a:spcPts val="0"/>
              </a:spcAft>
              <a:buClr>
                <a:srgbClr val="252C40"/>
              </a:buClr>
              <a:buSzPts val="1100"/>
              <a:buFont typeface="Arial"/>
              <a:buNone/>
            </a:pPr>
            <a:r>
              <a:rPr lang="en" sz="2400"/>
              <a:t>Do you have any questions?</a:t>
            </a:r>
            <a:endParaRPr sz="2400"/>
          </a:p>
        </p:txBody>
      </p:sp>
      <p:sp>
        <p:nvSpPr>
          <p:cNvPr id="3900" name="Google Shape;3900;p84"/>
          <p:cNvSpPr/>
          <p:nvPr/>
        </p:nvSpPr>
        <p:spPr>
          <a:xfrm>
            <a:off x="814395" y="1924352"/>
            <a:ext cx="880536" cy="24577"/>
          </a:xfrm>
          <a:custGeom>
            <a:rect b="b" l="l" r="r" t="t"/>
            <a:pathLst>
              <a:path extrusionOk="0" h="355" w="12719">
                <a:moveTo>
                  <a:pt x="0" y="1"/>
                </a:moveTo>
                <a:lnTo>
                  <a:pt x="0" y="354"/>
                </a:lnTo>
                <a:lnTo>
                  <a:pt x="12719" y="354"/>
                </a:lnTo>
                <a:lnTo>
                  <a:pt x="12719" y="1"/>
                </a:lnTo>
                <a:close/>
              </a:path>
            </a:pathLst>
          </a:cu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3901" name="Google Shape;3901;p84"/>
          <p:cNvGrpSpPr/>
          <p:nvPr/>
        </p:nvGrpSpPr>
        <p:grpSpPr>
          <a:xfrm>
            <a:off x="4216843" y="2952738"/>
            <a:ext cx="718060" cy="718060"/>
            <a:chOff x="3602048" y="332663"/>
            <a:chExt cx="718060" cy="718060"/>
          </a:xfrm>
        </p:grpSpPr>
        <p:grpSp>
          <p:nvGrpSpPr>
            <p:cNvPr id="3902" name="Google Shape;3902;p84"/>
            <p:cNvGrpSpPr/>
            <p:nvPr/>
          </p:nvGrpSpPr>
          <p:grpSpPr>
            <a:xfrm>
              <a:off x="3695725" y="449325"/>
              <a:ext cx="530700" cy="484800"/>
              <a:chOff x="3695725" y="449325"/>
              <a:chExt cx="530700" cy="484800"/>
            </a:xfrm>
          </p:grpSpPr>
          <p:cxnSp>
            <p:nvCxnSpPr>
              <p:cNvPr id="3903" name="Google Shape;3903;p84"/>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3904" name="Google Shape;3904;p84"/>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nvGrpSpPr>
            <p:cNvPr id="3905" name="Google Shape;3905;p84"/>
            <p:cNvGrpSpPr/>
            <p:nvPr/>
          </p:nvGrpSpPr>
          <p:grpSpPr>
            <a:xfrm rot="2700000">
              <a:off x="3695730" y="449296"/>
              <a:ext cx="530695" cy="484795"/>
              <a:chOff x="3695725" y="449325"/>
              <a:chExt cx="530700" cy="484800"/>
            </a:xfrm>
          </p:grpSpPr>
          <p:cxnSp>
            <p:nvCxnSpPr>
              <p:cNvPr id="3906" name="Google Shape;3906;p84"/>
              <p:cNvCxnSpPr/>
              <p:nvPr/>
            </p:nvCxnSpPr>
            <p:spPr>
              <a:xfrm>
                <a:off x="3961075" y="449325"/>
                <a:ext cx="0" cy="484800"/>
              </a:xfrm>
              <a:prstGeom prst="straightConnector1">
                <a:avLst/>
              </a:prstGeom>
              <a:noFill/>
              <a:ln cap="flat" cmpd="sng" w="9525">
                <a:solidFill>
                  <a:srgbClr val="262D66"/>
                </a:solidFill>
                <a:prstDash val="solid"/>
                <a:round/>
                <a:headEnd len="med" w="med" type="none"/>
                <a:tailEnd len="med" w="med" type="none"/>
              </a:ln>
            </p:spPr>
          </p:cxnSp>
          <p:cxnSp>
            <p:nvCxnSpPr>
              <p:cNvPr id="3907" name="Google Shape;3907;p84"/>
              <p:cNvCxnSpPr/>
              <p:nvPr/>
            </p:nvCxnSpPr>
            <p:spPr>
              <a:xfrm rot="10800000">
                <a:off x="3695725" y="691725"/>
                <a:ext cx="530700" cy="0"/>
              </a:xfrm>
              <a:prstGeom prst="straightConnector1">
                <a:avLst/>
              </a:prstGeom>
              <a:noFill/>
              <a:ln cap="flat" cmpd="sng" w="9525">
                <a:solidFill>
                  <a:srgbClr val="262D66"/>
                </a:solidFill>
                <a:prstDash val="solid"/>
                <a:round/>
                <a:headEnd len="med" w="med" type="none"/>
                <a:tailEnd len="med" w="med" type="none"/>
              </a:ln>
            </p:spPr>
          </p:cxnSp>
        </p:grpSp>
      </p:grpSp>
      <p:grpSp>
        <p:nvGrpSpPr>
          <p:cNvPr id="3908" name="Google Shape;3908;p84"/>
          <p:cNvGrpSpPr/>
          <p:nvPr/>
        </p:nvGrpSpPr>
        <p:grpSpPr>
          <a:xfrm flipH="1" rot="10800000">
            <a:off x="3102612" y="3710177"/>
            <a:ext cx="3703895" cy="3112285"/>
            <a:chOff x="5851244" y="2346863"/>
            <a:chExt cx="3292937" cy="2767214"/>
          </a:xfrm>
        </p:grpSpPr>
        <p:sp>
          <p:nvSpPr>
            <p:cNvPr id="3909" name="Google Shape;3909;p84"/>
            <p:cNvSpPr/>
            <p:nvPr/>
          </p:nvSpPr>
          <p:spPr>
            <a:xfrm>
              <a:off x="5851244" y="2346863"/>
              <a:ext cx="3292937" cy="2767214"/>
            </a:xfrm>
            <a:custGeom>
              <a:rect b="b" l="l" r="r" t="t"/>
              <a:pathLst>
                <a:path extrusionOk="0" h="136923" w="162936">
                  <a:moveTo>
                    <a:pt x="0" y="65269"/>
                  </a:moveTo>
                  <a:lnTo>
                    <a:pt x="71654" y="136923"/>
                  </a:lnTo>
                  <a:lnTo>
                    <a:pt x="162936" y="45641"/>
                  </a:lnTo>
                  <a:lnTo>
                    <a:pt x="117295" y="0"/>
                  </a:lnTo>
                </a:path>
              </a:pathLst>
            </a:custGeom>
            <a:noFill/>
            <a:ln cap="flat" cmpd="sng" w="9525">
              <a:solidFill>
                <a:srgbClr val="262D66"/>
              </a:solidFill>
              <a:prstDash val="solid"/>
              <a:round/>
              <a:headEnd len="med" w="med" type="none"/>
              <a:tailEnd len="med" w="med" type="none"/>
            </a:ln>
          </p:spPr>
        </p:sp>
        <p:sp>
          <p:nvSpPr>
            <p:cNvPr id="3910" name="Google Shape;3910;p84"/>
            <p:cNvSpPr/>
            <p:nvPr/>
          </p:nvSpPr>
          <p:spPr>
            <a:xfrm>
              <a:off x="6264884" y="4319311"/>
              <a:ext cx="1552775" cy="780325"/>
            </a:xfrm>
            <a:custGeom>
              <a:rect b="b" l="l" r="r" t="t"/>
              <a:pathLst>
                <a:path extrusionOk="0" h="31213" w="62111">
                  <a:moveTo>
                    <a:pt x="0" y="0"/>
                  </a:moveTo>
                  <a:lnTo>
                    <a:pt x="30863" y="31213"/>
                  </a:lnTo>
                  <a:lnTo>
                    <a:pt x="62111" y="0"/>
                  </a:lnTo>
                </a:path>
              </a:pathLst>
            </a:custGeom>
            <a:noFill/>
            <a:ln cap="flat" cmpd="sng" w="9525">
              <a:solidFill>
                <a:srgbClr val="262D66"/>
              </a:solidFill>
              <a:prstDash val="solid"/>
              <a:round/>
              <a:headEnd len="med" w="med" type="none"/>
              <a:tailEnd len="med" w="med" type="none"/>
            </a:ln>
          </p:spPr>
        </p:sp>
      </p:grpSp>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14" name="Shape 3914"/>
        <p:cNvGrpSpPr/>
        <p:nvPr/>
      </p:nvGrpSpPr>
      <p:grpSpPr>
        <a:xfrm>
          <a:off x="0" y="0"/>
          <a:ext cx="0" cy="0"/>
          <a:chOff x="0" y="0"/>
          <a:chExt cx="0" cy="0"/>
        </a:xfrm>
      </p:grpSpPr>
      <p:grpSp>
        <p:nvGrpSpPr>
          <p:cNvPr id="3915" name="Google Shape;3915;p85"/>
          <p:cNvGrpSpPr/>
          <p:nvPr/>
        </p:nvGrpSpPr>
        <p:grpSpPr>
          <a:xfrm>
            <a:off x="4572077" y="1392720"/>
            <a:ext cx="3844908" cy="2928445"/>
            <a:chOff x="3420275" y="729475"/>
            <a:chExt cx="4831500" cy="3679875"/>
          </a:xfrm>
        </p:grpSpPr>
        <p:sp>
          <p:nvSpPr>
            <p:cNvPr id="3916" name="Google Shape;3916;p85"/>
            <p:cNvSpPr/>
            <p:nvPr/>
          </p:nvSpPr>
          <p:spPr>
            <a:xfrm>
              <a:off x="3586250" y="883825"/>
              <a:ext cx="4503600" cy="2746200"/>
            </a:xfrm>
            <a:prstGeom prst="rect">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7" name="Google Shape;3917;p85"/>
            <p:cNvSpPr/>
            <p:nvPr/>
          </p:nvSpPr>
          <p:spPr>
            <a:xfrm>
              <a:off x="5009044" y="3786200"/>
              <a:ext cx="1649975" cy="623150"/>
            </a:xfrm>
            <a:custGeom>
              <a:rect b="b" l="l" r="r" t="t"/>
              <a:pathLst>
                <a:path extrusionOk="0" h="24926" w="65999">
                  <a:moveTo>
                    <a:pt x="13372" y="0"/>
                  </a:moveTo>
                  <a:cubicBezTo>
                    <a:pt x="13051" y="1881"/>
                    <a:pt x="12653" y="8225"/>
                    <a:pt x="11445" y="11283"/>
                  </a:cubicBezTo>
                  <a:cubicBezTo>
                    <a:pt x="10237" y="14341"/>
                    <a:pt x="7883" y="16511"/>
                    <a:pt x="6125" y="18346"/>
                  </a:cubicBezTo>
                  <a:cubicBezTo>
                    <a:pt x="4367" y="20181"/>
                    <a:pt x="1875" y="21297"/>
                    <a:pt x="896" y="22291"/>
                  </a:cubicBezTo>
                  <a:cubicBezTo>
                    <a:pt x="-82" y="23285"/>
                    <a:pt x="-174" y="23896"/>
                    <a:pt x="254" y="24309"/>
                  </a:cubicBezTo>
                  <a:cubicBezTo>
                    <a:pt x="682" y="24722"/>
                    <a:pt x="805" y="24692"/>
                    <a:pt x="3465" y="24768"/>
                  </a:cubicBezTo>
                  <a:cubicBezTo>
                    <a:pt x="6125" y="24845"/>
                    <a:pt x="10925" y="24768"/>
                    <a:pt x="16215" y="24768"/>
                  </a:cubicBezTo>
                  <a:cubicBezTo>
                    <a:pt x="21505" y="24768"/>
                    <a:pt x="28630" y="24768"/>
                    <a:pt x="35204" y="24768"/>
                  </a:cubicBezTo>
                  <a:cubicBezTo>
                    <a:pt x="41778" y="24768"/>
                    <a:pt x="50783" y="24768"/>
                    <a:pt x="55660" y="24768"/>
                  </a:cubicBezTo>
                  <a:cubicBezTo>
                    <a:pt x="60537" y="24768"/>
                    <a:pt x="62754" y="25104"/>
                    <a:pt x="64466" y="24768"/>
                  </a:cubicBezTo>
                  <a:cubicBezTo>
                    <a:pt x="66178" y="24432"/>
                    <a:pt x="66056" y="23346"/>
                    <a:pt x="65934" y="22750"/>
                  </a:cubicBezTo>
                  <a:cubicBezTo>
                    <a:pt x="65812" y="22154"/>
                    <a:pt x="65353" y="22765"/>
                    <a:pt x="63732" y="21190"/>
                  </a:cubicBezTo>
                  <a:cubicBezTo>
                    <a:pt x="62111" y="19615"/>
                    <a:pt x="57999" y="16512"/>
                    <a:pt x="56210" y="13301"/>
                  </a:cubicBezTo>
                  <a:cubicBezTo>
                    <a:pt x="54421" y="10091"/>
                    <a:pt x="53505" y="4083"/>
                    <a:pt x="53000" y="1927"/>
                  </a:cubicBezTo>
                  <a:cubicBezTo>
                    <a:pt x="52496" y="-229"/>
                    <a:pt x="53153" y="627"/>
                    <a:pt x="53183" y="367"/>
                  </a:cubicBezTo>
                </a:path>
              </a:pathLst>
            </a:custGeom>
            <a:noFill/>
            <a:ln cap="flat" cmpd="sng" w="9525">
              <a:solidFill>
                <a:schemeClr val="dk1"/>
              </a:solidFill>
              <a:prstDash val="solid"/>
              <a:round/>
              <a:headEnd len="med" w="med" type="none"/>
              <a:tailEnd len="med" w="med" type="none"/>
            </a:ln>
          </p:spPr>
        </p:sp>
        <p:sp>
          <p:nvSpPr>
            <p:cNvPr id="3918" name="Google Shape;3918;p85"/>
            <p:cNvSpPr/>
            <p:nvPr/>
          </p:nvSpPr>
          <p:spPr>
            <a:xfrm>
              <a:off x="3420275" y="729475"/>
              <a:ext cx="4831500" cy="3056700"/>
            </a:xfrm>
            <a:prstGeom prst="roundRect">
              <a:avLst>
                <a:gd fmla="val 3857" name="adj"/>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9" name="Google Shape;3919;p85"/>
            <p:cNvSpPr/>
            <p:nvPr/>
          </p:nvSpPr>
          <p:spPr>
            <a:xfrm>
              <a:off x="3453125" y="762775"/>
              <a:ext cx="4765800" cy="2990100"/>
            </a:xfrm>
            <a:prstGeom prst="roundRect">
              <a:avLst>
                <a:gd fmla="val 3282" name="adj"/>
              </a:avLst>
            </a:prstGeom>
            <a:noFill/>
            <a:ln cap="flat" cmpd="sng" w="9525">
              <a:solidFill>
                <a:schemeClr val="dk1"/>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3920" name="Google Shape;3920;p85"/>
          <p:cNvSpPr txBox="1"/>
          <p:nvPr>
            <p:ph idx="2" type="subTitle"/>
          </p:nvPr>
        </p:nvSpPr>
        <p:spPr>
          <a:xfrm>
            <a:off x="219300" y="338925"/>
            <a:ext cx="4224300" cy="4485600"/>
          </a:xfrm>
          <a:prstGeom prst="rect">
            <a:avLst/>
          </a:prstGeom>
          <a:solidFill>
            <a:srgbClr val="F8FAFB"/>
          </a:solidFill>
        </p:spPr>
        <p:txBody>
          <a:bodyPr anchorCtr="0" anchor="ctr" bIns="91425" lIns="91425" spcFirstLastPara="1" rIns="91425" wrap="square" tIns="91425">
            <a:noAutofit/>
          </a:bodyPr>
          <a:lstStyle/>
          <a:p>
            <a:pPr indent="0" lvl="0" marL="0" rtl="0" algn="ctr">
              <a:lnSpc>
                <a:spcPct val="200000"/>
              </a:lnSpc>
              <a:spcBef>
                <a:spcPts val="1200"/>
              </a:spcBef>
              <a:spcAft>
                <a:spcPts val="0"/>
              </a:spcAft>
              <a:buNone/>
            </a:pPr>
            <a:r>
              <a:rPr b="1" lang="en" sz="1800">
                <a:solidFill>
                  <a:srgbClr val="000000"/>
                </a:solidFill>
                <a:latin typeface="Arial"/>
                <a:ea typeface="Arial"/>
                <a:cs typeface="Arial"/>
                <a:sym typeface="Arial"/>
              </a:rPr>
              <a:t>REFERENCES: </a:t>
            </a:r>
            <a:endParaRPr b="1"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b="1" lang="en" sz="1800">
                <a:solidFill>
                  <a:srgbClr val="000000"/>
                </a:solidFill>
                <a:latin typeface="Arial"/>
                <a:ea typeface="Arial"/>
                <a:cs typeface="Arial"/>
                <a:sym typeface="Arial"/>
              </a:rPr>
              <a:t>Critical Thinking as a Qualified Decision-Making Tool in Journal of History Culture and Art Research</a:t>
            </a:r>
            <a:endParaRPr b="1"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800">
                <a:solidFill>
                  <a:srgbClr val="000000"/>
                </a:solidFill>
                <a:latin typeface="Arial"/>
                <a:ea typeface="Arial"/>
                <a:cs typeface="Arial"/>
                <a:sym typeface="Arial"/>
              </a:rPr>
              <a:t>Turan, Fidan and Yildiran</a:t>
            </a:r>
            <a:endParaRPr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t/>
            </a:r>
            <a:endParaRPr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b="1" lang="en" sz="1800">
                <a:solidFill>
                  <a:srgbClr val="000000"/>
                </a:solidFill>
                <a:latin typeface="Arial"/>
                <a:ea typeface="Arial"/>
                <a:cs typeface="Arial"/>
                <a:sym typeface="Arial"/>
              </a:rPr>
              <a:t>Critical Thinking, Decision Making and Mindfulness in Fischler College of Education: Student Articles</a:t>
            </a:r>
            <a:endParaRPr b="1"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800">
                <a:solidFill>
                  <a:srgbClr val="000000"/>
                </a:solidFill>
                <a:latin typeface="Arial"/>
                <a:ea typeface="Arial"/>
                <a:cs typeface="Arial"/>
                <a:sym typeface="Arial"/>
              </a:rPr>
              <a:t>Pierre and Watson </a:t>
            </a:r>
            <a:endParaRPr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t/>
            </a:r>
            <a:endParaRPr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b="1" lang="en" sz="1800">
                <a:solidFill>
                  <a:srgbClr val="000000"/>
                </a:solidFill>
                <a:latin typeface="Arial"/>
                <a:ea typeface="Arial"/>
                <a:cs typeface="Arial"/>
                <a:sym typeface="Arial"/>
              </a:rPr>
              <a:t>Logic for Filipinos 3</a:t>
            </a:r>
            <a:r>
              <a:rPr b="1" baseline="30000" lang="en" sz="1800">
                <a:solidFill>
                  <a:srgbClr val="000000"/>
                </a:solidFill>
                <a:latin typeface="Arial"/>
                <a:ea typeface="Arial"/>
                <a:cs typeface="Arial"/>
                <a:sym typeface="Arial"/>
              </a:rPr>
              <a:t>rd</a:t>
            </a:r>
            <a:r>
              <a:rPr b="1" lang="en" sz="1800">
                <a:solidFill>
                  <a:srgbClr val="000000"/>
                </a:solidFill>
                <a:latin typeface="Arial"/>
                <a:ea typeface="Arial"/>
                <a:cs typeface="Arial"/>
                <a:sym typeface="Arial"/>
              </a:rPr>
              <a:t> Edition</a:t>
            </a:r>
            <a:endParaRPr b="1" sz="1800">
              <a:solidFill>
                <a:srgbClr val="000000"/>
              </a:solidFill>
              <a:latin typeface="Arial"/>
              <a:ea typeface="Arial"/>
              <a:cs typeface="Arial"/>
              <a:sym typeface="Arial"/>
            </a:endParaRPr>
          </a:p>
          <a:p>
            <a:pPr indent="0" lvl="0" marL="0" rtl="0" algn="ctr">
              <a:lnSpc>
                <a:spcPct val="100000"/>
              </a:lnSpc>
              <a:spcBef>
                <a:spcPts val="0"/>
              </a:spcBef>
              <a:spcAft>
                <a:spcPts val="0"/>
              </a:spcAft>
              <a:buNone/>
            </a:pPr>
            <a:r>
              <a:rPr lang="en" sz="1800">
                <a:solidFill>
                  <a:srgbClr val="000000"/>
                </a:solidFill>
                <a:latin typeface="Arial"/>
                <a:ea typeface="Arial"/>
                <a:cs typeface="Arial"/>
                <a:sym typeface="Arial"/>
              </a:rPr>
              <a:t>Prisciliano Bauzon, National Bookstore 2013</a:t>
            </a:r>
            <a:endParaRPr sz="1800">
              <a:solidFill>
                <a:srgbClr val="000000"/>
              </a:solidFill>
              <a:latin typeface="Arial"/>
              <a:ea typeface="Arial"/>
              <a:cs typeface="Arial"/>
              <a:sym typeface="Arial"/>
            </a:endParaRPr>
          </a:p>
          <a:p>
            <a:pPr indent="0" lvl="0" marL="0" rtl="0" algn="l">
              <a:lnSpc>
                <a:spcPct val="100000"/>
              </a:lnSpc>
              <a:spcBef>
                <a:spcPts val="1200"/>
              </a:spcBef>
              <a:spcAft>
                <a:spcPts val="0"/>
              </a:spcAft>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lidesgo Final Pages">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Pastel Solidarity Company Profile by Slidesgo">
  <a:themeElements>
    <a:clrScheme name="Simple Light">
      <a:dk1>
        <a:srgbClr val="262D66"/>
      </a:dk1>
      <a:lt1>
        <a:srgbClr val="F2DBCD"/>
      </a:lt1>
      <a:dk2>
        <a:srgbClr val="FFFFFF"/>
      </a:dk2>
      <a:lt2>
        <a:srgbClr val="FFFFFF"/>
      </a:lt2>
      <a:accent1>
        <a:srgbClr val="262D66"/>
      </a:accent1>
      <a:accent2>
        <a:srgbClr val="F2DBCD"/>
      </a:accent2>
      <a:accent3>
        <a:srgbClr val="B2B6D6"/>
      </a:accent3>
      <a:accent4>
        <a:srgbClr val="7D81A2"/>
      </a:accent4>
      <a:accent5>
        <a:srgbClr val="FFFFFF"/>
      </a:accent5>
      <a:accent6>
        <a:srgbClr val="FFFFFF"/>
      </a:accent6>
      <a:hlink>
        <a:srgbClr val="262D66"/>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