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11430000" cy="644017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2" Type="http://schemas.openxmlformats.org/officeDocument/2006/relationships/tableStyles" Target="tableStyles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8.png"/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7143750" y="9525"/>
            <a:ext cx="4286250" cy="6429373"/>
          </a:xfrm>
          <a:prstGeom prst="rect">
            <a:avLst/>
          </a:prstGeom>
        </p:spPr>
      </p:pic>
      <p:sp>
        <p:nvSpPr>
          <p:cNvPr id="4" name="textbox 4"/>
          <p:cNvSpPr/>
          <p:nvPr/>
        </p:nvSpPr>
        <p:spPr>
          <a:xfrm>
            <a:off x="615084" y="2313782"/>
            <a:ext cx="4934585" cy="192659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ts val="3625"/>
              </a:lnSpc>
            </a:pPr>
            <a:r>
              <a:rPr sz="4800" b="1" kern="0" spc="-5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Written Business</a:t>
            </a:r>
            <a:endParaRPr sz="4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7305" algn="l" rtl="0" eaLnBrk="0">
              <a:lnSpc>
                <a:spcPts val="6000"/>
              </a:lnSpc>
            </a:pPr>
            <a:r>
              <a:rPr sz="4800" b="1" kern="0" spc="1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Communication</a:t>
            </a:r>
            <a:endParaRPr sz="4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3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3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0000"/>
              </a:lnSpc>
            </a:pPr>
            <a:endParaRPr sz="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1815"/>
              </a:lnSpc>
              <a:spcBef>
                <a:spcPts val="5"/>
              </a:spcBef>
            </a:pPr>
            <a:r>
              <a:rPr sz="1300" kern="0" spc="8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Course: Hospitality</a:t>
            </a:r>
            <a:r>
              <a:rPr sz="1300" kern="0" spc="-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kern="0" spc="8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and</a:t>
            </a:r>
            <a:r>
              <a:rPr sz="1300" kern="0" spc="-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kern="0" spc="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Tourism Business</a:t>
            </a:r>
            <a:r>
              <a:rPr sz="1300" kern="0" spc="-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kern="0" spc="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Communication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" name="Text Box 2"/>
          <p:cNvSpPr txBox="1"/>
          <p:nvPr/>
        </p:nvSpPr>
        <p:spPr>
          <a:xfrm>
            <a:off x="687705" y="1842770"/>
            <a:ext cx="2051685" cy="2755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PH" altLang="en-US" sz="1200"/>
              <a:t>Module 4_Introduction</a:t>
            </a:r>
            <a:endParaRPr lang="en-PH" altLang="en-US" sz="1200"/>
          </a:p>
        </p:txBody>
      </p:sp>
      <p:sp>
        <p:nvSpPr>
          <p:cNvPr id="5" name="Text Box 4"/>
          <p:cNvSpPr txBox="1"/>
          <p:nvPr/>
        </p:nvSpPr>
        <p:spPr>
          <a:xfrm>
            <a:off x="615315" y="4664710"/>
            <a:ext cx="2051685" cy="2755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PH" altLang="en-US" sz="1200"/>
              <a:t>Prof. Alia Amor D. Uy, MBA</a:t>
            </a:r>
            <a:endParaRPr lang="en-PH" altLang="en-US" sz="12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6"/>
          <p:cNvSpPr/>
          <p:nvPr/>
        </p:nvSpPr>
        <p:spPr>
          <a:xfrm>
            <a:off x="631308" y="1551782"/>
            <a:ext cx="10091420" cy="124777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4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9000"/>
              </a:lnSpc>
            </a:pPr>
            <a:r>
              <a:rPr sz="4800" b="1" kern="0" spc="3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Why Does</a:t>
            </a:r>
            <a:r>
              <a:rPr sz="4800" b="1" kern="0" spc="-15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4800" b="1" kern="0" spc="3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Written</a:t>
            </a:r>
            <a:r>
              <a:rPr sz="4800" b="1" kern="0" spc="-23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4800" b="1" kern="0" spc="3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Communication</a:t>
            </a:r>
            <a:endParaRPr sz="4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6670" algn="l" rtl="0" eaLnBrk="0">
              <a:lnSpc>
                <a:spcPct val="87000"/>
              </a:lnSpc>
              <a:spcBef>
                <a:spcPts val="50"/>
              </a:spcBef>
            </a:pPr>
            <a:r>
              <a:rPr sz="4800" b="1" kern="0" spc="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Matter</a:t>
            </a:r>
            <a:r>
              <a:rPr sz="4800" b="1" kern="0" spc="62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?</a:t>
            </a:r>
            <a:endParaRPr sz="4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8" name="textbox 8"/>
          <p:cNvSpPr/>
          <p:nvPr/>
        </p:nvSpPr>
        <p:spPr>
          <a:xfrm>
            <a:off x="4085148" y="3923433"/>
            <a:ext cx="2880995" cy="108966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1590" algn="l" rtl="0" eaLnBrk="0">
              <a:lnSpc>
                <a:spcPct val="74000"/>
              </a:lnSpc>
            </a:pPr>
            <a:r>
              <a:rPr sz="2000" b="1" kern="0" spc="-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Builds Trust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5000"/>
              </a:lnSpc>
            </a:pPr>
            <a:endParaRPr sz="1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indent="8890" algn="l" rtl="0" eaLnBrk="0">
              <a:lnSpc>
                <a:spcPct val="128000"/>
              </a:lnSpc>
              <a:spcBef>
                <a:spcPts val="5"/>
              </a:spcBef>
            </a:pPr>
            <a:r>
              <a:rPr sz="17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Professional</a:t>
            </a:r>
            <a:r>
              <a:rPr sz="1700" kern="0" spc="-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writing reflects</a:t>
            </a:r>
            <a:r>
              <a:rPr sz="17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8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credibility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0" name="textbox 10"/>
          <p:cNvSpPr/>
          <p:nvPr/>
        </p:nvSpPr>
        <p:spPr>
          <a:xfrm>
            <a:off x="614331" y="3924231"/>
            <a:ext cx="2629535" cy="113220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0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5240" algn="l" rtl="0" eaLnBrk="0">
              <a:lnSpc>
                <a:spcPct val="75000"/>
              </a:lnSpc>
            </a:pPr>
            <a:r>
              <a:rPr sz="2000" b="1" kern="0" spc="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Creates Records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2000"/>
              </a:lnSpc>
            </a:pPr>
            <a:endParaRPr sz="1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indent="2540" algn="l" rtl="0" eaLnBrk="0">
              <a:lnSpc>
                <a:spcPct val="136000"/>
              </a:lnSpc>
            </a:pPr>
            <a:r>
              <a:rPr sz="17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Written messages</a:t>
            </a:r>
            <a:r>
              <a:rPr sz="1700" kern="0" spc="-8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can </a:t>
            </a:r>
            <a:r>
              <a:rPr sz="17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be</a:t>
            </a:r>
            <a:r>
              <a:rPr sz="17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saved and reviewed later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2" name="textbox 12"/>
          <p:cNvSpPr/>
          <p:nvPr/>
        </p:nvSpPr>
        <p:spPr>
          <a:xfrm>
            <a:off x="7557738" y="3924231"/>
            <a:ext cx="2450465" cy="109156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1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3000"/>
              </a:lnSpc>
            </a:pPr>
            <a:r>
              <a:rPr sz="2000" b="1" kern="0" spc="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Connects Everyone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5000"/>
              </a:lnSpc>
            </a:pPr>
            <a:endParaRPr sz="9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050" indent="-6350" algn="l" rtl="0" eaLnBrk="0">
              <a:lnSpc>
                <a:spcPct val="129000"/>
              </a:lnSpc>
              <a:spcBef>
                <a:spcPts val="5"/>
              </a:spcBef>
            </a:pPr>
            <a:r>
              <a:rPr sz="17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Guests,</a:t>
            </a:r>
            <a:r>
              <a:rPr sz="1700" kern="0" spc="-9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staff,</a:t>
            </a:r>
            <a:r>
              <a:rPr sz="1700" kern="0" spc="-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suppliers,</a:t>
            </a:r>
            <a:r>
              <a:rPr sz="17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partners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4" name="path 14"/>
          <p:cNvSpPr/>
          <p:nvPr/>
        </p:nvSpPr>
        <p:spPr>
          <a:xfrm>
            <a:off x="7555001" y="3288532"/>
            <a:ext cx="370057" cy="368595"/>
          </a:xfrm>
          <a:custGeom>
            <a:avLst/>
            <a:gdLst/>
            <a:ahLst/>
            <a:cxnLst/>
            <a:rect l="0" t="0" r="0" b="0"/>
            <a:pathLst>
              <a:path w="582" h="580">
                <a:moveTo>
                  <a:pt x="244" y="560"/>
                </a:moveTo>
                <a:cubicBezTo>
                  <a:pt x="251" y="562"/>
                  <a:pt x="264" y="565"/>
                  <a:pt x="275" y="567"/>
                </a:cubicBezTo>
                <a:cubicBezTo>
                  <a:pt x="285" y="568"/>
                  <a:pt x="296" y="568"/>
                  <a:pt x="307" y="567"/>
                </a:cubicBezTo>
                <a:cubicBezTo>
                  <a:pt x="312" y="566"/>
                  <a:pt x="319" y="565"/>
                  <a:pt x="327" y="563"/>
                </a:cubicBezTo>
                <a:moveTo>
                  <a:pt x="253" y="563"/>
                </a:moveTo>
                <a:cubicBezTo>
                  <a:pt x="229" y="541"/>
                  <a:pt x="223" y="535"/>
                  <a:pt x="211" y="520"/>
                </a:cubicBezTo>
                <a:cubicBezTo>
                  <a:pt x="198" y="501"/>
                  <a:pt x="187" y="481"/>
                  <a:pt x="177" y="459"/>
                </a:cubicBezTo>
                <a:cubicBezTo>
                  <a:pt x="168" y="433"/>
                  <a:pt x="166" y="426"/>
                  <a:pt x="163" y="412"/>
                </a:cubicBezTo>
                <a:moveTo>
                  <a:pt x="337" y="19"/>
                </a:moveTo>
                <a:cubicBezTo>
                  <a:pt x="355" y="20"/>
                  <a:pt x="370" y="24"/>
                  <a:pt x="384" y="28"/>
                </a:cubicBezTo>
                <a:cubicBezTo>
                  <a:pt x="399" y="34"/>
                  <a:pt x="413" y="40"/>
                  <a:pt x="427" y="47"/>
                </a:cubicBezTo>
                <a:cubicBezTo>
                  <a:pt x="442" y="56"/>
                  <a:pt x="455" y="65"/>
                  <a:pt x="466" y="73"/>
                </a:cubicBezTo>
                <a:cubicBezTo>
                  <a:pt x="479" y="84"/>
                  <a:pt x="488" y="93"/>
                  <a:pt x="498" y="103"/>
                </a:cubicBezTo>
                <a:cubicBezTo>
                  <a:pt x="508" y="115"/>
                  <a:pt x="518" y="128"/>
                  <a:pt x="527" y="140"/>
                </a:cubicBezTo>
                <a:cubicBezTo>
                  <a:pt x="542" y="167"/>
                  <a:pt x="547" y="179"/>
                  <a:pt x="553" y="194"/>
                </a:cubicBezTo>
                <a:cubicBezTo>
                  <a:pt x="558" y="207"/>
                  <a:pt x="561" y="221"/>
                  <a:pt x="565" y="235"/>
                </a:cubicBezTo>
                <a:cubicBezTo>
                  <a:pt x="567" y="250"/>
                  <a:pt x="570" y="273"/>
                  <a:pt x="570" y="294"/>
                </a:cubicBezTo>
                <a:cubicBezTo>
                  <a:pt x="569" y="309"/>
                  <a:pt x="568" y="324"/>
                  <a:pt x="566" y="338"/>
                </a:cubicBezTo>
                <a:cubicBezTo>
                  <a:pt x="564" y="347"/>
                  <a:pt x="562" y="356"/>
                  <a:pt x="559" y="366"/>
                </a:cubicBezTo>
                <a:moveTo>
                  <a:pt x="244" y="560"/>
                </a:moveTo>
                <a:cubicBezTo>
                  <a:pt x="226" y="560"/>
                  <a:pt x="212" y="557"/>
                  <a:pt x="193" y="550"/>
                </a:cubicBezTo>
                <a:cubicBezTo>
                  <a:pt x="177" y="544"/>
                  <a:pt x="161" y="537"/>
                  <a:pt x="146" y="528"/>
                </a:cubicBezTo>
                <a:cubicBezTo>
                  <a:pt x="132" y="520"/>
                  <a:pt x="119" y="510"/>
                  <a:pt x="106" y="500"/>
                </a:cubicBezTo>
                <a:cubicBezTo>
                  <a:pt x="93" y="488"/>
                  <a:pt x="83" y="477"/>
                  <a:pt x="74" y="467"/>
                </a:cubicBezTo>
                <a:cubicBezTo>
                  <a:pt x="64" y="453"/>
                  <a:pt x="55" y="440"/>
                  <a:pt x="46" y="425"/>
                </a:cubicBezTo>
                <a:moveTo>
                  <a:pt x="337" y="19"/>
                </a:moveTo>
                <a:cubicBezTo>
                  <a:pt x="320" y="14"/>
                  <a:pt x="308" y="13"/>
                  <a:pt x="300" y="12"/>
                </a:cubicBezTo>
                <a:cubicBezTo>
                  <a:pt x="286" y="12"/>
                  <a:pt x="275" y="12"/>
                  <a:pt x="266" y="14"/>
                </a:cubicBezTo>
                <a:cubicBezTo>
                  <a:pt x="260" y="15"/>
                  <a:pt x="251" y="17"/>
                  <a:pt x="241" y="20"/>
                </a:cubicBezTo>
                <a:moveTo>
                  <a:pt x="424" y="388"/>
                </a:moveTo>
                <a:cubicBezTo>
                  <a:pt x="428" y="361"/>
                  <a:pt x="431" y="333"/>
                  <a:pt x="433" y="310"/>
                </a:cubicBezTo>
                <a:cubicBezTo>
                  <a:pt x="433" y="278"/>
                  <a:pt x="431" y="242"/>
                  <a:pt x="429" y="218"/>
                </a:cubicBezTo>
                <a:cubicBezTo>
                  <a:pt x="424" y="189"/>
                  <a:pt x="421" y="172"/>
                  <a:pt x="418" y="162"/>
                </a:cubicBezTo>
                <a:lnTo>
                  <a:pt x="418" y="159"/>
                </a:lnTo>
                <a:moveTo>
                  <a:pt x="559" y="366"/>
                </a:moveTo>
                <a:cubicBezTo>
                  <a:pt x="553" y="384"/>
                  <a:pt x="547" y="401"/>
                  <a:pt x="541" y="415"/>
                </a:cubicBezTo>
                <a:cubicBezTo>
                  <a:pt x="532" y="431"/>
                  <a:pt x="522" y="446"/>
                  <a:pt x="513" y="459"/>
                </a:cubicBezTo>
                <a:cubicBezTo>
                  <a:pt x="505" y="468"/>
                  <a:pt x="498" y="477"/>
                  <a:pt x="490" y="486"/>
                </a:cubicBezTo>
                <a:moveTo>
                  <a:pt x="19" y="353"/>
                </a:moveTo>
                <a:cubicBezTo>
                  <a:pt x="15" y="335"/>
                  <a:pt x="12" y="313"/>
                  <a:pt x="12" y="298"/>
                </a:cubicBezTo>
                <a:cubicBezTo>
                  <a:pt x="12" y="278"/>
                  <a:pt x="13" y="261"/>
                  <a:pt x="16" y="244"/>
                </a:cubicBezTo>
                <a:cubicBezTo>
                  <a:pt x="19" y="227"/>
                  <a:pt x="24" y="210"/>
                  <a:pt x="30" y="192"/>
                </a:cubicBezTo>
                <a:cubicBezTo>
                  <a:pt x="38" y="173"/>
                  <a:pt x="46" y="158"/>
                  <a:pt x="56" y="139"/>
                </a:cubicBezTo>
                <a:cubicBezTo>
                  <a:pt x="67" y="124"/>
                  <a:pt x="77" y="112"/>
                  <a:pt x="91" y="96"/>
                </a:cubicBezTo>
                <a:lnTo>
                  <a:pt x="101" y="86"/>
                </a:lnTo>
                <a:moveTo>
                  <a:pt x="101" y="86"/>
                </a:moveTo>
                <a:cubicBezTo>
                  <a:pt x="117" y="72"/>
                  <a:pt x="135" y="59"/>
                  <a:pt x="153" y="48"/>
                </a:cubicBezTo>
                <a:cubicBezTo>
                  <a:pt x="171" y="39"/>
                  <a:pt x="181" y="34"/>
                  <a:pt x="193" y="30"/>
                </a:cubicBezTo>
                <a:cubicBezTo>
                  <a:pt x="217" y="22"/>
                  <a:pt x="222" y="21"/>
                  <a:pt x="241" y="20"/>
                </a:cubicBezTo>
                <a:moveTo>
                  <a:pt x="158" y="184"/>
                </a:moveTo>
                <a:cubicBezTo>
                  <a:pt x="153" y="215"/>
                  <a:pt x="149" y="246"/>
                  <a:pt x="148" y="274"/>
                </a:cubicBezTo>
                <a:cubicBezTo>
                  <a:pt x="148" y="303"/>
                  <a:pt x="149" y="325"/>
                  <a:pt x="152" y="356"/>
                </a:cubicBezTo>
                <a:cubicBezTo>
                  <a:pt x="155" y="373"/>
                  <a:pt x="158" y="392"/>
                  <a:pt x="163" y="415"/>
                </a:cubicBezTo>
                <a:moveTo>
                  <a:pt x="541" y="415"/>
                </a:moveTo>
                <a:lnTo>
                  <a:pt x="41" y="415"/>
                </a:lnTo>
                <a:moveTo>
                  <a:pt x="328" y="564"/>
                </a:moveTo>
                <a:cubicBezTo>
                  <a:pt x="354" y="541"/>
                  <a:pt x="375" y="515"/>
                  <a:pt x="391" y="484"/>
                </a:cubicBezTo>
                <a:cubicBezTo>
                  <a:pt x="408" y="454"/>
                  <a:pt x="418" y="422"/>
                  <a:pt x="423" y="388"/>
                </a:cubicBezTo>
                <a:moveTo>
                  <a:pt x="290" y="568"/>
                </a:moveTo>
                <a:lnTo>
                  <a:pt x="290" y="12"/>
                </a:lnTo>
                <a:moveTo>
                  <a:pt x="163" y="415"/>
                </a:moveTo>
                <a:lnTo>
                  <a:pt x="163" y="412"/>
                </a:lnTo>
                <a:moveTo>
                  <a:pt x="419" y="415"/>
                </a:moveTo>
                <a:lnTo>
                  <a:pt x="369" y="422"/>
                </a:lnTo>
                <a:moveTo>
                  <a:pt x="419" y="415"/>
                </a:moveTo>
                <a:lnTo>
                  <a:pt x="418" y="412"/>
                </a:lnTo>
                <a:moveTo>
                  <a:pt x="46" y="425"/>
                </a:moveTo>
                <a:cubicBezTo>
                  <a:pt x="34" y="402"/>
                  <a:pt x="24" y="378"/>
                  <a:pt x="19" y="353"/>
                </a:cubicBezTo>
                <a:moveTo>
                  <a:pt x="537" y="158"/>
                </a:moveTo>
                <a:lnTo>
                  <a:pt x="165" y="158"/>
                </a:lnTo>
                <a:moveTo>
                  <a:pt x="163" y="158"/>
                </a:moveTo>
                <a:cubicBezTo>
                  <a:pt x="163" y="158"/>
                  <a:pt x="164" y="159"/>
                  <a:pt x="164" y="159"/>
                </a:cubicBezTo>
                <a:moveTo>
                  <a:pt x="245" y="19"/>
                </a:moveTo>
                <a:cubicBezTo>
                  <a:pt x="221" y="41"/>
                  <a:pt x="203" y="66"/>
                  <a:pt x="188" y="95"/>
                </a:cubicBezTo>
                <a:cubicBezTo>
                  <a:pt x="173" y="123"/>
                  <a:pt x="164" y="153"/>
                  <a:pt x="159" y="185"/>
                </a:cubicBezTo>
                <a:moveTo>
                  <a:pt x="162" y="158"/>
                </a:moveTo>
                <a:lnTo>
                  <a:pt x="46" y="158"/>
                </a:lnTo>
                <a:moveTo>
                  <a:pt x="417" y="159"/>
                </a:moveTo>
                <a:cubicBezTo>
                  <a:pt x="411" y="132"/>
                  <a:pt x="400" y="106"/>
                  <a:pt x="386" y="82"/>
                </a:cubicBezTo>
                <a:cubicBezTo>
                  <a:pt x="371" y="58"/>
                  <a:pt x="353" y="36"/>
                  <a:pt x="332" y="18"/>
                </a:cubicBezTo>
                <a:moveTo>
                  <a:pt x="163" y="158"/>
                </a:moveTo>
                <a:lnTo>
                  <a:pt x="162" y="158"/>
                </a:lnTo>
                <a:moveTo>
                  <a:pt x="490" y="486"/>
                </a:moveTo>
                <a:cubicBezTo>
                  <a:pt x="467" y="509"/>
                  <a:pt x="441" y="527"/>
                  <a:pt x="413" y="541"/>
                </a:cubicBezTo>
                <a:cubicBezTo>
                  <a:pt x="384" y="555"/>
                  <a:pt x="353" y="564"/>
                  <a:pt x="322" y="568"/>
                </a:cubicBezTo>
              </a:path>
            </a:pathLst>
          </a:custGeom>
          <a:noFill/>
          <a:ln w="15697" cap="rnd">
            <a:solidFill>
              <a:srgbClr val="84C1FA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16" name="path 16"/>
          <p:cNvSpPr/>
          <p:nvPr/>
        </p:nvSpPr>
        <p:spPr>
          <a:xfrm>
            <a:off x="4078368" y="3338645"/>
            <a:ext cx="370072" cy="268372"/>
          </a:xfrm>
          <a:custGeom>
            <a:avLst/>
            <a:gdLst/>
            <a:ahLst/>
            <a:cxnLst/>
            <a:rect l="0" t="0" r="0" b="0"/>
            <a:pathLst>
              <a:path w="582" h="422">
                <a:moveTo>
                  <a:pt x="494" y="80"/>
                </a:moveTo>
                <a:cubicBezTo>
                  <a:pt x="478" y="81"/>
                  <a:pt x="474" y="81"/>
                  <a:pt x="468" y="78"/>
                </a:cubicBezTo>
                <a:cubicBezTo>
                  <a:pt x="461" y="74"/>
                  <a:pt x="455" y="70"/>
                  <a:pt x="413" y="36"/>
                </a:cubicBezTo>
                <a:moveTo>
                  <a:pt x="270" y="37"/>
                </a:moveTo>
                <a:cubicBezTo>
                  <a:pt x="238" y="37"/>
                  <a:pt x="222" y="38"/>
                  <a:pt x="211" y="40"/>
                </a:cubicBezTo>
                <a:cubicBezTo>
                  <a:pt x="200" y="43"/>
                  <a:pt x="184" y="51"/>
                  <a:pt x="157" y="68"/>
                </a:cubicBezTo>
                <a:cubicBezTo>
                  <a:pt x="137" y="80"/>
                  <a:pt x="118" y="93"/>
                  <a:pt x="98" y="107"/>
                </a:cubicBezTo>
                <a:moveTo>
                  <a:pt x="456" y="289"/>
                </a:moveTo>
                <a:cubicBezTo>
                  <a:pt x="454" y="278"/>
                  <a:pt x="453" y="273"/>
                  <a:pt x="450" y="268"/>
                </a:cubicBezTo>
                <a:cubicBezTo>
                  <a:pt x="445" y="261"/>
                  <a:pt x="436" y="250"/>
                  <a:pt x="423" y="235"/>
                </a:cubicBezTo>
                <a:moveTo>
                  <a:pt x="290" y="374"/>
                </a:moveTo>
                <a:cubicBezTo>
                  <a:pt x="284" y="390"/>
                  <a:pt x="283" y="393"/>
                  <a:pt x="279" y="399"/>
                </a:cubicBezTo>
                <a:cubicBezTo>
                  <a:pt x="273" y="404"/>
                  <a:pt x="270" y="406"/>
                  <a:pt x="264" y="409"/>
                </a:cubicBezTo>
                <a:cubicBezTo>
                  <a:pt x="258" y="410"/>
                  <a:pt x="252" y="410"/>
                  <a:pt x="246" y="409"/>
                </a:cubicBezTo>
                <a:cubicBezTo>
                  <a:pt x="243" y="408"/>
                  <a:pt x="237" y="405"/>
                  <a:pt x="228" y="398"/>
                </a:cubicBezTo>
                <a:lnTo>
                  <a:pt x="213" y="383"/>
                </a:lnTo>
                <a:moveTo>
                  <a:pt x="228" y="174"/>
                </a:moveTo>
                <a:cubicBezTo>
                  <a:pt x="218" y="182"/>
                  <a:pt x="212" y="185"/>
                  <a:pt x="204" y="187"/>
                </a:cubicBezTo>
                <a:cubicBezTo>
                  <a:pt x="198" y="188"/>
                  <a:pt x="194" y="187"/>
                  <a:pt x="189" y="186"/>
                </a:cubicBezTo>
                <a:cubicBezTo>
                  <a:pt x="185" y="185"/>
                  <a:pt x="181" y="182"/>
                  <a:pt x="177" y="179"/>
                </a:cubicBezTo>
                <a:cubicBezTo>
                  <a:pt x="174" y="176"/>
                  <a:pt x="171" y="172"/>
                  <a:pt x="167" y="165"/>
                </a:cubicBezTo>
                <a:cubicBezTo>
                  <a:pt x="165" y="158"/>
                  <a:pt x="164" y="151"/>
                  <a:pt x="165" y="144"/>
                </a:cubicBezTo>
                <a:cubicBezTo>
                  <a:pt x="168" y="136"/>
                  <a:pt x="172" y="130"/>
                  <a:pt x="176" y="125"/>
                </a:cubicBezTo>
                <a:lnTo>
                  <a:pt x="200" y="101"/>
                </a:lnTo>
                <a:moveTo>
                  <a:pt x="570" y="318"/>
                </a:moveTo>
                <a:lnTo>
                  <a:pt x="570" y="81"/>
                </a:lnTo>
                <a:moveTo>
                  <a:pt x="570" y="318"/>
                </a:moveTo>
                <a:lnTo>
                  <a:pt x="486" y="318"/>
                </a:lnTo>
                <a:moveTo>
                  <a:pt x="486" y="318"/>
                </a:moveTo>
                <a:lnTo>
                  <a:pt x="486" y="285"/>
                </a:lnTo>
                <a:moveTo>
                  <a:pt x="486" y="285"/>
                </a:moveTo>
                <a:lnTo>
                  <a:pt x="486" y="81"/>
                </a:lnTo>
                <a:moveTo>
                  <a:pt x="98" y="80"/>
                </a:moveTo>
                <a:lnTo>
                  <a:pt x="12" y="80"/>
                </a:lnTo>
                <a:moveTo>
                  <a:pt x="97" y="317"/>
                </a:moveTo>
                <a:lnTo>
                  <a:pt x="98" y="80"/>
                </a:lnTo>
                <a:moveTo>
                  <a:pt x="97" y="317"/>
                </a:moveTo>
                <a:lnTo>
                  <a:pt x="12" y="317"/>
                </a:lnTo>
                <a:moveTo>
                  <a:pt x="12" y="80"/>
                </a:moveTo>
                <a:lnTo>
                  <a:pt x="12" y="317"/>
                </a:lnTo>
                <a:moveTo>
                  <a:pt x="310" y="107"/>
                </a:moveTo>
                <a:lnTo>
                  <a:pt x="228" y="174"/>
                </a:lnTo>
                <a:moveTo>
                  <a:pt x="456" y="289"/>
                </a:moveTo>
                <a:cubicBezTo>
                  <a:pt x="455" y="294"/>
                  <a:pt x="453" y="299"/>
                  <a:pt x="451" y="304"/>
                </a:cubicBezTo>
                <a:cubicBezTo>
                  <a:pt x="448" y="308"/>
                  <a:pt x="444" y="312"/>
                  <a:pt x="440" y="315"/>
                </a:cubicBezTo>
                <a:cubicBezTo>
                  <a:pt x="435" y="318"/>
                  <a:pt x="430" y="319"/>
                  <a:pt x="425" y="320"/>
                </a:cubicBezTo>
                <a:cubicBezTo>
                  <a:pt x="420" y="321"/>
                  <a:pt x="415" y="320"/>
                  <a:pt x="409" y="318"/>
                </a:cubicBezTo>
                <a:moveTo>
                  <a:pt x="327" y="226"/>
                </a:moveTo>
                <a:lnTo>
                  <a:pt x="408" y="317"/>
                </a:lnTo>
                <a:moveTo>
                  <a:pt x="407" y="319"/>
                </a:moveTo>
                <a:cubicBezTo>
                  <a:pt x="408" y="325"/>
                  <a:pt x="407" y="331"/>
                  <a:pt x="404" y="337"/>
                </a:cubicBezTo>
                <a:cubicBezTo>
                  <a:pt x="402" y="342"/>
                  <a:pt x="398" y="347"/>
                  <a:pt x="393" y="351"/>
                </a:cubicBezTo>
                <a:cubicBezTo>
                  <a:pt x="388" y="354"/>
                  <a:pt x="382" y="356"/>
                  <a:pt x="376" y="357"/>
                </a:cubicBezTo>
                <a:cubicBezTo>
                  <a:pt x="370" y="357"/>
                  <a:pt x="364" y="356"/>
                  <a:pt x="359" y="353"/>
                </a:cubicBezTo>
                <a:moveTo>
                  <a:pt x="280" y="270"/>
                </a:moveTo>
                <a:lnTo>
                  <a:pt x="353" y="349"/>
                </a:lnTo>
                <a:moveTo>
                  <a:pt x="352" y="353"/>
                </a:moveTo>
                <a:cubicBezTo>
                  <a:pt x="352" y="360"/>
                  <a:pt x="351" y="367"/>
                  <a:pt x="347" y="373"/>
                </a:cubicBezTo>
                <a:cubicBezTo>
                  <a:pt x="343" y="379"/>
                  <a:pt x="338" y="384"/>
                  <a:pt x="331" y="386"/>
                </a:cubicBezTo>
                <a:cubicBezTo>
                  <a:pt x="324" y="389"/>
                  <a:pt x="318" y="389"/>
                  <a:pt x="311" y="387"/>
                </a:cubicBezTo>
                <a:cubicBezTo>
                  <a:pt x="304" y="385"/>
                  <a:pt x="298" y="381"/>
                  <a:pt x="294" y="375"/>
                </a:cubicBezTo>
                <a:moveTo>
                  <a:pt x="231" y="310"/>
                </a:moveTo>
                <a:lnTo>
                  <a:pt x="290" y="372"/>
                </a:lnTo>
                <a:moveTo>
                  <a:pt x="570" y="81"/>
                </a:moveTo>
                <a:lnTo>
                  <a:pt x="494" y="80"/>
                </a:lnTo>
                <a:moveTo>
                  <a:pt x="486" y="289"/>
                </a:moveTo>
                <a:lnTo>
                  <a:pt x="456" y="289"/>
                </a:lnTo>
                <a:moveTo>
                  <a:pt x="413" y="36"/>
                </a:moveTo>
                <a:cubicBezTo>
                  <a:pt x="403" y="28"/>
                  <a:pt x="392" y="22"/>
                  <a:pt x="380" y="18"/>
                </a:cubicBezTo>
                <a:cubicBezTo>
                  <a:pt x="367" y="14"/>
                  <a:pt x="355" y="12"/>
                  <a:pt x="342" y="12"/>
                </a:cubicBezTo>
                <a:cubicBezTo>
                  <a:pt x="329" y="12"/>
                  <a:pt x="316" y="14"/>
                  <a:pt x="304" y="19"/>
                </a:cubicBezTo>
                <a:cubicBezTo>
                  <a:pt x="292" y="23"/>
                  <a:pt x="281" y="29"/>
                  <a:pt x="271" y="38"/>
                </a:cubicBezTo>
                <a:moveTo>
                  <a:pt x="200" y="101"/>
                </a:moveTo>
                <a:lnTo>
                  <a:pt x="266" y="40"/>
                </a:lnTo>
                <a:moveTo>
                  <a:pt x="423" y="235"/>
                </a:moveTo>
                <a:lnTo>
                  <a:pt x="310" y="107"/>
                </a:lnTo>
                <a:moveTo>
                  <a:pt x="213" y="383"/>
                </a:moveTo>
                <a:lnTo>
                  <a:pt x="98" y="270"/>
                </a:lnTo>
              </a:path>
            </a:pathLst>
          </a:custGeom>
          <a:noFill/>
          <a:ln w="15712" cap="rnd">
            <a:solidFill>
              <a:srgbClr val="84C1FA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18" name="path 18"/>
          <p:cNvSpPr/>
          <p:nvPr/>
        </p:nvSpPr>
        <p:spPr>
          <a:xfrm>
            <a:off x="611275" y="3339493"/>
            <a:ext cx="370057" cy="266672"/>
          </a:xfrm>
          <a:custGeom>
            <a:avLst/>
            <a:gdLst/>
            <a:ahLst/>
            <a:cxnLst/>
            <a:rect l="0" t="0" r="0" b="0"/>
            <a:pathLst>
              <a:path w="582" h="419">
                <a:moveTo>
                  <a:pt x="565" y="390"/>
                </a:moveTo>
                <a:cubicBezTo>
                  <a:pt x="545" y="402"/>
                  <a:pt x="538" y="404"/>
                  <a:pt x="530" y="406"/>
                </a:cubicBezTo>
                <a:cubicBezTo>
                  <a:pt x="523" y="407"/>
                  <a:pt x="505" y="407"/>
                  <a:pt x="475" y="407"/>
                </a:cubicBezTo>
                <a:moveTo>
                  <a:pt x="62" y="407"/>
                </a:moveTo>
                <a:cubicBezTo>
                  <a:pt x="51" y="406"/>
                  <a:pt x="41" y="403"/>
                  <a:pt x="35" y="400"/>
                </a:cubicBezTo>
                <a:lnTo>
                  <a:pt x="17" y="391"/>
                </a:lnTo>
                <a:moveTo>
                  <a:pt x="565" y="390"/>
                </a:moveTo>
                <a:cubicBezTo>
                  <a:pt x="568" y="372"/>
                  <a:pt x="570" y="341"/>
                  <a:pt x="570" y="297"/>
                </a:cubicBezTo>
                <a:moveTo>
                  <a:pt x="570" y="60"/>
                </a:moveTo>
                <a:cubicBezTo>
                  <a:pt x="569" y="53"/>
                  <a:pt x="567" y="42"/>
                  <a:pt x="565" y="30"/>
                </a:cubicBezTo>
                <a:moveTo>
                  <a:pt x="17" y="391"/>
                </a:moveTo>
                <a:cubicBezTo>
                  <a:pt x="13" y="372"/>
                  <a:pt x="12" y="362"/>
                  <a:pt x="12" y="336"/>
                </a:cubicBezTo>
                <a:moveTo>
                  <a:pt x="12" y="57"/>
                </a:moveTo>
                <a:cubicBezTo>
                  <a:pt x="12" y="52"/>
                  <a:pt x="13" y="46"/>
                  <a:pt x="18" y="28"/>
                </a:cubicBezTo>
                <a:moveTo>
                  <a:pt x="565" y="30"/>
                </a:moveTo>
                <a:cubicBezTo>
                  <a:pt x="548" y="18"/>
                  <a:pt x="540" y="15"/>
                  <a:pt x="534" y="13"/>
                </a:cubicBezTo>
                <a:cubicBezTo>
                  <a:pt x="529" y="12"/>
                  <a:pt x="520" y="12"/>
                  <a:pt x="508" y="12"/>
                </a:cubicBezTo>
                <a:moveTo>
                  <a:pt x="59" y="12"/>
                </a:moveTo>
                <a:cubicBezTo>
                  <a:pt x="50" y="13"/>
                  <a:pt x="41" y="15"/>
                  <a:pt x="36" y="17"/>
                </a:cubicBezTo>
                <a:lnTo>
                  <a:pt x="18" y="28"/>
                </a:lnTo>
                <a:moveTo>
                  <a:pt x="565" y="30"/>
                </a:moveTo>
                <a:lnTo>
                  <a:pt x="331" y="226"/>
                </a:lnTo>
                <a:moveTo>
                  <a:pt x="565" y="390"/>
                </a:moveTo>
                <a:lnTo>
                  <a:pt x="359" y="202"/>
                </a:lnTo>
                <a:moveTo>
                  <a:pt x="224" y="202"/>
                </a:moveTo>
                <a:lnTo>
                  <a:pt x="17" y="391"/>
                </a:lnTo>
                <a:moveTo>
                  <a:pt x="475" y="407"/>
                </a:moveTo>
                <a:lnTo>
                  <a:pt x="62" y="407"/>
                </a:lnTo>
                <a:moveTo>
                  <a:pt x="331" y="226"/>
                </a:moveTo>
                <a:cubicBezTo>
                  <a:pt x="299" y="258"/>
                  <a:pt x="265" y="242"/>
                  <a:pt x="235" y="212"/>
                </a:cubicBezTo>
                <a:moveTo>
                  <a:pt x="570" y="297"/>
                </a:moveTo>
                <a:lnTo>
                  <a:pt x="570" y="60"/>
                </a:lnTo>
                <a:moveTo>
                  <a:pt x="235" y="212"/>
                </a:moveTo>
                <a:lnTo>
                  <a:pt x="18" y="28"/>
                </a:lnTo>
                <a:moveTo>
                  <a:pt x="12" y="336"/>
                </a:moveTo>
                <a:lnTo>
                  <a:pt x="12" y="57"/>
                </a:lnTo>
                <a:moveTo>
                  <a:pt x="508" y="12"/>
                </a:moveTo>
                <a:lnTo>
                  <a:pt x="59" y="12"/>
                </a:lnTo>
              </a:path>
            </a:pathLst>
          </a:custGeom>
          <a:noFill/>
          <a:ln w="15698" cap="rnd">
            <a:solidFill>
              <a:srgbClr val="84C1FA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20"/>
          <p:cNvSpPr/>
          <p:nvPr/>
        </p:nvSpPr>
        <p:spPr>
          <a:xfrm>
            <a:off x="5799711" y="2366709"/>
            <a:ext cx="3741420" cy="173736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0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5400" algn="l" rtl="0" eaLnBrk="0">
              <a:lnSpc>
                <a:spcPct val="81000"/>
              </a:lnSpc>
            </a:pPr>
            <a:r>
              <a:rPr sz="2700" b="1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Prepare</a:t>
            </a:r>
            <a:endParaRPr sz="2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685" algn="l" rtl="0" eaLnBrk="0">
              <a:lnSpc>
                <a:spcPts val="2265"/>
              </a:lnSpc>
              <a:spcBef>
                <a:spcPts val="1385"/>
              </a:spcBef>
            </a:pPr>
            <a:r>
              <a:rPr sz="17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Professional</a:t>
            </a:r>
            <a:r>
              <a:rPr sz="17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emails</a:t>
            </a:r>
            <a:r>
              <a:rPr sz="1700" kern="0" spc="-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and memoranda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5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5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5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0000"/>
              </a:lnSpc>
            </a:pPr>
            <a:endParaRPr sz="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1790"/>
              </a:lnSpc>
              <a:spcBef>
                <a:spcPts val="5"/>
              </a:spcBef>
            </a:pPr>
            <a:r>
              <a:rPr sz="1300" kern="0" spc="1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04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2" name="textbox 22"/>
          <p:cNvSpPr/>
          <p:nvPr/>
        </p:nvSpPr>
        <p:spPr>
          <a:xfrm>
            <a:off x="614774" y="2362103"/>
            <a:ext cx="3585209" cy="1741804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7305" algn="l" rtl="0" eaLnBrk="0">
              <a:lnSpc>
                <a:spcPct val="82000"/>
              </a:lnSpc>
            </a:pPr>
            <a:r>
              <a:rPr sz="2700" b="1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Identify</a:t>
            </a:r>
            <a:endParaRPr sz="2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indent="8890" algn="l" rtl="0" eaLnBrk="0">
              <a:lnSpc>
                <a:spcPct val="136000"/>
              </a:lnSpc>
              <a:spcBef>
                <a:spcPts val="1250"/>
              </a:spcBef>
            </a:pPr>
            <a:r>
              <a:rPr sz="1700" kern="0" spc="8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Different</a:t>
            </a:r>
            <a:r>
              <a:rPr sz="1700" kern="0" spc="-1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8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forms</a:t>
            </a:r>
            <a:r>
              <a:rPr sz="1700" kern="0" spc="-8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8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of</a:t>
            </a:r>
            <a:r>
              <a:rPr sz="1700" kern="0" spc="-9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8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wri</a:t>
            </a:r>
            <a:r>
              <a:rPr sz="1700" kern="0" spc="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tten business</a:t>
            </a:r>
            <a:r>
              <a:rPr sz="17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9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communication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5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8000"/>
              </a:lnSpc>
            </a:pPr>
            <a:endParaRPr sz="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3970" algn="l" rtl="0" eaLnBrk="0">
              <a:lnSpc>
                <a:spcPts val="1790"/>
              </a:lnSpc>
              <a:spcBef>
                <a:spcPts val="5"/>
              </a:spcBef>
            </a:pPr>
            <a:r>
              <a:rPr sz="1300" kern="0" spc="9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03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4" name="textbox 24"/>
          <p:cNvSpPr/>
          <p:nvPr/>
        </p:nvSpPr>
        <p:spPr>
          <a:xfrm>
            <a:off x="5795725" y="4343303"/>
            <a:ext cx="4893310" cy="118427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9210" algn="l" rtl="0" eaLnBrk="0">
              <a:lnSpc>
                <a:spcPct val="75000"/>
              </a:lnSpc>
            </a:pPr>
            <a:r>
              <a:rPr sz="27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Evaluate</a:t>
            </a:r>
            <a:r>
              <a:rPr sz="2700" b="1" kern="0" spc="-1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700" b="1" kern="0" spc="10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&amp; </a:t>
            </a:r>
            <a:r>
              <a:rPr sz="27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Practice</a:t>
            </a:r>
            <a:endParaRPr sz="2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2000"/>
              </a:lnSpc>
            </a:pPr>
            <a:endParaRPr sz="12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9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indent="4445" algn="l" rtl="0" eaLnBrk="0">
              <a:lnSpc>
                <a:spcPct val="128000"/>
              </a:lnSpc>
            </a:pPr>
            <a:r>
              <a:rPr sz="17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Clarity, professionalism,</a:t>
            </a:r>
            <a:r>
              <a:rPr sz="17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and</a:t>
            </a:r>
            <a:r>
              <a:rPr sz="1700" kern="0" spc="-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customer-oriented</a:t>
            </a:r>
            <a:r>
              <a:rPr sz="17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10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writing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6" name="textbox 26"/>
          <p:cNvSpPr/>
          <p:nvPr/>
        </p:nvSpPr>
        <p:spPr>
          <a:xfrm>
            <a:off x="645368" y="904082"/>
            <a:ext cx="5661660" cy="61722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81000"/>
              </a:lnSpc>
            </a:pPr>
            <a:r>
              <a:rPr sz="4800" b="1" kern="0" spc="-5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Learning Outcomes</a:t>
            </a:r>
            <a:endParaRPr sz="4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8" name="textbox 28"/>
          <p:cNvSpPr/>
          <p:nvPr/>
        </p:nvSpPr>
        <p:spPr>
          <a:xfrm>
            <a:off x="616989" y="4347910"/>
            <a:ext cx="4144009" cy="82105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1000"/>
              </a:lnSpc>
            </a:pPr>
            <a:r>
              <a:rPr sz="2700" b="1" kern="0" spc="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Apply</a:t>
            </a:r>
            <a:endParaRPr sz="2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3000"/>
              </a:lnSpc>
            </a:pPr>
            <a:endParaRPr sz="1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2265"/>
              </a:lnSpc>
              <a:spcBef>
                <a:spcPts val="5"/>
              </a:spcBef>
            </a:pPr>
            <a:r>
              <a:rPr sz="1700" kern="0" spc="8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Correct</a:t>
            </a:r>
            <a:r>
              <a:rPr sz="1700" kern="0" spc="-1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8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formatting </a:t>
            </a:r>
            <a:r>
              <a:rPr sz="1700" kern="0" spc="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 letters</a:t>
            </a:r>
            <a:r>
              <a:rPr sz="1700" kern="0" spc="-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and reports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30" name="picture 3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619125" y="2171700"/>
            <a:ext cx="5010150" cy="19050"/>
          </a:xfrm>
          <a:prstGeom prst="rect">
            <a:avLst/>
          </a:prstGeom>
        </p:spPr>
      </p:pic>
      <p:pic>
        <p:nvPicPr>
          <p:cNvPr id="32" name="picture 3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619125" y="4152900"/>
            <a:ext cx="5010150" cy="19050"/>
          </a:xfrm>
          <a:prstGeom prst="rect">
            <a:avLst/>
          </a:prstGeom>
        </p:spPr>
      </p:pic>
      <p:pic>
        <p:nvPicPr>
          <p:cNvPr id="34" name="picture 3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5800725" y="2171700"/>
            <a:ext cx="5010150" cy="19050"/>
          </a:xfrm>
          <a:prstGeom prst="rect">
            <a:avLst/>
          </a:prstGeom>
        </p:spPr>
      </p:pic>
      <p:pic>
        <p:nvPicPr>
          <p:cNvPr id="36" name="picture 3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5800725" y="4152900"/>
            <a:ext cx="5010150" cy="19050"/>
          </a:xfrm>
          <a:prstGeom prst="rect">
            <a:avLst/>
          </a:prstGeom>
        </p:spPr>
      </p:pic>
      <p:sp>
        <p:nvSpPr>
          <p:cNvPr id="38" name="textbox 38"/>
          <p:cNvSpPr/>
          <p:nvPr/>
        </p:nvSpPr>
        <p:spPr>
          <a:xfrm>
            <a:off x="5799711" y="1870015"/>
            <a:ext cx="230505" cy="25273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1790"/>
              </a:lnSpc>
            </a:pPr>
            <a:r>
              <a:rPr sz="1300" kern="0" spc="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02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40" name="textbox 40"/>
          <p:cNvSpPr/>
          <p:nvPr/>
        </p:nvSpPr>
        <p:spPr>
          <a:xfrm>
            <a:off x="616325" y="1870015"/>
            <a:ext cx="201930" cy="25273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ts val="1790"/>
              </a:lnSpc>
            </a:pPr>
            <a:r>
              <a:rPr sz="1300" kern="0" spc="-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01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extbox 42"/>
          <p:cNvSpPr/>
          <p:nvPr/>
        </p:nvSpPr>
        <p:spPr>
          <a:xfrm>
            <a:off x="619125" y="2667000"/>
            <a:ext cx="3276600" cy="1247775"/>
          </a:xfrm>
          <a:prstGeom prst="rect">
            <a:avLst/>
          </a:prstGeom>
          <a:solidFill>
            <a:srgbClr val="CEE6FD">
              <a:alpha val="98039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7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05740" algn="l" rtl="0" eaLnBrk="0">
              <a:lnSpc>
                <a:spcPct val="74000"/>
              </a:lnSpc>
              <a:spcBef>
                <a:spcPts val="0"/>
              </a:spcBef>
              <a:tabLst>
                <a:tab pos="591185" algn="l"/>
              </a:tabLst>
            </a:pPr>
            <a:r>
              <a:rPr sz="27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2700" b="1" kern="0" spc="1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700" b="1" kern="0" spc="-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Emails</a:t>
            </a:r>
            <a:endParaRPr sz="2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44" name="picture 4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824944" y="2938981"/>
            <a:ext cx="385829" cy="261566"/>
          </a:xfrm>
          <a:prstGeom prst="rect">
            <a:avLst/>
          </a:prstGeom>
        </p:spPr>
      </p:pic>
      <p:sp>
        <p:nvSpPr>
          <p:cNvPr id="46" name="textbox 46"/>
          <p:cNvSpPr/>
          <p:nvPr/>
        </p:nvSpPr>
        <p:spPr>
          <a:xfrm>
            <a:off x="4076700" y="2667000"/>
            <a:ext cx="3276600" cy="1247775"/>
          </a:xfrm>
          <a:prstGeom prst="rect">
            <a:avLst/>
          </a:prstGeom>
          <a:solidFill>
            <a:srgbClr val="CEE6FD">
              <a:alpha val="96862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35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48920" algn="l" rtl="0" eaLnBrk="0">
              <a:lnSpc>
                <a:spcPct val="84000"/>
              </a:lnSpc>
            </a:pPr>
            <a:r>
              <a:rPr sz="3000" kern="0" spc="1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</a:t>
            </a:r>
            <a:r>
              <a:rPr sz="3000" kern="0" spc="50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700" b="1" kern="0" spc="1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Memoranda</a:t>
            </a:r>
            <a:endParaRPr sz="2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48" name="textbox 48"/>
          <p:cNvSpPr/>
          <p:nvPr/>
        </p:nvSpPr>
        <p:spPr>
          <a:xfrm>
            <a:off x="7534275" y="2667000"/>
            <a:ext cx="3276600" cy="1247775"/>
          </a:xfrm>
          <a:prstGeom prst="rect">
            <a:avLst/>
          </a:prstGeom>
          <a:solidFill>
            <a:srgbClr val="CEE6FD">
              <a:alpha val="95686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7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9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01295" algn="l" rtl="0" eaLnBrk="0">
              <a:lnSpc>
                <a:spcPct val="66000"/>
              </a:lnSpc>
            </a:pPr>
            <a:r>
              <a:rPr sz="2000" kern="0" spc="270" dirty="0">
                <a:solidFill>
                  <a:srgbClr val="000000">
                    <a:alpha val="100000"/>
                  </a:srgbClr>
                </a:solidFill>
                <a:latin typeface="MS Gothic" panose="020B0609070205080204" charset="-128"/>
                <a:ea typeface="MS Gothic" panose="020B0609070205080204" charset="-128"/>
                <a:cs typeface="MS Gothic" panose="020B0609070205080204" charset="-128"/>
              </a:rPr>
              <a:t>✉</a:t>
            </a:r>
            <a:r>
              <a:rPr sz="2000" kern="0" spc="270" dirty="0">
                <a:solidFill>
                  <a:srgbClr val="000000">
                    <a:alpha val="100000"/>
                  </a:srgbClr>
                </a:solidFill>
                <a:latin typeface="MS Gothic" panose="020B0609070205080204" charset="-128"/>
                <a:ea typeface="MS Gothic" panose="020B0609070205080204" charset="-128"/>
                <a:cs typeface="MS Gothic" panose="020B0609070205080204" charset="-128"/>
              </a:rPr>
              <a:t> </a:t>
            </a:r>
            <a:r>
              <a:rPr sz="27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Business</a:t>
            </a:r>
            <a:endParaRPr sz="2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5580" algn="l" rtl="0" eaLnBrk="0">
              <a:lnSpc>
                <a:spcPts val="3475"/>
              </a:lnSpc>
            </a:pPr>
            <a:r>
              <a:rPr sz="2700" b="1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Letters</a:t>
            </a:r>
            <a:endParaRPr sz="2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50" name="textbox 50"/>
          <p:cNvSpPr/>
          <p:nvPr/>
        </p:nvSpPr>
        <p:spPr>
          <a:xfrm>
            <a:off x="619125" y="4086225"/>
            <a:ext cx="5010150" cy="800100"/>
          </a:xfrm>
          <a:prstGeom prst="rect">
            <a:avLst/>
          </a:prstGeom>
          <a:solidFill>
            <a:srgbClr val="CEE6FD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3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9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03200" algn="l" rtl="0" eaLnBrk="0">
              <a:lnSpc>
                <a:spcPct val="85000"/>
              </a:lnSpc>
            </a:pPr>
            <a:r>
              <a:rPr sz="3000" kern="0" spc="20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</a:t>
            </a:r>
            <a:r>
              <a:rPr sz="3000" kern="0" spc="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700" b="1" kern="0" spc="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Reports</a:t>
            </a:r>
            <a:endParaRPr sz="2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52" name="textbox 52"/>
          <p:cNvSpPr/>
          <p:nvPr/>
        </p:nvSpPr>
        <p:spPr>
          <a:xfrm>
            <a:off x="5800725" y="4086225"/>
            <a:ext cx="5010150" cy="800100"/>
          </a:xfrm>
          <a:prstGeom prst="rect">
            <a:avLst/>
          </a:prstGeom>
          <a:solidFill>
            <a:srgbClr val="CEE6FD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7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12090" algn="l" rtl="0" eaLnBrk="0">
              <a:lnSpc>
                <a:spcPct val="83000"/>
              </a:lnSpc>
              <a:spcBef>
                <a:spcPts val="5"/>
              </a:spcBef>
            </a:pPr>
            <a:r>
              <a:rPr sz="2600" kern="0" spc="22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,</a:t>
            </a:r>
            <a:r>
              <a:rPr sz="2600" kern="0" spc="1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700" b="1" kern="0" spc="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Customer</a:t>
            </a:r>
            <a:r>
              <a:rPr sz="2700" b="1" kern="0" spc="-10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700" b="1" kern="0" spc="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Wri</a:t>
            </a:r>
            <a:r>
              <a:rPr sz="2700" b="1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ting</a:t>
            </a:r>
            <a:endParaRPr sz="2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54" name="textbox 54"/>
          <p:cNvSpPr/>
          <p:nvPr/>
        </p:nvSpPr>
        <p:spPr>
          <a:xfrm>
            <a:off x="645367" y="1685132"/>
            <a:ext cx="4858385" cy="57086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60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5000"/>
              </a:lnSpc>
            </a:pPr>
            <a:r>
              <a:rPr sz="4800" b="1" kern="0" spc="-10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Lesson Overvi</a:t>
            </a:r>
            <a:r>
              <a:rPr sz="4800" b="1" kern="0" spc="-11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ew</a:t>
            </a:r>
            <a:endParaRPr sz="4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picture 5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9525"/>
            <a:ext cx="4286250" cy="6429373"/>
          </a:xfrm>
          <a:prstGeom prst="rect">
            <a:avLst/>
          </a:prstGeom>
        </p:spPr>
      </p:pic>
      <p:sp>
        <p:nvSpPr>
          <p:cNvPr id="58" name="textbox 58"/>
          <p:cNvSpPr/>
          <p:nvPr/>
        </p:nvSpPr>
        <p:spPr>
          <a:xfrm>
            <a:off x="4781550" y="3143250"/>
            <a:ext cx="2990850" cy="1943100"/>
          </a:xfrm>
          <a:prstGeom prst="rect">
            <a:avLst/>
          </a:prstGeom>
          <a:solidFill>
            <a:srgbClr val="FF5000">
              <a:alpha val="97254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3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3040" algn="l" rtl="0" eaLnBrk="0">
              <a:lnSpc>
                <a:spcPct val="85000"/>
              </a:lnSpc>
              <a:spcBef>
                <a:spcPts val="5"/>
              </a:spcBef>
            </a:pPr>
            <a:r>
              <a:rPr sz="2300" kern="0" spc="100" dirty="0">
                <a:solidFill>
                  <a:srgbClr val="000000">
                    <a:alpha val="100000"/>
                  </a:srgbClr>
                </a:solidFill>
                <a:latin typeface="Segoe UI Symbol" panose="020B0502040204020203"/>
                <a:ea typeface="Segoe UI Symbol" panose="020B0502040204020203"/>
                <a:cs typeface="Segoe UI Symbol" panose="020B0502040204020203"/>
              </a:rPr>
              <a:t>❌ </a:t>
            </a:r>
            <a:r>
              <a:rPr sz="2000" b="1" kern="0" spc="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Unprofessional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09550" algn="l" rtl="0" eaLnBrk="0">
              <a:lnSpc>
                <a:spcPts val="1815"/>
              </a:lnSpc>
              <a:spcBef>
                <a:spcPts val="395"/>
              </a:spcBef>
            </a:pPr>
            <a:r>
              <a:rPr sz="1300" kern="0" spc="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·</a:t>
            </a:r>
            <a:r>
              <a:rPr sz="1300" kern="0" spc="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</a:t>
            </a:r>
            <a:r>
              <a:rPr sz="1300" kern="0" spc="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Unclear</a:t>
            </a:r>
            <a:r>
              <a:rPr sz="13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kern="0" spc="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&amp;</a:t>
            </a:r>
            <a:r>
              <a:rPr sz="1300" kern="0" spc="-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kern="0" spc="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disorganized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28600" algn="l" rtl="0" eaLnBrk="0">
              <a:lnSpc>
                <a:spcPts val="3260"/>
              </a:lnSpc>
            </a:pPr>
            <a:r>
              <a:rPr sz="12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·</a:t>
            </a:r>
            <a:r>
              <a:rPr sz="12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 </a:t>
            </a:r>
            <a:r>
              <a:rPr sz="17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Causes</a:t>
            </a:r>
            <a:r>
              <a:rPr sz="1700" kern="0" spc="-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confusion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7000"/>
              </a:lnSpc>
            </a:pPr>
            <a:endParaRPr sz="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28600" algn="l" rtl="0" eaLnBrk="0">
              <a:lnSpc>
                <a:spcPts val="2265"/>
              </a:lnSpc>
              <a:spcBef>
                <a:spcPts val="5"/>
              </a:spcBef>
            </a:pPr>
            <a:r>
              <a:rPr sz="1200" kern="0" spc="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·</a:t>
            </a:r>
            <a:r>
              <a:rPr sz="1200" kern="0" spc="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 </a:t>
            </a:r>
            <a:r>
              <a:rPr sz="1700" kern="0" spc="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Damages reputation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60" name="textbox 60"/>
          <p:cNvSpPr/>
          <p:nvPr/>
        </p:nvSpPr>
        <p:spPr>
          <a:xfrm>
            <a:off x="8091542" y="3331653"/>
            <a:ext cx="2053590" cy="1684654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6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7000"/>
              </a:lnSpc>
            </a:pPr>
            <a:r>
              <a:rPr sz="2200" kern="0" spc="110" dirty="0">
                <a:solidFill>
                  <a:srgbClr val="000000">
                    <a:alpha val="100000"/>
                  </a:srgbClr>
                </a:solidFill>
                <a:latin typeface="Segoe UI Symbol" panose="020B0502040204020203"/>
                <a:ea typeface="Segoe UI Symbol" panose="020B0502040204020203"/>
                <a:cs typeface="Segoe UI Symbol" panose="020B0502040204020203"/>
              </a:rPr>
              <a:t>✅ </a:t>
            </a:r>
            <a:r>
              <a:rPr sz="2000" b="1" kern="0" spc="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Professional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5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8270" algn="l" rtl="0" eaLnBrk="0">
              <a:lnSpc>
                <a:spcPts val="2265"/>
              </a:lnSpc>
              <a:spcBef>
                <a:spcPts val="520"/>
              </a:spcBef>
              <a:tabLst>
                <a:tab pos="355600" algn="l"/>
              </a:tabLst>
            </a:pPr>
            <a:r>
              <a:rPr sz="17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Clear</a:t>
            </a:r>
            <a:r>
              <a:rPr sz="17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&amp;</a:t>
            </a:r>
            <a:r>
              <a:rPr sz="1700" kern="0" spc="-7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concise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8270" algn="l" rtl="0" eaLnBrk="0">
              <a:lnSpc>
                <a:spcPct val="82000"/>
              </a:lnSpc>
              <a:spcBef>
                <a:spcPts val="1465"/>
              </a:spcBef>
              <a:tabLst>
                <a:tab pos="355600" algn="l"/>
              </a:tabLst>
            </a:pPr>
            <a:r>
              <a:rPr sz="17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Organized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0000"/>
              </a:lnSpc>
            </a:pPr>
            <a:endParaRPr sz="9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8270" algn="l" rtl="0" eaLnBrk="0">
              <a:lnSpc>
                <a:spcPts val="2265"/>
              </a:lnSpc>
              <a:tabLst>
                <a:tab pos="362585" algn="l"/>
              </a:tabLst>
            </a:pPr>
            <a:r>
              <a:rPr sz="17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Builds</a:t>
            </a:r>
            <a:r>
              <a:rPr sz="1700" kern="0" spc="-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credibility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62" name="picture 6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8143875" y="4829175"/>
            <a:ext cx="76200" cy="76200"/>
          </a:xfrm>
          <a:prstGeom prst="rect">
            <a:avLst/>
          </a:prstGeom>
        </p:spPr>
      </p:pic>
      <p:pic>
        <p:nvPicPr>
          <p:cNvPr id="64" name="picture 6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8143875" y="4410075"/>
            <a:ext cx="76200" cy="76200"/>
          </a:xfrm>
          <a:prstGeom prst="rect">
            <a:avLst/>
          </a:prstGeom>
        </p:spPr>
      </p:pic>
      <p:pic>
        <p:nvPicPr>
          <p:cNvPr id="66" name="picture 6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8143875" y="3990975"/>
            <a:ext cx="76200" cy="76200"/>
          </a:xfrm>
          <a:prstGeom prst="rect">
            <a:avLst/>
          </a:prstGeom>
        </p:spPr>
      </p:pic>
      <p:sp>
        <p:nvSpPr>
          <p:cNvPr id="68" name="textbox 68"/>
          <p:cNvSpPr/>
          <p:nvPr/>
        </p:nvSpPr>
        <p:spPr>
          <a:xfrm>
            <a:off x="4931618" y="1485107"/>
            <a:ext cx="5241290" cy="57086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60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5000"/>
              </a:lnSpc>
            </a:pPr>
            <a:r>
              <a:rPr sz="4800" b="1" kern="0" spc="-9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Profession</a:t>
            </a:r>
            <a:r>
              <a:rPr sz="4800" b="1" kern="0" spc="-10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alism in</a:t>
            </a:r>
            <a:endParaRPr sz="4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70" name="textbox 70"/>
          <p:cNvSpPr/>
          <p:nvPr/>
        </p:nvSpPr>
        <p:spPr>
          <a:xfrm>
            <a:off x="4917557" y="2247107"/>
            <a:ext cx="2188845" cy="61722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1000"/>
              </a:lnSpc>
            </a:pPr>
            <a:r>
              <a:rPr sz="4800" b="1" kern="0" spc="6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Writing</a:t>
            </a:r>
            <a:endParaRPr sz="4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" name="picture 7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619125" y="1800225"/>
            <a:ext cx="6477000" cy="3667125"/>
          </a:xfrm>
          <a:prstGeom prst="rect">
            <a:avLst/>
          </a:prstGeom>
        </p:spPr>
      </p:pic>
      <p:sp>
        <p:nvSpPr>
          <p:cNvPr id="74" name="textbox 74"/>
          <p:cNvSpPr/>
          <p:nvPr/>
        </p:nvSpPr>
        <p:spPr>
          <a:xfrm>
            <a:off x="7529103" y="1608858"/>
            <a:ext cx="2790190" cy="231203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4605" algn="l" rtl="0" eaLnBrk="0">
              <a:lnSpc>
                <a:spcPct val="66000"/>
              </a:lnSpc>
            </a:pPr>
            <a:r>
              <a:rPr sz="2000" b="1" kern="0" spc="7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When</a:t>
            </a:r>
            <a:r>
              <a:rPr sz="2000" b="1" kern="0" spc="-3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000" b="1" kern="0" spc="7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do</a:t>
            </a:r>
            <a:r>
              <a:rPr sz="2000" b="1" kern="0" spc="-11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000" b="1" kern="0" spc="7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we</a:t>
            </a:r>
            <a:r>
              <a:rPr sz="2000" b="1" kern="0" spc="-12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000" b="1" kern="0" spc="7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write</a:t>
            </a:r>
            <a:r>
              <a:rPr sz="2000" b="1" kern="0" spc="-12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000" b="1" kern="0" spc="7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3055"/>
              </a:lnSpc>
            </a:pPr>
            <a:r>
              <a:rPr sz="2000" b="1" kern="0" spc="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guests</a:t>
            </a:r>
            <a:r>
              <a:rPr sz="2000" b="1" kern="0" spc="13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?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5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90805" algn="l" rtl="0" eaLnBrk="0">
              <a:lnSpc>
                <a:spcPts val="1815"/>
              </a:lnSpc>
              <a:spcBef>
                <a:spcPts val="395"/>
              </a:spcBef>
              <a:tabLst>
                <a:tab pos="295275" algn="l"/>
              </a:tabLst>
            </a:pPr>
            <a:r>
              <a:rPr sz="13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300" kern="0" spc="8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Confirming reservations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38430" algn="l" rtl="0" eaLnBrk="0">
              <a:lnSpc>
                <a:spcPts val="2265"/>
              </a:lnSpc>
              <a:spcBef>
                <a:spcPts val="995"/>
              </a:spcBef>
              <a:tabLst>
                <a:tab pos="374650" algn="l"/>
              </a:tabLst>
            </a:pPr>
            <a:r>
              <a:rPr sz="17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Responding</a:t>
            </a:r>
            <a:r>
              <a:rPr sz="1700" kern="0" spc="-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 inquiries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38430" algn="l" rtl="0" eaLnBrk="0">
              <a:lnSpc>
                <a:spcPct val="82000"/>
              </a:lnSpc>
              <a:spcBef>
                <a:spcPts val="1465"/>
              </a:spcBef>
              <a:tabLst>
                <a:tab pos="375285" algn="l"/>
              </a:tabLst>
            </a:pPr>
            <a:r>
              <a:rPr sz="17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Handling</a:t>
            </a:r>
            <a:r>
              <a:rPr sz="1700" kern="0" spc="-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6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concerns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3000"/>
              </a:lnSpc>
            </a:pPr>
            <a:endParaRPr sz="9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38430" algn="l" rtl="0" eaLnBrk="0">
              <a:lnSpc>
                <a:spcPts val="2265"/>
              </a:lnSpc>
              <a:spcBef>
                <a:spcPts val="5"/>
              </a:spcBef>
              <a:tabLst>
                <a:tab pos="367030" algn="l"/>
              </a:tabLst>
            </a:pPr>
            <a:r>
              <a:rPr sz="1700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5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Sharing updat</a:t>
            </a:r>
            <a:r>
              <a:rPr sz="1700" kern="0" spc="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76" name="picture 7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7591425" y="3733800"/>
            <a:ext cx="76200" cy="76200"/>
          </a:xfrm>
          <a:prstGeom prst="rect">
            <a:avLst/>
          </a:prstGeom>
        </p:spPr>
      </p:pic>
      <p:pic>
        <p:nvPicPr>
          <p:cNvPr id="78" name="picture 7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7591425" y="3324225"/>
            <a:ext cx="76200" cy="76200"/>
          </a:xfrm>
          <a:prstGeom prst="rect">
            <a:avLst/>
          </a:prstGeom>
        </p:spPr>
      </p:pic>
      <p:pic>
        <p:nvPicPr>
          <p:cNvPr id="80" name="picture 8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7591425" y="2905125"/>
            <a:ext cx="76200" cy="76200"/>
          </a:xfrm>
          <a:prstGeom prst="rect">
            <a:avLst/>
          </a:prstGeom>
        </p:spPr>
      </p:pic>
      <p:pic>
        <p:nvPicPr>
          <p:cNvPr id="82" name="picture 8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7562850" y="2524125"/>
            <a:ext cx="57150" cy="57150"/>
          </a:xfrm>
          <a:prstGeom prst="rect">
            <a:avLst/>
          </a:prstGeom>
        </p:spPr>
      </p:pic>
      <p:sp>
        <p:nvSpPr>
          <p:cNvPr id="84" name="textbox 84"/>
          <p:cNvSpPr/>
          <p:nvPr/>
        </p:nvSpPr>
        <p:spPr>
          <a:xfrm>
            <a:off x="7534275" y="4133850"/>
            <a:ext cx="3286125" cy="1534160"/>
          </a:xfrm>
          <a:prstGeom prst="rect">
            <a:avLst/>
          </a:prstGeom>
          <a:solidFill>
            <a:srgbClr val="B6FCB8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4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638175" indent="-208280" algn="l" rtl="0" eaLnBrk="0">
              <a:lnSpc>
                <a:spcPct val="132000"/>
              </a:lnSpc>
              <a:tabLst>
                <a:tab pos="640080" algn="l"/>
              </a:tabLst>
            </a:pPr>
            <a:r>
              <a:rPr sz="17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Good</a:t>
            </a:r>
            <a:r>
              <a:rPr sz="1700" kern="0" spc="-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writing makes</a:t>
            </a:r>
            <a:r>
              <a:rPr sz="17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     </a:t>
            </a:r>
            <a:r>
              <a:rPr sz="1700" kern="0" spc="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guests</a:t>
            </a:r>
            <a:r>
              <a:rPr sz="1700" kern="0" spc="-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feel </a:t>
            </a:r>
            <a:r>
              <a:rPr sz="1700" b="1" kern="0" spc="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respected</a:t>
            </a:r>
            <a:r>
              <a:rPr sz="17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  </a:t>
            </a:r>
            <a:r>
              <a:rPr sz="1700" b="1" kern="0" spc="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and</a:t>
            </a:r>
            <a:r>
              <a:rPr sz="1700" b="1" kern="0" spc="-1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b="1" kern="0" spc="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valued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86" name="picture 8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7742936" y="4419600"/>
            <a:ext cx="221450" cy="221462"/>
          </a:xfrm>
          <a:prstGeom prst="rect">
            <a:avLst/>
          </a:prstGeom>
        </p:spPr>
      </p:pic>
      <p:sp>
        <p:nvSpPr>
          <p:cNvPr id="88" name="textbox 88"/>
          <p:cNvSpPr/>
          <p:nvPr/>
        </p:nvSpPr>
        <p:spPr>
          <a:xfrm>
            <a:off x="624743" y="657827"/>
            <a:ext cx="9339580" cy="41529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5000"/>
              </a:lnSpc>
            </a:pPr>
            <a:r>
              <a:rPr sz="3400" b="1" kern="0" spc="7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Written</a:t>
            </a:r>
            <a:r>
              <a:rPr sz="3400" b="1" kern="0" spc="-15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3400" b="1" kern="0" spc="7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</a:t>
            </a:r>
            <a:r>
              <a:rPr sz="3400" b="1" kern="0" spc="6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ation</a:t>
            </a:r>
            <a:r>
              <a:rPr sz="3400" b="1" kern="0" spc="-18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3400" b="1" kern="0" spc="6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&amp;</a:t>
            </a:r>
            <a:r>
              <a:rPr sz="3400" b="1" kern="0" spc="-15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3400" b="1" kern="0" spc="6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Customer</a:t>
            </a:r>
            <a:r>
              <a:rPr sz="3400" b="1" kern="0" spc="-17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3400" b="1" kern="0" spc="6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Service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textbox 90"/>
          <p:cNvSpPr/>
          <p:nvPr/>
        </p:nvSpPr>
        <p:spPr>
          <a:xfrm>
            <a:off x="634933" y="1222460"/>
            <a:ext cx="9704705" cy="224663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1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1000"/>
              </a:lnSpc>
            </a:pPr>
            <a:r>
              <a:rPr sz="3400" b="1" kern="0" spc="-6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Key Takeaway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7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80000"/>
              </a:lnSpc>
              <a:spcBef>
                <a:spcPts val="1440"/>
              </a:spcBef>
            </a:pPr>
            <a:r>
              <a:rPr sz="4800" b="1" kern="0" spc="-7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Write</a:t>
            </a:r>
            <a:r>
              <a:rPr sz="4800" b="1" kern="0" spc="-28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4800" b="1" kern="0" spc="-70" dirty="0">
                <a:solidFill>
                  <a:srgbClr val="0540A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clearly</a:t>
            </a:r>
            <a:r>
              <a:rPr sz="4800" b="1" kern="0" spc="-7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, profession</a:t>
            </a:r>
            <a:r>
              <a:rPr sz="4800" b="1" kern="0" spc="-8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ally, and</a:t>
            </a:r>
            <a:endParaRPr sz="4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12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342640" algn="l" rtl="0" eaLnBrk="0">
              <a:lnSpc>
                <a:spcPct val="80000"/>
              </a:lnSpc>
            </a:pPr>
            <a:r>
              <a:rPr sz="4800" b="1" kern="0" spc="-20" dirty="0">
                <a:solidFill>
                  <a:srgbClr val="091C5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respectfully.</a:t>
            </a:r>
            <a:endParaRPr sz="4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92" name="textbox 92"/>
          <p:cNvSpPr/>
          <p:nvPr/>
        </p:nvSpPr>
        <p:spPr>
          <a:xfrm>
            <a:off x="619124" y="3752850"/>
            <a:ext cx="5010150" cy="685800"/>
          </a:xfrm>
          <a:prstGeom prst="rect">
            <a:avLst/>
          </a:prstGeom>
          <a:solidFill>
            <a:srgbClr val="CEE6FD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5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85420" algn="l" rtl="0" eaLnBrk="0">
              <a:lnSpc>
                <a:spcPct val="75000"/>
              </a:lnSpc>
            </a:pPr>
            <a:r>
              <a:rPr sz="2000" b="1" kern="0" spc="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Accurate </a:t>
            </a:r>
            <a:r>
              <a:rPr sz="2000" b="1" kern="0" spc="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Info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94" name="textbox 94"/>
          <p:cNvSpPr/>
          <p:nvPr/>
        </p:nvSpPr>
        <p:spPr>
          <a:xfrm>
            <a:off x="5800725" y="3752850"/>
            <a:ext cx="5010150" cy="685800"/>
          </a:xfrm>
          <a:prstGeom prst="rect">
            <a:avLst/>
          </a:prstGeom>
          <a:solidFill>
            <a:srgbClr val="CEE6FD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5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6215" algn="l" rtl="0" eaLnBrk="0">
              <a:lnSpc>
                <a:spcPct val="74000"/>
              </a:lnSpc>
            </a:pPr>
            <a:r>
              <a:rPr sz="2000" b="1" kern="0" spc="2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Maintain Recor</a:t>
            </a:r>
            <a:r>
              <a:rPr sz="2000" b="1" kern="0" spc="1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ds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96" name="textbox 96"/>
          <p:cNvSpPr/>
          <p:nvPr/>
        </p:nvSpPr>
        <p:spPr>
          <a:xfrm>
            <a:off x="619124" y="4619625"/>
            <a:ext cx="5010150" cy="685800"/>
          </a:xfrm>
          <a:prstGeom prst="rect">
            <a:avLst/>
          </a:prstGeom>
          <a:solidFill>
            <a:srgbClr val="CEE6FD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5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4310" algn="l" rtl="0" eaLnBrk="0">
              <a:lnSpc>
                <a:spcPct val="75000"/>
              </a:lnSpc>
            </a:pPr>
            <a:r>
              <a:rPr sz="2000" b="1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Better</a:t>
            </a:r>
            <a:r>
              <a:rPr sz="2000" b="1" kern="0" spc="-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000" b="1" kern="0" spc="3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Service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98" name="textbox 98"/>
          <p:cNvSpPr/>
          <p:nvPr/>
        </p:nvSpPr>
        <p:spPr>
          <a:xfrm>
            <a:off x="5800725" y="4619625"/>
            <a:ext cx="5010150" cy="685800"/>
          </a:xfrm>
          <a:prstGeom prst="rect">
            <a:avLst/>
          </a:prstGeom>
          <a:solidFill>
            <a:srgbClr val="CEE6FD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5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87325" algn="l" rtl="0" eaLnBrk="0">
              <a:lnSpc>
                <a:spcPct val="83000"/>
              </a:lnSpc>
              <a:spcBef>
                <a:spcPts val="5"/>
              </a:spcBef>
            </a:pPr>
            <a:r>
              <a:rPr sz="20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Stay</a:t>
            </a:r>
            <a:r>
              <a:rPr sz="2000" b="1" kern="0" spc="14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000" b="1" kern="0" spc="0" dirty="0">
                <a:solidFill>
                  <a:srgbClr val="1E3063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Professional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satMod val="110000"/>
                <a:lum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satMod val="105000"/>
                <a:lum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shade val="94000"/>
              </a:schemeClr>
            </a:gs>
            <a:gs pos="50000">
              <a:schemeClr val="phClr">
                <a:lumMod val="110000"/>
                <a:satMod val="100000"/>
                <a:tint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1190</Words>
  <Application>WPS Presentation</Application>
  <PresentationFormat/>
  <Paragraphs>123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7" baseType="lpstr">
      <vt:lpstr>Arial</vt:lpstr>
      <vt:lpstr>SimSun</vt:lpstr>
      <vt:lpstr>Wingdings</vt:lpstr>
      <vt:lpstr>Arial</vt:lpstr>
      <vt:lpstr>MS Gothic</vt:lpstr>
      <vt:lpstr>Segoe UI Symbol</vt:lpstr>
      <vt:lpstr>Microsoft YaHei</vt:lpstr>
      <vt:lpstr>Arial Unicode MS</vt:lpstr>
      <vt:lpstr>Calibri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WPS_1778581953</cp:lastModifiedBy>
  <cp:revision>1</cp:revision>
  <dcterms:created xsi:type="dcterms:W3CDTF">2026-07-09T13:10:27Z</dcterms:created>
  <dcterms:modified xsi:type="dcterms:W3CDTF">2026-07-09T13:10:27Z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O">
    <vt:lpwstr>wqlLaW5nc29mdCBQREYgdG8gV1BTIDEyMA</vt:lpwstr>
  </property>
  <property fmtid="{D5CDD505-2E9C-101B-9397-08002B2CF9AE}" pid="3" name="Created">
    <vt:filetime>2026-07-09T21:09:31Z</vt:filetime>
  </property>
  <property fmtid="{D5CDD505-2E9C-101B-9397-08002B2CF9AE}" pid="4" name="ICV">
    <vt:lpwstr>5FA36D2595D64B0585FCB91A90CF545D_12</vt:lpwstr>
  </property>
  <property fmtid="{D5CDD505-2E9C-101B-9397-08002B2CF9AE}" pid="5" name="KSOProductBuildVer">
    <vt:lpwstr>1033-12.1.0.26880</vt:lpwstr>
  </property>
</Properties>
</file>