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3.pn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5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1.pn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4.png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9.png"/><Relationship Id="rId1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75.png"/><Relationship Id="rId7" Type="http://schemas.openxmlformats.org/officeDocument/2006/relationships/image" Target="../media/image74.png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3" Type="http://schemas.openxmlformats.org/officeDocument/2006/relationships/image" Target="../media/image70.png"/><Relationship Id="rId2" Type="http://schemas.openxmlformats.org/officeDocument/2006/relationships/image" Target="../media/image6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" name="rect 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8" name="textbox 8"/>
          <p:cNvSpPr/>
          <p:nvPr/>
        </p:nvSpPr>
        <p:spPr>
          <a:xfrm>
            <a:off x="648390" y="588617"/>
            <a:ext cx="5356860" cy="37706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830" algn="l" rtl="0" eaLnBrk="0">
              <a:lnSpc>
                <a:spcPct val="69000"/>
              </a:lnSpc>
            </a:pPr>
            <a:r>
              <a:rPr lang="en-PH" sz="12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+mn-ea"/>
              </a:rPr>
              <a:t>Module 5</a:t>
            </a:r>
            <a:endParaRPr lang="en-PH" sz="1200" kern="0" spc="-20" dirty="0">
              <a:solidFill>
                <a:srgbClr val="432338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  <a:sym typeface="+mn-ea"/>
            </a:endParaRPr>
          </a:p>
          <a:p>
            <a:pPr marL="36830" algn="l" rtl="0" eaLnBrk="0">
              <a:lnSpc>
                <a:spcPct val="69000"/>
              </a:lnSpc>
            </a:pPr>
            <a:endParaRPr sz="4700" b="1" kern="0" spc="110" dirty="0">
              <a:solidFill>
                <a:srgbClr val="371A2D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830" algn="l" rtl="0" eaLnBrk="0">
              <a:lnSpc>
                <a:spcPct val="69000"/>
              </a:lnSpc>
            </a:pPr>
            <a:r>
              <a:rPr sz="47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Service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830" algn="l" rtl="0" eaLnBrk="0">
              <a:lnSpc>
                <a:spcPct val="115000"/>
              </a:lnSpc>
              <a:spcBef>
                <a:spcPts val="20"/>
              </a:spcBef>
            </a:pPr>
            <a:r>
              <a:rPr sz="4700" b="1" kern="0" spc="2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4700" b="1" kern="0" spc="2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r>
              <a:rPr sz="47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7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Skills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9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3175" algn="l" rtl="0" eaLnBrk="0">
              <a:lnSpc>
                <a:spcPct val="227000"/>
              </a:lnSpc>
              <a:spcBef>
                <a:spcPts val="5"/>
              </a:spcBef>
            </a:pPr>
            <a:r>
              <a:rPr sz="14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Hospitality </a:t>
            </a: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Tourism Business Communication</a:t>
            </a: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  </a:t>
            </a:r>
            <a:r>
              <a:rPr sz="1400" b="1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is </a:t>
            </a:r>
            <a:r>
              <a:rPr sz="14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people. </a:t>
            </a: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we communicate</a:t>
            </a:r>
            <a:r>
              <a:rPr sz="1400" kern="0" spc="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i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500" i="1" kern="0" spc="-1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product.</a:t>
            </a:r>
            <a:endParaRPr sz="1400" kern="0" spc="-20" dirty="0">
              <a:solidFill>
                <a:srgbClr val="432338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3175" algn="l" rtl="0" eaLnBrk="0">
              <a:lnSpc>
                <a:spcPct val="227000"/>
              </a:lnSpc>
              <a:spcBef>
                <a:spcPts val="5"/>
              </a:spcBef>
            </a:pP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3175" algn="l" rtl="0" eaLnBrk="0">
              <a:lnSpc>
                <a:spcPct val="227000"/>
              </a:lnSpc>
              <a:spcBef>
                <a:spcPts val="5"/>
              </a:spcBef>
            </a:pPr>
            <a:r>
              <a:rPr lang="en-PH" sz="1400" dirty="0">
                <a:latin typeface="Arial" panose="020B0604020202020204"/>
                <a:ea typeface="Arial" panose="020B0604020202020204"/>
                <a:cs typeface="Arial" panose="020B0604020202020204"/>
              </a:rPr>
              <a:t>Prof. Alia Amor D. Uy, MBA</a:t>
            </a:r>
            <a:endParaRPr lang="en-PH"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2" name="rect 1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16" name="textbox 16"/>
          <p:cNvSpPr/>
          <p:nvPr/>
        </p:nvSpPr>
        <p:spPr>
          <a:xfrm>
            <a:off x="4947023" y="718682"/>
            <a:ext cx="4833620" cy="9410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100" b="1" kern="0" spc="1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Ma</a:t>
            </a:r>
            <a:r>
              <a:rPr sz="31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tters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150"/>
              </a:lnSpc>
              <a:spcBef>
                <a:spcPts val="0"/>
              </a:spcBef>
            </a:pP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hospitality and tourism,</a:t>
            </a:r>
            <a:r>
              <a:rPr sz="1600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are</a:t>
            </a:r>
            <a:r>
              <a:rPr sz="1600" b="1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experience.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8" name="table 18"/>
          <p:cNvGraphicFramePr>
            <a:graphicFrameLocks noGrp="1"/>
          </p:cNvGraphicFramePr>
          <p:nvPr/>
        </p:nvGraphicFramePr>
        <p:xfrm>
          <a:off x="4943475" y="1847850"/>
          <a:ext cx="5829300" cy="6762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5829300"/>
              </a:tblGrid>
              <a:tr h="663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8595" algn="l" rtl="0" eaLnBrk="0">
                        <a:lnSpc>
                          <a:spcPct val="86000"/>
                        </a:lnSpc>
                        <a:spcBef>
                          <a:spcPts val="0"/>
                        </a:spcBef>
                      </a:pPr>
                      <a:r>
                        <a:rPr sz="1900" kern="0" spc="2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» </a:t>
                      </a:r>
                      <a:r>
                        <a:rPr sz="1800" b="1" kern="0" spc="2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Hotels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e 20"/>
          <p:cNvGraphicFramePr>
            <a:graphicFrameLocks noGrp="1"/>
          </p:cNvGraphicFramePr>
          <p:nvPr/>
        </p:nvGraphicFramePr>
        <p:xfrm>
          <a:off x="4943475" y="4314825"/>
          <a:ext cx="5829300" cy="6762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5829300"/>
              </a:tblGrid>
              <a:tr h="663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865" algn="l" rtl="0" eaLnBrk="0">
                        <a:lnSpc>
                          <a:spcPct val="89000"/>
                        </a:lnSpc>
                        <a:spcBef>
                          <a:spcPts val="5"/>
                        </a:spcBef>
                      </a:pPr>
                      <a:r>
                        <a:rPr sz="2000" kern="0" spc="1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 </a:t>
                      </a:r>
                      <a:r>
                        <a:rPr sz="1800" b="1" kern="0" spc="1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Travel Agencies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e 22"/>
          <p:cNvGraphicFramePr>
            <a:graphicFrameLocks noGrp="1"/>
          </p:cNvGraphicFramePr>
          <p:nvPr/>
        </p:nvGraphicFramePr>
        <p:xfrm>
          <a:off x="4943475" y="3495675"/>
          <a:ext cx="5829300" cy="675639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5829300"/>
              </a:tblGrid>
              <a:tr h="66293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135" algn="l" rtl="0" eaLnBrk="0">
                        <a:lnSpc>
                          <a:spcPct val="79000"/>
                        </a:lnSpc>
                        <a:spcBef>
                          <a:spcPts val="5"/>
                        </a:spcBef>
                      </a:pPr>
                      <a:r>
                        <a:rPr sz="1700" kern="0" spc="1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Þ</a:t>
                      </a:r>
                      <a:r>
                        <a:rPr sz="1700" kern="0" spc="2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b="1" kern="0" spc="1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Restaurant</a:t>
                      </a:r>
                      <a:r>
                        <a:rPr sz="1800" b="1" kern="0" spc="1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e 24"/>
          <p:cNvGraphicFramePr>
            <a:graphicFrameLocks noGrp="1"/>
          </p:cNvGraphicFramePr>
          <p:nvPr/>
        </p:nvGraphicFramePr>
        <p:xfrm>
          <a:off x="4943475" y="2676525"/>
          <a:ext cx="5829300" cy="66675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5829300"/>
              </a:tblGrid>
              <a:tr h="654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0500" algn="l" rtl="0" eaLnBrk="0">
                        <a:lnSpc>
                          <a:spcPct val="86000"/>
                        </a:lnSpc>
                        <a:spcBef>
                          <a:spcPts val="5"/>
                        </a:spcBef>
                      </a:pPr>
                      <a:r>
                        <a:rPr sz="2000" kern="0" spc="15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/</a:t>
                      </a:r>
                      <a:r>
                        <a:rPr sz="2000" kern="0" spc="1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Airlines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26" name="textbox 26"/>
          <p:cNvSpPr/>
          <p:nvPr/>
        </p:nvSpPr>
        <p:spPr>
          <a:xfrm>
            <a:off x="4937767" y="5161557"/>
            <a:ext cx="5648325" cy="6553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5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635" algn="l" rtl="0" eaLnBrk="0">
              <a:lnSpc>
                <a:spcPct val="130000"/>
              </a:lnSpc>
            </a:pP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1600" kern="0" spc="-1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judge</a:t>
            </a:r>
            <a:r>
              <a:rPr sz="1600" kern="0" spc="-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by </a:t>
            </a:r>
            <a:r>
              <a:rPr sz="16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</a:t>
            </a:r>
            <a:r>
              <a:rPr sz="1600" b="1" kern="0" spc="-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communicate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not</a:t>
            </a:r>
            <a:r>
              <a:rPr sz="1600" kern="0" spc="-1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just what</a:t>
            </a:r>
            <a:r>
              <a:rPr sz="1600" kern="0" spc="-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6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offer.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30" name="rect 3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" name="textbox 32"/>
          <p:cNvSpPr/>
          <p:nvPr/>
        </p:nvSpPr>
        <p:spPr>
          <a:xfrm>
            <a:off x="670993" y="1315144"/>
            <a:ext cx="9436735" cy="12896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1000"/>
              </a:lnSpc>
              <a:spcBef>
                <a:spcPts val="0"/>
              </a:spcBef>
            </a:pPr>
            <a:r>
              <a:rPr sz="4700" b="1" kern="0" spc="2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Do We Communi</a:t>
            </a:r>
            <a:r>
              <a:rPr sz="4700" b="1" kern="0" spc="1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cate with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ts val="5925"/>
              </a:lnSpc>
            </a:pPr>
            <a:r>
              <a:rPr sz="4700" b="1" kern="0" spc="-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Guests?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" name="textbox 34"/>
          <p:cNvSpPr/>
          <p:nvPr/>
        </p:nvSpPr>
        <p:spPr>
          <a:xfrm>
            <a:off x="636204" y="4402187"/>
            <a:ext cx="511810" cy="984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66000"/>
              </a:lnSpc>
            </a:pPr>
            <a:r>
              <a:rPr sz="300" kern="0" spc="0" dirty="0">
                <a:solidFill>
                  <a:srgbClr val="E851B2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。</a:t>
            </a:r>
            <a:endParaRPr sz="300" dirty="0">
              <a:latin typeface="Microsoft JhengHei" panose="020B0604030504040204" charset="-120"/>
              <a:ea typeface="Microsoft JhengHei" panose="020B0604030504040204" charset="-120"/>
              <a:cs typeface="Microsoft JhengHei" panose="020B0604030504040204" charset="-120"/>
            </a:endParaRPr>
          </a:p>
        </p:txBody>
      </p:sp>
      <p:sp>
        <p:nvSpPr>
          <p:cNvPr id="36" name="path 36"/>
          <p:cNvSpPr/>
          <p:nvPr/>
        </p:nvSpPr>
        <p:spPr>
          <a:xfrm>
            <a:off x="1036167" y="4414887"/>
            <a:ext cx="96502" cy="72734"/>
          </a:xfrm>
          <a:custGeom>
            <a:avLst/>
            <a:gdLst/>
            <a:ahLst/>
            <a:cxnLst/>
            <a:rect l="0" t="0" r="0" b="0"/>
            <a:pathLst>
              <a:path w="151" h="114">
                <a:moveTo>
                  <a:pt x="131" y="30"/>
                </a:moveTo>
                <a:cubicBezTo>
                  <a:pt x="134" y="46"/>
                  <a:pt x="135" y="69"/>
                  <a:pt x="135" y="98"/>
                </a:cubicBezTo>
                <a:moveTo>
                  <a:pt x="130" y="30"/>
                </a:moveTo>
                <a:cubicBezTo>
                  <a:pt x="110" y="19"/>
                  <a:pt x="107" y="18"/>
                  <a:pt x="100" y="17"/>
                </a:cubicBezTo>
                <a:lnTo>
                  <a:pt x="16" y="16"/>
                </a:lnTo>
              </a:path>
            </a:pathLst>
          </a:custGeom>
          <a:noFill/>
          <a:ln w="20779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8" name="path 38"/>
          <p:cNvSpPr/>
          <p:nvPr/>
        </p:nvSpPr>
        <p:spPr>
          <a:xfrm>
            <a:off x="666225" y="4414887"/>
            <a:ext cx="390721" cy="21071"/>
          </a:xfrm>
          <a:custGeom>
            <a:avLst/>
            <a:gdLst/>
            <a:ahLst/>
            <a:cxnLst/>
            <a:rect l="0" t="0" r="0" b="0"/>
            <a:pathLst>
              <a:path w="615" h="33">
                <a:moveTo>
                  <a:pt x="598" y="16"/>
                </a:moveTo>
                <a:lnTo>
                  <a:pt x="16" y="16"/>
                </a:lnTo>
              </a:path>
            </a:pathLst>
          </a:custGeom>
          <a:noFill/>
          <a:ln w="20779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0" name="textbox 40"/>
          <p:cNvSpPr/>
          <p:nvPr/>
        </p:nvSpPr>
        <p:spPr>
          <a:xfrm>
            <a:off x="634135" y="4410975"/>
            <a:ext cx="3049270" cy="8045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2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00380" algn="l" rtl="0" eaLnBrk="0">
              <a:lnSpc>
                <a:spcPct val="76000"/>
              </a:lnSpc>
              <a:spcBef>
                <a:spcPts val="5"/>
              </a:spcBef>
              <a:tabLst>
                <a:tab pos="734060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 &amp; Written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305"/>
              </a:lnSpc>
              <a:spcBef>
                <a:spcPts val="5"/>
              </a:spcBef>
            </a:pP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Formal cor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respondence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" name="path 42"/>
          <p:cNvSpPr/>
          <p:nvPr/>
        </p:nvSpPr>
        <p:spPr>
          <a:xfrm>
            <a:off x="646835" y="4423675"/>
            <a:ext cx="488248" cy="334761"/>
          </a:xfrm>
          <a:custGeom>
            <a:avLst/>
            <a:gdLst/>
            <a:ahLst/>
            <a:cxnLst/>
            <a:rect l="0" t="0" r="0" b="0"/>
            <a:pathLst>
              <a:path w="768" h="527">
                <a:moveTo>
                  <a:pt x="747" y="498"/>
                </a:moveTo>
                <a:cubicBezTo>
                  <a:pt x="727" y="507"/>
                  <a:pt x="721" y="509"/>
                  <a:pt x="714" y="510"/>
                </a:cubicBezTo>
                <a:cubicBezTo>
                  <a:pt x="705" y="510"/>
                  <a:pt x="677" y="510"/>
                  <a:pt x="630" y="510"/>
                </a:cubicBezTo>
                <a:moveTo>
                  <a:pt x="121" y="510"/>
                </a:moveTo>
                <a:cubicBezTo>
                  <a:pt x="61" y="510"/>
                  <a:pt x="51" y="510"/>
                  <a:pt x="44" y="508"/>
                </a:cubicBezTo>
                <a:cubicBezTo>
                  <a:pt x="40" y="507"/>
                  <a:pt x="31" y="503"/>
                  <a:pt x="18" y="496"/>
                </a:cubicBezTo>
                <a:moveTo>
                  <a:pt x="752" y="470"/>
                </a:moveTo>
                <a:lnTo>
                  <a:pt x="747" y="498"/>
                </a:lnTo>
                <a:moveTo>
                  <a:pt x="431" y="280"/>
                </a:moveTo>
                <a:cubicBezTo>
                  <a:pt x="418" y="290"/>
                  <a:pt x="402" y="299"/>
                  <a:pt x="395" y="301"/>
                </a:cubicBezTo>
                <a:cubicBezTo>
                  <a:pt x="390" y="302"/>
                  <a:pt x="383" y="303"/>
                  <a:pt x="376" y="303"/>
                </a:cubicBezTo>
                <a:cubicBezTo>
                  <a:pt x="365" y="300"/>
                  <a:pt x="353" y="294"/>
                  <a:pt x="343" y="287"/>
                </a:cubicBezTo>
                <a:lnTo>
                  <a:pt x="320" y="268"/>
                </a:lnTo>
                <a:moveTo>
                  <a:pt x="747" y="16"/>
                </a:moveTo>
                <a:lnTo>
                  <a:pt x="431" y="280"/>
                </a:lnTo>
                <a:moveTo>
                  <a:pt x="747" y="498"/>
                </a:moveTo>
                <a:lnTo>
                  <a:pt x="465" y="252"/>
                </a:lnTo>
                <a:moveTo>
                  <a:pt x="301" y="253"/>
                </a:moveTo>
                <a:lnTo>
                  <a:pt x="18" y="496"/>
                </a:lnTo>
                <a:moveTo>
                  <a:pt x="18" y="496"/>
                </a:moveTo>
                <a:lnTo>
                  <a:pt x="16" y="20"/>
                </a:lnTo>
                <a:moveTo>
                  <a:pt x="630" y="510"/>
                </a:moveTo>
                <a:lnTo>
                  <a:pt x="121" y="510"/>
                </a:lnTo>
                <a:moveTo>
                  <a:pt x="320" y="268"/>
                </a:moveTo>
                <a:lnTo>
                  <a:pt x="19" y="18"/>
                </a:lnTo>
                <a:moveTo>
                  <a:pt x="752" y="84"/>
                </a:moveTo>
                <a:lnTo>
                  <a:pt x="752" y="470"/>
                </a:lnTo>
              </a:path>
            </a:pathLst>
          </a:custGeom>
          <a:noFill/>
          <a:ln w="20779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4" name="path 44"/>
          <p:cNvSpPr/>
          <p:nvPr/>
        </p:nvSpPr>
        <p:spPr>
          <a:xfrm>
            <a:off x="5818936" y="3114014"/>
            <a:ext cx="488193" cy="174206"/>
          </a:xfrm>
          <a:custGeom>
            <a:avLst/>
            <a:gdLst/>
            <a:ahLst/>
            <a:cxnLst/>
            <a:rect l="0" t="0" r="0" b="0"/>
            <a:pathLst>
              <a:path w="768" h="274">
                <a:moveTo>
                  <a:pt x="745" y="244"/>
                </a:moveTo>
                <a:cubicBezTo>
                  <a:pt x="747" y="237"/>
                  <a:pt x="749" y="230"/>
                  <a:pt x="752" y="210"/>
                </a:cubicBezTo>
                <a:cubicBezTo>
                  <a:pt x="753" y="183"/>
                  <a:pt x="751" y="163"/>
                  <a:pt x="748" y="146"/>
                </a:cubicBezTo>
                <a:cubicBezTo>
                  <a:pt x="742" y="129"/>
                  <a:pt x="735" y="116"/>
                  <a:pt x="725" y="102"/>
                </a:cubicBezTo>
                <a:cubicBezTo>
                  <a:pt x="715" y="93"/>
                  <a:pt x="701" y="83"/>
                  <a:pt x="688" y="75"/>
                </a:cubicBezTo>
                <a:cubicBezTo>
                  <a:pt x="668" y="66"/>
                  <a:pt x="644" y="57"/>
                  <a:pt x="621" y="49"/>
                </a:cubicBezTo>
                <a:cubicBezTo>
                  <a:pt x="603" y="45"/>
                  <a:pt x="584" y="40"/>
                  <a:pt x="564" y="35"/>
                </a:cubicBezTo>
                <a:moveTo>
                  <a:pt x="564" y="35"/>
                </a:moveTo>
                <a:cubicBezTo>
                  <a:pt x="534" y="29"/>
                  <a:pt x="511" y="25"/>
                  <a:pt x="487" y="22"/>
                </a:cubicBezTo>
                <a:cubicBezTo>
                  <a:pt x="447" y="18"/>
                  <a:pt x="417" y="17"/>
                  <a:pt x="367" y="16"/>
                </a:cubicBezTo>
                <a:cubicBezTo>
                  <a:pt x="350" y="16"/>
                  <a:pt x="324" y="18"/>
                  <a:pt x="284" y="22"/>
                </a:cubicBezTo>
                <a:cubicBezTo>
                  <a:pt x="247" y="27"/>
                  <a:pt x="217" y="32"/>
                  <a:pt x="180" y="40"/>
                </a:cubicBezTo>
                <a:cubicBezTo>
                  <a:pt x="157" y="46"/>
                  <a:pt x="140" y="51"/>
                  <a:pt x="107" y="64"/>
                </a:cubicBezTo>
                <a:lnTo>
                  <a:pt x="90" y="71"/>
                </a:lnTo>
                <a:moveTo>
                  <a:pt x="90" y="71"/>
                </a:moveTo>
                <a:cubicBezTo>
                  <a:pt x="77" y="78"/>
                  <a:pt x="63" y="85"/>
                  <a:pt x="53" y="93"/>
                </a:cubicBezTo>
                <a:cubicBezTo>
                  <a:pt x="47" y="99"/>
                  <a:pt x="41" y="105"/>
                  <a:pt x="33" y="115"/>
                </a:cubicBezTo>
                <a:cubicBezTo>
                  <a:pt x="28" y="126"/>
                  <a:pt x="23" y="139"/>
                  <a:pt x="19" y="152"/>
                </a:cubicBezTo>
                <a:cubicBezTo>
                  <a:pt x="17" y="165"/>
                  <a:pt x="16" y="179"/>
                  <a:pt x="16" y="202"/>
                </a:cubicBezTo>
                <a:cubicBezTo>
                  <a:pt x="17" y="215"/>
                  <a:pt x="20" y="232"/>
                  <a:pt x="23" y="242"/>
                </a:cubicBezTo>
                <a:lnTo>
                  <a:pt x="27" y="253"/>
                </a:lnTo>
                <a:moveTo>
                  <a:pt x="527" y="137"/>
                </a:moveTo>
                <a:cubicBezTo>
                  <a:pt x="428" y="114"/>
                  <a:pt x="337" y="119"/>
                  <a:pt x="236" y="138"/>
                </a:cubicBezTo>
                <a:moveTo>
                  <a:pt x="527" y="137"/>
                </a:moveTo>
                <a:lnTo>
                  <a:pt x="530" y="139"/>
                </a:lnTo>
                <a:moveTo>
                  <a:pt x="530" y="139"/>
                </a:moveTo>
                <a:lnTo>
                  <a:pt x="534" y="141"/>
                </a:lnTo>
                <a:moveTo>
                  <a:pt x="534" y="141"/>
                </a:moveTo>
                <a:lnTo>
                  <a:pt x="537" y="144"/>
                </a:lnTo>
                <a:moveTo>
                  <a:pt x="537" y="144"/>
                </a:moveTo>
                <a:lnTo>
                  <a:pt x="539" y="147"/>
                </a:lnTo>
                <a:moveTo>
                  <a:pt x="539" y="147"/>
                </a:moveTo>
                <a:lnTo>
                  <a:pt x="541" y="151"/>
                </a:lnTo>
                <a:moveTo>
                  <a:pt x="541" y="151"/>
                </a:moveTo>
                <a:lnTo>
                  <a:pt x="543" y="154"/>
                </a:lnTo>
                <a:moveTo>
                  <a:pt x="543" y="154"/>
                </a:moveTo>
                <a:lnTo>
                  <a:pt x="550" y="192"/>
                </a:lnTo>
                <a:moveTo>
                  <a:pt x="550" y="192"/>
                </a:moveTo>
                <a:lnTo>
                  <a:pt x="551" y="195"/>
                </a:lnTo>
                <a:moveTo>
                  <a:pt x="551" y="195"/>
                </a:moveTo>
                <a:lnTo>
                  <a:pt x="553" y="198"/>
                </a:lnTo>
                <a:moveTo>
                  <a:pt x="553" y="198"/>
                </a:moveTo>
                <a:lnTo>
                  <a:pt x="556" y="201"/>
                </a:lnTo>
                <a:moveTo>
                  <a:pt x="556" y="201"/>
                </a:moveTo>
                <a:lnTo>
                  <a:pt x="560" y="203"/>
                </a:lnTo>
                <a:moveTo>
                  <a:pt x="560" y="203"/>
                </a:moveTo>
                <a:lnTo>
                  <a:pt x="735" y="258"/>
                </a:lnTo>
                <a:moveTo>
                  <a:pt x="225" y="153"/>
                </a:moveTo>
                <a:lnTo>
                  <a:pt x="217" y="201"/>
                </a:lnTo>
                <a:moveTo>
                  <a:pt x="225" y="153"/>
                </a:moveTo>
                <a:lnTo>
                  <a:pt x="227" y="149"/>
                </a:lnTo>
                <a:moveTo>
                  <a:pt x="227" y="149"/>
                </a:moveTo>
                <a:lnTo>
                  <a:pt x="236" y="138"/>
                </a:lnTo>
                <a:moveTo>
                  <a:pt x="217" y="201"/>
                </a:moveTo>
                <a:lnTo>
                  <a:pt x="37" y="257"/>
                </a:lnTo>
              </a:path>
            </a:pathLst>
          </a:custGeom>
          <a:noFill/>
          <a:ln w="20726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6" name="textbox 46"/>
          <p:cNvSpPr/>
          <p:nvPr/>
        </p:nvSpPr>
        <p:spPr>
          <a:xfrm>
            <a:off x="5813640" y="3208076"/>
            <a:ext cx="3075305" cy="7315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5135" algn="l" rtl="0" eaLnBrk="0">
              <a:lnSpc>
                <a:spcPct val="75000"/>
              </a:lnSpc>
              <a:tabLst>
                <a:tab pos="461010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1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20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Phone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305"/>
              </a:lnSpc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Reservations &amp; inquiries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8" name="path 48"/>
          <p:cNvSpPr/>
          <p:nvPr/>
        </p:nvSpPr>
        <p:spPr>
          <a:xfrm>
            <a:off x="6275793" y="3258807"/>
            <a:ext cx="26670" cy="29413"/>
          </a:xfrm>
          <a:custGeom>
            <a:avLst/>
            <a:gdLst/>
            <a:ahLst/>
            <a:cxnLst/>
            <a:rect l="0" t="0" r="0" b="0"/>
            <a:pathLst>
              <a:path w="42" h="46">
                <a:moveTo>
                  <a:pt x="25" y="16"/>
                </a:moveTo>
                <a:cubicBezTo>
                  <a:pt x="24" y="18"/>
                  <a:pt x="23" y="20"/>
                  <a:pt x="22" y="22"/>
                </a:cubicBezTo>
                <a:moveTo>
                  <a:pt x="22" y="22"/>
                </a:moveTo>
                <a:lnTo>
                  <a:pt x="16" y="30"/>
                </a:lnTo>
              </a:path>
            </a:pathLst>
          </a:custGeom>
          <a:noFill/>
          <a:ln w="20726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0" name="path 50"/>
          <p:cNvSpPr/>
          <p:nvPr/>
        </p:nvSpPr>
        <p:spPr>
          <a:xfrm>
            <a:off x="5826340" y="3243363"/>
            <a:ext cx="432829" cy="263233"/>
          </a:xfrm>
          <a:custGeom>
            <a:avLst/>
            <a:gdLst/>
            <a:ahLst/>
            <a:cxnLst/>
            <a:rect l="0" t="0" r="0" b="0"/>
            <a:pathLst>
              <a:path w="681" h="414">
                <a:moveTo>
                  <a:pt x="16" y="49"/>
                </a:moveTo>
                <a:lnTo>
                  <a:pt x="26" y="53"/>
                </a:lnTo>
                <a:moveTo>
                  <a:pt x="472" y="17"/>
                </a:moveTo>
                <a:lnTo>
                  <a:pt x="274" y="16"/>
                </a:lnTo>
                <a:moveTo>
                  <a:pt x="480" y="57"/>
                </a:moveTo>
                <a:lnTo>
                  <a:pt x="472" y="17"/>
                </a:lnTo>
                <a:moveTo>
                  <a:pt x="480" y="57"/>
                </a:moveTo>
                <a:lnTo>
                  <a:pt x="481" y="60"/>
                </a:lnTo>
                <a:moveTo>
                  <a:pt x="481" y="60"/>
                </a:moveTo>
                <a:lnTo>
                  <a:pt x="482" y="62"/>
                </a:lnTo>
                <a:moveTo>
                  <a:pt x="482" y="62"/>
                </a:moveTo>
                <a:lnTo>
                  <a:pt x="484" y="63"/>
                </a:lnTo>
                <a:moveTo>
                  <a:pt x="484" y="63"/>
                </a:moveTo>
                <a:lnTo>
                  <a:pt x="665" y="215"/>
                </a:lnTo>
                <a:moveTo>
                  <a:pt x="665" y="215"/>
                </a:moveTo>
                <a:lnTo>
                  <a:pt x="664" y="398"/>
                </a:lnTo>
                <a:moveTo>
                  <a:pt x="664" y="398"/>
                </a:moveTo>
                <a:lnTo>
                  <a:pt x="80" y="398"/>
                </a:lnTo>
                <a:moveTo>
                  <a:pt x="80" y="398"/>
                </a:moveTo>
                <a:lnTo>
                  <a:pt x="80" y="214"/>
                </a:lnTo>
                <a:moveTo>
                  <a:pt x="262" y="62"/>
                </a:moveTo>
                <a:lnTo>
                  <a:pt x="80" y="214"/>
                </a:lnTo>
                <a:moveTo>
                  <a:pt x="262" y="62"/>
                </a:moveTo>
                <a:lnTo>
                  <a:pt x="263" y="60"/>
                </a:lnTo>
                <a:moveTo>
                  <a:pt x="263" y="60"/>
                </a:moveTo>
                <a:lnTo>
                  <a:pt x="264" y="58"/>
                </a:lnTo>
                <a:moveTo>
                  <a:pt x="264" y="58"/>
                </a:moveTo>
                <a:lnTo>
                  <a:pt x="265" y="56"/>
                </a:lnTo>
                <a:moveTo>
                  <a:pt x="265" y="56"/>
                </a:moveTo>
                <a:lnTo>
                  <a:pt x="274" y="16"/>
                </a:lnTo>
                <a:moveTo>
                  <a:pt x="475" y="220"/>
                </a:moveTo>
                <a:cubicBezTo>
                  <a:pt x="475" y="226"/>
                  <a:pt x="475" y="233"/>
                  <a:pt x="473" y="240"/>
                </a:cubicBezTo>
                <a:cubicBezTo>
                  <a:pt x="472" y="246"/>
                  <a:pt x="470" y="253"/>
                  <a:pt x="467" y="259"/>
                </a:cubicBezTo>
                <a:cubicBezTo>
                  <a:pt x="465" y="265"/>
                  <a:pt x="462" y="271"/>
                  <a:pt x="458" y="277"/>
                </a:cubicBezTo>
                <a:cubicBezTo>
                  <a:pt x="454" y="282"/>
                  <a:pt x="450" y="287"/>
                  <a:pt x="445" y="292"/>
                </a:cubicBezTo>
                <a:cubicBezTo>
                  <a:pt x="440" y="297"/>
                  <a:pt x="435" y="301"/>
                  <a:pt x="430" y="305"/>
                </a:cubicBezTo>
                <a:cubicBezTo>
                  <a:pt x="424" y="309"/>
                  <a:pt x="418" y="312"/>
                  <a:pt x="412" y="314"/>
                </a:cubicBezTo>
                <a:cubicBezTo>
                  <a:pt x="406" y="317"/>
                  <a:pt x="399" y="319"/>
                  <a:pt x="393" y="320"/>
                </a:cubicBezTo>
                <a:cubicBezTo>
                  <a:pt x="386" y="321"/>
                  <a:pt x="379" y="322"/>
                  <a:pt x="373" y="322"/>
                </a:cubicBezTo>
                <a:cubicBezTo>
                  <a:pt x="366" y="322"/>
                  <a:pt x="359" y="321"/>
                  <a:pt x="353" y="320"/>
                </a:cubicBezTo>
                <a:cubicBezTo>
                  <a:pt x="346" y="319"/>
                  <a:pt x="340" y="317"/>
                  <a:pt x="333" y="314"/>
                </a:cubicBezTo>
                <a:cubicBezTo>
                  <a:pt x="327" y="312"/>
                  <a:pt x="321" y="309"/>
                  <a:pt x="316" y="305"/>
                </a:cubicBezTo>
                <a:cubicBezTo>
                  <a:pt x="310" y="301"/>
                  <a:pt x="305" y="297"/>
                  <a:pt x="300" y="292"/>
                </a:cubicBezTo>
                <a:cubicBezTo>
                  <a:pt x="295" y="287"/>
                  <a:pt x="291" y="282"/>
                  <a:pt x="287" y="277"/>
                </a:cubicBezTo>
                <a:cubicBezTo>
                  <a:pt x="283" y="271"/>
                  <a:pt x="280" y="265"/>
                  <a:pt x="278" y="259"/>
                </a:cubicBezTo>
                <a:cubicBezTo>
                  <a:pt x="275" y="253"/>
                  <a:pt x="273" y="246"/>
                  <a:pt x="272" y="240"/>
                </a:cubicBezTo>
                <a:cubicBezTo>
                  <a:pt x="271" y="233"/>
                  <a:pt x="270" y="226"/>
                  <a:pt x="270" y="220"/>
                </a:cubicBezTo>
                <a:cubicBezTo>
                  <a:pt x="270" y="213"/>
                  <a:pt x="271" y="206"/>
                  <a:pt x="272" y="199"/>
                </a:cubicBezTo>
                <a:cubicBezTo>
                  <a:pt x="273" y="193"/>
                  <a:pt x="275" y="186"/>
                  <a:pt x="278" y="180"/>
                </a:cubicBezTo>
                <a:cubicBezTo>
                  <a:pt x="280" y="174"/>
                  <a:pt x="283" y="168"/>
                  <a:pt x="287" y="162"/>
                </a:cubicBezTo>
                <a:cubicBezTo>
                  <a:pt x="291" y="157"/>
                  <a:pt x="295" y="152"/>
                  <a:pt x="300" y="147"/>
                </a:cubicBezTo>
                <a:cubicBezTo>
                  <a:pt x="305" y="142"/>
                  <a:pt x="310" y="138"/>
                  <a:pt x="316" y="134"/>
                </a:cubicBezTo>
                <a:cubicBezTo>
                  <a:pt x="321" y="130"/>
                  <a:pt x="327" y="127"/>
                  <a:pt x="333" y="125"/>
                </a:cubicBezTo>
                <a:cubicBezTo>
                  <a:pt x="340" y="122"/>
                  <a:pt x="346" y="120"/>
                  <a:pt x="353" y="119"/>
                </a:cubicBezTo>
                <a:cubicBezTo>
                  <a:pt x="359" y="118"/>
                  <a:pt x="366" y="117"/>
                  <a:pt x="373" y="117"/>
                </a:cubicBezTo>
                <a:cubicBezTo>
                  <a:pt x="379" y="117"/>
                  <a:pt x="386" y="118"/>
                  <a:pt x="393" y="119"/>
                </a:cubicBezTo>
                <a:cubicBezTo>
                  <a:pt x="399" y="120"/>
                  <a:pt x="406" y="122"/>
                  <a:pt x="412" y="125"/>
                </a:cubicBezTo>
                <a:cubicBezTo>
                  <a:pt x="418" y="127"/>
                  <a:pt x="424" y="130"/>
                  <a:pt x="430" y="134"/>
                </a:cubicBezTo>
                <a:cubicBezTo>
                  <a:pt x="435" y="138"/>
                  <a:pt x="440" y="142"/>
                  <a:pt x="445" y="147"/>
                </a:cubicBezTo>
                <a:cubicBezTo>
                  <a:pt x="450" y="152"/>
                  <a:pt x="454" y="157"/>
                  <a:pt x="458" y="162"/>
                </a:cubicBezTo>
                <a:cubicBezTo>
                  <a:pt x="462" y="168"/>
                  <a:pt x="465" y="174"/>
                  <a:pt x="467" y="180"/>
                </a:cubicBezTo>
                <a:cubicBezTo>
                  <a:pt x="470" y="186"/>
                  <a:pt x="472" y="193"/>
                  <a:pt x="473" y="199"/>
                </a:cubicBezTo>
                <a:cubicBezTo>
                  <a:pt x="475" y="206"/>
                  <a:pt x="475" y="213"/>
                  <a:pt x="475" y="220"/>
                </a:cubicBezTo>
                <a:moveTo>
                  <a:pt x="439" y="298"/>
                </a:moveTo>
                <a:lnTo>
                  <a:pt x="444" y="294"/>
                </a:lnTo>
              </a:path>
            </a:pathLst>
          </a:custGeom>
          <a:noFill/>
          <a:ln w="20726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2" name="textbox 52"/>
          <p:cNvSpPr/>
          <p:nvPr/>
        </p:nvSpPr>
        <p:spPr>
          <a:xfrm>
            <a:off x="5806250" y="4376387"/>
            <a:ext cx="2340610" cy="822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2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00380" algn="l" rtl="0" eaLnBrk="0">
              <a:lnSpc>
                <a:spcPct val="94000"/>
              </a:lnSpc>
              <a:spcBef>
                <a:spcPts val="5"/>
              </a:spcBef>
              <a:tabLst>
                <a:tab pos="739775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9000"/>
              </a:lnSpc>
            </a:pP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recovery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4" name="path 54"/>
          <p:cNvSpPr/>
          <p:nvPr/>
        </p:nvSpPr>
        <p:spPr>
          <a:xfrm>
            <a:off x="5818950" y="4389087"/>
            <a:ext cx="488182" cy="420358"/>
          </a:xfrm>
          <a:custGeom>
            <a:avLst/>
            <a:gdLst/>
            <a:ahLst/>
            <a:cxnLst/>
            <a:rect l="0" t="0" r="0" b="0"/>
            <a:pathLst>
              <a:path w="768" h="661">
                <a:moveTo>
                  <a:pt x="393" y="421"/>
                </a:moveTo>
                <a:cubicBezTo>
                  <a:pt x="385" y="423"/>
                  <a:pt x="378" y="423"/>
                  <a:pt x="375" y="421"/>
                </a:cubicBezTo>
                <a:cubicBezTo>
                  <a:pt x="369" y="416"/>
                  <a:pt x="367" y="413"/>
                  <a:pt x="364" y="406"/>
                </a:cubicBezTo>
                <a:cubicBezTo>
                  <a:pt x="358" y="315"/>
                  <a:pt x="353" y="239"/>
                  <a:pt x="351" y="161"/>
                </a:cubicBezTo>
                <a:moveTo>
                  <a:pt x="95" y="645"/>
                </a:moveTo>
                <a:cubicBezTo>
                  <a:pt x="80" y="645"/>
                  <a:pt x="68" y="643"/>
                  <a:pt x="57" y="639"/>
                </a:cubicBezTo>
                <a:cubicBezTo>
                  <a:pt x="46" y="634"/>
                  <a:pt x="36" y="627"/>
                  <a:pt x="28" y="618"/>
                </a:cubicBezTo>
                <a:cubicBezTo>
                  <a:pt x="22" y="609"/>
                  <a:pt x="18" y="597"/>
                  <a:pt x="16" y="587"/>
                </a:cubicBezTo>
                <a:cubicBezTo>
                  <a:pt x="16" y="577"/>
                  <a:pt x="16" y="569"/>
                  <a:pt x="19" y="559"/>
                </a:cubicBezTo>
                <a:cubicBezTo>
                  <a:pt x="22" y="550"/>
                  <a:pt x="28" y="539"/>
                  <a:pt x="54" y="493"/>
                </a:cubicBezTo>
                <a:moveTo>
                  <a:pt x="740" y="618"/>
                </a:moveTo>
                <a:cubicBezTo>
                  <a:pt x="731" y="628"/>
                  <a:pt x="721" y="635"/>
                  <a:pt x="709" y="640"/>
                </a:cubicBezTo>
                <a:cubicBezTo>
                  <a:pt x="696" y="645"/>
                  <a:pt x="684" y="646"/>
                  <a:pt x="671" y="644"/>
                </a:cubicBezTo>
                <a:moveTo>
                  <a:pt x="393" y="421"/>
                </a:moveTo>
                <a:lnTo>
                  <a:pt x="399" y="419"/>
                </a:lnTo>
                <a:moveTo>
                  <a:pt x="426" y="525"/>
                </a:moveTo>
                <a:cubicBezTo>
                  <a:pt x="426" y="530"/>
                  <a:pt x="425" y="536"/>
                  <a:pt x="422" y="541"/>
                </a:cubicBezTo>
                <a:cubicBezTo>
                  <a:pt x="420" y="546"/>
                  <a:pt x="417" y="550"/>
                  <a:pt x="413" y="554"/>
                </a:cubicBezTo>
                <a:cubicBezTo>
                  <a:pt x="409" y="558"/>
                  <a:pt x="405" y="561"/>
                  <a:pt x="400" y="563"/>
                </a:cubicBezTo>
                <a:cubicBezTo>
                  <a:pt x="395" y="565"/>
                  <a:pt x="389" y="566"/>
                  <a:pt x="384" y="566"/>
                </a:cubicBezTo>
                <a:cubicBezTo>
                  <a:pt x="378" y="566"/>
                  <a:pt x="373" y="565"/>
                  <a:pt x="368" y="563"/>
                </a:cubicBezTo>
                <a:cubicBezTo>
                  <a:pt x="363" y="561"/>
                  <a:pt x="358" y="558"/>
                  <a:pt x="354" y="554"/>
                </a:cubicBezTo>
                <a:cubicBezTo>
                  <a:pt x="350" y="550"/>
                  <a:pt x="347" y="546"/>
                  <a:pt x="345" y="541"/>
                </a:cubicBezTo>
                <a:cubicBezTo>
                  <a:pt x="343" y="536"/>
                  <a:pt x="342" y="530"/>
                  <a:pt x="342" y="525"/>
                </a:cubicBezTo>
                <a:cubicBezTo>
                  <a:pt x="342" y="519"/>
                  <a:pt x="343" y="514"/>
                  <a:pt x="345" y="509"/>
                </a:cubicBezTo>
                <a:cubicBezTo>
                  <a:pt x="347" y="503"/>
                  <a:pt x="350" y="499"/>
                  <a:pt x="354" y="495"/>
                </a:cubicBezTo>
                <a:cubicBezTo>
                  <a:pt x="358" y="491"/>
                  <a:pt x="363" y="488"/>
                  <a:pt x="368" y="486"/>
                </a:cubicBezTo>
                <a:cubicBezTo>
                  <a:pt x="373" y="484"/>
                  <a:pt x="378" y="483"/>
                  <a:pt x="384" y="483"/>
                </a:cubicBezTo>
                <a:cubicBezTo>
                  <a:pt x="389" y="483"/>
                  <a:pt x="395" y="484"/>
                  <a:pt x="400" y="486"/>
                </a:cubicBezTo>
                <a:cubicBezTo>
                  <a:pt x="405" y="488"/>
                  <a:pt x="409" y="491"/>
                  <a:pt x="413" y="495"/>
                </a:cubicBezTo>
                <a:cubicBezTo>
                  <a:pt x="417" y="499"/>
                  <a:pt x="420" y="503"/>
                  <a:pt x="422" y="509"/>
                </a:cubicBezTo>
                <a:cubicBezTo>
                  <a:pt x="425" y="514"/>
                  <a:pt x="426" y="519"/>
                  <a:pt x="426" y="525"/>
                </a:cubicBezTo>
                <a:moveTo>
                  <a:pt x="670" y="645"/>
                </a:moveTo>
                <a:lnTo>
                  <a:pt x="95" y="645"/>
                </a:lnTo>
                <a:moveTo>
                  <a:pt x="54" y="493"/>
                </a:moveTo>
                <a:lnTo>
                  <a:pt x="326" y="16"/>
                </a:lnTo>
                <a:moveTo>
                  <a:pt x="465" y="54"/>
                </a:moveTo>
                <a:lnTo>
                  <a:pt x="740" y="539"/>
                </a:lnTo>
                <a:moveTo>
                  <a:pt x="740" y="539"/>
                </a:moveTo>
                <a:cubicBezTo>
                  <a:pt x="744" y="545"/>
                  <a:pt x="747" y="551"/>
                  <a:pt x="749" y="558"/>
                </a:cubicBezTo>
                <a:cubicBezTo>
                  <a:pt x="751" y="565"/>
                  <a:pt x="752" y="572"/>
                  <a:pt x="752" y="579"/>
                </a:cubicBezTo>
                <a:cubicBezTo>
                  <a:pt x="752" y="586"/>
                  <a:pt x="751" y="592"/>
                  <a:pt x="749" y="599"/>
                </a:cubicBezTo>
                <a:cubicBezTo>
                  <a:pt x="747" y="606"/>
                  <a:pt x="744" y="612"/>
                  <a:pt x="740" y="618"/>
                </a:cubicBezTo>
                <a:moveTo>
                  <a:pt x="417" y="196"/>
                </a:moveTo>
                <a:lnTo>
                  <a:pt x="399" y="419"/>
                </a:lnTo>
              </a:path>
            </a:pathLst>
          </a:custGeom>
          <a:noFill/>
          <a:ln w="20715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6" name="textbox 56"/>
          <p:cNvSpPr/>
          <p:nvPr/>
        </p:nvSpPr>
        <p:spPr>
          <a:xfrm>
            <a:off x="1355643" y="3228927"/>
            <a:ext cx="2381885" cy="7105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2000" b="1" kern="0" spc="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Face-to-Face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305"/>
              </a:lnSpc>
              <a:spcBef>
                <a:spcPts val="5"/>
              </a:spcBef>
            </a:pP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 guest inte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ractions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8" name="path 58"/>
          <p:cNvSpPr/>
          <p:nvPr/>
        </p:nvSpPr>
        <p:spPr>
          <a:xfrm>
            <a:off x="668159" y="3066211"/>
            <a:ext cx="445601" cy="488202"/>
          </a:xfrm>
          <a:custGeom>
            <a:avLst/>
            <a:gdLst/>
            <a:ahLst/>
            <a:cxnLst/>
            <a:rect l="0" t="0" r="0" b="0"/>
            <a:pathLst>
              <a:path w="701" h="768">
                <a:moveTo>
                  <a:pt x="378" y="301"/>
                </a:moveTo>
                <a:cubicBezTo>
                  <a:pt x="378" y="261"/>
                  <a:pt x="377" y="255"/>
                  <a:pt x="375" y="248"/>
                </a:cubicBezTo>
                <a:cubicBezTo>
                  <a:pt x="373" y="245"/>
                  <a:pt x="368" y="240"/>
                  <a:pt x="349" y="228"/>
                </a:cubicBezTo>
                <a:cubicBezTo>
                  <a:pt x="340" y="222"/>
                  <a:pt x="331" y="215"/>
                  <a:pt x="323" y="206"/>
                </a:cubicBezTo>
                <a:cubicBezTo>
                  <a:pt x="315" y="196"/>
                  <a:pt x="308" y="184"/>
                  <a:pt x="304" y="175"/>
                </a:cubicBezTo>
                <a:cubicBezTo>
                  <a:pt x="300" y="164"/>
                  <a:pt x="298" y="155"/>
                  <a:pt x="298" y="143"/>
                </a:cubicBezTo>
                <a:cubicBezTo>
                  <a:pt x="299" y="131"/>
                  <a:pt x="302" y="119"/>
                  <a:pt x="307" y="107"/>
                </a:cubicBezTo>
                <a:cubicBezTo>
                  <a:pt x="312" y="98"/>
                  <a:pt x="320" y="86"/>
                  <a:pt x="327" y="77"/>
                </a:cubicBezTo>
                <a:cubicBezTo>
                  <a:pt x="339" y="66"/>
                  <a:pt x="354" y="54"/>
                  <a:pt x="369" y="45"/>
                </a:cubicBezTo>
                <a:cubicBezTo>
                  <a:pt x="384" y="38"/>
                  <a:pt x="402" y="31"/>
                  <a:pt x="420" y="25"/>
                </a:cubicBezTo>
                <a:cubicBezTo>
                  <a:pt x="441" y="20"/>
                  <a:pt x="462" y="17"/>
                  <a:pt x="483" y="16"/>
                </a:cubicBezTo>
                <a:cubicBezTo>
                  <a:pt x="501" y="16"/>
                  <a:pt x="523" y="18"/>
                  <a:pt x="544" y="21"/>
                </a:cubicBezTo>
                <a:cubicBezTo>
                  <a:pt x="564" y="26"/>
                  <a:pt x="583" y="31"/>
                  <a:pt x="600" y="38"/>
                </a:cubicBezTo>
                <a:cubicBezTo>
                  <a:pt x="615" y="46"/>
                  <a:pt x="626" y="52"/>
                  <a:pt x="637" y="60"/>
                </a:cubicBezTo>
                <a:cubicBezTo>
                  <a:pt x="646" y="68"/>
                  <a:pt x="655" y="76"/>
                  <a:pt x="663" y="86"/>
                </a:cubicBezTo>
                <a:cubicBezTo>
                  <a:pt x="669" y="94"/>
                  <a:pt x="674" y="103"/>
                  <a:pt x="679" y="114"/>
                </a:cubicBezTo>
                <a:cubicBezTo>
                  <a:pt x="682" y="123"/>
                  <a:pt x="684" y="133"/>
                  <a:pt x="685" y="142"/>
                </a:cubicBezTo>
                <a:cubicBezTo>
                  <a:pt x="685" y="151"/>
                  <a:pt x="683" y="162"/>
                  <a:pt x="681" y="171"/>
                </a:cubicBezTo>
                <a:cubicBezTo>
                  <a:pt x="677" y="181"/>
                  <a:pt x="673" y="189"/>
                  <a:pt x="666" y="198"/>
                </a:cubicBezTo>
                <a:cubicBezTo>
                  <a:pt x="660" y="206"/>
                  <a:pt x="651" y="215"/>
                  <a:pt x="644" y="222"/>
                </a:cubicBezTo>
                <a:cubicBezTo>
                  <a:pt x="633" y="229"/>
                  <a:pt x="623" y="236"/>
                  <a:pt x="611" y="243"/>
                </a:cubicBezTo>
                <a:cubicBezTo>
                  <a:pt x="599" y="249"/>
                  <a:pt x="587" y="254"/>
                  <a:pt x="573" y="259"/>
                </a:cubicBezTo>
                <a:cubicBezTo>
                  <a:pt x="560" y="262"/>
                  <a:pt x="546" y="265"/>
                  <a:pt x="533" y="267"/>
                </a:cubicBezTo>
                <a:cubicBezTo>
                  <a:pt x="517" y="269"/>
                  <a:pt x="502" y="270"/>
                  <a:pt x="489" y="270"/>
                </a:cubicBezTo>
                <a:moveTo>
                  <a:pt x="575" y="538"/>
                </a:moveTo>
                <a:cubicBezTo>
                  <a:pt x="575" y="490"/>
                  <a:pt x="576" y="485"/>
                  <a:pt x="579" y="481"/>
                </a:cubicBezTo>
                <a:cubicBezTo>
                  <a:pt x="595" y="468"/>
                  <a:pt x="603" y="458"/>
                  <a:pt x="608" y="452"/>
                </a:cubicBezTo>
                <a:cubicBezTo>
                  <a:pt x="610" y="446"/>
                  <a:pt x="613" y="438"/>
                  <a:pt x="615" y="430"/>
                </a:cubicBezTo>
                <a:cubicBezTo>
                  <a:pt x="615" y="423"/>
                  <a:pt x="614" y="416"/>
                  <a:pt x="613" y="409"/>
                </a:cubicBezTo>
                <a:cubicBezTo>
                  <a:pt x="611" y="404"/>
                  <a:pt x="608" y="397"/>
                  <a:pt x="603" y="390"/>
                </a:cubicBezTo>
                <a:cubicBezTo>
                  <a:pt x="597" y="383"/>
                  <a:pt x="591" y="377"/>
                  <a:pt x="583" y="370"/>
                </a:cubicBezTo>
                <a:cubicBezTo>
                  <a:pt x="572" y="363"/>
                  <a:pt x="563" y="359"/>
                  <a:pt x="550" y="354"/>
                </a:cubicBezTo>
                <a:cubicBezTo>
                  <a:pt x="538" y="350"/>
                  <a:pt x="525" y="348"/>
                  <a:pt x="509" y="346"/>
                </a:cubicBezTo>
                <a:cubicBezTo>
                  <a:pt x="496" y="346"/>
                  <a:pt x="481" y="347"/>
                  <a:pt x="469" y="349"/>
                </a:cubicBezTo>
                <a:cubicBezTo>
                  <a:pt x="459" y="351"/>
                  <a:pt x="446" y="355"/>
                  <a:pt x="434" y="360"/>
                </a:cubicBezTo>
                <a:cubicBezTo>
                  <a:pt x="424" y="366"/>
                  <a:pt x="414" y="373"/>
                  <a:pt x="405" y="380"/>
                </a:cubicBezTo>
                <a:cubicBezTo>
                  <a:pt x="397" y="390"/>
                  <a:pt x="390" y="401"/>
                  <a:pt x="386" y="412"/>
                </a:cubicBezTo>
                <a:cubicBezTo>
                  <a:pt x="385" y="422"/>
                  <a:pt x="386" y="434"/>
                  <a:pt x="390" y="447"/>
                </a:cubicBezTo>
                <a:cubicBezTo>
                  <a:pt x="397" y="458"/>
                  <a:pt x="405" y="469"/>
                  <a:pt x="416" y="478"/>
                </a:cubicBezTo>
                <a:cubicBezTo>
                  <a:pt x="428" y="486"/>
                  <a:pt x="442" y="493"/>
                  <a:pt x="457" y="498"/>
                </a:cubicBezTo>
                <a:cubicBezTo>
                  <a:pt x="473" y="502"/>
                  <a:pt x="489" y="504"/>
                  <a:pt x="501" y="504"/>
                </a:cubicBezTo>
                <a:lnTo>
                  <a:pt x="524" y="502"/>
                </a:lnTo>
                <a:moveTo>
                  <a:pt x="489" y="270"/>
                </a:moveTo>
                <a:cubicBezTo>
                  <a:pt x="471" y="269"/>
                  <a:pt x="453" y="268"/>
                  <a:pt x="446" y="268"/>
                </a:cubicBezTo>
                <a:cubicBezTo>
                  <a:pt x="442" y="271"/>
                  <a:pt x="415" y="291"/>
                  <a:pt x="378" y="317"/>
                </a:cubicBezTo>
                <a:moveTo>
                  <a:pt x="378" y="301"/>
                </a:moveTo>
                <a:lnTo>
                  <a:pt x="378" y="317"/>
                </a:lnTo>
                <a:moveTo>
                  <a:pt x="320" y="359"/>
                </a:moveTo>
                <a:cubicBezTo>
                  <a:pt x="320" y="367"/>
                  <a:pt x="320" y="374"/>
                  <a:pt x="318" y="382"/>
                </a:cubicBezTo>
                <a:cubicBezTo>
                  <a:pt x="317" y="389"/>
                  <a:pt x="315" y="397"/>
                  <a:pt x="312" y="404"/>
                </a:cubicBezTo>
                <a:cubicBezTo>
                  <a:pt x="309" y="411"/>
                  <a:pt x="305" y="417"/>
                  <a:pt x="301" y="424"/>
                </a:cubicBezTo>
                <a:cubicBezTo>
                  <a:pt x="297" y="430"/>
                  <a:pt x="292" y="436"/>
                  <a:pt x="286" y="441"/>
                </a:cubicBezTo>
                <a:cubicBezTo>
                  <a:pt x="281" y="447"/>
                  <a:pt x="275" y="452"/>
                  <a:pt x="269" y="456"/>
                </a:cubicBezTo>
                <a:cubicBezTo>
                  <a:pt x="262" y="460"/>
                  <a:pt x="256" y="464"/>
                  <a:pt x="248" y="467"/>
                </a:cubicBezTo>
                <a:cubicBezTo>
                  <a:pt x="241" y="470"/>
                  <a:pt x="234" y="472"/>
                  <a:pt x="227" y="473"/>
                </a:cubicBezTo>
                <a:cubicBezTo>
                  <a:pt x="219" y="475"/>
                  <a:pt x="211" y="476"/>
                  <a:pt x="204" y="476"/>
                </a:cubicBezTo>
                <a:cubicBezTo>
                  <a:pt x="196" y="476"/>
                  <a:pt x="189" y="475"/>
                  <a:pt x="181" y="473"/>
                </a:cubicBezTo>
                <a:cubicBezTo>
                  <a:pt x="174" y="472"/>
                  <a:pt x="166" y="470"/>
                  <a:pt x="159" y="467"/>
                </a:cubicBezTo>
                <a:cubicBezTo>
                  <a:pt x="152" y="464"/>
                  <a:pt x="145" y="460"/>
                  <a:pt x="139" y="456"/>
                </a:cubicBezTo>
                <a:cubicBezTo>
                  <a:pt x="133" y="452"/>
                  <a:pt x="127" y="447"/>
                  <a:pt x="121" y="441"/>
                </a:cubicBezTo>
                <a:cubicBezTo>
                  <a:pt x="116" y="436"/>
                  <a:pt x="111" y="430"/>
                  <a:pt x="107" y="424"/>
                </a:cubicBezTo>
                <a:cubicBezTo>
                  <a:pt x="103" y="417"/>
                  <a:pt x="99" y="411"/>
                  <a:pt x="96" y="404"/>
                </a:cubicBezTo>
                <a:cubicBezTo>
                  <a:pt x="93" y="397"/>
                  <a:pt x="91" y="389"/>
                  <a:pt x="89" y="382"/>
                </a:cubicBezTo>
                <a:cubicBezTo>
                  <a:pt x="88" y="374"/>
                  <a:pt x="87" y="367"/>
                  <a:pt x="87" y="359"/>
                </a:cubicBezTo>
                <a:cubicBezTo>
                  <a:pt x="87" y="351"/>
                  <a:pt x="88" y="344"/>
                  <a:pt x="89" y="336"/>
                </a:cubicBezTo>
                <a:cubicBezTo>
                  <a:pt x="91" y="329"/>
                  <a:pt x="93" y="321"/>
                  <a:pt x="96" y="314"/>
                </a:cubicBezTo>
                <a:cubicBezTo>
                  <a:pt x="99" y="307"/>
                  <a:pt x="103" y="301"/>
                  <a:pt x="107" y="294"/>
                </a:cubicBezTo>
                <a:cubicBezTo>
                  <a:pt x="111" y="288"/>
                  <a:pt x="116" y="282"/>
                  <a:pt x="121" y="277"/>
                </a:cubicBezTo>
                <a:cubicBezTo>
                  <a:pt x="127" y="271"/>
                  <a:pt x="133" y="266"/>
                  <a:pt x="139" y="262"/>
                </a:cubicBezTo>
                <a:cubicBezTo>
                  <a:pt x="145" y="258"/>
                  <a:pt x="152" y="254"/>
                  <a:pt x="159" y="251"/>
                </a:cubicBezTo>
                <a:cubicBezTo>
                  <a:pt x="166" y="248"/>
                  <a:pt x="174" y="246"/>
                  <a:pt x="181" y="245"/>
                </a:cubicBezTo>
                <a:cubicBezTo>
                  <a:pt x="189" y="243"/>
                  <a:pt x="196" y="242"/>
                  <a:pt x="204" y="242"/>
                </a:cubicBezTo>
                <a:cubicBezTo>
                  <a:pt x="211" y="242"/>
                  <a:pt x="219" y="243"/>
                  <a:pt x="227" y="245"/>
                </a:cubicBezTo>
                <a:cubicBezTo>
                  <a:pt x="234" y="246"/>
                  <a:pt x="241" y="248"/>
                  <a:pt x="248" y="251"/>
                </a:cubicBezTo>
                <a:cubicBezTo>
                  <a:pt x="256" y="254"/>
                  <a:pt x="262" y="258"/>
                  <a:pt x="269" y="262"/>
                </a:cubicBezTo>
                <a:cubicBezTo>
                  <a:pt x="275" y="266"/>
                  <a:pt x="281" y="271"/>
                  <a:pt x="286" y="277"/>
                </a:cubicBezTo>
                <a:cubicBezTo>
                  <a:pt x="292" y="282"/>
                  <a:pt x="297" y="288"/>
                  <a:pt x="301" y="294"/>
                </a:cubicBezTo>
                <a:cubicBezTo>
                  <a:pt x="305" y="301"/>
                  <a:pt x="309" y="307"/>
                  <a:pt x="312" y="314"/>
                </a:cubicBezTo>
                <a:cubicBezTo>
                  <a:pt x="315" y="321"/>
                  <a:pt x="317" y="329"/>
                  <a:pt x="318" y="336"/>
                </a:cubicBezTo>
                <a:cubicBezTo>
                  <a:pt x="320" y="344"/>
                  <a:pt x="320" y="351"/>
                  <a:pt x="320" y="359"/>
                </a:cubicBezTo>
                <a:moveTo>
                  <a:pt x="575" y="538"/>
                </a:moveTo>
                <a:lnTo>
                  <a:pt x="524" y="502"/>
                </a:lnTo>
                <a:moveTo>
                  <a:pt x="392" y="752"/>
                </a:moveTo>
                <a:lnTo>
                  <a:pt x="393" y="654"/>
                </a:lnTo>
                <a:moveTo>
                  <a:pt x="392" y="752"/>
                </a:moveTo>
                <a:lnTo>
                  <a:pt x="17" y="752"/>
                </a:lnTo>
                <a:moveTo>
                  <a:pt x="393" y="654"/>
                </a:moveTo>
                <a:cubicBezTo>
                  <a:pt x="392" y="645"/>
                  <a:pt x="390" y="636"/>
                  <a:pt x="388" y="627"/>
                </a:cubicBezTo>
                <a:cubicBezTo>
                  <a:pt x="385" y="618"/>
                  <a:pt x="382" y="609"/>
                  <a:pt x="378" y="601"/>
                </a:cubicBezTo>
                <a:cubicBezTo>
                  <a:pt x="374" y="593"/>
                  <a:pt x="369" y="585"/>
                  <a:pt x="363" y="578"/>
                </a:cubicBezTo>
                <a:cubicBezTo>
                  <a:pt x="358" y="570"/>
                  <a:pt x="352" y="563"/>
                  <a:pt x="345" y="557"/>
                </a:cubicBezTo>
                <a:cubicBezTo>
                  <a:pt x="338" y="551"/>
                  <a:pt x="331" y="545"/>
                  <a:pt x="323" y="540"/>
                </a:cubicBezTo>
                <a:cubicBezTo>
                  <a:pt x="315" y="535"/>
                  <a:pt x="307" y="531"/>
                  <a:pt x="299" y="527"/>
                </a:cubicBezTo>
                <a:cubicBezTo>
                  <a:pt x="290" y="524"/>
                  <a:pt x="281" y="521"/>
                  <a:pt x="272" y="519"/>
                </a:cubicBezTo>
                <a:cubicBezTo>
                  <a:pt x="263" y="517"/>
                  <a:pt x="254" y="516"/>
                  <a:pt x="245" y="515"/>
                </a:cubicBezTo>
                <a:moveTo>
                  <a:pt x="245" y="516"/>
                </a:moveTo>
                <a:lnTo>
                  <a:pt x="155" y="516"/>
                </a:lnTo>
                <a:moveTo>
                  <a:pt x="155" y="516"/>
                </a:moveTo>
                <a:cubicBezTo>
                  <a:pt x="145" y="517"/>
                  <a:pt x="136" y="519"/>
                  <a:pt x="127" y="521"/>
                </a:cubicBezTo>
                <a:cubicBezTo>
                  <a:pt x="118" y="524"/>
                  <a:pt x="109" y="527"/>
                  <a:pt x="101" y="532"/>
                </a:cubicBezTo>
                <a:cubicBezTo>
                  <a:pt x="92" y="536"/>
                  <a:pt x="84" y="541"/>
                  <a:pt x="77" y="546"/>
                </a:cubicBezTo>
                <a:cubicBezTo>
                  <a:pt x="69" y="552"/>
                  <a:pt x="62" y="559"/>
                  <a:pt x="56" y="565"/>
                </a:cubicBezTo>
                <a:cubicBezTo>
                  <a:pt x="50" y="572"/>
                  <a:pt x="44" y="580"/>
                  <a:pt x="39" y="588"/>
                </a:cubicBezTo>
                <a:cubicBezTo>
                  <a:pt x="34" y="596"/>
                  <a:pt x="30" y="604"/>
                  <a:pt x="26" y="613"/>
                </a:cubicBezTo>
                <a:cubicBezTo>
                  <a:pt x="23" y="622"/>
                  <a:pt x="20" y="631"/>
                  <a:pt x="19" y="640"/>
                </a:cubicBezTo>
                <a:cubicBezTo>
                  <a:pt x="17" y="649"/>
                  <a:pt x="16" y="659"/>
                  <a:pt x="16" y="668"/>
                </a:cubicBezTo>
                <a:moveTo>
                  <a:pt x="16" y="668"/>
                </a:moveTo>
                <a:lnTo>
                  <a:pt x="17" y="752"/>
                </a:lnTo>
              </a:path>
            </a:pathLst>
          </a:custGeom>
          <a:noFill/>
          <a:ln w="20727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60" name="path 60"/>
          <p:cNvSpPr/>
          <p:nvPr/>
        </p:nvSpPr>
        <p:spPr>
          <a:xfrm>
            <a:off x="6015614" y="4363878"/>
            <a:ext cx="109222" cy="160047"/>
          </a:xfrm>
          <a:custGeom>
            <a:avLst/>
            <a:gdLst/>
            <a:ahLst/>
            <a:cxnLst/>
            <a:rect l="0" t="0" r="0" b="0"/>
            <a:pathLst>
              <a:path w="172" h="252">
                <a:moveTo>
                  <a:pt x="16" y="56"/>
                </a:moveTo>
                <a:cubicBezTo>
                  <a:pt x="23" y="44"/>
                  <a:pt x="29" y="36"/>
                  <a:pt x="39" y="27"/>
                </a:cubicBezTo>
                <a:cubicBezTo>
                  <a:pt x="47" y="22"/>
                  <a:pt x="58" y="18"/>
                  <a:pt x="68" y="16"/>
                </a:cubicBezTo>
                <a:cubicBezTo>
                  <a:pt x="78" y="16"/>
                  <a:pt x="89" y="18"/>
                  <a:pt x="98" y="20"/>
                </a:cubicBezTo>
                <a:cubicBezTo>
                  <a:pt x="107" y="25"/>
                  <a:pt x="116" y="32"/>
                  <a:pt x="122" y="38"/>
                </a:cubicBezTo>
                <a:cubicBezTo>
                  <a:pt x="127" y="46"/>
                  <a:pt x="139" y="64"/>
                  <a:pt x="155" y="94"/>
                </a:cubicBezTo>
                <a:moveTo>
                  <a:pt x="41" y="200"/>
                </a:moveTo>
                <a:cubicBezTo>
                  <a:pt x="41" y="187"/>
                  <a:pt x="43" y="181"/>
                  <a:pt x="47" y="174"/>
                </a:cubicBezTo>
                <a:cubicBezTo>
                  <a:pt x="49" y="171"/>
                  <a:pt x="55" y="166"/>
                  <a:pt x="61" y="163"/>
                </a:cubicBezTo>
                <a:cubicBezTo>
                  <a:pt x="67" y="161"/>
                  <a:pt x="72" y="160"/>
                  <a:pt x="80" y="161"/>
                </a:cubicBezTo>
                <a:cubicBezTo>
                  <a:pt x="86" y="163"/>
                  <a:pt x="89" y="165"/>
                  <a:pt x="96" y="170"/>
                </a:cubicBezTo>
                <a:cubicBezTo>
                  <a:pt x="102" y="176"/>
                  <a:pt x="105" y="182"/>
                  <a:pt x="108" y="189"/>
                </a:cubicBezTo>
                <a:cubicBezTo>
                  <a:pt x="108" y="196"/>
                  <a:pt x="108" y="211"/>
                  <a:pt x="107" y="235"/>
                </a:cubicBezTo>
              </a:path>
            </a:pathLst>
          </a:custGeom>
          <a:noFill/>
          <a:ln w="20715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64" name="rect 6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6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1752600"/>
            <a:ext cx="5162550" cy="2933700"/>
          </a:xfrm>
          <a:prstGeom prst="rect">
            <a:avLst/>
          </a:prstGeom>
        </p:spPr>
      </p:pic>
      <p:sp>
        <p:nvSpPr>
          <p:cNvPr id="68" name="textbox 68"/>
          <p:cNvSpPr/>
          <p:nvPr/>
        </p:nvSpPr>
        <p:spPr>
          <a:xfrm>
            <a:off x="7485054" y="963393"/>
            <a:ext cx="3284220" cy="335025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2700" b="1" kern="0" spc="1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</a:t>
            </a:r>
            <a:r>
              <a:rPr sz="2700" b="1" kern="0" spc="1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tion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  <a:spcBef>
                <a:spcPts val="920"/>
              </a:spcBef>
            </a:pPr>
            <a:r>
              <a:rPr sz="27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Shapes Everythin</a:t>
            </a:r>
            <a:r>
              <a:rPr sz="27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685" algn="l" rtl="0" eaLnBrk="0">
              <a:lnSpc>
                <a:spcPct val="76000"/>
              </a:lnSpc>
              <a:spcBef>
                <a:spcPts val="1240"/>
              </a:spcBef>
              <a:tabLst>
                <a:tab pos="491490" algn="l"/>
              </a:tabLst>
            </a:pP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Satisfaction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685" algn="l" rtl="0" eaLnBrk="0">
              <a:lnSpc>
                <a:spcPct val="95000"/>
              </a:lnSpc>
              <a:spcBef>
                <a:spcPts val="480"/>
              </a:spcBef>
              <a:tabLst>
                <a:tab pos="491490" algn="l"/>
              </a:tabLst>
            </a:pP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Loyalty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685" algn="l" rtl="0" eaLnBrk="0">
              <a:lnSpc>
                <a:spcPct val="94000"/>
              </a:lnSpc>
              <a:spcBef>
                <a:spcPts val="490"/>
              </a:spcBef>
              <a:tabLst>
                <a:tab pos="491490" algn="l"/>
              </a:tabLst>
            </a:pP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Organizational Rep</a:t>
            </a:r>
            <a:r>
              <a:rPr sz="16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utation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685" algn="l" rtl="0" eaLnBrk="0">
              <a:lnSpc>
                <a:spcPct val="76000"/>
              </a:lnSpc>
              <a:spcBef>
                <a:spcPts val="5"/>
              </a:spcBef>
              <a:tabLst>
                <a:tab pos="490855" algn="l"/>
              </a:tabLst>
            </a:pP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</a:t>
            </a:r>
            <a:r>
              <a:rPr sz="1600" b="1" kern="0" spc="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Success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0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4095295"/>
            <a:ext cx="224916" cy="193490"/>
          </a:xfrm>
          <a:prstGeom prst="rect">
            <a:avLst/>
          </a:prstGeom>
        </p:spPr>
      </p:pic>
      <p:pic>
        <p:nvPicPr>
          <p:cNvPr id="72" name="picture 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3371395"/>
            <a:ext cx="224916" cy="193491"/>
          </a:xfrm>
          <a:prstGeom prst="rect">
            <a:avLst/>
          </a:prstGeom>
        </p:spPr>
      </p:pic>
      <p:pic>
        <p:nvPicPr>
          <p:cNvPr id="74" name="picture 7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2657020"/>
            <a:ext cx="224916" cy="193491"/>
          </a:xfrm>
          <a:prstGeom prst="rect">
            <a:avLst/>
          </a:prstGeom>
        </p:spPr>
      </p:pic>
      <p:pic>
        <p:nvPicPr>
          <p:cNvPr id="76" name="picture 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1942645"/>
            <a:ext cx="224916" cy="193491"/>
          </a:xfrm>
          <a:prstGeom prst="rect">
            <a:avLst/>
          </a:prstGeom>
        </p:spPr>
      </p:pic>
      <p:sp>
        <p:nvSpPr>
          <p:cNvPr id="78" name="textbox 78"/>
          <p:cNvSpPr/>
          <p:nvPr/>
        </p:nvSpPr>
        <p:spPr>
          <a:xfrm>
            <a:off x="7477125" y="4657725"/>
            <a:ext cx="3305175" cy="876935"/>
          </a:xfrm>
          <a:prstGeom prst="rect">
            <a:avLst/>
          </a:prstGeom>
          <a:solidFill>
            <a:srgbClr val="F6BBE1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0520" algn="l" rtl="0" eaLnBrk="0">
              <a:lnSpc>
                <a:spcPts val="1845"/>
              </a:lnSpc>
              <a:tabLst>
                <a:tab pos="544830" algn="l"/>
              </a:tabLst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One conversation</a:t>
            </a:r>
            <a:r>
              <a:rPr sz="14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can change a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3560" algn="l" rtl="0" eaLnBrk="0">
              <a:lnSpc>
                <a:spcPts val="1845"/>
              </a:lnSpc>
              <a:spcBef>
                <a:spcPts val="255"/>
              </a:spcBef>
            </a:pP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guest's enti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 experience.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80" name="picture 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664577" y="4859909"/>
            <a:ext cx="163562" cy="16356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 rot="21600000">
            <a:off x="0" y="9525"/>
            <a:ext cx="11430000" cy="6429375"/>
            <a:chOff x="0" y="0"/>
            <a:chExt cx="11430000" cy="6429375"/>
          </a:xfrm>
        </p:grpSpPr>
        <p:pic>
          <p:nvPicPr>
            <p:cNvPr id="84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11430000" cy="6429375"/>
            </a:xfrm>
            <a:prstGeom prst="rect">
              <a:avLst/>
            </a:prstGeom>
          </p:spPr>
        </p:pic>
        <p:sp>
          <p:nvSpPr>
            <p:cNvPr id="86" name="textbox 86"/>
            <p:cNvSpPr/>
            <p:nvPr/>
          </p:nvSpPr>
          <p:spPr>
            <a:xfrm>
              <a:off x="1283898" y="2373933"/>
              <a:ext cx="4132580" cy="236982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95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803525" indent="-285115" algn="l" rtl="0" eaLnBrk="0">
                <a:lnSpc>
                  <a:spcPct val="93000"/>
                </a:lnSpc>
              </a:pPr>
              <a:r>
                <a:rPr sz="1600" kern="0" spc="-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Welcoming Staff</a:t>
              </a:r>
              <a:r>
                <a:rPr sz="1600" kern="0" spc="-7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600" kern="0" spc="-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-</a:t>
              </a:r>
              <a:r>
                <a:rPr sz="16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500" kern="0" spc="-4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Guests feel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851785" algn="l" rtl="0" eaLnBrk="0">
                <a:lnSpc>
                  <a:spcPct val="95000"/>
                </a:lnSpc>
                <a:spcBef>
                  <a:spcPts val="5"/>
                </a:spcBef>
              </a:pPr>
              <a:r>
                <a:rPr sz="1600" kern="0" spc="-7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respected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565150" algn="l" rtl="0" eaLnBrk="0">
                <a:lnSpc>
                  <a:spcPct val="74000"/>
                </a:lnSpc>
                <a:spcBef>
                  <a:spcPts val="110"/>
                </a:spcBef>
              </a:pPr>
              <a:r>
                <a:rPr sz="1500" b="1" kern="0" spc="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Poor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75000"/>
                </a:lnSpc>
                <a:spcBef>
                  <a:spcPts val="525"/>
                </a:spcBef>
              </a:pPr>
              <a:r>
                <a:rPr sz="1500" b="1" kern="0" spc="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Communication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557145" algn="l" rtl="0" eaLnBrk="0">
                <a:lnSpc>
                  <a:spcPts val="1830"/>
                </a:lnSpc>
                <a:spcBef>
                  <a:spcPts val="455"/>
                </a:spcBef>
              </a:pPr>
              <a:r>
                <a:rPr sz="1500" kern="0" spc="-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Confused Guests -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ct val="85000"/>
                </a:lnSpc>
                <a:spcBef>
                  <a:spcPts val="15"/>
                </a:spcBef>
              </a:pPr>
              <a:r>
                <a:rPr sz="1600" kern="0" spc="-5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Misunderstandin</a:t>
              </a:r>
              <a:r>
                <a:rPr sz="1600" kern="0" spc="-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gs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115310" algn="l" rtl="0" eaLnBrk="0">
                <a:lnSpc>
                  <a:spcPct val="95000"/>
                </a:lnSpc>
                <a:spcBef>
                  <a:spcPts val="5"/>
                </a:spcBef>
              </a:pPr>
              <a:r>
                <a:rPr sz="1600" kern="0" spc="-5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arise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88" name="textbox 88"/>
            <p:cNvSpPr/>
            <p:nvPr/>
          </p:nvSpPr>
          <p:spPr>
            <a:xfrm>
              <a:off x="6212458" y="2373933"/>
              <a:ext cx="3937634" cy="237934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8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02870" algn="l" rtl="0" eaLnBrk="0">
                <a:lnSpc>
                  <a:spcPct val="95000"/>
                </a:lnSpc>
              </a:pPr>
              <a:r>
                <a:rPr sz="1600" kern="0" spc="-7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Clear Guidan</a:t>
              </a:r>
              <a:r>
                <a:rPr sz="1600" kern="0" spc="-8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ce -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14300" algn="l" rtl="0" eaLnBrk="0">
                <a:lnSpc>
                  <a:spcPct val="85000"/>
                </a:lnSpc>
                <a:spcBef>
                  <a:spcPts val="15"/>
                </a:spcBef>
              </a:pPr>
              <a:r>
                <a:rPr sz="1600" kern="0" spc="-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Expectation</a:t>
              </a:r>
              <a:r>
                <a:rPr sz="1600" kern="0" spc="-7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s set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393700" algn="l" rtl="0" eaLnBrk="0">
                <a:lnSpc>
                  <a:spcPct val="95000"/>
                </a:lnSpc>
                <a:spcBef>
                  <a:spcPts val="5"/>
                </a:spcBef>
              </a:pPr>
              <a:r>
                <a:rPr sz="1600" kern="0" spc="-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positivel</a:t>
              </a:r>
              <a:r>
                <a:rPr sz="1600" kern="0" spc="-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y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899410" algn="l" rtl="0" eaLnBrk="0">
                <a:lnSpc>
                  <a:spcPct val="76000"/>
                </a:lnSpc>
                <a:spcBef>
                  <a:spcPts val="5"/>
                </a:spcBef>
              </a:pPr>
              <a:r>
                <a:rPr sz="1500" b="1" kern="0" spc="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Clear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ct val="75000"/>
                </a:lnSpc>
                <a:spcBef>
                  <a:spcPts val="595"/>
                </a:spcBef>
              </a:pPr>
              <a:r>
                <a:rPr sz="1500" b="1" kern="0" spc="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Communication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5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5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26695" algn="l" rtl="0" eaLnBrk="0">
                <a:lnSpc>
                  <a:spcPct val="95000"/>
                </a:lnSpc>
                <a:spcBef>
                  <a:spcPts val="485"/>
                </a:spcBef>
              </a:pPr>
              <a:r>
                <a:rPr sz="1600" kern="0" spc="-4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Complaints &amp;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91000"/>
                </a:lnSpc>
                <a:spcBef>
                  <a:spcPts val="5"/>
                </a:spcBef>
              </a:pPr>
              <a:r>
                <a:rPr sz="1500" kern="0" spc="-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Reviews - Negative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402590" algn="l" rtl="0" eaLnBrk="0">
                <a:lnSpc>
                  <a:spcPct val="95000"/>
                </a:lnSpc>
                <a:spcBef>
                  <a:spcPts val="5"/>
                </a:spcBef>
              </a:pPr>
              <a:r>
                <a:rPr sz="1600" kern="0" spc="-5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feedback</a:t>
              </a:r>
              <a:endParaRPr sz="16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0" name="textbox 90"/>
            <p:cNvSpPr/>
            <p:nvPr/>
          </p:nvSpPr>
          <p:spPr>
            <a:xfrm>
              <a:off x="631428" y="5249230"/>
              <a:ext cx="6077585" cy="63690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2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ct val="89000"/>
                </a:lnSpc>
              </a:pPr>
              <a:r>
                <a:rPr sz="1500" b="1" kern="0" spc="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Negative Experience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7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39000"/>
                </a:lnSpc>
              </a:pPr>
              <a:endParaRPr sz="2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ts val="1475"/>
                </a:lnSpc>
                <a:spcBef>
                  <a:spcPts val="0"/>
                </a:spcBef>
              </a:pP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Your</a:t>
              </a:r>
              <a:r>
                <a:rPr sz="1100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words</a:t>
              </a:r>
              <a:r>
                <a:rPr sz="1100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directly</a:t>
              </a:r>
              <a:r>
                <a:rPr sz="1100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create</a:t>
              </a:r>
              <a:r>
                <a:rPr sz="1100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4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or</a:t>
              </a:r>
              <a:r>
                <a:rPr sz="1100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destroy</a:t>
              </a:r>
              <a:r>
                <a:rPr sz="1100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4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</a:t>
              </a:r>
              <a:r>
                <a:rPr sz="1100" kern="0" spc="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positive</a:t>
              </a:r>
              <a:r>
                <a:rPr sz="1100" kern="0" spc="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guest</a:t>
              </a:r>
              <a:r>
                <a:rPr sz="1100" kern="0" spc="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100" kern="0" spc="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experience</a:t>
              </a:r>
              <a:r>
                <a:rPr sz="1100" kern="0" spc="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.</a:t>
              </a:r>
              <a:endParaRPr sz="1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2" name="textbox 92"/>
            <p:cNvSpPr/>
            <p:nvPr/>
          </p:nvSpPr>
          <p:spPr>
            <a:xfrm>
              <a:off x="634673" y="593291"/>
              <a:ext cx="4705985" cy="27940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4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r" rtl="0" eaLnBrk="0">
                <a:lnSpc>
                  <a:spcPct val="76000"/>
                </a:lnSpc>
              </a:pPr>
              <a:r>
                <a:rPr sz="2200" b="1" kern="0" spc="70" dirty="0">
                  <a:solidFill>
                    <a:srgbClr val="371A2D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What Good Co</a:t>
              </a:r>
              <a:r>
                <a:rPr sz="2200" b="1" kern="0" spc="60" dirty="0">
                  <a:solidFill>
                    <a:srgbClr val="371A2D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mmunication Does</a:t>
              </a:r>
              <a:endParaRPr sz="22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4" name="textbox 94"/>
            <p:cNvSpPr/>
            <p:nvPr/>
          </p:nvSpPr>
          <p:spPr>
            <a:xfrm>
              <a:off x="4770988" y="1271934"/>
              <a:ext cx="1894204" cy="22860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2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89000"/>
                </a:lnSpc>
              </a:pPr>
              <a:r>
                <a:rPr sz="1500" b="1" kern="0" spc="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Positive Expe</a:t>
              </a:r>
              <a:r>
                <a:rPr sz="1500" b="1" kern="0" spc="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rience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98" name="rect 9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00" name="picture 1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102" name="textbox 102"/>
          <p:cNvSpPr/>
          <p:nvPr/>
        </p:nvSpPr>
        <p:spPr>
          <a:xfrm>
            <a:off x="642547" y="1100708"/>
            <a:ext cx="4884420" cy="202120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290" indent="-1270" algn="l" rtl="0" eaLnBrk="0">
              <a:lnSpc>
                <a:spcPct val="90000"/>
              </a:lnSpc>
            </a:pPr>
            <a:r>
              <a:rPr sz="34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Real Example: Hotel</a:t>
            </a:r>
            <a:r>
              <a:rPr sz="34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1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Check-In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indent="-7620" algn="l" rtl="0" eaLnBrk="0">
              <a:lnSpc>
                <a:spcPct val="127000"/>
              </a:lnSpc>
              <a:spcBef>
                <a:spcPts val="5"/>
              </a:spcBef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polite, clear check-in makes guests fe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 </a:t>
            </a:r>
            <a:r>
              <a:rPr sz="1800" b="1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safe and</a:t>
            </a:r>
            <a:r>
              <a:rPr sz="18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confident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about their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04" name="table 104"/>
          <p:cNvGraphicFramePr>
            <a:graphicFrameLocks noGrp="1"/>
          </p:cNvGraphicFramePr>
          <p:nvPr/>
        </p:nvGraphicFramePr>
        <p:xfrm>
          <a:off x="657225" y="4648200"/>
          <a:ext cx="5829300" cy="771525"/>
        </p:xfrm>
        <a:graphic>
          <a:graphicData uri="http://schemas.openxmlformats.org/drawingml/2006/table">
            <a:tbl>
              <a:tblPr/>
              <a:tblGrid>
                <a:gridCol w="5829300"/>
              </a:tblGrid>
              <a:tr h="749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32410" algn="l" rtl="0" eaLnBrk="0">
                        <a:lnSpc>
                          <a:spcPct val="93000"/>
                        </a:lnSpc>
                        <a:spcBef>
                          <a:spcPts val="5"/>
                        </a:spcBef>
                      </a:pPr>
                      <a:r>
                        <a:rPr sz="2100" kern="0" spc="1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⑥ </a:t>
                      </a:r>
                      <a:r>
                        <a:rPr sz="20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Respond </a:t>
                      </a:r>
                      <a:r>
                        <a:rPr sz="2000" b="1" kern="0" spc="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appropriately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6" name="table 106"/>
          <p:cNvGraphicFramePr>
            <a:graphicFrameLocks noGrp="1"/>
          </p:cNvGraphicFramePr>
          <p:nvPr/>
        </p:nvGraphicFramePr>
        <p:xfrm>
          <a:off x="657225" y="3362325"/>
          <a:ext cx="2819400" cy="1095375"/>
        </p:xfrm>
        <a:graphic>
          <a:graphicData uri="http://schemas.openxmlformats.org/drawingml/2006/table">
            <a:tbl>
              <a:tblPr/>
              <a:tblGrid>
                <a:gridCol w="2819400"/>
              </a:tblGrid>
              <a:tr h="10731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2575" algn="l" rtl="0" eaLnBrk="0">
                        <a:lnSpc>
                          <a:spcPct val="83000"/>
                        </a:lnSpc>
                        <a:spcBef>
                          <a:spcPts val="5"/>
                        </a:spcBef>
                      </a:pPr>
                      <a:r>
                        <a:rPr sz="2100" kern="0" spc="1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2100" kern="0" spc="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</a:t>
                      </a:r>
                      <a:r>
                        <a:rPr sz="2000" b="1" kern="0" spc="1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Listen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4630" algn="l" rtl="0" eaLnBrk="0">
                        <a:lnSpc>
                          <a:spcPts val="3060"/>
                        </a:lnSpc>
                      </a:pPr>
                      <a:r>
                        <a:rPr sz="20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carefully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08" name="table 108"/>
          <p:cNvGraphicFramePr>
            <a:graphicFrameLocks noGrp="1"/>
          </p:cNvGraphicFramePr>
          <p:nvPr/>
        </p:nvGraphicFramePr>
        <p:xfrm>
          <a:off x="3667125" y="3362325"/>
          <a:ext cx="2819400" cy="1095375"/>
        </p:xfrm>
        <a:graphic>
          <a:graphicData uri="http://schemas.openxmlformats.org/drawingml/2006/table">
            <a:tbl>
              <a:tblPr/>
              <a:tblGrid>
                <a:gridCol w="2819400"/>
              </a:tblGrid>
              <a:tr h="10731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3995" algn="l" rtl="0" eaLnBrk="0">
                        <a:lnSpc>
                          <a:spcPct val="87000"/>
                        </a:lnSpc>
                        <a:spcBef>
                          <a:spcPts val="0"/>
                        </a:spcBef>
                      </a:pPr>
                      <a:r>
                        <a:rPr sz="2300" kern="0" spc="1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 </a:t>
                      </a:r>
                      <a:r>
                        <a:rPr sz="2000" b="1" kern="0" spc="1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Show empathy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0" name="path 110"/>
          <p:cNvSpPr/>
          <p:nvPr/>
        </p:nvSpPr>
        <p:spPr>
          <a:xfrm>
            <a:off x="3676548" y="3362325"/>
            <a:ext cx="65557" cy="43903"/>
          </a:xfrm>
          <a:custGeom>
            <a:avLst/>
            <a:gdLst/>
            <a:ahLst/>
            <a:cxnLst/>
            <a:rect l="0" t="0" r="0" b="0"/>
            <a:pathLst>
              <a:path w="103" h="69">
                <a:moveTo>
                  <a:pt x="15" y="54"/>
                </a:moveTo>
                <a:cubicBezTo>
                  <a:pt x="18" y="49"/>
                  <a:pt x="21" y="44"/>
                  <a:pt x="25" y="40"/>
                </a:cubicBezTo>
                <a:cubicBezTo>
                  <a:pt x="30" y="36"/>
                  <a:pt x="34" y="33"/>
                  <a:pt x="39" y="29"/>
                </a:cubicBezTo>
                <a:cubicBezTo>
                  <a:pt x="44" y="26"/>
                  <a:pt x="49" y="23"/>
                  <a:pt x="54" y="21"/>
                </a:cubicBezTo>
                <a:cubicBezTo>
                  <a:pt x="59" y="19"/>
                  <a:pt x="65" y="17"/>
                  <a:pt x="71" y="16"/>
                </a:cubicBezTo>
                <a:cubicBezTo>
                  <a:pt x="76" y="15"/>
                  <a:pt x="82" y="15"/>
                  <a:pt x="88" y="15"/>
                </a:cubicBezTo>
              </a:path>
            </a:pathLst>
          </a:custGeom>
          <a:noFill/>
          <a:ln w="19050" cap="flat">
            <a:solidFill>
              <a:srgbClr val="DFB8D1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12" name="path 112"/>
          <p:cNvSpPr/>
          <p:nvPr/>
        </p:nvSpPr>
        <p:spPr>
          <a:xfrm>
            <a:off x="666651" y="3362325"/>
            <a:ext cx="65553" cy="43903"/>
          </a:xfrm>
          <a:custGeom>
            <a:avLst/>
            <a:gdLst/>
            <a:ahLst/>
            <a:cxnLst/>
            <a:rect l="0" t="0" r="0" b="0"/>
            <a:pathLst>
              <a:path w="103" h="69">
                <a:moveTo>
                  <a:pt x="15" y="54"/>
                </a:moveTo>
                <a:cubicBezTo>
                  <a:pt x="18" y="49"/>
                  <a:pt x="21" y="44"/>
                  <a:pt x="25" y="40"/>
                </a:cubicBezTo>
                <a:cubicBezTo>
                  <a:pt x="30" y="36"/>
                  <a:pt x="34" y="33"/>
                  <a:pt x="39" y="29"/>
                </a:cubicBezTo>
                <a:cubicBezTo>
                  <a:pt x="44" y="26"/>
                  <a:pt x="49" y="23"/>
                  <a:pt x="54" y="21"/>
                </a:cubicBezTo>
                <a:cubicBezTo>
                  <a:pt x="59" y="19"/>
                  <a:pt x="65" y="17"/>
                  <a:pt x="71" y="16"/>
                </a:cubicBezTo>
                <a:cubicBezTo>
                  <a:pt x="76" y="15"/>
                  <a:pt x="82" y="15"/>
                  <a:pt x="88" y="15"/>
                </a:cubicBezTo>
              </a:path>
            </a:pathLst>
          </a:custGeom>
          <a:noFill/>
          <a:ln w="19050" cap="flat">
            <a:solidFill>
              <a:srgbClr val="DFB8D1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14" name="path 114"/>
          <p:cNvSpPr/>
          <p:nvPr/>
        </p:nvSpPr>
        <p:spPr>
          <a:xfrm>
            <a:off x="666651" y="4648200"/>
            <a:ext cx="65553" cy="43903"/>
          </a:xfrm>
          <a:custGeom>
            <a:avLst/>
            <a:gdLst/>
            <a:ahLst/>
            <a:cxnLst/>
            <a:rect l="0" t="0" r="0" b="0"/>
            <a:pathLst>
              <a:path w="103" h="69">
                <a:moveTo>
                  <a:pt x="15" y="54"/>
                </a:moveTo>
                <a:cubicBezTo>
                  <a:pt x="18" y="49"/>
                  <a:pt x="21" y="44"/>
                  <a:pt x="25" y="40"/>
                </a:cubicBezTo>
                <a:cubicBezTo>
                  <a:pt x="30" y="36"/>
                  <a:pt x="34" y="33"/>
                  <a:pt x="39" y="29"/>
                </a:cubicBezTo>
                <a:cubicBezTo>
                  <a:pt x="44" y="26"/>
                  <a:pt x="49" y="23"/>
                  <a:pt x="54" y="21"/>
                </a:cubicBezTo>
                <a:cubicBezTo>
                  <a:pt x="59" y="19"/>
                  <a:pt x="65" y="17"/>
                  <a:pt x="71" y="16"/>
                </a:cubicBezTo>
                <a:cubicBezTo>
                  <a:pt x="76" y="15"/>
                  <a:pt x="82" y="15"/>
                  <a:pt x="88" y="15"/>
                </a:cubicBezTo>
              </a:path>
            </a:pathLst>
          </a:custGeom>
          <a:noFill/>
          <a:ln w="19050" cap="flat">
            <a:solidFill>
              <a:srgbClr val="DFB8D1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picture 1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5"/>
          </a:xfrm>
          <a:prstGeom prst="rect">
            <a:avLst/>
          </a:prstGeom>
        </p:spPr>
      </p:pic>
      <p:sp>
        <p:nvSpPr>
          <p:cNvPr id="118" name="rect 11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120" name="table 120"/>
          <p:cNvGraphicFramePr>
            <a:graphicFrameLocks noGrp="1"/>
          </p:cNvGraphicFramePr>
          <p:nvPr/>
        </p:nvGraphicFramePr>
        <p:xfrm>
          <a:off x="647700" y="3743325"/>
          <a:ext cx="4972050" cy="156210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972050"/>
              </a:tblGrid>
              <a:tr h="15494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74000"/>
                        </a:lnSpc>
                      </a:pPr>
                      <a:r>
                        <a:rPr sz="27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Patience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2" name="table 122"/>
          <p:cNvGraphicFramePr>
            <a:graphicFrameLocks noGrp="1"/>
          </p:cNvGraphicFramePr>
          <p:nvPr/>
        </p:nvGraphicFramePr>
        <p:xfrm>
          <a:off x="5810250" y="3743325"/>
          <a:ext cx="4972050" cy="156210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972050"/>
              </a:tblGrid>
              <a:tr h="15494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10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27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Personalizati</a:t>
                      </a:r>
                      <a:r>
                        <a:rPr sz="27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124" name="textbox 124"/>
          <p:cNvSpPr/>
          <p:nvPr/>
        </p:nvSpPr>
        <p:spPr>
          <a:xfrm>
            <a:off x="650200" y="644402"/>
            <a:ext cx="6744969" cy="9378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1000"/>
              </a:lnSpc>
            </a:pP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 Elements of</a:t>
            </a:r>
            <a:r>
              <a:rPr sz="3400" b="1" kern="0" spc="-2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Excellen</a:t>
            </a:r>
            <a:r>
              <a:rPr sz="34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Service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ts val="4275"/>
              </a:lnSpc>
            </a:pPr>
            <a:r>
              <a:rPr sz="3400" b="1" kern="0" spc="1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26" name="table 126"/>
          <p:cNvGraphicFramePr>
            <a:graphicFrameLocks noGrp="1"/>
          </p:cNvGraphicFramePr>
          <p:nvPr/>
        </p:nvGraphicFramePr>
        <p:xfrm>
          <a:off x="647700" y="2009775"/>
          <a:ext cx="3257550" cy="15525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3257550"/>
              </a:tblGrid>
              <a:tr h="1539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87000"/>
                        </a:lnSpc>
                        <a:spcBef>
                          <a:spcPts val="5"/>
                        </a:spcBef>
                      </a:pPr>
                      <a:r>
                        <a:rPr sz="2700" b="1" kern="0" spc="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Courtesy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8" name="table 128"/>
          <p:cNvGraphicFramePr>
            <a:graphicFrameLocks noGrp="1"/>
          </p:cNvGraphicFramePr>
          <p:nvPr/>
        </p:nvGraphicFramePr>
        <p:xfrm>
          <a:off x="4086225" y="2009775"/>
          <a:ext cx="3257550" cy="15525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3257550"/>
              </a:tblGrid>
              <a:tr h="1539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8915" algn="l" rtl="0" eaLnBrk="0">
                        <a:lnSpc>
                          <a:spcPct val="92000"/>
                        </a:lnSpc>
                        <a:spcBef>
                          <a:spcPts val="0"/>
                        </a:spcBef>
                      </a:pPr>
                      <a:r>
                        <a:rPr sz="2700" b="1" kern="0" spc="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Empathy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0" name="table 130"/>
          <p:cNvGraphicFramePr>
            <a:graphicFrameLocks noGrp="1"/>
          </p:cNvGraphicFramePr>
          <p:nvPr/>
        </p:nvGraphicFramePr>
        <p:xfrm>
          <a:off x="7524750" y="2009775"/>
          <a:ext cx="3257550" cy="15525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3257550"/>
              </a:tblGrid>
              <a:tr h="1539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820" algn="l" rtl="0" eaLnBrk="0">
                        <a:lnSpc>
                          <a:spcPct val="89000"/>
                        </a:lnSpc>
                        <a:spcBef>
                          <a:spcPts val="5"/>
                        </a:spcBef>
                      </a:pPr>
                      <a:r>
                        <a:rPr sz="2700" b="1" kern="0" spc="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Responsivenes</a:t>
                      </a:r>
                      <a:r>
                        <a:rPr sz="2700" b="1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132" name="textbox 132"/>
          <p:cNvSpPr/>
          <p:nvPr/>
        </p:nvSpPr>
        <p:spPr>
          <a:xfrm>
            <a:off x="652273" y="5520032"/>
            <a:ext cx="5525135" cy="3136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265"/>
              </a:lnSpc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Practice these consiste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ntly — every interaction, every day.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34" name="picture 1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38200" y="2209800"/>
            <a:ext cx="552450" cy="552450"/>
          </a:xfrm>
          <a:prstGeom prst="rect">
            <a:avLst/>
          </a:prstGeom>
        </p:spPr>
      </p:pic>
      <p:pic>
        <p:nvPicPr>
          <p:cNvPr id="136" name="picture 1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276725" y="2209800"/>
            <a:ext cx="552450" cy="552450"/>
          </a:xfrm>
          <a:prstGeom prst="rect">
            <a:avLst/>
          </a:prstGeom>
        </p:spPr>
      </p:pic>
      <p:pic>
        <p:nvPicPr>
          <p:cNvPr id="138" name="picture 1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715250" y="2209800"/>
            <a:ext cx="552450" cy="552450"/>
          </a:xfrm>
          <a:prstGeom prst="rect">
            <a:avLst/>
          </a:prstGeom>
        </p:spPr>
      </p:pic>
      <p:pic>
        <p:nvPicPr>
          <p:cNvPr id="140" name="picture 1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838200" y="3943350"/>
            <a:ext cx="552450" cy="552450"/>
          </a:xfrm>
          <a:prstGeom prst="rect">
            <a:avLst/>
          </a:prstGeom>
        </p:spPr>
      </p:pic>
      <p:pic>
        <p:nvPicPr>
          <p:cNvPr id="142" name="picture 1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6000750" y="3943350"/>
            <a:ext cx="552450" cy="5524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picture 1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46" name="rect 146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48" name="picture 1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2438400"/>
            <a:ext cx="5162550" cy="2924175"/>
          </a:xfrm>
          <a:prstGeom prst="rect">
            <a:avLst/>
          </a:prstGeom>
        </p:spPr>
      </p:pic>
      <p:sp>
        <p:nvSpPr>
          <p:cNvPr id="150" name="textbox 150"/>
          <p:cNvSpPr/>
          <p:nvPr/>
        </p:nvSpPr>
        <p:spPr>
          <a:xfrm>
            <a:off x="677750" y="1144899"/>
            <a:ext cx="3131185" cy="7537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</a:pPr>
            <a:r>
              <a:rPr sz="55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Courtesy</a:t>
            </a:r>
            <a:endParaRPr sz="5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52" name="table 152"/>
          <p:cNvGraphicFramePr>
            <a:graphicFrameLocks noGrp="1"/>
          </p:cNvGraphicFramePr>
          <p:nvPr/>
        </p:nvGraphicFramePr>
        <p:xfrm>
          <a:off x="7458075" y="2971800"/>
          <a:ext cx="3324225" cy="600075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523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ct val="88000"/>
                        </a:lnSpc>
                        <a:spcBef>
                          <a:spcPts val="0"/>
                        </a:spcBef>
                        <a:tabLst>
                          <a:tab pos="257175" algn="l"/>
                        </a:tabLst>
                      </a:pPr>
                      <a:r>
                        <a:rPr sz="1600" b="1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600" b="1" kern="0" spc="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 Reques</a:t>
                      </a:r>
                      <a:r>
                        <a:rPr sz="1600" b="1" kern="0" spc="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349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54" name="picture 1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458075" y="2971800"/>
            <a:ext cx="76200" cy="593725"/>
          </a:xfrm>
          <a:prstGeom prst="rect">
            <a:avLst/>
          </a:prstGeom>
        </p:spPr>
      </p:pic>
      <p:graphicFrame>
        <p:nvGraphicFramePr>
          <p:cNvPr id="156" name="table 156"/>
          <p:cNvGraphicFramePr>
            <a:graphicFrameLocks noGrp="1"/>
          </p:cNvGraphicFramePr>
          <p:nvPr/>
        </p:nvGraphicFramePr>
        <p:xfrm>
          <a:off x="7458075" y="3695700"/>
          <a:ext cx="3324225" cy="600075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523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ct val="93000"/>
                        </a:lnSpc>
                        <a:tabLst>
                          <a:tab pos="257175" algn="l"/>
                        </a:tabLst>
                      </a:pPr>
                      <a:r>
                        <a:rPr sz="1600" b="1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6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Complaints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349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58" name="picture 1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458075" y="3695700"/>
            <a:ext cx="76200" cy="593725"/>
          </a:xfrm>
          <a:prstGeom prst="rect">
            <a:avLst/>
          </a:prstGeom>
        </p:spPr>
      </p:pic>
      <p:graphicFrame>
        <p:nvGraphicFramePr>
          <p:cNvPr id="160" name="table 160"/>
          <p:cNvGraphicFramePr>
            <a:graphicFrameLocks noGrp="1"/>
          </p:cNvGraphicFramePr>
          <p:nvPr/>
        </p:nvGraphicFramePr>
        <p:xfrm>
          <a:off x="7458075" y="4410075"/>
          <a:ext cx="3324225" cy="600075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5238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200" algn="l" rtl="0" eaLnBrk="0">
                        <a:lnSpc>
                          <a:spcPct val="94000"/>
                        </a:lnSpc>
                        <a:spcBef>
                          <a:spcPts val="0"/>
                        </a:spcBef>
                        <a:tabLst>
                          <a:tab pos="258445" algn="l"/>
                        </a:tabLst>
                      </a:pPr>
                      <a:r>
                        <a:rPr sz="1600" b="1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600" b="1" kern="0" spc="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Service Delays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349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62" name="picture 1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458075" y="4410075"/>
            <a:ext cx="76200" cy="593725"/>
          </a:xfrm>
          <a:prstGeom prst="rect">
            <a:avLst/>
          </a:prstGeom>
        </p:spPr>
      </p:pic>
      <p:sp>
        <p:nvSpPr>
          <p:cNvPr id="164" name="textbox 164"/>
          <p:cNvSpPr/>
          <p:nvPr/>
        </p:nvSpPr>
        <p:spPr>
          <a:xfrm>
            <a:off x="7465418" y="2183888"/>
            <a:ext cx="2963545" cy="6832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4605" algn="l" rtl="0" eaLnBrk="0">
              <a:lnSpc>
                <a:spcPct val="98000"/>
              </a:lnSpc>
            </a:pPr>
            <a:r>
              <a:rPr sz="22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Especially important</a:t>
            </a:r>
            <a:r>
              <a:rPr sz="2200" b="1" kern="0" spc="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 handling</a:t>
            </a:r>
            <a:r>
              <a:rPr sz="2200" b="1" kern="0" spc="-3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…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66" name="textbox 166"/>
          <p:cNvSpPr/>
          <p:nvPr/>
        </p:nvSpPr>
        <p:spPr>
          <a:xfrm>
            <a:off x="7474774" y="5146466"/>
            <a:ext cx="3180715" cy="5372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120000"/>
              </a:lnSpc>
            </a:pP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</a:t>
            </a:r>
            <a:r>
              <a:rPr sz="14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</a:t>
            </a:r>
            <a:r>
              <a:rPr sz="14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ul, calm, and professional</a:t>
            </a:r>
            <a:r>
              <a:rPr sz="1400" b="1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_ </a:t>
            </a: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</a:t>
            </a:r>
            <a:r>
              <a:rPr sz="1400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68" name="textbox 168"/>
          <p:cNvSpPr/>
          <p:nvPr/>
        </p:nvSpPr>
        <p:spPr>
          <a:xfrm>
            <a:off x="657225" y="647699"/>
            <a:ext cx="733425" cy="257175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7790" algn="l" rtl="0" eaLnBrk="0">
              <a:lnSpc>
                <a:spcPts val="1180"/>
              </a:lnSpc>
              <a:spcBef>
                <a:spcPts val="0"/>
              </a:spcBef>
            </a:pPr>
            <a:r>
              <a:rPr sz="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ELEMENT</a:t>
            </a:r>
            <a:r>
              <a:rPr sz="800" kern="0" spc="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icture 1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72" name="rect 17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74" name="textbox 174"/>
          <p:cNvSpPr/>
          <p:nvPr/>
        </p:nvSpPr>
        <p:spPr>
          <a:xfrm>
            <a:off x="644525" y="1548383"/>
            <a:ext cx="9886950" cy="12744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3000"/>
              </a:lnSpc>
            </a:pPr>
            <a:r>
              <a:rPr sz="34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Does a Courteous Employee Look Like?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31800" algn="l" rtl="0" eaLnBrk="0">
              <a:lnSpc>
                <a:spcPct val="96000"/>
              </a:lnSpc>
              <a:spcBef>
                <a:spcPts val="5"/>
              </a:spcBef>
              <a:tabLst>
                <a:tab pos="628650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Uses</a:t>
            </a:r>
            <a:r>
              <a:rPr sz="2000" b="1" kern="0" spc="1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</a:t>
            </a:r>
            <a:r>
              <a:rPr sz="2000" b="1" kern="0" spc="1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</a:t>
            </a:r>
            <a:r>
              <a:rPr sz="2000" b="1" kern="0" spc="1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2000" b="1" kern="0" spc="1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 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Stays</a:t>
            </a:r>
            <a:r>
              <a:rPr sz="2000" b="1" kern="0" spc="1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</a:t>
            </a:r>
            <a:r>
              <a:rPr sz="2000" b="1" kern="0" spc="1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</a:t>
            </a:r>
            <a:r>
              <a:rPr sz="2000" b="1" kern="0" spc="1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pressure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76" name="picture 1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683809" y="2390775"/>
            <a:ext cx="419100" cy="419100"/>
          </a:xfrm>
          <a:prstGeom prst="rect">
            <a:avLst/>
          </a:prstGeom>
        </p:spPr>
      </p:pic>
      <p:pic>
        <p:nvPicPr>
          <p:cNvPr id="178" name="picture 1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57225" y="2390775"/>
            <a:ext cx="419100" cy="419100"/>
          </a:xfrm>
          <a:prstGeom prst="rect">
            <a:avLst/>
          </a:prstGeom>
        </p:spPr>
      </p:pic>
      <p:sp>
        <p:nvSpPr>
          <p:cNvPr id="180" name="textbox 180"/>
          <p:cNvSpPr/>
          <p:nvPr/>
        </p:nvSpPr>
        <p:spPr>
          <a:xfrm>
            <a:off x="657225" y="4095750"/>
            <a:ext cx="10115550" cy="876300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3865" algn="l" rtl="0" eaLnBrk="0">
              <a:lnSpc>
                <a:spcPts val="2305"/>
              </a:lnSpc>
              <a:spcBef>
                <a:spcPts val="0"/>
              </a:spcBef>
              <a:tabLst>
                <a:tab pos="683895" algn="l"/>
              </a:tabLst>
            </a:pP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Even when a guest follows u</a:t>
            </a:r>
            <a:r>
              <a:rPr sz="18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 repeatedly 4 stay polite. d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82" name="picture 1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67444" y="4391025"/>
            <a:ext cx="233660" cy="233667"/>
          </a:xfrm>
          <a:prstGeom prst="rect">
            <a:avLst/>
          </a:prstGeom>
        </p:spPr>
      </p:pic>
      <p:sp>
        <p:nvSpPr>
          <p:cNvPr id="184" name="textbox 184"/>
          <p:cNvSpPr/>
          <p:nvPr/>
        </p:nvSpPr>
        <p:spPr>
          <a:xfrm>
            <a:off x="5816600" y="3178175"/>
            <a:ext cx="3948430" cy="742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1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31190" indent="-199390" algn="l" rtl="0" eaLnBrk="0">
              <a:lnSpc>
                <a:spcPct val="103000"/>
              </a:lnSpc>
              <a:spcBef>
                <a:spcPts val="5"/>
              </a:spcBef>
              <a:tabLst>
                <a:tab pos="633095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Never sounds irrit</a:t>
            </a:r>
            <a:r>
              <a:rPr sz="2000" b="1" kern="0" spc="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ated or</a:t>
            </a:r>
            <a:r>
              <a:rPr sz="2000" b="1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1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impatient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86" name="picture 1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829300" y="3190875"/>
            <a:ext cx="419100" cy="419100"/>
          </a:xfrm>
          <a:prstGeom prst="rect">
            <a:avLst/>
          </a:prstGeom>
        </p:spPr>
      </p:pic>
      <p:sp>
        <p:nvSpPr>
          <p:cNvPr id="188" name="textbox 188"/>
          <p:cNvSpPr/>
          <p:nvPr/>
        </p:nvSpPr>
        <p:spPr>
          <a:xfrm>
            <a:off x="644525" y="3178175"/>
            <a:ext cx="4575810" cy="444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8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31800" algn="l" rtl="0" eaLnBrk="0">
              <a:lnSpc>
                <a:spcPct val="94000"/>
              </a:lnSpc>
              <a:spcBef>
                <a:spcPts val="5"/>
              </a:spcBef>
              <a:tabLst>
                <a:tab pos="621030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Acknowledges</a:t>
            </a:r>
            <a:r>
              <a:rPr sz="20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guest concerns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90" name="picture 1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57225" y="3190875"/>
            <a:ext cx="419100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picture 1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94" name="rect 19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96" name="picture 1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198" name="table 198"/>
          <p:cNvGraphicFramePr>
            <a:graphicFrameLocks noGrp="1"/>
          </p:cNvGraphicFramePr>
          <p:nvPr/>
        </p:nvGraphicFramePr>
        <p:xfrm>
          <a:off x="657225" y="3629025"/>
          <a:ext cx="5829300" cy="176212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924175"/>
                <a:gridCol w="2905125"/>
              </a:tblGrid>
              <a:tr h="10572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Reduces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Frustration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86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20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Prevents Conflict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  <a:tr h="704850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5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20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Builds Trust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200" name="textbox 200"/>
          <p:cNvSpPr/>
          <p:nvPr/>
        </p:nvSpPr>
        <p:spPr>
          <a:xfrm>
            <a:off x="940003" y="2106523"/>
            <a:ext cx="5308600" cy="10801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3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indent="-1270" algn="l" rtl="0" eaLnBrk="0">
              <a:lnSpc>
                <a:spcPct val="129000"/>
              </a:lnSpc>
            </a:pPr>
            <a:r>
              <a:rPr sz="18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Thank</a:t>
            </a:r>
            <a:r>
              <a:rPr sz="1800" kern="0" spc="-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for</a:t>
            </a:r>
            <a:r>
              <a:rPr sz="1800" kern="0" spc="-1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ur patience, Ma'am. We are currently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preparing</a:t>
            </a:r>
            <a:r>
              <a:rPr sz="1800" kern="0" spc="-1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room and will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assist</a:t>
            </a:r>
            <a:r>
              <a:rPr sz="1800" kern="0" spc="-1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as quickly as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possible."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02" name="textbox 202"/>
          <p:cNvSpPr/>
          <p:nvPr/>
        </p:nvSpPr>
        <p:spPr>
          <a:xfrm>
            <a:off x="664284" y="1140722"/>
            <a:ext cx="4078605" cy="4959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1000"/>
              </a:lnSpc>
            </a:pPr>
            <a:r>
              <a:rPr sz="34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Courtesy in Action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04" name="picture 2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57225" y="1876425"/>
            <a:ext cx="19050" cy="1543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picture 2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08" name="rect 20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10" name="picture 2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2438400"/>
            <a:ext cx="5162550" cy="2924175"/>
          </a:xfrm>
          <a:prstGeom prst="rect">
            <a:avLst/>
          </a:prstGeom>
        </p:spPr>
      </p:pic>
      <p:sp>
        <p:nvSpPr>
          <p:cNvPr id="212" name="textbox 212"/>
          <p:cNvSpPr/>
          <p:nvPr/>
        </p:nvSpPr>
        <p:spPr>
          <a:xfrm>
            <a:off x="675638" y="1101956"/>
            <a:ext cx="3138170" cy="7962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5500" b="1" kern="0" spc="1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</a:t>
            </a:r>
            <a:endParaRPr sz="5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14" name="textbox 214"/>
          <p:cNvSpPr/>
          <p:nvPr/>
        </p:nvSpPr>
        <p:spPr>
          <a:xfrm>
            <a:off x="7477125" y="2971800"/>
            <a:ext cx="3305175" cy="600075"/>
          </a:xfrm>
          <a:prstGeom prst="rect">
            <a:avLst/>
          </a:prstGeom>
          <a:solidFill>
            <a:srgbClr val="F6CFE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ct val="83000"/>
              </a:lnSpc>
              <a:spcBef>
                <a:spcPts val="0"/>
              </a:spcBef>
            </a:pPr>
            <a:r>
              <a:rPr sz="1700" kern="0" spc="100" dirty="0">
                <a:solidFill>
                  <a:srgbClr val="000000">
                    <a:alpha val="100000"/>
                  </a:srgbClr>
                </a:solidFill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⑩ </a:t>
            </a: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Stressed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16" name="textbox 216"/>
          <p:cNvSpPr/>
          <p:nvPr/>
        </p:nvSpPr>
        <p:spPr>
          <a:xfrm>
            <a:off x="7477125" y="4410075"/>
            <a:ext cx="3305175" cy="600075"/>
          </a:xfrm>
          <a:prstGeom prst="rect">
            <a:avLst/>
          </a:prstGeom>
          <a:solidFill>
            <a:srgbClr val="F8D1EA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5260" algn="l" rtl="0" eaLnBrk="0">
              <a:lnSpc>
                <a:spcPct val="83000"/>
              </a:lnSpc>
              <a:spcBef>
                <a:spcPts val="0"/>
              </a:spcBef>
            </a:pPr>
            <a:r>
              <a:rPr sz="1700" kern="0" spc="70" dirty="0">
                <a:solidFill>
                  <a:srgbClr val="000000">
                    <a:alpha val="100000"/>
                  </a:srgbClr>
                </a:solidFill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疊 </a:t>
            </a:r>
            <a:r>
              <a:rPr sz="16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Frustrated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18" name="textbox 218"/>
          <p:cNvSpPr/>
          <p:nvPr/>
        </p:nvSpPr>
        <p:spPr>
          <a:xfrm>
            <a:off x="7477125" y="3695700"/>
            <a:ext cx="3305175" cy="600075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9705" algn="l" rtl="0" eaLnBrk="0">
              <a:lnSpc>
                <a:spcPct val="91000"/>
              </a:lnSpc>
            </a:pP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x </a:t>
            </a:r>
            <a:r>
              <a:rPr sz="1600" b="1" kern="0" spc="1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Disappo</a:t>
            </a:r>
            <a:r>
              <a:rPr sz="1600" b="1" kern="0" spc="1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inted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0" name="textbox 220"/>
          <p:cNvSpPr/>
          <p:nvPr/>
        </p:nvSpPr>
        <p:spPr>
          <a:xfrm>
            <a:off x="7482441" y="5146466"/>
            <a:ext cx="3068955" cy="51561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ts val="1910"/>
              </a:lnSpc>
            </a:pPr>
            <a:r>
              <a:rPr sz="14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 i</a:t>
            </a: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 </a:t>
            </a:r>
            <a:r>
              <a:rPr sz="14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most critical </a:t>
            </a: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 service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45"/>
              </a:lnSpc>
            </a:pPr>
            <a:r>
              <a:rPr sz="14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recovery.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2" name="textbox 222"/>
          <p:cNvSpPr/>
          <p:nvPr/>
        </p:nvSpPr>
        <p:spPr>
          <a:xfrm>
            <a:off x="7475551" y="2183888"/>
            <a:ext cx="2038985" cy="6832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5715" algn="l" rtl="0" eaLnBrk="0">
              <a:lnSpc>
                <a:spcPct val="98000"/>
              </a:lnSpc>
            </a:pPr>
            <a:r>
              <a:rPr sz="22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2200" b="1" kern="0" spc="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may</a:t>
            </a:r>
            <a:r>
              <a:rPr sz="2200" b="1" kern="0" spc="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</a:t>
            </a:r>
            <a:r>
              <a:rPr sz="2200" b="1" kern="0" spc="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feeling</a:t>
            </a:r>
            <a:r>
              <a:rPr sz="2200" b="1" kern="0" spc="-4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200" b="1" kern="0" spc="4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…</a:t>
            </a:r>
            <a:endParaRPr sz="2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4" name="textbox 224"/>
          <p:cNvSpPr/>
          <p:nvPr/>
        </p:nvSpPr>
        <p:spPr>
          <a:xfrm>
            <a:off x="657225" y="647699"/>
            <a:ext cx="733425" cy="257175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7790" algn="l" rtl="0" eaLnBrk="0">
              <a:lnSpc>
                <a:spcPts val="1180"/>
              </a:lnSpc>
              <a:spcBef>
                <a:spcPts val="0"/>
              </a:spcBef>
            </a:pPr>
            <a:r>
              <a:rPr sz="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ELEMENT 2</a:t>
            </a: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picture 2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28" name="rect 22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30" name="textbox 230"/>
          <p:cNvSpPr/>
          <p:nvPr/>
        </p:nvSpPr>
        <p:spPr>
          <a:xfrm>
            <a:off x="657225" y="4676775"/>
            <a:ext cx="10115550" cy="876935"/>
          </a:xfrm>
          <a:prstGeom prst="rect">
            <a:avLst/>
          </a:prstGeom>
          <a:solidFill>
            <a:srgbClr val="FCF2B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3865" algn="l" rtl="0" eaLnBrk="0">
              <a:lnSpc>
                <a:spcPts val="2390"/>
              </a:lnSpc>
              <a:tabLst>
                <a:tab pos="683895" algn="l"/>
              </a:tabLst>
            </a:pP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these moments, </a:t>
            </a:r>
            <a:r>
              <a:rPr sz="1800" b="1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</a:t>
            </a:r>
            <a:r>
              <a:rPr sz="1800" b="1" kern="0" spc="-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respond matt</a:t>
            </a:r>
            <a:r>
              <a:rPr sz="1800" b="1" kern="0" spc="-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ers most.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32" name="picture 2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67444" y="4977130"/>
            <a:ext cx="233660" cy="204450"/>
          </a:xfrm>
          <a:prstGeom prst="rect">
            <a:avLst/>
          </a:prstGeom>
        </p:spPr>
      </p:pic>
      <p:sp>
        <p:nvSpPr>
          <p:cNvPr id="234" name="textbox 234"/>
          <p:cNvSpPr/>
          <p:nvPr/>
        </p:nvSpPr>
        <p:spPr>
          <a:xfrm>
            <a:off x="658740" y="2583017"/>
            <a:ext cx="2837815" cy="18535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2700" b="1" kern="0" spc="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Flight Delay</a:t>
            </a:r>
            <a:r>
              <a:rPr sz="2700" b="1" kern="0" spc="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  <a:spcBef>
                <a:spcPts val="5"/>
              </a:spcBef>
            </a:pPr>
            <a:r>
              <a:rPr sz="27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Cancelled Tours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6" name="textbox 236"/>
          <p:cNvSpPr/>
          <p:nvPr/>
        </p:nvSpPr>
        <p:spPr>
          <a:xfrm>
            <a:off x="646686" y="967358"/>
            <a:ext cx="7108190" cy="421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 Do Guests Get Frustrat</a:t>
            </a:r>
            <a:r>
              <a:rPr sz="34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ed?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8" name="textbox 238"/>
          <p:cNvSpPr/>
          <p:nvPr/>
        </p:nvSpPr>
        <p:spPr>
          <a:xfrm>
            <a:off x="5837076" y="2583017"/>
            <a:ext cx="3435350" cy="3390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27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Overbooked Rooms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0" name="textbox 240"/>
          <p:cNvSpPr/>
          <p:nvPr/>
        </p:nvSpPr>
        <p:spPr>
          <a:xfrm>
            <a:off x="5836021" y="4106642"/>
            <a:ext cx="3111500" cy="3314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4000"/>
              </a:lnSpc>
            </a:pPr>
            <a:r>
              <a:rPr sz="27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Lost Reservations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2" name="path 242"/>
          <p:cNvSpPr/>
          <p:nvPr/>
        </p:nvSpPr>
        <p:spPr>
          <a:xfrm>
            <a:off x="5820001" y="1799397"/>
            <a:ext cx="486071" cy="488179"/>
          </a:xfrm>
          <a:custGeom>
            <a:avLst/>
            <a:gdLst/>
            <a:ahLst/>
            <a:cxnLst/>
            <a:rect l="0" t="0" r="0" b="0"/>
            <a:pathLst>
              <a:path w="765" h="768">
                <a:moveTo>
                  <a:pt x="349" y="387"/>
                </a:moveTo>
                <a:cubicBezTo>
                  <a:pt x="355" y="389"/>
                  <a:pt x="361" y="389"/>
                  <a:pt x="398" y="390"/>
                </a:cubicBezTo>
                <a:cubicBezTo>
                  <a:pt x="410" y="388"/>
                  <a:pt x="421" y="386"/>
                  <a:pt x="432" y="383"/>
                </a:cubicBezTo>
                <a:moveTo>
                  <a:pt x="484" y="586"/>
                </a:moveTo>
                <a:cubicBezTo>
                  <a:pt x="482" y="571"/>
                  <a:pt x="480" y="561"/>
                  <a:pt x="477" y="549"/>
                </a:cubicBezTo>
                <a:cubicBezTo>
                  <a:pt x="472" y="539"/>
                  <a:pt x="467" y="530"/>
                  <a:pt x="458" y="520"/>
                </a:cubicBezTo>
                <a:cubicBezTo>
                  <a:pt x="450" y="513"/>
                  <a:pt x="439" y="505"/>
                  <a:pt x="429" y="499"/>
                </a:cubicBezTo>
                <a:cubicBezTo>
                  <a:pt x="416" y="495"/>
                  <a:pt x="403" y="491"/>
                  <a:pt x="390" y="490"/>
                </a:cubicBezTo>
                <a:cubicBezTo>
                  <a:pt x="377" y="490"/>
                  <a:pt x="364" y="491"/>
                  <a:pt x="352" y="494"/>
                </a:cubicBezTo>
                <a:cubicBezTo>
                  <a:pt x="339" y="499"/>
                  <a:pt x="331" y="503"/>
                  <a:pt x="323" y="508"/>
                </a:cubicBezTo>
                <a:cubicBezTo>
                  <a:pt x="314" y="515"/>
                  <a:pt x="306" y="524"/>
                  <a:pt x="300" y="532"/>
                </a:cubicBezTo>
                <a:cubicBezTo>
                  <a:pt x="295" y="540"/>
                  <a:pt x="291" y="549"/>
                  <a:pt x="288" y="557"/>
                </a:cubicBezTo>
                <a:cubicBezTo>
                  <a:pt x="286" y="570"/>
                  <a:pt x="285" y="583"/>
                  <a:pt x="285" y="672"/>
                </a:cubicBezTo>
                <a:moveTo>
                  <a:pt x="484" y="752"/>
                </a:moveTo>
                <a:lnTo>
                  <a:pt x="484" y="586"/>
                </a:lnTo>
                <a:moveTo>
                  <a:pt x="277" y="751"/>
                </a:moveTo>
                <a:lnTo>
                  <a:pt x="749" y="752"/>
                </a:lnTo>
                <a:moveTo>
                  <a:pt x="74" y="16"/>
                </a:moveTo>
                <a:lnTo>
                  <a:pt x="747" y="16"/>
                </a:lnTo>
                <a:moveTo>
                  <a:pt x="705" y="752"/>
                </a:moveTo>
                <a:lnTo>
                  <a:pt x="705" y="16"/>
                </a:lnTo>
                <a:moveTo>
                  <a:pt x="72" y="752"/>
                </a:moveTo>
                <a:lnTo>
                  <a:pt x="277" y="751"/>
                </a:lnTo>
                <a:moveTo>
                  <a:pt x="64" y="16"/>
                </a:moveTo>
                <a:lnTo>
                  <a:pt x="62" y="752"/>
                </a:lnTo>
                <a:moveTo>
                  <a:pt x="16" y="16"/>
                </a:moveTo>
                <a:lnTo>
                  <a:pt x="74" y="16"/>
                </a:lnTo>
                <a:moveTo>
                  <a:pt x="16" y="752"/>
                </a:moveTo>
                <a:lnTo>
                  <a:pt x="72" y="752"/>
                </a:lnTo>
                <a:moveTo>
                  <a:pt x="178" y="121"/>
                </a:moveTo>
                <a:lnTo>
                  <a:pt x="251" y="122"/>
                </a:lnTo>
                <a:moveTo>
                  <a:pt x="178" y="121"/>
                </a:moveTo>
                <a:lnTo>
                  <a:pt x="176" y="122"/>
                </a:lnTo>
                <a:moveTo>
                  <a:pt x="176" y="122"/>
                </a:moveTo>
                <a:lnTo>
                  <a:pt x="174" y="124"/>
                </a:lnTo>
                <a:moveTo>
                  <a:pt x="174" y="124"/>
                </a:moveTo>
                <a:lnTo>
                  <a:pt x="172" y="126"/>
                </a:lnTo>
                <a:moveTo>
                  <a:pt x="172" y="126"/>
                </a:moveTo>
                <a:lnTo>
                  <a:pt x="170" y="128"/>
                </a:lnTo>
                <a:moveTo>
                  <a:pt x="170" y="128"/>
                </a:moveTo>
                <a:lnTo>
                  <a:pt x="168" y="131"/>
                </a:lnTo>
                <a:moveTo>
                  <a:pt x="168" y="131"/>
                </a:moveTo>
                <a:cubicBezTo>
                  <a:pt x="168" y="132"/>
                  <a:pt x="167" y="134"/>
                  <a:pt x="167" y="135"/>
                </a:cubicBezTo>
                <a:moveTo>
                  <a:pt x="167" y="135"/>
                </a:moveTo>
                <a:lnTo>
                  <a:pt x="167" y="198"/>
                </a:lnTo>
                <a:moveTo>
                  <a:pt x="167" y="198"/>
                </a:moveTo>
                <a:lnTo>
                  <a:pt x="168" y="201"/>
                </a:lnTo>
                <a:moveTo>
                  <a:pt x="168" y="201"/>
                </a:moveTo>
                <a:lnTo>
                  <a:pt x="169" y="203"/>
                </a:lnTo>
                <a:moveTo>
                  <a:pt x="169" y="203"/>
                </a:moveTo>
                <a:lnTo>
                  <a:pt x="171" y="205"/>
                </a:lnTo>
                <a:moveTo>
                  <a:pt x="171" y="205"/>
                </a:moveTo>
                <a:lnTo>
                  <a:pt x="172" y="207"/>
                </a:lnTo>
                <a:moveTo>
                  <a:pt x="172" y="207"/>
                </a:moveTo>
                <a:lnTo>
                  <a:pt x="175" y="209"/>
                </a:lnTo>
                <a:moveTo>
                  <a:pt x="175" y="209"/>
                </a:moveTo>
                <a:cubicBezTo>
                  <a:pt x="202" y="218"/>
                  <a:pt x="223" y="212"/>
                  <a:pt x="248" y="211"/>
                </a:cubicBezTo>
                <a:moveTo>
                  <a:pt x="248" y="211"/>
                </a:moveTo>
                <a:lnTo>
                  <a:pt x="251" y="211"/>
                </a:lnTo>
                <a:moveTo>
                  <a:pt x="251" y="211"/>
                </a:moveTo>
                <a:lnTo>
                  <a:pt x="253" y="210"/>
                </a:lnTo>
                <a:moveTo>
                  <a:pt x="253" y="210"/>
                </a:moveTo>
                <a:lnTo>
                  <a:pt x="255" y="209"/>
                </a:lnTo>
                <a:moveTo>
                  <a:pt x="255" y="209"/>
                </a:moveTo>
                <a:lnTo>
                  <a:pt x="257" y="207"/>
                </a:lnTo>
                <a:moveTo>
                  <a:pt x="257" y="207"/>
                </a:moveTo>
                <a:lnTo>
                  <a:pt x="259" y="205"/>
                </a:lnTo>
                <a:moveTo>
                  <a:pt x="259" y="205"/>
                </a:moveTo>
                <a:lnTo>
                  <a:pt x="260" y="203"/>
                </a:lnTo>
                <a:moveTo>
                  <a:pt x="260" y="203"/>
                </a:moveTo>
                <a:lnTo>
                  <a:pt x="262" y="201"/>
                </a:lnTo>
                <a:moveTo>
                  <a:pt x="262" y="201"/>
                </a:moveTo>
                <a:lnTo>
                  <a:pt x="262" y="199"/>
                </a:lnTo>
                <a:moveTo>
                  <a:pt x="262" y="199"/>
                </a:moveTo>
                <a:lnTo>
                  <a:pt x="262" y="136"/>
                </a:lnTo>
                <a:moveTo>
                  <a:pt x="262" y="136"/>
                </a:moveTo>
                <a:lnTo>
                  <a:pt x="261" y="133"/>
                </a:lnTo>
                <a:moveTo>
                  <a:pt x="261" y="133"/>
                </a:moveTo>
                <a:lnTo>
                  <a:pt x="260" y="130"/>
                </a:lnTo>
                <a:moveTo>
                  <a:pt x="260" y="130"/>
                </a:moveTo>
                <a:lnTo>
                  <a:pt x="258" y="128"/>
                </a:lnTo>
                <a:moveTo>
                  <a:pt x="258" y="128"/>
                </a:moveTo>
                <a:lnTo>
                  <a:pt x="257" y="126"/>
                </a:lnTo>
                <a:moveTo>
                  <a:pt x="257" y="126"/>
                </a:moveTo>
                <a:lnTo>
                  <a:pt x="255" y="124"/>
                </a:lnTo>
                <a:moveTo>
                  <a:pt x="255" y="124"/>
                </a:moveTo>
                <a:lnTo>
                  <a:pt x="251" y="122"/>
                </a:lnTo>
                <a:moveTo>
                  <a:pt x="349" y="210"/>
                </a:moveTo>
                <a:lnTo>
                  <a:pt x="433" y="208"/>
                </a:lnTo>
                <a:moveTo>
                  <a:pt x="349" y="210"/>
                </a:moveTo>
                <a:lnTo>
                  <a:pt x="347" y="209"/>
                </a:lnTo>
                <a:moveTo>
                  <a:pt x="347" y="209"/>
                </a:moveTo>
                <a:lnTo>
                  <a:pt x="345" y="208"/>
                </a:lnTo>
                <a:moveTo>
                  <a:pt x="345" y="208"/>
                </a:moveTo>
                <a:lnTo>
                  <a:pt x="343" y="206"/>
                </a:lnTo>
                <a:moveTo>
                  <a:pt x="343" y="206"/>
                </a:moveTo>
                <a:lnTo>
                  <a:pt x="342" y="204"/>
                </a:lnTo>
                <a:moveTo>
                  <a:pt x="342" y="204"/>
                </a:moveTo>
                <a:lnTo>
                  <a:pt x="340" y="201"/>
                </a:lnTo>
                <a:moveTo>
                  <a:pt x="340" y="201"/>
                </a:moveTo>
                <a:lnTo>
                  <a:pt x="339" y="199"/>
                </a:lnTo>
                <a:moveTo>
                  <a:pt x="339" y="199"/>
                </a:moveTo>
                <a:cubicBezTo>
                  <a:pt x="339" y="197"/>
                  <a:pt x="338" y="196"/>
                  <a:pt x="338" y="194"/>
                </a:cubicBezTo>
                <a:moveTo>
                  <a:pt x="338" y="194"/>
                </a:moveTo>
                <a:lnTo>
                  <a:pt x="338" y="136"/>
                </a:lnTo>
                <a:moveTo>
                  <a:pt x="338" y="136"/>
                </a:moveTo>
                <a:cubicBezTo>
                  <a:pt x="339" y="135"/>
                  <a:pt x="339" y="133"/>
                  <a:pt x="339" y="132"/>
                </a:cubicBezTo>
                <a:moveTo>
                  <a:pt x="339" y="132"/>
                </a:moveTo>
                <a:lnTo>
                  <a:pt x="340" y="129"/>
                </a:lnTo>
                <a:moveTo>
                  <a:pt x="340" y="129"/>
                </a:moveTo>
                <a:lnTo>
                  <a:pt x="342" y="127"/>
                </a:lnTo>
                <a:moveTo>
                  <a:pt x="342" y="127"/>
                </a:moveTo>
                <a:lnTo>
                  <a:pt x="343" y="125"/>
                </a:lnTo>
                <a:moveTo>
                  <a:pt x="343" y="125"/>
                </a:moveTo>
                <a:lnTo>
                  <a:pt x="345" y="124"/>
                </a:lnTo>
                <a:moveTo>
                  <a:pt x="345" y="124"/>
                </a:moveTo>
                <a:lnTo>
                  <a:pt x="347" y="122"/>
                </a:lnTo>
                <a:moveTo>
                  <a:pt x="347" y="122"/>
                </a:moveTo>
                <a:lnTo>
                  <a:pt x="348" y="121"/>
                </a:lnTo>
                <a:moveTo>
                  <a:pt x="348" y="121"/>
                </a:moveTo>
                <a:lnTo>
                  <a:pt x="420" y="122"/>
                </a:lnTo>
                <a:moveTo>
                  <a:pt x="420" y="122"/>
                </a:moveTo>
                <a:lnTo>
                  <a:pt x="423" y="123"/>
                </a:lnTo>
                <a:moveTo>
                  <a:pt x="423" y="123"/>
                </a:moveTo>
                <a:lnTo>
                  <a:pt x="425" y="125"/>
                </a:lnTo>
                <a:moveTo>
                  <a:pt x="425" y="125"/>
                </a:moveTo>
                <a:lnTo>
                  <a:pt x="428" y="128"/>
                </a:lnTo>
                <a:moveTo>
                  <a:pt x="428" y="128"/>
                </a:moveTo>
                <a:lnTo>
                  <a:pt x="430" y="131"/>
                </a:lnTo>
                <a:moveTo>
                  <a:pt x="430" y="131"/>
                </a:moveTo>
                <a:lnTo>
                  <a:pt x="431" y="134"/>
                </a:lnTo>
                <a:moveTo>
                  <a:pt x="431" y="134"/>
                </a:moveTo>
                <a:lnTo>
                  <a:pt x="432" y="136"/>
                </a:lnTo>
                <a:moveTo>
                  <a:pt x="432" y="136"/>
                </a:moveTo>
                <a:lnTo>
                  <a:pt x="433" y="208"/>
                </a:lnTo>
                <a:moveTo>
                  <a:pt x="594" y="209"/>
                </a:moveTo>
                <a:lnTo>
                  <a:pt x="600" y="206"/>
                </a:lnTo>
                <a:moveTo>
                  <a:pt x="594" y="209"/>
                </a:moveTo>
                <a:lnTo>
                  <a:pt x="590" y="211"/>
                </a:lnTo>
                <a:moveTo>
                  <a:pt x="590" y="211"/>
                </a:moveTo>
                <a:lnTo>
                  <a:pt x="519" y="212"/>
                </a:lnTo>
                <a:moveTo>
                  <a:pt x="519" y="212"/>
                </a:moveTo>
                <a:lnTo>
                  <a:pt x="517" y="211"/>
                </a:lnTo>
                <a:moveTo>
                  <a:pt x="517" y="211"/>
                </a:moveTo>
                <a:lnTo>
                  <a:pt x="514" y="209"/>
                </a:lnTo>
                <a:moveTo>
                  <a:pt x="514" y="209"/>
                </a:moveTo>
                <a:lnTo>
                  <a:pt x="512" y="207"/>
                </a:lnTo>
                <a:moveTo>
                  <a:pt x="512" y="207"/>
                </a:moveTo>
                <a:lnTo>
                  <a:pt x="510" y="205"/>
                </a:lnTo>
                <a:moveTo>
                  <a:pt x="510" y="205"/>
                </a:moveTo>
                <a:lnTo>
                  <a:pt x="508" y="203"/>
                </a:lnTo>
                <a:moveTo>
                  <a:pt x="508" y="203"/>
                </a:moveTo>
                <a:lnTo>
                  <a:pt x="508" y="201"/>
                </a:lnTo>
                <a:moveTo>
                  <a:pt x="508" y="201"/>
                </a:moveTo>
                <a:lnTo>
                  <a:pt x="507" y="199"/>
                </a:lnTo>
                <a:moveTo>
                  <a:pt x="507" y="199"/>
                </a:moveTo>
                <a:lnTo>
                  <a:pt x="508" y="135"/>
                </a:lnTo>
                <a:moveTo>
                  <a:pt x="508" y="135"/>
                </a:moveTo>
                <a:lnTo>
                  <a:pt x="508" y="132"/>
                </a:lnTo>
                <a:moveTo>
                  <a:pt x="508" y="132"/>
                </a:moveTo>
                <a:lnTo>
                  <a:pt x="509" y="130"/>
                </a:lnTo>
                <a:moveTo>
                  <a:pt x="509" y="130"/>
                </a:moveTo>
                <a:lnTo>
                  <a:pt x="511" y="128"/>
                </a:lnTo>
                <a:moveTo>
                  <a:pt x="511" y="128"/>
                </a:moveTo>
                <a:lnTo>
                  <a:pt x="513" y="126"/>
                </a:lnTo>
                <a:moveTo>
                  <a:pt x="513" y="126"/>
                </a:moveTo>
                <a:lnTo>
                  <a:pt x="515" y="124"/>
                </a:lnTo>
                <a:moveTo>
                  <a:pt x="515" y="124"/>
                </a:moveTo>
                <a:lnTo>
                  <a:pt x="518" y="122"/>
                </a:lnTo>
                <a:moveTo>
                  <a:pt x="518" y="122"/>
                </a:moveTo>
                <a:lnTo>
                  <a:pt x="520" y="121"/>
                </a:lnTo>
                <a:moveTo>
                  <a:pt x="520" y="121"/>
                </a:moveTo>
                <a:lnTo>
                  <a:pt x="587" y="121"/>
                </a:lnTo>
                <a:moveTo>
                  <a:pt x="587" y="121"/>
                </a:moveTo>
                <a:lnTo>
                  <a:pt x="589" y="122"/>
                </a:lnTo>
                <a:moveTo>
                  <a:pt x="589" y="122"/>
                </a:moveTo>
                <a:lnTo>
                  <a:pt x="592" y="124"/>
                </a:lnTo>
                <a:moveTo>
                  <a:pt x="592" y="124"/>
                </a:moveTo>
                <a:lnTo>
                  <a:pt x="596" y="126"/>
                </a:lnTo>
                <a:moveTo>
                  <a:pt x="596" y="126"/>
                </a:moveTo>
                <a:lnTo>
                  <a:pt x="599" y="129"/>
                </a:lnTo>
                <a:moveTo>
                  <a:pt x="599" y="129"/>
                </a:moveTo>
                <a:lnTo>
                  <a:pt x="601" y="132"/>
                </a:lnTo>
                <a:moveTo>
                  <a:pt x="601" y="132"/>
                </a:moveTo>
                <a:lnTo>
                  <a:pt x="602" y="135"/>
                </a:lnTo>
                <a:moveTo>
                  <a:pt x="602" y="135"/>
                </a:moveTo>
                <a:lnTo>
                  <a:pt x="602" y="138"/>
                </a:lnTo>
                <a:moveTo>
                  <a:pt x="602" y="138"/>
                </a:moveTo>
                <a:lnTo>
                  <a:pt x="600" y="206"/>
                </a:lnTo>
                <a:moveTo>
                  <a:pt x="251" y="299"/>
                </a:moveTo>
                <a:lnTo>
                  <a:pt x="260" y="304"/>
                </a:lnTo>
                <a:moveTo>
                  <a:pt x="251" y="299"/>
                </a:moveTo>
                <a:lnTo>
                  <a:pt x="248" y="298"/>
                </a:lnTo>
                <a:moveTo>
                  <a:pt x="248" y="298"/>
                </a:moveTo>
                <a:lnTo>
                  <a:pt x="178" y="297"/>
                </a:lnTo>
                <a:moveTo>
                  <a:pt x="178" y="297"/>
                </a:moveTo>
                <a:lnTo>
                  <a:pt x="176" y="298"/>
                </a:lnTo>
                <a:moveTo>
                  <a:pt x="176" y="298"/>
                </a:moveTo>
                <a:lnTo>
                  <a:pt x="174" y="299"/>
                </a:lnTo>
                <a:moveTo>
                  <a:pt x="174" y="299"/>
                </a:moveTo>
                <a:lnTo>
                  <a:pt x="172" y="300"/>
                </a:lnTo>
                <a:moveTo>
                  <a:pt x="172" y="300"/>
                </a:moveTo>
                <a:lnTo>
                  <a:pt x="171" y="302"/>
                </a:lnTo>
                <a:moveTo>
                  <a:pt x="171" y="302"/>
                </a:moveTo>
                <a:lnTo>
                  <a:pt x="169" y="304"/>
                </a:lnTo>
                <a:moveTo>
                  <a:pt x="169" y="304"/>
                </a:moveTo>
                <a:lnTo>
                  <a:pt x="168" y="306"/>
                </a:lnTo>
                <a:moveTo>
                  <a:pt x="168" y="306"/>
                </a:moveTo>
                <a:lnTo>
                  <a:pt x="168" y="308"/>
                </a:lnTo>
                <a:moveTo>
                  <a:pt x="168" y="308"/>
                </a:moveTo>
                <a:lnTo>
                  <a:pt x="167" y="310"/>
                </a:lnTo>
                <a:moveTo>
                  <a:pt x="167" y="310"/>
                </a:moveTo>
                <a:lnTo>
                  <a:pt x="167" y="373"/>
                </a:lnTo>
                <a:moveTo>
                  <a:pt x="167" y="373"/>
                </a:moveTo>
                <a:cubicBezTo>
                  <a:pt x="167" y="374"/>
                  <a:pt x="167" y="375"/>
                  <a:pt x="167" y="377"/>
                </a:cubicBezTo>
                <a:moveTo>
                  <a:pt x="167" y="377"/>
                </a:moveTo>
                <a:lnTo>
                  <a:pt x="168" y="379"/>
                </a:lnTo>
                <a:moveTo>
                  <a:pt x="168" y="379"/>
                </a:moveTo>
                <a:lnTo>
                  <a:pt x="170" y="381"/>
                </a:lnTo>
                <a:moveTo>
                  <a:pt x="170" y="381"/>
                </a:moveTo>
                <a:lnTo>
                  <a:pt x="172" y="384"/>
                </a:lnTo>
                <a:moveTo>
                  <a:pt x="172" y="384"/>
                </a:moveTo>
                <a:lnTo>
                  <a:pt x="173" y="386"/>
                </a:lnTo>
                <a:moveTo>
                  <a:pt x="173" y="386"/>
                </a:moveTo>
                <a:lnTo>
                  <a:pt x="176" y="387"/>
                </a:lnTo>
                <a:moveTo>
                  <a:pt x="176" y="387"/>
                </a:moveTo>
                <a:lnTo>
                  <a:pt x="178" y="388"/>
                </a:lnTo>
                <a:moveTo>
                  <a:pt x="178" y="388"/>
                </a:moveTo>
                <a:lnTo>
                  <a:pt x="252" y="387"/>
                </a:lnTo>
                <a:moveTo>
                  <a:pt x="252" y="387"/>
                </a:moveTo>
                <a:lnTo>
                  <a:pt x="255" y="386"/>
                </a:lnTo>
                <a:moveTo>
                  <a:pt x="255" y="386"/>
                </a:moveTo>
                <a:lnTo>
                  <a:pt x="257" y="385"/>
                </a:lnTo>
                <a:moveTo>
                  <a:pt x="257" y="385"/>
                </a:moveTo>
                <a:lnTo>
                  <a:pt x="259" y="383"/>
                </a:lnTo>
                <a:moveTo>
                  <a:pt x="259" y="383"/>
                </a:moveTo>
                <a:lnTo>
                  <a:pt x="260" y="381"/>
                </a:lnTo>
                <a:moveTo>
                  <a:pt x="260" y="381"/>
                </a:moveTo>
                <a:lnTo>
                  <a:pt x="261" y="378"/>
                </a:lnTo>
                <a:moveTo>
                  <a:pt x="261" y="378"/>
                </a:moveTo>
                <a:lnTo>
                  <a:pt x="262" y="376"/>
                </a:lnTo>
                <a:moveTo>
                  <a:pt x="262" y="376"/>
                </a:moveTo>
                <a:lnTo>
                  <a:pt x="263" y="374"/>
                </a:lnTo>
                <a:moveTo>
                  <a:pt x="263" y="374"/>
                </a:moveTo>
                <a:lnTo>
                  <a:pt x="260" y="304"/>
                </a:lnTo>
                <a:moveTo>
                  <a:pt x="416" y="297"/>
                </a:moveTo>
                <a:lnTo>
                  <a:pt x="343" y="297"/>
                </a:lnTo>
                <a:moveTo>
                  <a:pt x="416" y="297"/>
                </a:moveTo>
                <a:lnTo>
                  <a:pt x="421" y="298"/>
                </a:lnTo>
                <a:moveTo>
                  <a:pt x="421" y="298"/>
                </a:moveTo>
                <a:lnTo>
                  <a:pt x="422" y="299"/>
                </a:lnTo>
                <a:moveTo>
                  <a:pt x="422" y="299"/>
                </a:moveTo>
                <a:lnTo>
                  <a:pt x="424" y="300"/>
                </a:lnTo>
                <a:moveTo>
                  <a:pt x="424" y="300"/>
                </a:moveTo>
                <a:lnTo>
                  <a:pt x="427" y="302"/>
                </a:lnTo>
                <a:moveTo>
                  <a:pt x="427" y="302"/>
                </a:moveTo>
                <a:lnTo>
                  <a:pt x="428" y="304"/>
                </a:lnTo>
                <a:moveTo>
                  <a:pt x="428" y="304"/>
                </a:moveTo>
                <a:lnTo>
                  <a:pt x="430" y="306"/>
                </a:lnTo>
                <a:moveTo>
                  <a:pt x="430" y="306"/>
                </a:moveTo>
                <a:lnTo>
                  <a:pt x="431" y="308"/>
                </a:lnTo>
                <a:moveTo>
                  <a:pt x="431" y="308"/>
                </a:moveTo>
                <a:lnTo>
                  <a:pt x="431" y="310"/>
                </a:lnTo>
                <a:moveTo>
                  <a:pt x="431" y="310"/>
                </a:moveTo>
                <a:lnTo>
                  <a:pt x="432" y="312"/>
                </a:lnTo>
                <a:moveTo>
                  <a:pt x="432" y="312"/>
                </a:moveTo>
                <a:lnTo>
                  <a:pt x="432" y="383"/>
                </a:lnTo>
                <a:moveTo>
                  <a:pt x="338" y="373"/>
                </a:moveTo>
                <a:lnTo>
                  <a:pt x="343" y="297"/>
                </a:lnTo>
                <a:moveTo>
                  <a:pt x="338" y="373"/>
                </a:moveTo>
                <a:lnTo>
                  <a:pt x="339" y="375"/>
                </a:lnTo>
                <a:moveTo>
                  <a:pt x="339" y="375"/>
                </a:moveTo>
                <a:lnTo>
                  <a:pt x="340" y="378"/>
                </a:lnTo>
                <a:moveTo>
                  <a:pt x="340" y="378"/>
                </a:moveTo>
                <a:lnTo>
                  <a:pt x="342" y="381"/>
                </a:lnTo>
                <a:moveTo>
                  <a:pt x="342" y="381"/>
                </a:moveTo>
                <a:lnTo>
                  <a:pt x="344" y="383"/>
                </a:lnTo>
                <a:moveTo>
                  <a:pt x="344" y="383"/>
                </a:moveTo>
                <a:lnTo>
                  <a:pt x="347" y="385"/>
                </a:lnTo>
                <a:moveTo>
                  <a:pt x="347" y="385"/>
                </a:moveTo>
                <a:lnTo>
                  <a:pt x="349" y="387"/>
                </a:lnTo>
                <a:moveTo>
                  <a:pt x="522" y="296"/>
                </a:moveTo>
                <a:lnTo>
                  <a:pt x="588" y="297"/>
                </a:lnTo>
                <a:moveTo>
                  <a:pt x="522" y="296"/>
                </a:moveTo>
                <a:lnTo>
                  <a:pt x="520" y="297"/>
                </a:lnTo>
                <a:moveTo>
                  <a:pt x="520" y="297"/>
                </a:moveTo>
                <a:lnTo>
                  <a:pt x="517" y="298"/>
                </a:lnTo>
                <a:moveTo>
                  <a:pt x="517" y="298"/>
                </a:moveTo>
                <a:lnTo>
                  <a:pt x="514" y="299"/>
                </a:lnTo>
                <a:moveTo>
                  <a:pt x="514" y="299"/>
                </a:moveTo>
                <a:lnTo>
                  <a:pt x="512" y="301"/>
                </a:lnTo>
                <a:moveTo>
                  <a:pt x="512" y="301"/>
                </a:moveTo>
                <a:lnTo>
                  <a:pt x="510" y="303"/>
                </a:lnTo>
                <a:moveTo>
                  <a:pt x="510" y="303"/>
                </a:moveTo>
                <a:lnTo>
                  <a:pt x="509" y="305"/>
                </a:lnTo>
                <a:moveTo>
                  <a:pt x="509" y="305"/>
                </a:moveTo>
                <a:lnTo>
                  <a:pt x="508" y="308"/>
                </a:lnTo>
                <a:moveTo>
                  <a:pt x="508" y="308"/>
                </a:moveTo>
                <a:lnTo>
                  <a:pt x="507" y="310"/>
                </a:lnTo>
                <a:moveTo>
                  <a:pt x="507" y="310"/>
                </a:moveTo>
                <a:lnTo>
                  <a:pt x="508" y="377"/>
                </a:lnTo>
                <a:moveTo>
                  <a:pt x="508" y="377"/>
                </a:moveTo>
                <a:lnTo>
                  <a:pt x="509" y="380"/>
                </a:lnTo>
                <a:moveTo>
                  <a:pt x="509" y="380"/>
                </a:moveTo>
                <a:lnTo>
                  <a:pt x="510" y="383"/>
                </a:lnTo>
                <a:moveTo>
                  <a:pt x="510" y="383"/>
                </a:moveTo>
                <a:lnTo>
                  <a:pt x="512" y="385"/>
                </a:lnTo>
                <a:moveTo>
                  <a:pt x="512" y="385"/>
                </a:moveTo>
                <a:lnTo>
                  <a:pt x="514" y="387"/>
                </a:lnTo>
                <a:moveTo>
                  <a:pt x="514" y="387"/>
                </a:moveTo>
                <a:lnTo>
                  <a:pt x="516" y="388"/>
                </a:lnTo>
                <a:moveTo>
                  <a:pt x="516" y="388"/>
                </a:moveTo>
                <a:cubicBezTo>
                  <a:pt x="517" y="389"/>
                  <a:pt x="519" y="389"/>
                  <a:pt x="520" y="389"/>
                </a:cubicBezTo>
                <a:moveTo>
                  <a:pt x="520" y="389"/>
                </a:moveTo>
                <a:lnTo>
                  <a:pt x="598" y="386"/>
                </a:lnTo>
                <a:moveTo>
                  <a:pt x="594" y="301"/>
                </a:moveTo>
                <a:lnTo>
                  <a:pt x="588" y="297"/>
                </a:lnTo>
                <a:moveTo>
                  <a:pt x="594" y="301"/>
                </a:moveTo>
                <a:lnTo>
                  <a:pt x="596" y="303"/>
                </a:lnTo>
                <a:moveTo>
                  <a:pt x="596" y="303"/>
                </a:moveTo>
                <a:lnTo>
                  <a:pt x="598" y="306"/>
                </a:lnTo>
                <a:moveTo>
                  <a:pt x="598" y="306"/>
                </a:moveTo>
                <a:lnTo>
                  <a:pt x="600" y="309"/>
                </a:lnTo>
                <a:moveTo>
                  <a:pt x="600" y="309"/>
                </a:moveTo>
                <a:lnTo>
                  <a:pt x="601" y="312"/>
                </a:lnTo>
                <a:moveTo>
                  <a:pt x="601" y="312"/>
                </a:moveTo>
                <a:lnTo>
                  <a:pt x="598" y="386"/>
                </a:lnTo>
                <a:moveTo>
                  <a:pt x="285" y="672"/>
                </a:moveTo>
                <a:lnTo>
                  <a:pt x="285" y="751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44" name="path 244"/>
          <p:cNvSpPr/>
          <p:nvPr/>
        </p:nvSpPr>
        <p:spPr>
          <a:xfrm>
            <a:off x="646900" y="1802950"/>
            <a:ext cx="488143" cy="481067"/>
          </a:xfrm>
          <a:custGeom>
            <a:avLst/>
            <a:gdLst/>
            <a:ahLst/>
            <a:cxnLst/>
            <a:rect l="0" t="0" r="0" b="0"/>
            <a:pathLst>
              <a:path w="768" h="757">
                <a:moveTo>
                  <a:pt x="293" y="300"/>
                </a:moveTo>
                <a:cubicBezTo>
                  <a:pt x="296" y="296"/>
                  <a:pt x="297" y="292"/>
                  <a:pt x="298" y="250"/>
                </a:cubicBezTo>
                <a:moveTo>
                  <a:pt x="570" y="366"/>
                </a:moveTo>
                <a:cubicBezTo>
                  <a:pt x="575" y="347"/>
                  <a:pt x="578" y="331"/>
                  <a:pt x="580" y="310"/>
                </a:cubicBezTo>
                <a:cubicBezTo>
                  <a:pt x="581" y="294"/>
                  <a:pt x="580" y="275"/>
                  <a:pt x="579" y="259"/>
                </a:cubicBezTo>
                <a:cubicBezTo>
                  <a:pt x="576" y="241"/>
                  <a:pt x="572" y="222"/>
                  <a:pt x="566" y="203"/>
                </a:cubicBezTo>
                <a:cubicBezTo>
                  <a:pt x="559" y="187"/>
                  <a:pt x="553" y="172"/>
                  <a:pt x="544" y="157"/>
                </a:cubicBezTo>
                <a:cubicBezTo>
                  <a:pt x="535" y="142"/>
                  <a:pt x="525" y="128"/>
                  <a:pt x="511" y="111"/>
                </a:cubicBezTo>
                <a:cubicBezTo>
                  <a:pt x="499" y="98"/>
                  <a:pt x="485" y="85"/>
                  <a:pt x="472" y="74"/>
                </a:cubicBezTo>
                <a:cubicBezTo>
                  <a:pt x="456" y="63"/>
                  <a:pt x="442" y="54"/>
                  <a:pt x="427" y="46"/>
                </a:cubicBezTo>
                <a:cubicBezTo>
                  <a:pt x="410" y="38"/>
                  <a:pt x="394" y="32"/>
                  <a:pt x="376" y="26"/>
                </a:cubicBezTo>
                <a:cubicBezTo>
                  <a:pt x="361" y="22"/>
                  <a:pt x="343" y="19"/>
                  <a:pt x="326" y="17"/>
                </a:cubicBezTo>
                <a:cubicBezTo>
                  <a:pt x="306" y="15"/>
                  <a:pt x="286" y="16"/>
                  <a:pt x="268" y="17"/>
                </a:cubicBezTo>
                <a:cubicBezTo>
                  <a:pt x="257" y="18"/>
                  <a:pt x="245" y="20"/>
                  <a:pt x="233" y="23"/>
                </a:cubicBezTo>
                <a:moveTo>
                  <a:pt x="98" y="496"/>
                </a:moveTo>
                <a:cubicBezTo>
                  <a:pt x="111" y="508"/>
                  <a:pt x="123" y="518"/>
                  <a:pt x="136" y="528"/>
                </a:cubicBezTo>
                <a:cubicBezTo>
                  <a:pt x="149" y="536"/>
                  <a:pt x="164" y="545"/>
                  <a:pt x="178" y="552"/>
                </a:cubicBezTo>
                <a:cubicBezTo>
                  <a:pt x="194" y="559"/>
                  <a:pt x="207" y="564"/>
                  <a:pt x="222" y="569"/>
                </a:cubicBezTo>
                <a:cubicBezTo>
                  <a:pt x="238" y="573"/>
                  <a:pt x="255" y="576"/>
                  <a:pt x="271" y="578"/>
                </a:cubicBezTo>
                <a:cubicBezTo>
                  <a:pt x="285" y="579"/>
                  <a:pt x="300" y="579"/>
                  <a:pt x="335" y="577"/>
                </a:cubicBezTo>
                <a:moveTo>
                  <a:pt x="580" y="741"/>
                </a:moveTo>
                <a:lnTo>
                  <a:pt x="429" y="739"/>
                </a:lnTo>
                <a:moveTo>
                  <a:pt x="752" y="474"/>
                </a:moveTo>
                <a:lnTo>
                  <a:pt x="502" y="474"/>
                </a:lnTo>
                <a:moveTo>
                  <a:pt x="677" y="548"/>
                </a:moveTo>
                <a:lnTo>
                  <a:pt x="752" y="474"/>
                </a:lnTo>
                <a:moveTo>
                  <a:pt x="677" y="400"/>
                </a:moveTo>
                <a:lnTo>
                  <a:pt x="752" y="474"/>
                </a:lnTo>
                <a:moveTo>
                  <a:pt x="509" y="306"/>
                </a:moveTo>
                <a:lnTo>
                  <a:pt x="570" y="366"/>
                </a:lnTo>
                <a:moveTo>
                  <a:pt x="233" y="23"/>
                </a:moveTo>
                <a:cubicBezTo>
                  <a:pt x="201" y="30"/>
                  <a:pt x="171" y="43"/>
                  <a:pt x="144" y="61"/>
                </a:cubicBezTo>
                <a:cubicBezTo>
                  <a:pt x="116" y="79"/>
                  <a:pt x="92" y="101"/>
                  <a:pt x="73" y="127"/>
                </a:cubicBezTo>
                <a:moveTo>
                  <a:pt x="72" y="127"/>
                </a:moveTo>
                <a:cubicBezTo>
                  <a:pt x="21" y="194"/>
                  <a:pt x="8" y="284"/>
                  <a:pt x="20" y="343"/>
                </a:cubicBezTo>
                <a:moveTo>
                  <a:pt x="20" y="343"/>
                </a:moveTo>
                <a:cubicBezTo>
                  <a:pt x="24" y="372"/>
                  <a:pt x="33" y="400"/>
                  <a:pt x="47" y="426"/>
                </a:cubicBezTo>
                <a:cubicBezTo>
                  <a:pt x="60" y="452"/>
                  <a:pt x="77" y="475"/>
                  <a:pt x="98" y="496"/>
                </a:cubicBezTo>
                <a:moveTo>
                  <a:pt x="205" y="388"/>
                </a:moveTo>
                <a:lnTo>
                  <a:pt x="293" y="300"/>
                </a:lnTo>
                <a:moveTo>
                  <a:pt x="429" y="739"/>
                </a:moveTo>
                <a:cubicBezTo>
                  <a:pt x="420" y="738"/>
                  <a:pt x="412" y="735"/>
                  <a:pt x="404" y="732"/>
                </a:cubicBezTo>
                <a:cubicBezTo>
                  <a:pt x="395" y="729"/>
                  <a:pt x="388" y="724"/>
                  <a:pt x="380" y="719"/>
                </a:cubicBezTo>
                <a:cubicBezTo>
                  <a:pt x="373" y="714"/>
                  <a:pt x="366" y="708"/>
                  <a:pt x="360" y="702"/>
                </a:cubicBezTo>
                <a:cubicBezTo>
                  <a:pt x="354" y="695"/>
                  <a:pt x="349" y="688"/>
                  <a:pt x="344" y="680"/>
                </a:cubicBezTo>
                <a:cubicBezTo>
                  <a:pt x="340" y="673"/>
                  <a:pt x="336" y="665"/>
                  <a:pt x="334" y="656"/>
                </a:cubicBezTo>
                <a:cubicBezTo>
                  <a:pt x="331" y="647"/>
                  <a:pt x="330" y="639"/>
                  <a:pt x="329" y="630"/>
                </a:cubicBezTo>
                <a:cubicBezTo>
                  <a:pt x="328" y="621"/>
                  <a:pt x="329" y="612"/>
                  <a:pt x="330" y="603"/>
                </a:cubicBezTo>
                <a:cubicBezTo>
                  <a:pt x="331" y="594"/>
                  <a:pt x="334" y="586"/>
                  <a:pt x="337" y="577"/>
                </a:cubicBezTo>
                <a:moveTo>
                  <a:pt x="501" y="475"/>
                </a:moveTo>
                <a:cubicBezTo>
                  <a:pt x="485" y="474"/>
                  <a:pt x="468" y="475"/>
                  <a:pt x="452" y="478"/>
                </a:cubicBezTo>
                <a:cubicBezTo>
                  <a:pt x="435" y="482"/>
                  <a:pt x="420" y="488"/>
                  <a:pt x="405" y="496"/>
                </a:cubicBezTo>
                <a:cubicBezTo>
                  <a:pt x="391" y="504"/>
                  <a:pt x="378" y="515"/>
                  <a:pt x="366" y="527"/>
                </a:cubicBezTo>
                <a:cubicBezTo>
                  <a:pt x="355" y="539"/>
                  <a:pt x="346" y="553"/>
                  <a:pt x="338" y="568"/>
                </a:cubicBezTo>
                <a:moveTo>
                  <a:pt x="298" y="250"/>
                </a:moveTo>
                <a:lnTo>
                  <a:pt x="298" y="118"/>
                </a:lnTo>
              </a:path>
            </a:pathLst>
          </a:custGeom>
          <a:noFill/>
          <a:ln w="20699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4" name="group 4"/>
          <p:cNvGrpSpPr/>
          <p:nvPr/>
        </p:nvGrpSpPr>
        <p:grpSpPr>
          <a:xfrm rot="21600000">
            <a:off x="663622" y="3313953"/>
            <a:ext cx="454674" cy="488017"/>
            <a:chOff x="0" y="0"/>
            <a:chExt cx="454674" cy="488017"/>
          </a:xfrm>
        </p:grpSpPr>
        <p:sp>
          <p:nvSpPr>
            <p:cNvPr id="246" name="path 246"/>
            <p:cNvSpPr/>
            <p:nvPr/>
          </p:nvSpPr>
          <p:spPr>
            <a:xfrm>
              <a:off x="0" y="0"/>
              <a:ext cx="454674" cy="409899"/>
            </a:xfrm>
            <a:custGeom>
              <a:avLst/>
              <a:gdLst/>
              <a:ahLst/>
              <a:cxnLst/>
              <a:rect l="0" t="0" r="0" b="0"/>
              <a:pathLst>
                <a:path w="716" h="645">
                  <a:moveTo>
                    <a:pt x="191" y="507"/>
                  </a:moveTo>
                  <a:lnTo>
                    <a:pt x="188" y="508"/>
                  </a:lnTo>
                  <a:lnTo>
                    <a:pt x="186" y="509"/>
                  </a:lnTo>
                  <a:lnTo>
                    <a:pt x="182" y="509"/>
                  </a:lnTo>
                  <a:lnTo>
                    <a:pt x="179" y="510"/>
                  </a:lnTo>
                  <a:lnTo>
                    <a:pt x="176" y="510"/>
                  </a:lnTo>
                  <a:lnTo>
                    <a:pt x="174" y="510"/>
                  </a:lnTo>
                  <a:lnTo>
                    <a:pt x="171" y="510"/>
                  </a:lnTo>
                  <a:lnTo>
                    <a:pt x="169" y="509"/>
                  </a:lnTo>
                  <a:lnTo>
                    <a:pt x="167" y="509"/>
                  </a:lnTo>
                  <a:lnTo>
                    <a:pt x="165" y="509"/>
                  </a:lnTo>
                  <a:lnTo>
                    <a:pt x="162" y="508"/>
                  </a:lnTo>
                  <a:lnTo>
                    <a:pt x="159" y="507"/>
                  </a:lnTo>
                  <a:lnTo>
                    <a:pt x="156" y="506"/>
                  </a:lnTo>
                  <a:lnTo>
                    <a:pt x="153" y="505"/>
                  </a:lnTo>
                  <a:lnTo>
                    <a:pt x="150" y="504"/>
                  </a:lnTo>
                  <a:lnTo>
                    <a:pt x="148" y="502"/>
                  </a:lnTo>
                  <a:lnTo>
                    <a:pt x="145" y="501"/>
                  </a:lnTo>
                  <a:lnTo>
                    <a:pt x="143" y="499"/>
                  </a:lnTo>
                  <a:lnTo>
                    <a:pt x="141" y="498"/>
                  </a:lnTo>
                  <a:lnTo>
                    <a:pt x="140" y="496"/>
                  </a:lnTo>
                  <a:lnTo>
                    <a:pt x="138" y="494"/>
                  </a:lnTo>
                  <a:lnTo>
                    <a:pt x="136" y="492"/>
                  </a:lnTo>
                  <a:lnTo>
                    <a:pt x="134" y="490"/>
                  </a:lnTo>
                  <a:lnTo>
                    <a:pt x="133" y="488"/>
                  </a:lnTo>
                  <a:lnTo>
                    <a:pt x="131" y="486"/>
                  </a:lnTo>
                  <a:lnTo>
                    <a:pt x="130" y="483"/>
                  </a:lnTo>
                  <a:lnTo>
                    <a:pt x="128" y="481"/>
                  </a:lnTo>
                  <a:lnTo>
                    <a:pt x="127" y="478"/>
                  </a:lnTo>
                  <a:lnTo>
                    <a:pt x="126" y="474"/>
                  </a:lnTo>
                  <a:lnTo>
                    <a:pt x="125" y="470"/>
                  </a:lnTo>
                  <a:lnTo>
                    <a:pt x="124" y="466"/>
                  </a:lnTo>
                  <a:lnTo>
                    <a:pt x="123" y="463"/>
                  </a:lnTo>
                  <a:lnTo>
                    <a:pt x="123" y="461"/>
                  </a:lnTo>
                  <a:lnTo>
                    <a:pt x="123" y="459"/>
                  </a:lnTo>
                  <a:lnTo>
                    <a:pt x="123" y="457"/>
                  </a:lnTo>
                  <a:lnTo>
                    <a:pt x="123" y="455"/>
                  </a:lnTo>
                  <a:lnTo>
                    <a:pt x="124" y="452"/>
                  </a:lnTo>
                  <a:lnTo>
                    <a:pt x="124" y="450"/>
                  </a:lnTo>
                  <a:lnTo>
                    <a:pt x="125" y="448"/>
                  </a:lnTo>
                  <a:lnTo>
                    <a:pt x="125" y="444"/>
                  </a:lnTo>
                  <a:lnTo>
                    <a:pt x="127" y="441"/>
                  </a:lnTo>
                  <a:lnTo>
                    <a:pt x="128" y="437"/>
                  </a:lnTo>
                  <a:lnTo>
                    <a:pt x="130" y="434"/>
                  </a:lnTo>
                  <a:lnTo>
                    <a:pt x="131" y="431"/>
                  </a:lnTo>
                  <a:lnTo>
                    <a:pt x="133" y="429"/>
                  </a:lnTo>
                  <a:lnTo>
                    <a:pt x="135" y="427"/>
                  </a:lnTo>
                  <a:lnTo>
                    <a:pt x="137" y="424"/>
                  </a:lnTo>
                  <a:lnTo>
                    <a:pt x="140" y="421"/>
                  </a:lnTo>
                  <a:lnTo>
                    <a:pt x="143" y="419"/>
                  </a:lnTo>
                  <a:lnTo>
                    <a:pt x="146" y="417"/>
                  </a:lnTo>
                  <a:lnTo>
                    <a:pt x="148" y="415"/>
                  </a:lnTo>
                  <a:lnTo>
                    <a:pt x="150" y="414"/>
                  </a:lnTo>
                  <a:lnTo>
                    <a:pt x="153" y="412"/>
                  </a:lnTo>
                  <a:lnTo>
                    <a:pt x="156" y="411"/>
                  </a:lnTo>
                  <a:lnTo>
                    <a:pt x="158" y="410"/>
                  </a:lnTo>
                  <a:lnTo>
                    <a:pt x="160" y="409"/>
                  </a:lnTo>
                  <a:lnTo>
                    <a:pt x="162" y="409"/>
                  </a:lnTo>
                  <a:lnTo>
                    <a:pt x="164" y="408"/>
                  </a:lnTo>
                  <a:lnTo>
                    <a:pt x="166" y="408"/>
                  </a:lnTo>
                  <a:lnTo>
                    <a:pt x="169" y="408"/>
                  </a:lnTo>
                  <a:lnTo>
                    <a:pt x="171" y="408"/>
                  </a:lnTo>
                  <a:lnTo>
                    <a:pt x="174" y="407"/>
                  </a:lnTo>
                  <a:lnTo>
                    <a:pt x="177" y="407"/>
                  </a:lnTo>
                  <a:lnTo>
                    <a:pt x="179" y="407"/>
                  </a:lnTo>
                  <a:lnTo>
                    <a:pt x="181" y="408"/>
                  </a:lnTo>
                  <a:lnTo>
                    <a:pt x="183" y="408"/>
                  </a:lnTo>
                  <a:lnTo>
                    <a:pt x="185" y="409"/>
                  </a:lnTo>
                  <a:lnTo>
                    <a:pt x="188" y="409"/>
                  </a:lnTo>
                  <a:lnTo>
                    <a:pt x="191" y="410"/>
                  </a:lnTo>
                  <a:lnTo>
                    <a:pt x="195" y="412"/>
                  </a:lnTo>
                  <a:lnTo>
                    <a:pt x="199" y="414"/>
                  </a:lnTo>
                  <a:lnTo>
                    <a:pt x="202" y="416"/>
                  </a:lnTo>
                  <a:lnTo>
                    <a:pt x="205" y="417"/>
                  </a:lnTo>
                  <a:lnTo>
                    <a:pt x="207" y="419"/>
                  </a:lnTo>
                  <a:lnTo>
                    <a:pt x="209" y="421"/>
                  </a:lnTo>
                  <a:lnTo>
                    <a:pt x="212" y="423"/>
                  </a:lnTo>
                  <a:lnTo>
                    <a:pt x="214" y="426"/>
                  </a:lnTo>
                  <a:lnTo>
                    <a:pt x="216" y="429"/>
                  </a:lnTo>
                  <a:lnTo>
                    <a:pt x="218" y="432"/>
                  </a:lnTo>
                  <a:lnTo>
                    <a:pt x="220" y="435"/>
                  </a:lnTo>
                  <a:lnTo>
                    <a:pt x="222" y="438"/>
                  </a:lnTo>
                  <a:lnTo>
                    <a:pt x="223" y="441"/>
                  </a:lnTo>
                  <a:lnTo>
                    <a:pt x="224" y="444"/>
                  </a:lnTo>
                  <a:lnTo>
                    <a:pt x="225" y="447"/>
                  </a:lnTo>
                  <a:lnTo>
                    <a:pt x="225" y="449"/>
                  </a:lnTo>
                  <a:lnTo>
                    <a:pt x="226" y="451"/>
                  </a:lnTo>
                  <a:lnTo>
                    <a:pt x="226" y="453"/>
                  </a:lnTo>
                  <a:lnTo>
                    <a:pt x="226" y="455"/>
                  </a:lnTo>
                  <a:lnTo>
                    <a:pt x="226" y="458"/>
                  </a:lnTo>
                  <a:lnTo>
                    <a:pt x="226" y="460"/>
                  </a:lnTo>
                  <a:lnTo>
                    <a:pt x="226" y="462"/>
                  </a:lnTo>
                  <a:lnTo>
                    <a:pt x="226" y="464"/>
                  </a:lnTo>
                  <a:lnTo>
                    <a:pt x="226" y="466"/>
                  </a:lnTo>
                  <a:lnTo>
                    <a:pt x="226" y="468"/>
                  </a:lnTo>
                  <a:lnTo>
                    <a:pt x="225" y="471"/>
                  </a:lnTo>
                  <a:lnTo>
                    <a:pt x="224" y="473"/>
                  </a:lnTo>
                  <a:lnTo>
                    <a:pt x="223" y="476"/>
                  </a:lnTo>
                  <a:lnTo>
                    <a:pt x="222" y="479"/>
                  </a:lnTo>
                  <a:lnTo>
                    <a:pt x="221" y="482"/>
                  </a:lnTo>
                  <a:lnTo>
                    <a:pt x="219" y="484"/>
                  </a:lnTo>
                  <a:lnTo>
                    <a:pt x="218" y="487"/>
                  </a:lnTo>
                  <a:lnTo>
                    <a:pt x="216" y="490"/>
                  </a:lnTo>
                  <a:lnTo>
                    <a:pt x="213" y="493"/>
                  </a:lnTo>
                  <a:lnTo>
                    <a:pt x="211" y="495"/>
                  </a:lnTo>
                  <a:lnTo>
                    <a:pt x="209" y="497"/>
                  </a:lnTo>
                  <a:lnTo>
                    <a:pt x="206" y="499"/>
                  </a:lnTo>
                  <a:lnTo>
                    <a:pt x="204" y="501"/>
                  </a:lnTo>
                  <a:lnTo>
                    <a:pt x="202" y="502"/>
                  </a:lnTo>
                  <a:lnTo>
                    <a:pt x="201" y="503"/>
                  </a:lnTo>
                  <a:moveTo>
                    <a:pt x="191" y="507"/>
                  </a:moveTo>
                  <a:lnTo>
                    <a:pt x="195" y="506"/>
                  </a:lnTo>
                  <a:moveTo>
                    <a:pt x="201" y="503"/>
                  </a:moveTo>
                  <a:lnTo>
                    <a:pt x="195" y="506"/>
                  </a:lnTo>
                  <a:moveTo>
                    <a:pt x="36" y="295"/>
                  </a:moveTo>
                  <a:lnTo>
                    <a:pt x="451" y="295"/>
                  </a:lnTo>
                  <a:lnTo>
                    <a:pt x="453" y="295"/>
                  </a:lnTo>
                  <a:lnTo>
                    <a:pt x="679" y="295"/>
                  </a:lnTo>
                  <a:moveTo>
                    <a:pt x="612" y="629"/>
                  </a:moveTo>
                  <a:lnTo>
                    <a:pt x="614" y="629"/>
                  </a:lnTo>
                  <a:lnTo>
                    <a:pt x="616" y="629"/>
                  </a:lnTo>
                  <a:lnTo>
                    <a:pt x="619" y="628"/>
                  </a:lnTo>
                  <a:lnTo>
                    <a:pt x="621" y="628"/>
                  </a:lnTo>
                  <a:lnTo>
                    <a:pt x="623" y="628"/>
                  </a:lnTo>
                  <a:lnTo>
                    <a:pt x="626" y="628"/>
                  </a:lnTo>
                  <a:lnTo>
                    <a:pt x="629" y="628"/>
                  </a:lnTo>
                  <a:lnTo>
                    <a:pt x="631" y="627"/>
                  </a:lnTo>
                  <a:lnTo>
                    <a:pt x="634" y="627"/>
                  </a:lnTo>
                  <a:lnTo>
                    <a:pt x="636" y="626"/>
                  </a:lnTo>
                  <a:lnTo>
                    <a:pt x="639" y="625"/>
                  </a:lnTo>
                  <a:lnTo>
                    <a:pt x="642" y="624"/>
                  </a:lnTo>
                  <a:lnTo>
                    <a:pt x="645" y="623"/>
                  </a:lnTo>
                  <a:lnTo>
                    <a:pt x="649" y="622"/>
                  </a:lnTo>
                  <a:lnTo>
                    <a:pt x="652" y="620"/>
                  </a:lnTo>
                  <a:lnTo>
                    <a:pt x="655" y="618"/>
                  </a:lnTo>
                  <a:lnTo>
                    <a:pt x="658" y="617"/>
                  </a:lnTo>
                  <a:lnTo>
                    <a:pt x="660" y="615"/>
                  </a:lnTo>
                  <a:lnTo>
                    <a:pt x="663" y="613"/>
                  </a:lnTo>
                  <a:lnTo>
                    <a:pt x="665" y="612"/>
                  </a:lnTo>
                  <a:lnTo>
                    <a:pt x="668" y="609"/>
                  </a:lnTo>
                  <a:lnTo>
                    <a:pt x="671" y="607"/>
                  </a:lnTo>
                  <a:lnTo>
                    <a:pt x="673" y="605"/>
                  </a:lnTo>
                  <a:lnTo>
                    <a:pt x="675" y="602"/>
                  </a:lnTo>
                  <a:lnTo>
                    <a:pt x="677" y="600"/>
                  </a:lnTo>
                  <a:lnTo>
                    <a:pt x="679" y="598"/>
                  </a:lnTo>
                  <a:lnTo>
                    <a:pt x="681" y="596"/>
                  </a:lnTo>
                  <a:lnTo>
                    <a:pt x="683" y="593"/>
                  </a:lnTo>
                  <a:lnTo>
                    <a:pt x="685" y="590"/>
                  </a:lnTo>
                  <a:lnTo>
                    <a:pt x="687" y="587"/>
                  </a:lnTo>
                  <a:lnTo>
                    <a:pt x="689" y="584"/>
                  </a:lnTo>
                  <a:lnTo>
                    <a:pt x="690" y="581"/>
                  </a:lnTo>
                  <a:lnTo>
                    <a:pt x="692" y="578"/>
                  </a:lnTo>
                  <a:lnTo>
                    <a:pt x="693" y="575"/>
                  </a:lnTo>
                  <a:lnTo>
                    <a:pt x="694" y="573"/>
                  </a:lnTo>
                  <a:lnTo>
                    <a:pt x="695" y="570"/>
                  </a:lnTo>
                  <a:lnTo>
                    <a:pt x="696" y="568"/>
                  </a:lnTo>
                  <a:lnTo>
                    <a:pt x="696" y="566"/>
                  </a:lnTo>
                  <a:lnTo>
                    <a:pt x="697" y="563"/>
                  </a:lnTo>
                  <a:lnTo>
                    <a:pt x="697" y="561"/>
                  </a:lnTo>
                  <a:lnTo>
                    <a:pt x="698" y="559"/>
                  </a:lnTo>
                  <a:lnTo>
                    <a:pt x="698" y="556"/>
                  </a:lnTo>
                  <a:lnTo>
                    <a:pt x="699" y="554"/>
                  </a:lnTo>
                  <a:lnTo>
                    <a:pt x="699" y="551"/>
                  </a:lnTo>
                  <a:lnTo>
                    <a:pt x="699" y="549"/>
                  </a:lnTo>
                  <a:lnTo>
                    <a:pt x="699" y="546"/>
                  </a:lnTo>
                  <a:lnTo>
                    <a:pt x="699" y="544"/>
                  </a:lnTo>
                  <a:lnTo>
                    <a:pt x="699" y="542"/>
                  </a:lnTo>
                  <a:lnTo>
                    <a:pt x="699" y="540"/>
                  </a:lnTo>
                  <a:lnTo>
                    <a:pt x="699" y="538"/>
                  </a:lnTo>
                  <a:lnTo>
                    <a:pt x="699" y="536"/>
                  </a:lnTo>
                  <a:lnTo>
                    <a:pt x="699" y="533"/>
                  </a:lnTo>
                  <a:lnTo>
                    <a:pt x="699" y="531"/>
                  </a:lnTo>
                  <a:lnTo>
                    <a:pt x="699" y="529"/>
                  </a:lnTo>
                  <a:lnTo>
                    <a:pt x="699" y="527"/>
                  </a:lnTo>
                  <a:lnTo>
                    <a:pt x="699" y="525"/>
                  </a:lnTo>
                  <a:lnTo>
                    <a:pt x="699" y="523"/>
                  </a:lnTo>
                  <a:lnTo>
                    <a:pt x="699" y="521"/>
                  </a:lnTo>
                  <a:lnTo>
                    <a:pt x="699" y="519"/>
                  </a:lnTo>
                  <a:lnTo>
                    <a:pt x="699" y="516"/>
                  </a:lnTo>
                  <a:lnTo>
                    <a:pt x="699" y="514"/>
                  </a:lnTo>
                  <a:lnTo>
                    <a:pt x="699" y="512"/>
                  </a:lnTo>
                  <a:lnTo>
                    <a:pt x="699" y="510"/>
                  </a:lnTo>
                  <a:lnTo>
                    <a:pt x="699" y="508"/>
                  </a:lnTo>
                  <a:lnTo>
                    <a:pt x="699" y="506"/>
                  </a:lnTo>
                  <a:lnTo>
                    <a:pt x="699" y="504"/>
                  </a:lnTo>
                  <a:lnTo>
                    <a:pt x="699" y="502"/>
                  </a:lnTo>
                  <a:lnTo>
                    <a:pt x="699" y="499"/>
                  </a:lnTo>
                  <a:lnTo>
                    <a:pt x="699" y="497"/>
                  </a:lnTo>
                  <a:lnTo>
                    <a:pt x="699" y="495"/>
                  </a:lnTo>
                  <a:lnTo>
                    <a:pt x="699" y="493"/>
                  </a:lnTo>
                  <a:lnTo>
                    <a:pt x="699" y="491"/>
                  </a:lnTo>
                  <a:lnTo>
                    <a:pt x="699" y="489"/>
                  </a:lnTo>
                  <a:lnTo>
                    <a:pt x="699" y="487"/>
                  </a:lnTo>
                  <a:lnTo>
                    <a:pt x="699" y="485"/>
                  </a:lnTo>
                  <a:lnTo>
                    <a:pt x="699" y="482"/>
                  </a:lnTo>
                  <a:lnTo>
                    <a:pt x="699" y="480"/>
                  </a:lnTo>
                  <a:lnTo>
                    <a:pt x="699" y="478"/>
                  </a:lnTo>
                  <a:lnTo>
                    <a:pt x="699" y="476"/>
                  </a:lnTo>
                  <a:lnTo>
                    <a:pt x="699" y="474"/>
                  </a:lnTo>
                  <a:lnTo>
                    <a:pt x="699" y="472"/>
                  </a:lnTo>
                  <a:lnTo>
                    <a:pt x="699" y="470"/>
                  </a:lnTo>
                  <a:lnTo>
                    <a:pt x="699" y="468"/>
                  </a:lnTo>
                  <a:lnTo>
                    <a:pt x="699" y="465"/>
                  </a:lnTo>
                  <a:lnTo>
                    <a:pt x="699" y="463"/>
                  </a:lnTo>
                  <a:lnTo>
                    <a:pt x="699" y="461"/>
                  </a:lnTo>
                  <a:lnTo>
                    <a:pt x="699" y="459"/>
                  </a:lnTo>
                  <a:lnTo>
                    <a:pt x="699" y="457"/>
                  </a:lnTo>
                  <a:lnTo>
                    <a:pt x="699" y="455"/>
                  </a:lnTo>
                  <a:lnTo>
                    <a:pt x="699" y="453"/>
                  </a:lnTo>
                  <a:lnTo>
                    <a:pt x="699" y="451"/>
                  </a:lnTo>
                  <a:lnTo>
                    <a:pt x="699" y="448"/>
                  </a:lnTo>
                  <a:lnTo>
                    <a:pt x="699" y="446"/>
                  </a:lnTo>
                  <a:lnTo>
                    <a:pt x="699" y="444"/>
                  </a:lnTo>
                  <a:lnTo>
                    <a:pt x="699" y="442"/>
                  </a:lnTo>
                  <a:lnTo>
                    <a:pt x="699" y="440"/>
                  </a:lnTo>
                  <a:lnTo>
                    <a:pt x="699" y="438"/>
                  </a:lnTo>
                  <a:lnTo>
                    <a:pt x="699" y="436"/>
                  </a:lnTo>
                  <a:lnTo>
                    <a:pt x="699" y="434"/>
                  </a:lnTo>
                  <a:lnTo>
                    <a:pt x="699" y="431"/>
                  </a:lnTo>
                  <a:lnTo>
                    <a:pt x="699" y="429"/>
                  </a:lnTo>
                  <a:lnTo>
                    <a:pt x="699" y="427"/>
                  </a:lnTo>
                  <a:lnTo>
                    <a:pt x="699" y="425"/>
                  </a:lnTo>
                  <a:lnTo>
                    <a:pt x="699" y="423"/>
                  </a:lnTo>
                  <a:lnTo>
                    <a:pt x="699" y="421"/>
                  </a:lnTo>
                  <a:lnTo>
                    <a:pt x="699" y="419"/>
                  </a:lnTo>
                  <a:lnTo>
                    <a:pt x="699" y="417"/>
                  </a:lnTo>
                  <a:lnTo>
                    <a:pt x="699" y="414"/>
                  </a:lnTo>
                  <a:lnTo>
                    <a:pt x="699" y="412"/>
                  </a:lnTo>
                  <a:lnTo>
                    <a:pt x="699" y="410"/>
                  </a:lnTo>
                  <a:lnTo>
                    <a:pt x="699" y="408"/>
                  </a:lnTo>
                  <a:lnTo>
                    <a:pt x="699" y="406"/>
                  </a:lnTo>
                  <a:lnTo>
                    <a:pt x="699" y="404"/>
                  </a:lnTo>
                  <a:lnTo>
                    <a:pt x="699" y="402"/>
                  </a:lnTo>
                  <a:lnTo>
                    <a:pt x="699" y="400"/>
                  </a:lnTo>
                  <a:lnTo>
                    <a:pt x="699" y="397"/>
                  </a:lnTo>
                  <a:lnTo>
                    <a:pt x="699" y="395"/>
                  </a:lnTo>
                  <a:lnTo>
                    <a:pt x="699" y="393"/>
                  </a:lnTo>
                  <a:lnTo>
                    <a:pt x="699" y="391"/>
                  </a:lnTo>
                  <a:lnTo>
                    <a:pt x="699" y="389"/>
                  </a:lnTo>
                  <a:lnTo>
                    <a:pt x="699" y="387"/>
                  </a:lnTo>
                  <a:lnTo>
                    <a:pt x="699" y="385"/>
                  </a:lnTo>
                  <a:lnTo>
                    <a:pt x="699" y="383"/>
                  </a:lnTo>
                  <a:lnTo>
                    <a:pt x="699" y="380"/>
                  </a:lnTo>
                  <a:lnTo>
                    <a:pt x="699" y="378"/>
                  </a:lnTo>
                  <a:lnTo>
                    <a:pt x="699" y="376"/>
                  </a:lnTo>
                  <a:lnTo>
                    <a:pt x="699" y="374"/>
                  </a:lnTo>
                  <a:lnTo>
                    <a:pt x="699" y="372"/>
                  </a:lnTo>
                  <a:lnTo>
                    <a:pt x="699" y="370"/>
                  </a:lnTo>
                  <a:lnTo>
                    <a:pt x="699" y="368"/>
                  </a:lnTo>
                  <a:lnTo>
                    <a:pt x="699" y="366"/>
                  </a:lnTo>
                  <a:lnTo>
                    <a:pt x="699" y="363"/>
                  </a:lnTo>
                  <a:lnTo>
                    <a:pt x="699" y="361"/>
                  </a:lnTo>
                  <a:lnTo>
                    <a:pt x="699" y="359"/>
                  </a:lnTo>
                  <a:lnTo>
                    <a:pt x="699" y="357"/>
                  </a:lnTo>
                  <a:lnTo>
                    <a:pt x="699" y="355"/>
                  </a:lnTo>
                  <a:lnTo>
                    <a:pt x="699" y="353"/>
                  </a:lnTo>
                  <a:lnTo>
                    <a:pt x="699" y="351"/>
                  </a:lnTo>
                  <a:lnTo>
                    <a:pt x="699" y="349"/>
                  </a:lnTo>
                  <a:lnTo>
                    <a:pt x="699" y="346"/>
                  </a:lnTo>
                  <a:lnTo>
                    <a:pt x="699" y="344"/>
                  </a:lnTo>
                  <a:lnTo>
                    <a:pt x="699" y="342"/>
                  </a:lnTo>
                  <a:lnTo>
                    <a:pt x="699" y="340"/>
                  </a:lnTo>
                  <a:lnTo>
                    <a:pt x="699" y="338"/>
                  </a:lnTo>
                  <a:lnTo>
                    <a:pt x="699" y="336"/>
                  </a:lnTo>
                  <a:lnTo>
                    <a:pt x="699" y="334"/>
                  </a:lnTo>
                  <a:lnTo>
                    <a:pt x="699" y="332"/>
                  </a:lnTo>
                  <a:lnTo>
                    <a:pt x="699" y="329"/>
                  </a:lnTo>
                  <a:lnTo>
                    <a:pt x="699" y="327"/>
                  </a:lnTo>
                  <a:lnTo>
                    <a:pt x="699" y="325"/>
                  </a:lnTo>
                  <a:lnTo>
                    <a:pt x="699" y="323"/>
                  </a:lnTo>
                  <a:lnTo>
                    <a:pt x="699" y="321"/>
                  </a:lnTo>
                  <a:lnTo>
                    <a:pt x="699" y="319"/>
                  </a:lnTo>
                  <a:lnTo>
                    <a:pt x="699" y="317"/>
                  </a:lnTo>
                  <a:lnTo>
                    <a:pt x="699" y="315"/>
                  </a:lnTo>
                  <a:lnTo>
                    <a:pt x="699" y="312"/>
                  </a:lnTo>
                  <a:lnTo>
                    <a:pt x="699" y="310"/>
                  </a:lnTo>
                  <a:lnTo>
                    <a:pt x="699" y="308"/>
                  </a:lnTo>
                  <a:lnTo>
                    <a:pt x="699" y="306"/>
                  </a:lnTo>
                  <a:moveTo>
                    <a:pt x="127" y="629"/>
                  </a:moveTo>
                  <a:lnTo>
                    <a:pt x="534" y="629"/>
                  </a:lnTo>
                  <a:lnTo>
                    <a:pt x="536" y="629"/>
                  </a:lnTo>
                  <a:lnTo>
                    <a:pt x="593" y="629"/>
                  </a:lnTo>
                  <a:moveTo>
                    <a:pt x="16" y="304"/>
                  </a:moveTo>
                  <a:lnTo>
                    <a:pt x="16" y="422"/>
                  </a:lnTo>
                  <a:lnTo>
                    <a:pt x="16" y="424"/>
                  </a:lnTo>
                  <a:lnTo>
                    <a:pt x="16" y="518"/>
                  </a:lnTo>
                  <a:lnTo>
                    <a:pt x="16" y="520"/>
                  </a:lnTo>
                  <a:lnTo>
                    <a:pt x="16" y="522"/>
                  </a:lnTo>
                  <a:lnTo>
                    <a:pt x="16" y="524"/>
                  </a:lnTo>
                  <a:lnTo>
                    <a:pt x="16" y="526"/>
                  </a:lnTo>
                  <a:lnTo>
                    <a:pt x="16" y="529"/>
                  </a:lnTo>
                  <a:lnTo>
                    <a:pt x="16" y="531"/>
                  </a:lnTo>
                  <a:lnTo>
                    <a:pt x="16" y="533"/>
                  </a:lnTo>
                  <a:lnTo>
                    <a:pt x="16" y="535"/>
                  </a:lnTo>
                  <a:lnTo>
                    <a:pt x="16" y="537"/>
                  </a:lnTo>
                  <a:lnTo>
                    <a:pt x="16" y="539"/>
                  </a:lnTo>
                  <a:lnTo>
                    <a:pt x="16" y="541"/>
                  </a:lnTo>
                  <a:lnTo>
                    <a:pt x="16" y="543"/>
                  </a:lnTo>
                  <a:lnTo>
                    <a:pt x="16" y="546"/>
                  </a:lnTo>
                  <a:lnTo>
                    <a:pt x="16" y="548"/>
                  </a:lnTo>
                  <a:lnTo>
                    <a:pt x="16" y="550"/>
                  </a:lnTo>
                  <a:lnTo>
                    <a:pt x="16" y="552"/>
                  </a:lnTo>
                  <a:lnTo>
                    <a:pt x="16" y="555"/>
                  </a:lnTo>
                  <a:lnTo>
                    <a:pt x="17" y="559"/>
                  </a:lnTo>
                  <a:lnTo>
                    <a:pt x="18" y="562"/>
                  </a:lnTo>
                  <a:lnTo>
                    <a:pt x="18" y="565"/>
                  </a:lnTo>
                  <a:lnTo>
                    <a:pt x="19" y="568"/>
                  </a:lnTo>
                  <a:lnTo>
                    <a:pt x="20" y="572"/>
                  </a:lnTo>
                  <a:lnTo>
                    <a:pt x="22" y="576"/>
                  </a:lnTo>
                  <a:lnTo>
                    <a:pt x="23" y="580"/>
                  </a:lnTo>
                  <a:lnTo>
                    <a:pt x="25" y="583"/>
                  </a:lnTo>
                  <a:lnTo>
                    <a:pt x="26" y="585"/>
                  </a:lnTo>
                  <a:lnTo>
                    <a:pt x="28" y="588"/>
                  </a:lnTo>
                  <a:lnTo>
                    <a:pt x="29" y="590"/>
                  </a:lnTo>
                  <a:lnTo>
                    <a:pt x="31" y="593"/>
                  </a:lnTo>
                  <a:lnTo>
                    <a:pt x="32" y="595"/>
                  </a:lnTo>
                  <a:lnTo>
                    <a:pt x="34" y="597"/>
                  </a:lnTo>
                  <a:lnTo>
                    <a:pt x="36" y="599"/>
                  </a:lnTo>
                  <a:lnTo>
                    <a:pt x="38" y="602"/>
                  </a:lnTo>
                  <a:lnTo>
                    <a:pt x="40" y="604"/>
                  </a:lnTo>
                  <a:lnTo>
                    <a:pt x="42" y="606"/>
                  </a:lnTo>
                  <a:lnTo>
                    <a:pt x="45" y="608"/>
                  </a:lnTo>
                  <a:lnTo>
                    <a:pt x="47" y="610"/>
                  </a:lnTo>
                  <a:lnTo>
                    <a:pt x="50" y="613"/>
                  </a:lnTo>
                  <a:lnTo>
                    <a:pt x="53" y="615"/>
                  </a:lnTo>
                  <a:lnTo>
                    <a:pt x="56" y="617"/>
                  </a:lnTo>
                  <a:lnTo>
                    <a:pt x="59" y="619"/>
                  </a:lnTo>
                  <a:lnTo>
                    <a:pt x="63" y="620"/>
                  </a:lnTo>
                  <a:lnTo>
                    <a:pt x="66" y="622"/>
                  </a:lnTo>
                  <a:lnTo>
                    <a:pt x="68" y="623"/>
                  </a:lnTo>
                  <a:lnTo>
                    <a:pt x="71" y="624"/>
                  </a:lnTo>
                  <a:lnTo>
                    <a:pt x="73" y="625"/>
                  </a:lnTo>
                  <a:lnTo>
                    <a:pt x="75" y="625"/>
                  </a:lnTo>
                  <a:lnTo>
                    <a:pt x="77" y="626"/>
                  </a:lnTo>
                  <a:lnTo>
                    <a:pt x="79" y="626"/>
                  </a:lnTo>
                  <a:lnTo>
                    <a:pt x="81" y="627"/>
                  </a:lnTo>
                  <a:lnTo>
                    <a:pt x="83" y="627"/>
                  </a:lnTo>
                  <a:lnTo>
                    <a:pt x="86" y="628"/>
                  </a:lnTo>
                  <a:lnTo>
                    <a:pt x="89" y="628"/>
                  </a:lnTo>
                  <a:lnTo>
                    <a:pt x="91" y="628"/>
                  </a:lnTo>
                  <a:lnTo>
                    <a:pt x="94" y="629"/>
                  </a:lnTo>
                  <a:lnTo>
                    <a:pt x="96" y="629"/>
                  </a:lnTo>
                  <a:lnTo>
                    <a:pt x="99" y="629"/>
                  </a:lnTo>
                  <a:lnTo>
                    <a:pt x="102" y="629"/>
                  </a:lnTo>
                  <a:lnTo>
                    <a:pt x="104" y="629"/>
                  </a:lnTo>
                  <a:lnTo>
                    <a:pt x="107" y="629"/>
                  </a:lnTo>
                  <a:lnTo>
                    <a:pt x="108" y="629"/>
                  </a:lnTo>
                  <a:moveTo>
                    <a:pt x="16" y="285"/>
                  </a:moveTo>
                  <a:lnTo>
                    <a:pt x="16" y="269"/>
                  </a:lnTo>
                  <a:lnTo>
                    <a:pt x="16" y="265"/>
                  </a:lnTo>
                  <a:lnTo>
                    <a:pt x="16" y="240"/>
                  </a:lnTo>
                  <a:lnTo>
                    <a:pt x="16" y="235"/>
                  </a:lnTo>
                  <a:lnTo>
                    <a:pt x="16" y="231"/>
                  </a:lnTo>
                  <a:lnTo>
                    <a:pt x="16" y="227"/>
                  </a:lnTo>
                  <a:lnTo>
                    <a:pt x="16" y="223"/>
                  </a:lnTo>
                  <a:lnTo>
                    <a:pt x="16" y="218"/>
                  </a:lnTo>
                  <a:lnTo>
                    <a:pt x="16" y="214"/>
                  </a:lnTo>
                  <a:lnTo>
                    <a:pt x="16" y="210"/>
                  </a:lnTo>
                  <a:lnTo>
                    <a:pt x="16" y="206"/>
                  </a:lnTo>
                  <a:lnTo>
                    <a:pt x="16" y="201"/>
                  </a:lnTo>
                  <a:lnTo>
                    <a:pt x="16" y="197"/>
                  </a:lnTo>
                  <a:lnTo>
                    <a:pt x="16" y="193"/>
                  </a:lnTo>
                  <a:lnTo>
                    <a:pt x="16" y="189"/>
                  </a:lnTo>
                  <a:lnTo>
                    <a:pt x="16" y="184"/>
                  </a:lnTo>
                  <a:lnTo>
                    <a:pt x="16" y="180"/>
                  </a:lnTo>
                  <a:lnTo>
                    <a:pt x="16" y="176"/>
                  </a:lnTo>
                  <a:lnTo>
                    <a:pt x="16" y="172"/>
                  </a:lnTo>
                  <a:lnTo>
                    <a:pt x="16" y="167"/>
                  </a:lnTo>
                  <a:lnTo>
                    <a:pt x="16" y="163"/>
                  </a:lnTo>
                  <a:lnTo>
                    <a:pt x="16" y="159"/>
                  </a:lnTo>
                  <a:lnTo>
                    <a:pt x="16" y="155"/>
                  </a:lnTo>
                  <a:lnTo>
                    <a:pt x="16" y="150"/>
                  </a:lnTo>
                  <a:lnTo>
                    <a:pt x="16" y="146"/>
                  </a:lnTo>
                  <a:lnTo>
                    <a:pt x="16" y="142"/>
                  </a:lnTo>
                  <a:lnTo>
                    <a:pt x="16" y="138"/>
                  </a:lnTo>
                  <a:lnTo>
                    <a:pt x="16" y="133"/>
                  </a:lnTo>
                  <a:lnTo>
                    <a:pt x="16" y="129"/>
                  </a:lnTo>
                  <a:lnTo>
                    <a:pt x="16" y="125"/>
                  </a:lnTo>
                  <a:lnTo>
                    <a:pt x="16" y="121"/>
                  </a:lnTo>
                  <a:lnTo>
                    <a:pt x="16" y="116"/>
                  </a:lnTo>
                  <a:lnTo>
                    <a:pt x="16" y="112"/>
                  </a:lnTo>
                  <a:lnTo>
                    <a:pt x="16" y="108"/>
                  </a:lnTo>
                  <a:lnTo>
                    <a:pt x="16" y="104"/>
                  </a:lnTo>
                  <a:lnTo>
                    <a:pt x="16" y="99"/>
                  </a:lnTo>
                  <a:lnTo>
                    <a:pt x="16" y="95"/>
                  </a:lnTo>
                  <a:lnTo>
                    <a:pt x="17" y="91"/>
                  </a:lnTo>
                  <a:lnTo>
                    <a:pt x="17" y="87"/>
                  </a:lnTo>
                  <a:lnTo>
                    <a:pt x="18" y="83"/>
                  </a:lnTo>
                  <a:lnTo>
                    <a:pt x="19" y="79"/>
                  </a:lnTo>
                  <a:lnTo>
                    <a:pt x="20" y="74"/>
                  </a:lnTo>
                  <a:lnTo>
                    <a:pt x="22" y="70"/>
                  </a:lnTo>
                  <a:lnTo>
                    <a:pt x="24" y="66"/>
                  </a:lnTo>
                  <a:lnTo>
                    <a:pt x="26" y="62"/>
                  </a:lnTo>
                  <a:lnTo>
                    <a:pt x="29" y="58"/>
                  </a:lnTo>
                  <a:lnTo>
                    <a:pt x="32" y="53"/>
                  </a:lnTo>
                  <a:lnTo>
                    <a:pt x="35" y="49"/>
                  </a:lnTo>
                  <a:lnTo>
                    <a:pt x="38" y="45"/>
                  </a:lnTo>
                  <a:lnTo>
                    <a:pt x="42" y="41"/>
                  </a:lnTo>
                  <a:lnTo>
                    <a:pt x="46" y="37"/>
                  </a:lnTo>
                  <a:lnTo>
                    <a:pt x="50" y="33"/>
                  </a:lnTo>
                  <a:lnTo>
                    <a:pt x="55" y="30"/>
                  </a:lnTo>
                  <a:lnTo>
                    <a:pt x="59" y="28"/>
                  </a:lnTo>
                  <a:lnTo>
                    <a:pt x="63" y="25"/>
                  </a:lnTo>
                  <a:lnTo>
                    <a:pt x="67" y="23"/>
                  </a:lnTo>
                  <a:lnTo>
                    <a:pt x="71" y="21"/>
                  </a:lnTo>
                  <a:lnTo>
                    <a:pt x="75" y="20"/>
                  </a:lnTo>
                  <a:lnTo>
                    <a:pt x="80" y="19"/>
                  </a:lnTo>
                  <a:lnTo>
                    <a:pt x="84" y="18"/>
                  </a:lnTo>
                  <a:lnTo>
                    <a:pt x="87" y="17"/>
                  </a:lnTo>
                  <a:lnTo>
                    <a:pt x="91" y="17"/>
                  </a:lnTo>
                  <a:lnTo>
                    <a:pt x="93" y="16"/>
                  </a:lnTo>
                  <a:lnTo>
                    <a:pt x="95" y="16"/>
                  </a:lnTo>
                  <a:lnTo>
                    <a:pt x="98" y="16"/>
                  </a:lnTo>
                  <a:lnTo>
                    <a:pt x="100" y="16"/>
                  </a:lnTo>
                  <a:lnTo>
                    <a:pt x="102" y="16"/>
                  </a:lnTo>
                  <a:lnTo>
                    <a:pt x="104" y="16"/>
                  </a:lnTo>
                  <a:lnTo>
                    <a:pt x="106" y="16"/>
                  </a:lnTo>
                  <a:lnTo>
                    <a:pt x="108" y="16"/>
                  </a:lnTo>
                  <a:lnTo>
                    <a:pt x="110" y="16"/>
                  </a:lnTo>
                  <a:lnTo>
                    <a:pt x="112" y="16"/>
                  </a:lnTo>
                  <a:lnTo>
                    <a:pt x="115" y="16"/>
                  </a:lnTo>
                  <a:lnTo>
                    <a:pt x="117" y="16"/>
                  </a:lnTo>
                  <a:lnTo>
                    <a:pt x="119" y="16"/>
                  </a:lnTo>
                  <a:lnTo>
                    <a:pt x="121" y="16"/>
                  </a:lnTo>
                  <a:lnTo>
                    <a:pt x="123" y="16"/>
                  </a:lnTo>
                  <a:lnTo>
                    <a:pt x="125" y="16"/>
                  </a:lnTo>
                  <a:lnTo>
                    <a:pt x="127" y="16"/>
                  </a:lnTo>
                  <a:lnTo>
                    <a:pt x="129" y="16"/>
                  </a:lnTo>
                  <a:lnTo>
                    <a:pt x="132" y="16"/>
                  </a:lnTo>
                  <a:lnTo>
                    <a:pt x="134" y="16"/>
                  </a:lnTo>
                  <a:lnTo>
                    <a:pt x="136" y="16"/>
                  </a:lnTo>
                  <a:lnTo>
                    <a:pt x="138" y="16"/>
                  </a:lnTo>
                  <a:lnTo>
                    <a:pt x="140" y="16"/>
                  </a:lnTo>
                  <a:lnTo>
                    <a:pt x="142" y="16"/>
                  </a:lnTo>
                  <a:lnTo>
                    <a:pt x="144" y="16"/>
                  </a:lnTo>
                  <a:lnTo>
                    <a:pt x="146" y="16"/>
                  </a:lnTo>
                  <a:lnTo>
                    <a:pt x="149" y="16"/>
                  </a:lnTo>
                  <a:lnTo>
                    <a:pt x="151" y="16"/>
                  </a:lnTo>
                  <a:lnTo>
                    <a:pt x="153" y="16"/>
                  </a:lnTo>
                  <a:lnTo>
                    <a:pt x="155" y="16"/>
                  </a:lnTo>
                  <a:lnTo>
                    <a:pt x="157" y="16"/>
                  </a:lnTo>
                  <a:lnTo>
                    <a:pt x="159" y="16"/>
                  </a:lnTo>
                  <a:lnTo>
                    <a:pt x="161" y="16"/>
                  </a:lnTo>
                  <a:lnTo>
                    <a:pt x="163" y="16"/>
                  </a:lnTo>
                  <a:lnTo>
                    <a:pt x="166" y="16"/>
                  </a:lnTo>
                  <a:lnTo>
                    <a:pt x="168" y="16"/>
                  </a:lnTo>
                  <a:lnTo>
                    <a:pt x="170" y="16"/>
                  </a:lnTo>
                  <a:lnTo>
                    <a:pt x="172" y="16"/>
                  </a:lnTo>
                  <a:lnTo>
                    <a:pt x="174" y="16"/>
                  </a:lnTo>
                  <a:lnTo>
                    <a:pt x="176" y="16"/>
                  </a:lnTo>
                  <a:lnTo>
                    <a:pt x="178" y="16"/>
                  </a:lnTo>
                  <a:lnTo>
                    <a:pt x="180" y="16"/>
                  </a:lnTo>
                  <a:lnTo>
                    <a:pt x="183" y="16"/>
                  </a:lnTo>
                  <a:lnTo>
                    <a:pt x="185" y="16"/>
                  </a:lnTo>
                  <a:lnTo>
                    <a:pt x="187" y="16"/>
                  </a:lnTo>
                  <a:lnTo>
                    <a:pt x="189" y="16"/>
                  </a:lnTo>
                  <a:lnTo>
                    <a:pt x="191" y="16"/>
                  </a:lnTo>
                  <a:lnTo>
                    <a:pt x="193" y="16"/>
                  </a:lnTo>
                  <a:lnTo>
                    <a:pt x="195" y="16"/>
                  </a:lnTo>
                  <a:lnTo>
                    <a:pt x="197" y="16"/>
                  </a:lnTo>
                  <a:lnTo>
                    <a:pt x="200" y="16"/>
                  </a:lnTo>
                  <a:lnTo>
                    <a:pt x="202" y="16"/>
                  </a:lnTo>
                  <a:lnTo>
                    <a:pt x="204" y="16"/>
                  </a:lnTo>
                  <a:lnTo>
                    <a:pt x="206" y="16"/>
                  </a:lnTo>
                  <a:lnTo>
                    <a:pt x="208" y="16"/>
                  </a:lnTo>
                  <a:lnTo>
                    <a:pt x="210" y="16"/>
                  </a:lnTo>
                  <a:lnTo>
                    <a:pt x="212" y="16"/>
                  </a:lnTo>
                  <a:lnTo>
                    <a:pt x="214" y="16"/>
                  </a:lnTo>
                  <a:lnTo>
                    <a:pt x="217" y="16"/>
                  </a:lnTo>
                  <a:lnTo>
                    <a:pt x="219" y="16"/>
                  </a:lnTo>
                  <a:lnTo>
                    <a:pt x="221" y="16"/>
                  </a:lnTo>
                  <a:lnTo>
                    <a:pt x="223" y="16"/>
                  </a:lnTo>
                  <a:lnTo>
                    <a:pt x="225" y="16"/>
                  </a:lnTo>
                  <a:lnTo>
                    <a:pt x="227" y="16"/>
                  </a:lnTo>
                  <a:lnTo>
                    <a:pt x="229" y="16"/>
                  </a:lnTo>
                  <a:lnTo>
                    <a:pt x="231" y="16"/>
                  </a:lnTo>
                  <a:lnTo>
                    <a:pt x="234" y="16"/>
                  </a:lnTo>
                  <a:lnTo>
                    <a:pt x="236" y="16"/>
                  </a:lnTo>
                  <a:lnTo>
                    <a:pt x="238" y="16"/>
                  </a:lnTo>
                  <a:lnTo>
                    <a:pt x="240" y="16"/>
                  </a:lnTo>
                  <a:lnTo>
                    <a:pt x="242" y="16"/>
                  </a:lnTo>
                  <a:lnTo>
                    <a:pt x="244" y="16"/>
                  </a:lnTo>
                  <a:lnTo>
                    <a:pt x="246" y="16"/>
                  </a:lnTo>
                  <a:lnTo>
                    <a:pt x="248" y="16"/>
                  </a:lnTo>
                  <a:lnTo>
                    <a:pt x="251" y="16"/>
                  </a:lnTo>
                  <a:lnTo>
                    <a:pt x="253" y="16"/>
                  </a:lnTo>
                  <a:lnTo>
                    <a:pt x="255" y="16"/>
                  </a:lnTo>
                  <a:lnTo>
                    <a:pt x="257" y="16"/>
                  </a:lnTo>
                  <a:lnTo>
                    <a:pt x="259" y="16"/>
                  </a:lnTo>
                  <a:lnTo>
                    <a:pt x="261" y="16"/>
                  </a:lnTo>
                  <a:lnTo>
                    <a:pt x="263" y="16"/>
                  </a:lnTo>
                  <a:lnTo>
                    <a:pt x="265" y="16"/>
                  </a:lnTo>
                  <a:lnTo>
                    <a:pt x="268" y="16"/>
                  </a:lnTo>
                  <a:lnTo>
                    <a:pt x="270" y="16"/>
                  </a:lnTo>
                  <a:lnTo>
                    <a:pt x="272" y="16"/>
                  </a:lnTo>
                  <a:lnTo>
                    <a:pt x="274" y="16"/>
                  </a:lnTo>
                  <a:lnTo>
                    <a:pt x="276" y="16"/>
                  </a:lnTo>
                  <a:lnTo>
                    <a:pt x="278" y="16"/>
                  </a:lnTo>
                  <a:lnTo>
                    <a:pt x="280" y="16"/>
                  </a:lnTo>
                  <a:lnTo>
                    <a:pt x="282" y="16"/>
                  </a:lnTo>
                  <a:lnTo>
                    <a:pt x="285" y="16"/>
                  </a:lnTo>
                  <a:lnTo>
                    <a:pt x="287" y="16"/>
                  </a:lnTo>
                  <a:lnTo>
                    <a:pt x="289" y="16"/>
                  </a:lnTo>
                  <a:lnTo>
                    <a:pt x="291" y="16"/>
                  </a:lnTo>
                  <a:lnTo>
                    <a:pt x="293" y="16"/>
                  </a:lnTo>
                  <a:lnTo>
                    <a:pt x="295" y="16"/>
                  </a:lnTo>
                  <a:lnTo>
                    <a:pt x="297" y="16"/>
                  </a:lnTo>
                  <a:lnTo>
                    <a:pt x="299" y="16"/>
                  </a:lnTo>
                  <a:lnTo>
                    <a:pt x="302" y="16"/>
                  </a:lnTo>
                  <a:lnTo>
                    <a:pt x="304" y="16"/>
                  </a:lnTo>
                  <a:lnTo>
                    <a:pt x="306" y="16"/>
                  </a:lnTo>
                  <a:lnTo>
                    <a:pt x="308" y="16"/>
                  </a:lnTo>
                  <a:lnTo>
                    <a:pt x="310" y="16"/>
                  </a:lnTo>
                  <a:lnTo>
                    <a:pt x="312" y="16"/>
                  </a:lnTo>
                  <a:lnTo>
                    <a:pt x="314" y="16"/>
                  </a:lnTo>
                  <a:lnTo>
                    <a:pt x="316" y="16"/>
                  </a:lnTo>
                  <a:lnTo>
                    <a:pt x="319" y="16"/>
                  </a:lnTo>
                  <a:lnTo>
                    <a:pt x="321" y="16"/>
                  </a:lnTo>
                  <a:lnTo>
                    <a:pt x="323" y="16"/>
                  </a:lnTo>
                  <a:lnTo>
                    <a:pt x="325" y="16"/>
                  </a:lnTo>
                  <a:lnTo>
                    <a:pt x="327" y="16"/>
                  </a:lnTo>
                  <a:lnTo>
                    <a:pt x="329" y="16"/>
                  </a:lnTo>
                  <a:lnTo>
                    <a:pt x="331" y="16"/>
                  </a:lnTo>
                  <a:lnTo>
                    <a:pt x="333" y="16"/>
                  </a:lnTo>
                  <a:lnTo>
                    <a:pt x="336" y="16"/>
                  </a:lnTo>
                  <a:lnTo>
                    <a:pt x="338" y="16"/>
                  </a:lnTo>
                  <a:lnTo>
                    <a:pt x="340" y="16"/>
                  </a:lnTo>
                  <a:lnTo>
                    <a:pt x="342" y="16"/>
                  </a:lnTo>
                  <a:lnTo>
                    <a:pt x="344" y="16"/>
                  </a:lnTo>
                  <a:lnTo>
                    <a:pt x="346" y="16"/>
                  </a:lnTo>
                  <a:lnTo>
                    <a:pt x="348" y="16"/>
                  </a:lnTo>
                  <a:lnTo>
                    <a:pt x="350" y="16"/>
                  </a:lnTo>
                  <a:lnTo>
                    <a:pt x="353" y="16"/>
                  </a:lnTo>
                  <a:lnTo>
                    <a:pt x="355" y="16"/>
                  </a:lnTo>
                  <a:lnTo>
                    <a:pt x="357" y="16"/>
                  </a:lnTo>
                  <a:lnTo>
                    <a:pt x="359" y="16"/>
                  </a:lnTo>
                  <a:lnTo>
                    <a:pt x="361" y="16"/>
                  </a:lnTo>
                  <a:lnTo>
                    <a:pt x="363" y="16"/>
                  </a:lnTo>
                  <a:lnTo>
                    <a:pt x="365" y="16"/>
                  </a:lnTo>
                  <a:lnTo>
                    <a:pt x="367" y="16"/>
                  </a:lnTo>
                  <a:lnTo>
                    <a:pt x="370" y="16"/>
                  </a:lnTo>
                  <a:lnTo>
                    <a:pt x="372" y="16"/>
                  </a:lnTo>
                  <a:lnTo>
                    <a:pt x="374" y="16"/>
                  </a:lnTo>
                  <a:lnTo>
                    <a:pt x="376" y="16"/>
                  </a:lnTo>
                  <a:lnTo>
                    <a:pt x="378" y="16"/>
                  </a:lnTo>
                  <a:lnTo>
                    <a:pt x="380" y="16"/>
                  </a:lnTo>
                  <a:lnTo>
                    <a:pt x="382" y="16"/>
                  </a:lnTo>
                  <a:lnTo>
                    <a:pt x="384" y="16"/>
                  </a:lnTo>
                  <a:lnTo>
                    <a:pt x="387" y="16"/>
                  </a:lnTo>
                  <a:lnTo>
                    <a:pt x="389" y="16"/>
                  </a:lnTo>
                  <a:lnTo>
                    <a:pt x="391" y="16"/>
                  </a:lnTo>
                  <a:lnTo>
                    <a:pt x="393" y="16"/>
                  </a:lnTo>
                  <a:lnTo>
                    <a:pt x="395" y="16"/>
                  </a:lnTo>
                  <a:lnTo>
                    <a:pt x="397" y="16"/>
                  </a:lnTo>
                  <a:lnTo>
                    <a:pt x="399" y="16"/>
                  </a:lnTo>
                  <a:lnTo>
                    <a:pt x="401" y="16"/>
                  </a:lnTo>
                  <a:lnTo>
                    <a:pt x="404" y="16"/>
                  </a:lnTo>
                  <a:lnTo>
                    <a:pt x="406" y="16"/>
                  </a:lnTo>
                  <a:lnTo>
                    <a:pt x="408" y="16"/>
                  </a:lnTo>
                  <a:lnTo>
                    <a:pt x="410" y="16"/>
                  </a:lnTo>
                  <a:lnTo>
                    <a:pt x="412" y="16"/>
                  </a:lnTo>
                  <a:lnTo>
                    <a:pt x="414" y="16"/>
                  </a:lnTo>
                  <a:lnTo>
                    <a:pt x="417" y="16"/>
                  </a:lnTo>
                  <a:lnTo>
                    <a:pt x="419" y="16"/>
                  </a:lnTo>
                  <a:lnTo>
                    <a:pt x="421" y="16"/>
                  </a:lnTo>
                  <a:lnTo>
                    <a:pt x="423" y="16"/>
                  </a:lnTo>
                  <a:lnTo>
                    <a:pt x="425" y="16"/>
                  </a:lnTo>
                  <a:lnTo>
                    <a:pt x="427" y="16"/>
                  </a:lnTo>
                  <a:lnTo>
                    <a:pt x="429" y="16"/>
                  </a:lnTo>
                  <a:lnTo>
                    <a:pt x="431" y="16"/>
                  </a:lnTo>
                  <a:lnTo>
                    <a:pt x="434" y="16"/>
                  </a:lnTo>
                  <a:lnTo>
                    <a:pt x="436" y="16"/>
                  </a:lnTo>
                  <a:lnTo>
                    <a:pt x="438" y="16"/>
                  </a:lnTo>
                  <a:lnTo>
                    <a:pt x="440" y="16"/>
                  </a:lnTo>
                  <a:lnTo>
                    <a:pt x="442" y="16"/>
                  </a:lnTo>
                  <a:lnTo>
                    <a:pt x="444" y="16"/>
                  </a:lnTo>
                  <a:lnTo>
                    <a:pt x="446" y="16"/>
                  </a:lnTo>
                  <a:lnTo>
                    <a:pt x="448" y="16"/>
                  </a:lnTo>
                  <a:lnTo>
                    <a:pt x="451" y="16"/>
                  </a:lnTo>
                  <a:lnTo>
                    <a:pt x="453" y="16"/>
                  </a:lnTo>
                  <a:lnTo>
                    <a:pt x="455" y="16"/>
                  </a:lnTo>
                  <a:lnTo>
                    <a:pt x="457" y="16"/>
                  </a:lnTo>
                  <a:lnTo>
                    <a:pt x="459" y="16"/>
                  </a:lnTo>
                  <a:lnTo>
                    <a:pt x="461" y="16"/>
                  </a:lnTo>
                  <a:lnTo>
                    <a:pt x="463" y="16"/>
                  </a:lnTo>
                  <a:lnTo>
                    <a:pt x="465" y="16"/>
                  </a:lnTo>
                  <a:lnTo>
                    <a:pt x="468" y="16"/>
                  </a:lnTo>
                  <a:lnTo>
                    <a:pt x="470" y="16"/>
                  </a:lnTo>
                  <a:lnTo>
                    <a:pt x="472" y="16"/>
                  </a:lnTo>
                  <a:lnTo>
                    <a:pt x="474" y="16"/>
                  </a:lnTo>
                  <a:lnTo>
                    <a:pt x="476" y="16"/>
                  </a:lnTo>
                  <a:lnTo>
                    <a:pt x="478" y="16"/>
                  </a:lnTo>
                  <a:lnTo>
                    <a:pt x="480" y="16"/>
                  </a:lnTo>
                  <a:lnTo>
                    <a:pt x="482" y="16"/>
                  </a:lnTo>
                  <a:lnTo>
                    <a:pt x="485" y="16"/>
                  </a:lnTo>
                  <a:lnTo>
                    <a:pt x="487" y="16"/>
                  </a:lnTo>
                  <a:lnTo>
                    <a:pt x="489" y="16"/>
                  </a:lnTo>
                  <a:lnTo>
                    <a:pt x="491" y="16"/>
                  </a:lnTo>
                  <a:lnTo>
                    <a:pt x="493" y="16"/>
                  </a:lnTo>
                  <a:lnTo>
                    <a:pt x="495" y="16"/>
                  </a:lnTo>
                  <a:lnTo>
                    <a:pt x="497" y="16"/>
                  </a:lnTo>
                  <a:lnTo>
                    <a:pt x="499" y="16"/>
                  </a:lnTo>
                  <a:lnTo>
                    <a:pt x="502" y="16"/>
                  </a:lnTo>
                  <a:lnTo>
                    <a:pt x="504" y="16"/>
                  </a:lnTo>
                  <a:lnTo>
                    <a:pt x="506" y="16"/>
                  </a:lnTo>
                  <a:lnTo>
                    <a:pt x="508" y="16"/>
                  </a:lnTo>
                  <a:lnTo>
                    <a:pt x="510" y="16"/>
                  </a:lnTo>
                  <a:lnTo>
                    <a:pt x="512" y="16"/>
                  </a:lnTo>
                  <a:lnTo>
                    <a:pt x="514" y="16"/>
                  </a:lnTo>
                  <a:lnTo>
                    <a:pt x="516" y="16"/>
                  </a:lnTo>
                  <a:lnTo>
                    <a:pt x="519" y="16"/>
                  </a:lnTo>
                  <a:lnTo>
                    <a:pt x="521" y="16"/>
                  </a:lnTo>
                  <a:lnTo>
                    <a:pt x="523" y="16"/>
                  </a:lnTo>
                  <a:lnTo>
                    <a:pt x="525" y="16"/>
                  </a:lnTo>
                  <a:lnTo>
                    <a:pt x="527" y="16"/>
                  </a:lnTo>
                  <a:lnTo>
                    <a:pt x="529" y="16"/>
                  </a:lnTo>
                  <a:lnTo>
                    <a:pt x="531" y="16"/>
                  </a:lnTo>
                  <a:lnTo>
                    <a:pt x="533" y="16"/>
                  </a:lnTo>
                  <a:lnTo>
                    <a:pt x="536" y="16"/>
                  </a:lnTo>
                  <a:lnTo>
                    <a:pt x="538" y="16"/>
                  </a:lnTo>
                  <a:lnTo>
                    <a:pt x="540" y="16"/>
                  </a:lnTo>
                  <a:lnTo>
                    <a:pt x="542" y="16"/>
                  </a:lnTo>
                  <a:lnTo>
                    <a:pt x="544" y="16"/>
                  </a:lnTo>
                  <a:lnTo>
                    <a:pt x="546" y="16"/>
                  </a:lnTo>
                  <a:lnTo>
                    <a:pt x="548" y="16"/>
                  </a:lnTo>
                  <a:lnTo>
                    <a:pt x="550" y="16"/>
                  </a:lnTo>
                  <a:lnTo>
                    <a:pt x="553" y="16"/>
                  </a:lnTo>
                  <a:lnTo>
                    <a:pt x="555" y="16"/>
                  </a:lnTo>
                  <a:lnTo>
                    <a:pt x="557" y="16"/>
                  </a:lnTo>
                  <a:lnTo>
                    <a:pt x="559" y="16"/>
                  </a:lnTo>
                  <a:lnTo>
                    <a:pt x="561" y="16"/>
                  </a:lnTo>
                  <a:lnTo>
                    <a:pt x="563" y="16"/>
                  </a:lnTo>
                  <a:lnTo>
                    <a:pt x="565" y="16"/>
                  </a:lnTo>
                  <a:lnTo>
                    <a:pt x="567" y="16"/>
                  </a:lnTo>
                  <a:lnTo>
                    <a:pt x="570" y="16"/>
                  </a:lnTo>
                  <a:lnTo>
                    <a:pt x="572" y="16"/>
                  </a:lnTo>
                  <a:lnTo>
                    <a:pt x="574" y="16"/>
                  </a:lnTo>
                  <a:lnTo>
                    <a:pt x="576" y="16"/>
                  </a:lnTo>
                  <a:lnTo>
                    <a:pt x="578" y="16"/>
                  </a:lnTo>
                  <a:lnTo>
                    <a:pt x="580" y="16"/>
                  </a:lnTo>
                  <a:lnTo>
                    <a:pt x="582" y="16"/>
                  </a:lnTo>
                  <a:lnTo>
                    <a:pt x="584" y="16"/>
                  </a:lnTo>
                  <a:lnTo>
                    <a:pt x="587" y="16"/>
                  </a:lnTo>
                  <a:lnTo>
                    <a:pt x="589" y="16"/>
                  </a:lnTo>
                  <a:lnTo>
                    <a:pt x="591" y="16"/>
                  </a:lnTo>
                  <a:lnTo>
                    <a:pt x="593" y="16"/>
                  </a:lnTo>
                  <a:lnTo>
                    <a:pt x="595" y="16"/>
                  </a:lnTo>
                  <a:lnTo>
                    <a:pt x="597" y="16"/>
                  </a:lnTo>
                  <a:lnTo>
                    <a:pt x="599" y="16"/>
                  </a:lnTo>
                  <a:lnTo>
                    <a:pt x="601" y="16"/>
                  </a:lnTo>
                  <a:lnTo>
                    <a:pt x="604" y="16"/>
                  </a:lnTo>
                  <a:lnTo>
                    <a:pt x="606" y="16"/>
                  </a:lnTo>
                  <a:lnTo>
                    <a:pt x="608" y="16"/>
                  </a:lnTo>
                  <a:lnTo>
                    <a:pt x="610" y="16"/>
                  </a:lnTo>
                  <a:lnTo>
                    <a:pt x="612" y="16"/>
                  </a:lnTo>
                  <a:lnTo>
                    <a:pt x="614" y="16"/>
                  </a:lnTo>
                  <a:lnTo>
                    <a:pt x="616" y="16"/>
                  </a:lnTo>
                  <a:lnTo>
                    <a:pt x="618" y="16"/>
                  </a:lnTo>
                  <a:lnTo>
                    <a:pt x="621" y="16"/>
                  </a:lnTo>
                  <a:lnTo>
                    <a:pt x="622" y="16"/>
                  </a:lnTo>
                  <a:lnTo>
                    <a:pt x="625" y="16"/>
                  </a:lnTo>
                  <a:lnTo>
                    <a:pt x="627" y="17"/>
                  </a:lnTo>
                  <a:lnTo>
                    <a:pt x="629" y="17"/>
                  </a:lnTo>
                  <a:lnTo>
                    <a:pt x="631" y="18"/>
                  </a:lnTo>
                  <a:lnTo>
                    <a:pt x="635" y="19"/>
                  </a:lnTo>
                  <a:lnTo>
                    <a:pt x="638" y="20"/>
                  </a:lnTo>
                  <a:lnTo>
                    <a:pt x="641" y="21"/>
                  </a:lnTo>
                  <a:lnTo>
                    <a:pt x="644" y="22"/>
                  </a:lnTo>
                  <a:lnTo>
                    <a:pt x="647" y="23"/>
                  </a:lnTo>
                  <a:lnTo>
                    <a:pt x="650" y="24"/>
                  </a:lnTo>
                  <a:lnTo>
                    <a:pt x="653" y="26"/>
                  </a:lnTo>
                  <a:lnTo>
                    <a:pt x="656" y="28"/>
                  </a:lnTo>
                  <a:lnTo>
                    <a:pt x="659" y="29"/>
                  </a:lnTo>
                  <a:lnTo>
                    <a:pt x="661" y="31"/>
                  </a:lnTo>
                  <a:lnTo>
                    <a:pt x="663" y="33"/>
                  </a:lnTo>
                  <a:lnTo>
                    <a:pt x="666" y="35"/>
                  </a:lnTo>
                  <a:lnTo>
                    <a:pt x="669" y="37"/>
                  </a:lnTo>
                  <a:lnTo>
                    <a:pt x="671" y="39"/>
                  </a:lnTo>
                  <a:lnTo>
                    <a:pt x="673" y="41"/>
                  </a:lnTo>
                  <a:lnTo>
                    <a:pt x="675" y="43"/>
                  </a:lnTo>
                  <a:lnTo>
                    <a:pt x="677" y="45"/>
                  </a:lnTo>
                  <a:lnTo>
                    <a:pt x="679" y="48"/>
                  </a:lnTo>
                  <a:lnTo>
                    <a:pt x="681" y="50"/>
                  </a:lnTo>
                  <a:lnTo>
                    <a:pt x="683" y="52"/>
                  </a:lnTo>
                  <a:lnTo>
                    <a:pt x="684" y="54"/>
                  </a:lnTo>
                  <a:lnTo>
                    <a:pt x="686" y="57"/>
                  </a:lnTo>
                  <a:lnTo>
                    <a:pt x="688" y="60"/>
                  </a:lnTo>
                  <a:lnTo>
                    <a:pt x="689" y="62"/>
                  </a:lnTo>
                  <a:lnTo>
                    <a:pt x="690" y="65"/>
                  </a:lnTo>
                  <a:lnTo>
                    <a:pt x="691" y="67"/>
                  </a:lnTo>
                  <a:lnTo>
                    <a:pt x="693" y="70"/>
                  </a:lnTo>
                  <a:lnTo>
                    <a:pt x="694" y="73"/>
                  </a:lnTo>
                  <a:lnTo>
                    <a:pt x="695" y="75"/>
                  </a:lnTo>
                  <a:lnTo>
                    <a:pt x="695" y="78"/>
                  </a:lnTo>
                  <a:lnTo>
                    <a:pt x="696" y="80"/>
                  </a:lnTo>
                  <a:lnTo>
                    <a:pt x="697" y="82"/>
                  </a:lnTo>
                  <a:lnTo>
                    <a:pt x="697" y="84"/>
                  </a:lnTo>
                  <a:lnTo>
                    <a:pt x="698" y="86"/>
                  </a:lnTo>
                  <a:lnTo>
                    <a:pt x="698" y="88"/>
                  </a:lnTo>
                  <a:lnTo>
                    <a:pt x="698" y="91"/>
                  </a:lnTo>
                  <a:lnTo>
                    <a:pt x="699" y="93"/>
                  </a:lnTo>
                  <a:lnTo>
                    <a:pt x="699" y="95"/>
                  </a:lnTo>
                  <a:lnTo>
                    <a:pt x="699" y="97"/>
                  </a:lnTo>
                  <a:lnTo>
                    <a:pt x="699" y="99"/>
                  </a:lnTo>
                  <a:lnTo>
                    <a:pt x="699" y="101"/>
                  </a:lnTo>
                  <a:lnTo>
                    <a:pt x="699" y="103"/>
                  </a:lnTo>
                  <a:lnTo>
                    <a:pt x="699" y="105"/>
                  </a:lnTo>
                  <a:lnTo>
                    <a:pt x="699" y="108"/>
                  </a:lnTo>
                  <a:lnTo>
                    <a:pt x="699" y="110"/>
                  </a:lnTo>
                  <a:lnTo>
                    <a:pt x="699" y="112"/>
                  </a:lnTo>
                  <a:lnTo>
                    <a:pt x="699" y="114"/>
                  </a:lnTo>
                  <a:lnTo>
                    <a:pt x="699" y="116"/>
                  </a:lnTo>
                  <a:lnTo>
                    <a:pt x="699" y="118"/>
                  </a:lnTo>
                  <a:lnTo>
                    <a:pt x="699" y="120"/>
                  </a:lnTo>
                  <a:lnTo>
                    <a:pt x="699" y="122"/>
                  </a:lnTo>
                  <a:lnTo>
                    <a:pt x="699" y="125"/>
                  </a:lnTo>
                  <a:lnTo>
                    <a:pt x="699" y="127"/>
                  </a:lnTo>
                  <a:lnTo>
                    <a:pt x="699" y="129"/>
                  </a:lnTo>
                  <a:lnTo>
                    <a:pt x="699" y="131"/>
                  </a:lnTo>
                  <a:lnTo>
                    <a:pt x="699" y="133"/>
                  </a:lnTo>
                  <a:lnTo>
                    <a:pt x="699" y="135"/>
                  </a:lnTo>
                  <a:lnTo>
                    <a:pt x="699" y="137"/>
                  </a:lnTo>
                  <a:lnTo>
                    <a:pt x="699" y="139"/>
                  </a:lnTo>
                  <a:lnTo>
                    <a:pt x="699" y="142"/>
                  </a:lnTo>
                  <a:lnTo>
                    <a:pt x="699" y="144"/>
                  </a:lnTo>
                  <a:lnTo>
                    <a:pt x="699" y="146"/>
                  </a:lnTo>
                  <a:lnTo>
                    <a:pt x="699" y="148"/>
                  </a:lnTo>
                  <a:lnTo>
                    <a:pt x="699" y="150"/>
                  </a:lnTo>
                  <a:lnTo>
                    <a:pt x="699" y="152"/>
                  </a:lnTo>
                  <a:lnTo>
                    <a:pt x="699" y="154"/>
                  </a:lnTo>
                  <a:lnTo>
                    <a:pt x="699" y="156"/>
                  </a:lnTo>
                  <a:lnTo>
                    <a:pt x="699" y="159"/>
                  </a:lnTo>
                  <a:lnTo>
                    <a:pt x="699" y="161"/>
                  </a:lnTo>
                  <a:lnTo>
                    <a:pt x="699" y="163"/>
                  </a:lnTo>
                  <a:lnTo>
                    <a:pt x="699" y="165"/>
                  </a:lnTo>
                  <a:lnTo>
                    <a:pt x="699" y="167"/>
                  </a:lnTo>
                  <a:lnTo>
                    <a:pt x="699" y="169"/>
                  </a:lnTo>
                  <a:lnTo>
                    <a:pt x="699" y="171"/>
                  </a:lnTo>
                  <a:lnTo>
                    <a:pt x="699" y="173"/>
                  </a:lnTo>
                  <a:lnTo>
                    <a:pt x="699" y="176"/>
                  </a:lnTo>
                  <a:lnTo>
                    <a:pt x="699" y="178"/>
                  </a:lnTo>
                  <a:lnTo>
                    <a:pt x="699" y="180"/>
                  </a:lnTo>
                  <a:lnTo>
                    <a:pt x="699" y="182"/>
                  </a:lnTo>
                  <a:lnTo>
                    <a:pt x="699" y="184"/>
                  </a:lnTo>
                  <a:lnTo>
                    <a:pt x="699" y="186"/>
                  </a:lnTo>
                  <a:lnTo>
                    <a:pt x="699" y="188"/>
                  </a:lnTo>
                  <a:lnTo>
                    <a:pt x="699" y="190"/>
                  </a:lnTo>
                  <a:lnTo>
                    <a:pt x="699" y="193"/>
                  </a:lnTo>
                  <a:lnTo>
                    <a:pt x="699" y="195"/>
                  </a:lnTo>
                  <a:lnTo>
                    <a:pt x="699" y="197"/>
                  </a:lnTo>
                  <a:lnTo>
                    <a:pt x="699" y="199"/>
                  </a:lnTo>
                  <a:lnTo>
                    <a:pt x="699" y="201"/>
                  </a:lnTo>
                  <a:lnTo>
                    <a:pt x="699" y="203"/>
                  </a:lnTo>
                  <a:lnTo>
                    <a:pt x="699" y="205"/>
                  </a:lnTo>
                  <a:lnTo>
                    <a:pt x="699" y="207"/>
                  </a:lnTo>
                  <a:lnTo>
                    <a:pt x="699" y="210"/>
                  </a:lnTo>
                  <a:lnTo>
                    <a:pt x="699" y="212"/>
                  </a:lnTo>
                  <a:lnTo>
                    <a:pt x="699" y="214"/>
                  </a:lnTo>
                  <a:lnTo>
                    <a:pt x="699" y="216"/>
                  </a:lnTo>
                  <a:lnTo>
                    <a:pt x="699" y="218"/>
                  </a:lnTo>
                  <a:lnTo>
                    <a:pt x="699" y="220"/>
                  </a:lnTo>
                  <a:lnTo>
                    <a:pt x="699" y="222"/>
                  </a:lnTo>
                  <a:lnTo>
                    <a:pt x="699" y="224"/>
                  </a:lnTo>
                  <a:lnTo>
                    <a:pt x="699" y="227"/>
                  </a:lnTo>
                  <a:lnTo>
                    <a:pt x="699" y="229"/>
                  </a:lnTo>
                  <a:lnTo>
                    <a:pt x="699" y="231"/>
                  </a:lnTo>
                  <a:lnTo>
                    <a:pt x="699" y="233"/>
                  </a:lnTo>
                  <a:lnTo>
                    <a:pt x="699" y="235"/>
                  </a:lnTo>
                  <a:lnTo>
                    <a:pt x="699" y="237"/>
                  </a:lnTo>
                  <a:lnTo>
                    <a:pt x="699" y="239"/>
                  </a:lnTo>
                  <a:lnTo>
                    <a:pt x="699" y="241"/>
                  </a:lnTo>
                  <a:lnTo>
                    <a:pt x="699" y="244"/>
                  </a:lnTo>
                  <a:lnTo>
                    <a:pt x="699" y="246"/>
                  </a:lnTo>
                  <a:lnTo>
                    <a:pt x="699" y="248"/>
                  </a:lnTo>
                  <a:lnTo>
                    <a:pt x="699" y="250"/>
                  </a:lnTo>
                  <a:lnTo>
                    <a:pt x="699" y="252"/>
                  </a:lnTo>
                  <a:lnTo>
                    <a:pt x="699" y="254"/>
                  </a:lnTo>
                  <a:lnTo>
                    <a:pt x="699" y="256"/>
                  </a:lnTo>
                  <a:lnTo>
                    <a:pt x="699" y="258"/>
                  </a:lnTo>
                  <a:lnTo>
                    <a:pt x="699" y="261"/>
                  </a:lnTo>
                  <a:lnTo>
                    <a:pt x="699" y="263"/>
                  </a:lnTo>
                  <a:lnTo>
                    <a:pt x="699" y="265"/>
                  </a:lnTo>
                  <a:lnTo>
                    <a:pt x="699" y="267"/>
                  </a:lnTo>
                  <a:lnTo>
                    <a:pt x="699" y="269"/>
                  </a:lnTo>
                  <a:lnTo>
                    <a:pt x="699" y="271"/>
                  </a:lnTo>
                  <a:lnTo>
                    <a:pt x="699" y="273"/>
                  </a:lnTo>
                  <a:lnTo>
                    <a:pt x="699" y="276"/>
                  </a:lnTo>
                  <a:lnTo>
                    <a:pt x="699" y="278"/>
                  </a:lnTo>
                  <a:lnTo>
                    <a:pt x="699" y="280"/>
                  </a:lnTo>
                  <a:lnTo>
                    <a:pt x="699" y="282"/>
                  </a:lnTo>
                  <a:moveTo>
                    <a:pt x="36" y="295"/>
                  </a:moveTo>
                  <a:lnTo>
                    <a:pt x="16" y="295"/>
                  </a:lnTo>
                  <a:moveTo>
                    <a:pt x="16" y="304"/>
                  </a:moveTo>
                  <a:lnTo>
                    <a:pt x="16" y="295"/>
                  </a:lnTo>
                  <a:moveTo>
                    <a:pt x="16" y="285"/>
                  </a:moveTo>
                  <a:lnTo>
                    <a:pt x="16" y="295"/>
                  </a:lnTo>
                  <a:moveTo>
                    <a:pt x="679" y="295"/>
                  </a:moveTo>
                  <a:lnTo>
                    <a:pt x="699" y="295"/>
                  </a:lnTo>
                  <a:moveTo>
                    <a:pt x="699" y="306"/>
                  </a:moveTo>
                  <a:lnTo>
                    <a:pt x="699" y="295"/>
                  </a:lnTo>
                  <a:moveTo>
                    <a:pt x="699" y="282"/>
                  </a:moveTo>
                  <a:lnTo>
                    <a:pt x="699" y="295"/>
                  </a:lnTo>
                  <a:moveTo>
                    <a:pt x="612" y="629"/>
                  </a:moveTo>
                  <a:lnTo>
                    <a:pt x="601" y="629"/>
                  </a:lnTo>
                  <a:moveTo>
                    <a:pt x="593" y="629"/>
                  </a:moveTo>
                  <a:lnTo>
                    <a:pt x="601" y="629"/>
                  </a:lnTo>
                  <a:moveTo>
                    <a:pt x="127" y="629"/>
                  </a:moveTo>
                  <a:lnTo>
                    <a:pt x="116" y="629"/>
                  </a:lnTo>
                  <a:moveTo>
                    <a:pt x="108" y="629"/>
                  </a:moveTo>
                  <a:lnTo>
                    <a:pt x="116" y="629"/>
                  </a:lnTo>
                  <a:moveTo>
                    <a:pt x="575" y="497"/>
                  </a:moveTo>
                  <a:lnTo>
                    <a:pt x="572" y="499"/>
                  </a:lnTo>
                  <a:lnTo>
                    <a:pt x="569" y="502"/>
                  </a:lnTo>
                  <a:lnTo>
                    <a:pt x="564" y="504"/>
                  </a:lnTo>
                  <a:lnTo>
                    <a:pt x="560" y="506"/>
                  </a:lnTo>
                  <a:lnTo>
                    <a:pt x="556" y="508"/>
                  </a:lnTo>
                  <a:lnTo>
                    <a:pt x="552" y="509"/>
                  </a:lnTo>
                  <a:lnTo>
                    <a:pt x="547" y="509"/>
                  </a:lnTo>
                  <a:lnTo>
                    <a:pt x="543" y="510"/>
                  </a:lnTo>
                  <a:lnTo>
                    <a:pt x="539" y="510"/>
                  </a:lnTo>
                  <a:lnTo>
                    <a:pt x="535" y="509"/>
                  </a:lnTo>
                  <a:lnTo>
                    <a:pt x="530" y="508"/>
                  </a:lnTo>
                  <a:lnTo>
                    <a:pt x="526" y="507"/>
                  </a:lnTo>
                  <a:lnTo>
                    <a:pt x="522" y="506"/>
                  </a:lnTo>
                  <a:lnTo>
                    <a:pt x="517" y="503"/>
                  </a:lnTo>
                  <a:lnTo>
                    <a:pt x="513" y="501"/>
                  </a:lnTo>
                  <a:lnTo>
                    <a:pt x="509" y="498"/>
                  </a:lnTo>
                  <a:lnTo>
                    <a:pt x="505" y="494"/>
                  </a:lnTo>
                  <a:lnTo>
                    <a:pt x="502" y="490"/>
                  </a:lnTo>
                  <a:lnTo>
                    <a:pt x="499" y="486"/>
                  </a:lnTo>
                  <a:lnTo>
                    <a:pt x="497" y="482"/>
                  </a:lnTo>
                  <a:lnTo>
                    <a:pt x="495" y="478"/>
                  </a:lnTo>
                  <a:lnTo>
                    <a:pt x="493" y="475"/>
                  </a:lnTo>
                  <a:lnTo>
                    <a:pt x="493" y="472"/>
                  </a:lnTo>
                  <a:lnTo>
                    <a:pt x="492" y="468"/>
                  </a:lnTo>
                  <a:lnTo>
                    <a:pt x="491" y="465"/>
                  </a:lnTo>
                  <a:lnTo>
                    <a:pt x="491" y="461"/>
                  </a:lnTo>
                  <a:lnTo>
                    <a:pt x="491" y="457"/>
                  </a:lnTo>
                  <a:lnTo>
                    <a:pt x="491" y="453"/>
                  </a:lnTo>
                  <a:lnTo>
                    <a:pt x="492" y="449"/>
                  </a:lnTo>
                  <a:lnTo>
                    <a:pt x="493" y="446"/>
                  </a:lnTo>
                  <a:lnTo>
                    <a:pt x="494" y="443"/>
                  </a:lnTo>
                  <a:lnTo>
                    <a:pt x="495" y="440"/>
                  </a:lnTo>
                  <a:lnTo>
                    <a:pt x="497" y="436"/>
                  </a:lnTo>
                  <a:lnTo>
                    <a:pt x="499" y="432"/>
                  </a:lnTo>
                  <a:lnTo>
                    <a:pt x="502" y="427"/>
                  </a:lnTo>
                  <a:lnTo>
                    <a:pt x="505" y="423"/>
                  </a:lnTo>
                  <a:lnTo>
                    <a:pt x="509" y="420"/>
                  </a:lnTo>
                  <a:lnTo>
                    <a:pt x="513" y="416"/>
                  </a:lnTo>
                  <a:lnTo>
                    <a:pt x="518" y="414"/>
                  </a:lnTo>
                  <a:lnTo>
                    <a:pt x="522" y="412"/>
                  </a:lnTo>
                  <a:lnTo>
                    <a:pt x="525" y="410"/>
                  </a:lnTo>
                  <a:lnTo>
                    <a:pt x="528" y="409"/>
                  </a:lnTo>
                  <a:lnTo>
                    <a:pt x="530" y="409"/>
                  </a:lnTo>
                  <a:lnTo>
                    <a:pt x="534" y="408"/>
                  </a:lnTo>
                  <a:lnTo>
                    <a:pt x="537" y="408"/>
                  </a:lnTo>
                  <a:lnTo>
                    <a:pt x="542" y="408"/>
                  </a:lnTo>
                  <a:lnTo>
                    <a:pt x="546" y="408"/>
                  </a:lnTo>
                  <a:lnTo>
                    <a:pt x="550" y="408"/>
                  </a:lnTo>
                  <a:lnTo>
                    <a:pt x="554" y="409"/>
                  </a:lnTo>
                  <a:lnTo>
                    <a:pt x="558" y="410"/>
                  </a:lnTo>
                  <a:lnTo>
                    <a:pt x="563" y="412"/>
                  </a:lnTo>
                  <a:lnTo>
                    <a:pt x="567" y="415"/>
                  </a:lnTo>
                  <a:lnTo>
                    <a:pt x="572" y="418"/>
                  </a:lnTo>
                  <a:lnTo>
                    <a:pt x="576" y="421"/>
                  </a:lnTo>
                  <a:lnTo>
                    <a:pt x="580" y="425"/>
                  </a:lnTo>
                  <a:lnTo>
                    <a:pt x="583" y="429"/>
                  </a:lnTo>
                  <a:lnTo>
                    <a:pt x="586" y="433"/>
                  </a:lnTo>
                  <a:lnTo>
                    <a:pt x="589" y="438"/>
                  </a:lnTo>
                  <a:lnTo>
                    <a:pt x="590" y="442"/>
                  </a:lnTo>
                  <a:lnTo>
                    <a:pt x="592" y="446"/>
                  </a:lnTo>
                  <a:lnTo>
                    <a:pt x="593" y="451"/>
                  </a:lnTo>
                  <a:lnTo>
                    <a:pt x="593" y="455"/>
                  </a:lnTo>
                  <a:lnTo>
                    <a:pt x="593" y="459"/>
                  </a:lnTo>
                  <a:lnTo>
                    <a:pt x="593" y="464"/>
                  </a:lnTo>
                  <a:lnTo>
                    <a:pt x="592" y="468"/>
                  </a:lnTo>
                  <a:lnTo>
                    <a:pt x="591" y="472"/>
                  </a:lnTo>
                  <a:lnTo>
                    <a:pt x="590" y="477"/>
                  </a:lnTo>
                  <a:lnTo>
                    <a:pt x="588" y="481"/>
                  </a:lnTo>
                  <a:lnTo>
                    <a:pt x="586" y="485"/>
                  </a:lnTo>
                  <a:lnTo>
                    <a:pt x="584" y="487"/>
                  </a:lnTo>
                  <a:moveTo>
                    <a:pt x="575" y="497"/>
                  </a:moveTo>
                  <a:lnTo>
                    <a:pt x="581" y="493"/>
                  </a:lnTo>
                  <a:moveTo>
                    <a:pt x="584" y="487"/>
                  </a:moveTo>
                  <a:lnTo>
                    <a:pt x="581" y="493"/>
                  </a:lnTo>
                </a:path>
              </a:pathLst>
            </a:custGeom>
            <a:noFill/>
            <a:ln w="20543" cap="rnd">
              <a:solidFill>
                <a:srgbClr val="E851B2"/>
              </a:solidFill>
              <a:prstDash val="solid"/>
              <a:round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248" name="path 248"/>
            <p:cNvSpPr/>
            <p:nvPr/>
          </p:nvSpPr>
          <p:spPr>
            <a:xfrm>
              <a:off x="57313" y="389343"/>
              <a:ext cx="337790" cy="98673"/>
            </a:xfrm>
            <a:custGeom>
              <a:avLst/>
              <a:gdLst/>
              <a:ahLst/>
              <a:cxnLst/>
              <a:rect l="0" t="0" r="0" b="0"/>
              <a:pathLst>
                <a:path w="531" h="155">
                  <a:moveTo>
                    <a:pt x="16" y="16"/>
                  </a:moveTo>
                  <a:lnTo>
                    <a:pt x="139" y="16"/>
                  </a:lnTo>
                  <a:lnTo>
                    <a:pt x="139" y="124"/>
                  </a:lnTo>
                  <a:cubicBezTo>
                    <a:pt x="139" y="132"/>
                    <a:pt x="133" y="139"/>
                    <a:pt x="125" y="139"/>
                  </a:cubicBezTo>
                  <a:lnTo>
                    <a:pt x="30" y="139"/>
                  </a:lnTo>
                  <a:cubicBezTo>
                    <a:pt x="22" y="139"/>
                    <a:pt x="16" y="132"/>
                    <a:pt x="16" y="124"/>
                  </a:cubicBezTo>
                  <a:lnTo>
                    <a:pt x="16" y="16"/>
                  </a:lnTo>
                  <a:close/>
                  <a:moveTo>
                    <a:pt x="392" y="16"/>
                  </a:moveTo>
                  <a:lnTo>
                    <a:pt x="515" y="16"/>
                  </a:lnTo>
                  <a:lnTo>
                    <a:pt x="515" y="124"/>
                  </a:lnTo>
                  <a:cubicBezTo>
                    <a:pt x="515" y="132"/>
                    <a:pt x="509" y="139"/>
                    <a:pt x="501" y="139"/>
                  </a:cubicBezTo>
                  <a:lnTo>
                    <a:pt x="406" y="139"/>
                  </a:lnTo>
                  <a:cubicBezTo>
                    <a:pt x="398" y="139"/>
                    <a:pt x="392" y="132"/>
                    <a:pt x="392" y="124"/>
                  </a:cubicBezTo>
                  <a:lnTo>
                    <a:pt x="392" y="16"/>
                  </a:lnTo>
                  <a:close/>
                </a:path>
              </a:pathLst>
            </a:custGeom>
            <a:noFill/>
            <a:ln w="20543" cap="rnd">
              <a:solidFill>
                <a:srgbClr val="E851B2"/>
              </a:solidFill>
              <a:prstDash val="solid"/>
              <a:miter lim="40000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250" name="path 250"/>
          <p:cNvSpPr/>
          <p:nvPr/>
        </p:nvSpPr>
        <p:spPr>
          <a:xfrm>
            <a:off x="5838162" y="3313872"/>
            <a:ext cx="449748" cy="488179"/>
          </a:xfrm>
          <a:custGeom>
            <a:avLst/>
            <a:gdLst/>
            <a:ahLst/>
            <a:cxnLst/>
            <a:rect l="0" t="0" r="0" b="0"/>
            <a:pathLst>
              <a:path w="708" h="768">
                <a:moveTo>
                  <a:pt x="161" y="340"/>
                </a:moveTo>
                <a:lnTo>
                  <a:pt x="162" y="340"/>
                </a:lnTo>
                <a:lnTo>
                  <a:pt x="164" y="340"/>
                </a:lnTo>
                <a:lnTo>
                  <a:pt x="165" y="340"/>
                </a:lnTo>
                <a:lnTo>
                  <a:pt x="168" y="340"/>
                </a:lnTo>
                <a:lnTo>
                  <a:pt x="170" y="340"/>
                </a:lnTo>
                <a:lnTo>
                  <a:pt x="172" y="340"/>
                </a:lnTo>
                <a:lnTo>
                  <a:pt x="174" y="340"/>
                </a:lnTo>
                <a:lnTo>
                  <a:pt x="176" y="340"/>
                </a:lnTo>
                <a:lnTo>
                  <a:pt x="178" y="340"/>
                </a:lnTo>
                <a:lnTo>
                  <a:pt x="180" y="340"/>
                </a:lnTo>
                <a:lnTo>
                  <a:pt x="182" y="340"/>
                </a:lnTo>
                <a:lnTo>
                  <a:pt x="184" y="340"/>
                </a:lnTo>
                <a:lnTo>
                  <a:pt x="187" y="340"/>
                </a:lnTo>
                <a:lnTo>
                  <a:pt x="189" y="340"/>
                </a:lnTo>
                <a:lnTo>
                  <a:pt x="192" y="340"/>
                </a:lnTo>
                <a:lnTo>
                  <a:pt x="195" y="340"/>
                </a:lnTo>
                <a:lnTo>
                  <a:pt x="198" y="340"/>
                </a:lnTo>
                <a:lnTo>
                  <a:pt x="201" y="340"/>
                </a:lnTo>
                <a:lnTo>
                  <a:pt x="205" y="340"/>
                </a:lnTo>
                <a:lnTo>
                  <a:pt x="209" y="340"/>
                </a:lnTo>
                <a:lnTo>
                  <a:pt x="213" y="340"/>
                </a:lnTo>
                <a:lnTo>
                  <a:pt x="217" y="340"/>
                </a:lnTo>
                <a:lnTo>
                  <a:pt x="222" y="340"/>
                </a:lnTo>
                <a:lnTo>
                  <a:pt x="226" y="340"/>
                </a:lnTo>
                <a:lnTo>
                  <a:pt x="230" y="340"/>
                </a:lnTo>
                <a:lnTo>
                  <a:pt x="234" y="340"/>
                </a:lnTo>
                <a:lnTo>
                  <a:pt x="238" y="340"/>
                </a:lnTo>
                <a:lnTo>
                  <a:pt x="242" y="340"/>
                </a:lnTo>
                <a:lnTo>
                  <a:pt x="246" y="340"/>
                </a:lnTo>
                <a:lnTo>
                  <a:pt x="250" y="340"/>
                </a:lnTo>
                <a:lnTo>
                  <a:pt x="255" y="340"/>
                </a:lnTo>
                <a:lnTo>
                  <a:pt x="259" y="340"/>
                </a:lnTo>
                <a:lnTo>
                  <a:pt x="263" y="340"/>
                </a:lnTo>
                <a:lnTo>
                  <a:pt x="267" y="340"/>
                </a:lnTo>
                <a:lnTo>
                  <a:pt x="271" y="340"/>
                </a:lnTo>
                <a:lnTo>
                  <a:pt x="275" y="340"/>
                </a:lnTo>
                <a:lnTo>
                  <a:pt x="279" y="340"/>
                </a:lnTo>
                <a:lnTo>
                  <a:pt x="283" y="340"/>
                </a:lnTo>
                <a:lnTo>
                  <a:pt x="288" y="340"/>
                </a:lnTo>
                <a:lnTo>
                  <a:pt x="292" y="340"/>
                </a:lnTo>
                <a:lnTo>
                  <a:pt x="296" y="340"/>
                </a:lnTo>
                <a:lnTo>
                  <a:pt x="300" y="340"/>
                </a:lnTo>
                <a:lnTo>
                  <a:pt x="304" y="340"/>
                </a:lnTo>
                <a:lnTo>
                  <a:pt x="308" y="340"/>
                </a:lnTo>
                <a:lnTo>
                  <a:pt x="312" y="340"/>
                </a:lnTo>
                <a:lnTo>
                  <a:pt x="317" y="340"/>
                </a:lnTo>
                <a:lnTo>
                  <a:pt x="321" y="340"/>
                </a:lnTo>
                <a:lnTo>
                  <a:pt x="325" y="340"/>
                </a:lnTo>
                <a:lnTo>
                  <a:pt x="329" y="340"/>
                </a:lnTo>
                <a:lnTo>
                  <a:pt x="333" y="340"/>
                </a:lnTo>
                <a:lnTo>
                  <a:pt x="337" y="340"/>
                </a:lnTo>
                <a:lnTo>
                  <a:pt x="341" y="340"/>
                </a:lnTo>
                <a:lnTo>
                  <a:pt x="345" y="340"/>
                </a:lnTo>
                <a:lnTo>
                  <a:pt x="350" y="340"/>
                </a:lnTo>
                <a:lnTo>
                  <a:pt x="354" y="340"/>
                </a:lnTo>
                <a:lnTo>
                  <a:pt x="358" y="340"/>
                </a:lnTo>
                <a:lnTo>
                  <a:pt x="362" y="340"/>
                </a:lnTo>
                <a:lnTo>
                  <a:pt x="366" y="340"/>
                </a:lnTo>
                <a:lnTo>
                  <a:pt x="370" y="340"/>
                </a:lnTo>
                <a:lnTo>
                  <a:pt x="374" y="340"/>
                </a:lnTo>
                <a:lnTo>
                  <a:pt x="378" y="340"/>
                </a:lnTo>
                <a:lnTo>
                  <a:pt x="383" y="340"/>
                </a:lnTo>
                <a:lnTo>
                  <a:pt x="387" y="340"/>
                </a:lnTo>
                <a:lnTo>
                  <a:pt x="391" y="340"/>
                </a:lnTo>
                <a:lnTo>
                  <a:pt x="395" y="340"/>
                </a:lnTo>
                <a:lnTo>
                  <a:pt x="399" y="340"/>
                </a:lnTo>
                <a:lnTo>
                  <a:pt x="403" y="340"/>
                </a:lnTo>
                <a:lnTo>
                  <a:pt x="407" y="340"/>
                </a:lnTo>
                <a:lnTo>
                  <a:pt x="411" y="340"/>
                </a:lnTo>
                <a:lnTo>
                  <a:pt x="416" y="340"/>
                </a:lnTo>
                <a:lnTo>
                  <a:pt x="420" y="340"/>
                </a:lnTo>
                <a:lnTo>
                  <a:pt x="424" y="340"/>
                </a:lnTo>
                <a:lnTo>
                  <a:pt x="428" y="340"/>
                </a:lnTo>
                <a:lnTo>
                  <a:pt x="432" y="340"/>
                </a:lnTo>
                <a:lnTo>
                  <a:pt x="436" y="340"/>
                </a:lnTo>
                <a:lnTo>
                  <a:pt x="440" y="340"/>
                </a:lnTo>
                <a:lnTo>
                  <a:pt x="443" y="340"/>
                </a:lnTo>
                <a:lnTo>
                  <a:pt x="446" y="340"/>
                </a:lnTo>
                <a:moveTo>
                  <a:pt x="161" y="485"/>
                </a:moveTo>
                <a:lnTo>
                  <a:pt x="191" y="485"/>
                </a:lnTo>
                <a:lnTo>
                  <a:pt x="195" y="485"/>
                </a:lnTo>
                <a:lnTo>
                  <a:pt x="216" y="485"/>
                </a:lnTo>
                <a:lnTo>
                  <a:pt x="220" y="485"/>
                </a:lnTo>
                <a:lnTo>
                  <a:pt x="224" y="485"/>
                </a:lnTo>
                <a:lnTo>
                  <a:pt x="228" y="485"/>
                </a:lnTo>
                <a:lnTo>
                  <a:pt x="233" y="485"/>
                </a:lnTo>
                <a:lnTo>
                  <a:pt x="237" y="485"/>
                </a:lnTo>
                <a:lnTo>
                  <a:pt x="241" y="485"/>
                </a:lnTo>
                <a:lnTo>
                  <a:pt x="245" y="485"/>
                </a:lnTo>
                <a:lnTo>
                  <a:pt x="249" y="485"/>
                </a:lnTo>
                <a:lnTo>
                  <a:pt x="253" y="485"/>
                </a:lnTo>
                <a:lnTo>
                  <a:pt x="257" y="485"/>
                </a:lnTo>
                <a:lnTo>
                  <a:pt x="261" y="485"/>
                </a:lnTo>
                <a:lnTo>
                  <a:pt x="266" y="485"/>
                </a:lnTo>
                <a:lnTo>
                  <a:pt x="270" y="485"/>
                </a:lnTo>
                <a:lnTo>
                  <a:pt x="274" y="485"/>
                </a:lnTo>
                <a:lnTo>
                  <a:pt x="278" y="485"/>
                </a:lnTo>
                <a:lnTo>
                  <a:pt x="282" y="485"/>
                </a:lnTo>
                <a:lnTo>
                  <a:pt x="286" y="485"/>
                </a:lnTo>
                <a:lnTo>
                  <a:pt x="290" y="485"/>
                </a:lnTo>
                <a:lnTo>
                  <a:pt x="294" y="485"/>
                </a:lnTo>
                <a:lnTo>
                  <a:pt x="299" y="485"/>
                </a:lnTo>
                <a:lnTo>
                  <a:pt x="303" y="485"/>
                </a:lnTo>
                <a:lnTo>
                  <a:pt x="306" y="485"/>
                </a:lnTo>
                <a:lnTo>
                  <a:pt x="308" y="485"/>
                </a:lnTo>
                <a:moveTo>
                  <a:pt x="159" y="182"/>
                </a:moveTo>
                <a:lnTo>
                  <a:pt x="175" y="182"/>
                </a:lnTo>
                <a:lnTo>
                  <a:pt x="176" y="182"/>
                </a:lnTo>
                <a:lnTo>
                  <a:pt x="209" y="182"/>
                </a:lnTo>
                <a:lnTo>
                  <a:pt x="212" y="182"/>
                </a:lnTo>
                <a:lnTo>
                  <a:pt x="214" y="182"/>
                </a:lnTo>
                <a:lnTo>
                  <a:pt x="216" y="182"/>
                </a:lnTo>
                <a:lnTo>
                  <a:pt x="218" y="182"/>
                </a:lnTo>
                <a:lnTo>
                  <a:pt x="220" y="182"/>
                </a:lnTo>
                <a:lnTo>
                  <a:pt x="222" y="182"/>
                </a:lnTo>
                <a:lnTo>
                  <a:pt x="224" y="182"/>
                </a:lnTo>
                <a:lnTo>
                  <a:pt x="226" y="182"/>
                </a:lnTo>
                <a:lnTo>
                  <a:pt x="228" y="182"/>
                </a:lnTo>
                <a:lnTo>
                  <a:pt x="230" y="182"/>
                </a:lnTo>
                <a:lnTo>
                  <a:pt x="232" y="182"/>
                </a:lnTo>
                <a:lnTo>
                  <a:pt x="234" y="182"/>
                </a:lnTo>
                <a:lnTo>
                  <a:pt x="236" y="182"/>
                </a:lnTo>
                <a:lnTo>
                  <a:pt x="238" y="182"/>
                </a:lnTo>
                <a:lnTo>
                  <a:pt x="241" y="182"/>
                </a:lnTo>
                <a:lnTo>
                  <a:pt x="242" y="182"/>
                </a:lnTo>
                <a:lnTo>
                  <a:pt x="245" y="182"/>
                </a:lnTo>
                <a:lnTo>
                  <a:pt x="247" y="182"/>
                </a:lnTo>
                <a:lnTo>
                  <a:pt x="249" y="182"/>
                </a:lnTo>
                <a:lnTo>
                  <a:pt x="251" y="182"/>
                </a:lnTo>
                <a:lnTo>
                  <a:pt x="253" y="182"/>
                </a:lnTo>
                <a:lnTo>
                  <a:pt x="255" y="182"/>
                </a:lnTo>
                <a:lnTo>
                  <a:pt x="257" y="182"/>
                </a:lnTo>
                <a:lnTo>
                  <a:pt x="259" y="182"/>
                </a:lnTo>
                <a:lnTo>
                  <a:pt x="261" y="182"/>
                </a:lnTo>
                <a:lnTo>
                  <a:pt x="263" y="182"/>
                </a:lnTo>
                <a:lnTo>
                  <a:pt x="265" y="182"/>
                </a:lnTo>
                <a:lnTo>
                  <a:pt x="267" y="182"/>
                </a:lnTo>
                <a:lnTo>
                  <a:pt x="269" y="182"/>
                </a:lnTo>
                <a:lnTo>
                  <a:pt x="271" y="182"/>
                </a:lnTo>
                <a:lnTo>
                  <a:pt x="274" y="182"/>
                </a:lnTo>
                <a:lnTo>
                  <a:pt x="276" y="182"/>
                </a:lnTo>
                <a:lnTo>
                  <a:pt x="278" y="182"/>
                </a:lnTo>
                <a:lnTo>
                  <a:pt x="280" y="182"/>
                </a:lnTo>
                <a:lnTo>
                  <a:pt x="282" y="182"/>
                </a:lnTo>
                <a:lnTo>
                  <a:pt x="284" y="182"/>
                </a:lnTo>
                <a:lnTo>
                  <a:pt x="286" y="182"/>
                </a:lnTo>
                <a:lnTo>
                  <a:pt x="288" y="182"/>
                </a:lnTo>
                <a:lnTo>
                  <a:pt x="290" y="182"/>
                </a:lnTo>
                <a:lnTo>
                  <a:pt x="292" y="182"/>
                </a:lnTo>
                <a:lnTo>
                  <a:pt x="294" y="182"/>
                </a:lnTo>
                <a:lnTo>
                  <a:pt x="296" y="182"/>
                </a:lnTo>
                <a:lnTo>
                  <a:pt x="298" y="182"/>
                </a:lnTo>
                <a:lnTo>
                  <a:pt x="300" y="182"/>
                </a:lnTo>
                <a:lnTo>
                  <a:pt x="302" y="182"/>
                </a:lnTo>
                <a:lnTo>
                  <a:pt x="304" y="182"/>
                </a:lnTo>
                <a:lnTo>
                  <a:pt x="307" y="182"/>
                </a:lnTo>
                <a:lnTo>
                  <a:pt x="309" y="182"/>
                </a:lnTo>
                <a:lnTo>
                  <a:pt x="311" y="182"/>
                </a:lnTo>
                <a:lnTo>
                  <a:pt x="313" y="182"/>
                </a:lnTo>
                <a:lnTo>
                  <a:pt x="315" y="182"/>
                </a:lnTo>
                <a:lnTo>
                  <a:pt x="317" y="182"/>
                </a:lnTo>
                <a:lnTo>
                  <a:pt x="319" y="182"/>
                </a:lnTo>
                <a:lnTo>
                  <a:pt x="321" y="182"/>
                </a:lnTo>
                <a:lnTo>
                  <a:pt x="323" y="182"/>
                </a:lnTo>
                <a:lnTo>
                  <a:pt x="325" y="182"/>
                </a:lnTo>
                <a:lnTo>
                  <a:pt x="327" y="182"/>
                </a:lnTo>
                <a:lnTo>
                  <a:pt x="329" y="182"/>
                </a:lnTo>
                <a:lnTo>
                  <a:pt x="331" y="182"/>
                </a:lnTo>
                <a:lnTo>
                  <a:pt x="333" y="182"/>
                </a:lnTo>
                <a:lnTo>
                  <a:pt x="335" y="182"/>
                </a:lnTo>
                <a:lnTo>
                  <a:pt x="337" y="182"/>
                </a:lnTo>
                <a:lnTo>
                  <a:pt x="340" y="182"/>
                </a:lnTo>
                <a:lnTo>
                  <a:pt x="342" y="182"/>
                </a:lnTo>
                <a:lnTo>
                  <a:pt x="344" y="182"/>
                </a:lnTo>
                <a:lnTo>
                  <a:pt x="346" y="182"/>
                </a:lnTo>
                <a:lnTo>
                  <a:pt x="348" y="182"/>
                </a:lnTo>
                <a:lnTo>
                  <a:pt x="350" y="182"/>
                </a:lnTo>
                <a:lnTo>
                  <a:pt x="352" y="182"/>
                </a:lnTo>
                <a:lnTo>
                  <a:pt x="354" y="182"/>
                </a:lnTo>
                <a:lnTo>
                  <a:pt x="356" y="182"/>
                </a:lnTo>
                <a:lnTo>
                  <a:pt x="358" y="182"/>
                </a:lnTo>
                <a:lnTo>
                  <a:pt x="360" y="182"/>
                </a:lnTo>
                <a:lnTo>
                  <a:pt x="362" y="182"/>
                </a:lnTo>
                <a:lnTo>
                  <a:pt x="364" y="182"/>
                </a:lnTo>
                <a:lnTo>
                  <a:pt x="366" y="182"/>
                </a:lnTo>
                <a:lnTo>
                  <a:pt x="368" y="182"/>
                </a:lnTo>
                <a:lnTo>
                  <a:pt x="370" y="182"/>
                </a:lnTo>
                <a:lnTo>
                  <a:pt x="373" y="182"/>
                </a:lnTo>
                <a:lnTo>
                  <a:pt x="375" y="182"/>
                </a:lnTo>
                <a:lnTo>
                  <a:pt x="377" y="182"/>
                </a:lnTo>
                <a:lnTo>
                  <a:pt x="379" y="182"/>
                </a:lnTo>
                <a:lnTo>
                  <a:pt x="381" y="182"/>
                </a:lnTo>
                <a:lnTo>
                  <a:pt x="383" y="182"/>
                </a:lnTo>
                <a:lnTo>
                  <a:pt x="385" y="182"/>
                </a:lnTo>
                <a:lnTo>
                  <a:pt x="387" y="182"/>
                </a:lnTo>
                <a:lnTo>
                  <a:pt x="389" y="182"/>
                </a:lnTo>
                <a:lnTo>
                  <a:pt x="391" y="182"/>
                </a:lnTo>
                <a:lnTo>
                  <a:pt x="393" y="182"/>
                </a:lnTo>
                <a:lnTo>
                  <a:pt x="395" y="182"/>
                </a:lnTo>
                <a:lnTo>
                  <a:pt x="397" y="182"/>
                </a:lnTo>
                <a:lnTo>
                  <a:pt x="399" y="182"/>
                </a:lnTo>
                <a:lnTo>
                  <a:pt x="402" y="182"/>
                </a:lnTo>
                <a:lnTo>
                  <a:pt x="403" y="182"/>
                </a:lnTo>
                <a:lnTo>
                  <a:pt x="406" y="182"/>
                </a:lnTo>
                <a:lnTo>
                  <a:pt x="408" y="182"/>
                </a:lnTo>
                <a:lnTo>
                  <a:pt x="410" y="182"/>
                </a:lnTo>
                <a:lnTo>
                  <a:pt x="412" y="182"/>
                </a:lnTo>
                <a:lnTo>
                  <a:pt x="414" y="182"/>
                </a:lnTo>
                <a:lnTo>
                  <a:pt x="416" y="182"/>
                </a:lnTo>
                <a:lnTo>
                  <a:pt x="418" y="182"/>
                </a:lnTo>
                <a:lnTo>
                  <a:pt x="420" y="182"/>
                </a:lnTo>
                <a:lnTo>
                  <a:pt x="422" y="182"/>
                </a:lnTo>
                <a:lnTo>
                  <a:pt x="424" y="182"/>
                </a:lnTo>
                <a:lnTo>
                  <a:pt x="426" y="182"/>
                </a:lnTo>
                <a:lnTo>
                  <a:pt x="428" y="182"/>
                </a:lnTo>
                <a:lnTo>
                  <a:pt x="430" y="182"/>
                </a:lnTo>
                <a:lnTo>
                  <a:pt x="432" y="182"/>
                </a:lnTo>
                <a:lnTo>
                  <a:pt x="435" y="182"/>
                </a:lnTo>
                <a:lnTo>
                  <a:pt x="436" y="182"/>
                </a:lnTo>
                <a:lnTo>
                  <a:pt x="439" y="182"/>
                </a:lnTo>
                <a:lnTo>
                  <a:pt x="441" y="182"/>
                </a:lnTo>
                <a:lnTo>
                  <a:pt x="443" y="182"/>
                </a:lnTo>
                <a:lnTo>
                  <a:pt x="445" y="182"/>
                </a:lnTo>
                <a:lnTo>
                  <a:pt x="447" y="182"/>
                </a:lnTo>
                <a:lnTo>
                  <a:pt x="449" y="182"/>
                </a:lnTo>
                <a:lnTo>
                  <a:pt x="451" y="182"/>
                </a:lnTo>
                <a:lnTo>
                  <a:pt x="453" y="182"/>
                </a:lnTo>
                <a:lnTo>
                  <a:pt x="455" y="182"/>
                </a:lnTo>
                <a:lnTo>
                  <a:pt x="457" y="182"/>
                </a:lnTo>
                <a:lnTo>
                  <a:pt x="459" y="182"/>
                </a:lnTo>
                <a:lnTo>
                  <a:pt x="461" y="182"/>
                </a:lnTo>
                <a:lnTo>
                  <a:pt x="463" y="182"/>
                </a:lnTo>
                <a:lnTo>
                  <a:pt x="465" y="182"/>
                </a:lnTo>
                <a:lnTo>
                  <a:pt x="468" y="182"/>
                </a:lnTo>
                <a:lnTo>
                  <a:pt x="469" y="182"/>
                </a:lnTo>
                <a:lnTo>
                  <a:pt x="472" y="182"/>
                </a:lnTo>
                <a:lnTo>
                  <a:pt x="474" y="182"/>
                </a:lnTo>
                <a:lnTo>
                  <a:pt x="476" y="182"/>
                </a:lnTo>
                <a:lnTo>
                  <a:pt x="478" y="182"/>
                </a:lnTo>
                <a:lnTo>
                  <a:pt x="480" y="182"/>
                </a:lnTo>
                <a:lnTo>
                  <a:pt x="482" y="182"/>
                </a:lnTo>
                <a:lnTo>
                  <a:pt x="484" y="182"/>
                </a:lnTo>
                <a:lnTo>
                  <a:pt x="486" y="182"/>
                </a:lnTo>
                <a:lnTo>
                  <a:pt x="488" y="182"/>
                </a:lnTo>
                <a:lnTo>
                  <a:pt x="490" y="182"/>
                </a:lnTo>
                <a:lnTo>
                  <a:pt x="492" y="182"/>
                </a:lnTo>
                <a:lnTo>
                  <a:pt x="494" y="182"/>
                </a:lnTo>
                <a:lnTo>
                  <a:pt x="496" y="182"/>
                </a:lnTo>
                <a:lnTo>
                  <a:pt x="498" y="182"/>
                </a:lnTo>
                <a:lnTo>
                  <a:pt x="500" y="182"/>
                </a:lnTo>
                <a:lnTo>
                  <a:pt x="501" y="182"/>
                </a:lnTo>
                <a:moveTo>
                  <a:pt x="21" y="712"/>
                </a:moveTo>
                <a:lnTo>
                  <a:pt x="20" y="710"/>
                </a:lnTo>
                <a:lnTo>
                  <a:pt x="19" y="707"/>
                </a:lnTo>
                <a:lnTo>
                  <a:pt x="18" y="703"/>
                </a:lnTo>
                <a:lnTo>
                  <a:pt x="17" y="699"/>
                </a:lnTo>
                <a:lnTo>
                  <a:pt x="16" y="695"/>
                </a:lnTo>
                <a:lnTo>
                  <a:pt x="16" y="692"/>
                </a:lnTo>
                <a:lnTo>
                  <a:pt x="16" y="690"/>
                </a:lnTo>
                <a:lnTo>
                  <a:pt x="16" y="687"/>
                </a:lnTo>
                <a:lnTo>
                  <a:pt x="16" y="685"/>
                </a:lnTo>
                <a:lnTo>
                  <a:pt x="16" y="683"/>
                </a:lnTo>
                <a:lnTo>
                  <a:pt x="16" y="681"/>
                </a:lnTo>
                <a:lnTo>
                  <a:pt x="16" y="679"/>
                </a:lnTo>
                <a:lnTo>
                  <a:pt x="16" y="677"/>
                </a:lnTo>
                <a:lnTo>
                  <a:pt x="16" y="675"/>
                </a:lnTo>
                <a:lnTo>
                  <a:pt x="16" y="673"/>
                </a:lnTo>
                <a:lnTo>
                  <a:pt x="16" y="671"/>
                </a:lnTo>
                <a:lnTo>
                  <a:pt x="16" y="669"/>
                </a:lnTo>
                <a:lnTo>
                  <a:pt x="16" y="667"/>
                </a:lnTo>
                <a:lnTo>
                  <a:pt x="16" y="665"/>
                </a:lnTo>
                <a:lnTo>
                  <a:pt x="16" y="663"/>
                </a:lnTo>
                <a:lnTo>
                  <a:pt x="16" y="661"/>
                </a:lnTo>
                <a:lnTo>
                  <a:pt x="16" y="658"/>
                </a:lnTo>
                <a:lnTo>
                  <a:pt x="16" y="657"/>
                </a:lnTo>
                <a:lnTo>
                  <a:pt x="16" y="654"/>
                </a:lnTo>
                <a:lnTo>
                  <a:pt x="16" y="652"/>
                </a:lnTo>
                <a:lnTo>
                  <a:pt x="16" y="650"/>
                </a:lnTo>
                <a:lnTo>
                  <a:pt x="16" y="648"/>
                </a:lnTo>
                <a:lnTo>
                  <a:pt x="16" y="646"/>
                </a:lnTo>
                <a:lnTo>
                  <a:pt x="16" y="644"/>
                </a:lnTo>
                <a:lnTo>
                  <a:pt x="16" y="642"/>
                </a:lnTo>
                <a:lnTo>
                  <a:pt x="16" y="640"/>
                </a:lnTo>
                <a:lnTo>
                  <a:pt x="16" y="638"/>
                </a:lnTo>
                <a:lnTo>
                  <a:pt x="16" y="636"/>
                </a:lnTo>
                <a:lnTo>
                  <a:pt x="16" y="634"/>
                </a:lnTo>
                <a:lnTo>
                  <a:pt x="16" y="632"/>
                </a:lnTo>
                <a:lnTo>
                  <a:pt x="16" y="630"/>
                </a:lnTo>
                <a:lnTo>
                  <a:pt x="16" y="628"/>
                </a:lnTo>
                <a:lnTo>
                  <a:pt x="16" y="625"/>
                </a:lnTo>
                <a:lnTo>
                  <a:pt x="16" y="624"/>
                </a:lnTo>
                <a:lnTo>
                  <a:pt x="16" y="621"/>
                </a:lnTo>
                <a:lnTo>
                  <a:pt x="16" y="619"/>
                </a:lnTo>
                <a:lnTo>
                  <a:pt x="16" y="617"/>
                </a:lnTo>
                <a:lnTo>
                  <a:pt x="16" y="615"/>
                </a:lnTo>
                <a:lnTo>
                  <a:pt x="16" y="613"/>
                </a:lnTo>
                <a:lnTo>
                  <a:pt x="16" y="611"/>
                </a:lnTo>
                <a:lnTo>
                  <a:pt x="16" y="609"/>
                </a:lnTo>
                <a:lnTo>
                  <a:pt x="16" y="607"/>
                </a:lnTo>
                <a:lnTo>
                  <a:pt x="16" y="605"/>
                </a:lnTo>
                <a:lnTo>
                  <a:pt x="16" y="603"/>
                </a:lnTo>
                <a:lnTo>
                  <a:pt x="16" y="601"/>
                </a:lnTo>
                <a:lnTo>
                  <a:pt x="16" y="599"/>
                </a:lnTo>
                <a:lnTo>
                  <a:pt x="16" y="597"/>
                </a:lnTo>
                <a:lnTo>
                  <a:pt x="16" y="595"/>
                </a:lnTo>
                <a:lnTo>
                  <a:pt x="16" y="592"/>
                </a:lnTo>
                <a:lnTo>
                  <a:pt x="16" y="591"/>
                </a:lnTo>
                <a:lnTo>
                  <a:pt x="16" y="588"/>
                </a:lnTo>
                <a:lnTo>
                  <a:pt x="16" y="586"/>
                </a:lnTo>
                <a:lnTo>
                  <a:pt x="16" y="584"/>
                </a:lnTo>
                <a:lnTo>
                  <a:pt x="16" y="582"/>
                </a:lnTo>
                <a:lnTo>
                  <a:pt x="16" y="580"/>
                </a:lnTo>
                <a:lnTo>
                  <a:pt x="16" y="578"/>
                </a:lnTo>
                <a:lnTo>
                  <a:pt x="16" y="576"/>
                </a:lnTo>
                <a:lnTo>
                  <a:pt x="16" y="574"/>
                </a:lnTo>
                <a:lnTo>
                  <a:pt x="16" y="572"/>
                </a:lnTo>
                <a:lnTo>
                  <a:pt x="16" y="570"/>
                </a:lnTo>
                <a:lnTo>
                  <a:pt x="16" y="568"/>
                </a:lnTo>
                <a:lnTo>
                  <a:pt x="16" y="566"/>
                </a:lnTo>
                <a:lnTo>
                  <a:pt x="16" y="564"/>
                </a:lnTo>
                <a:lnTo>
                  <a:pt x="16" y="562"/>
                </a:lnTo>
                <a:lnTo>
                  <a:pt x="16" y="559"/>
                </a:lnTo>
                <a:lnTo>
                  <a:pt x="16" y="557"/>
                </a:lnTo>
                <a:lnTo>
                  <a:pt x="16" y="555"/>
                </a:lnTo>
                <a:lnTo>
                  <a:pt x="16" y="553"/>
                </a:lnTo>
                <a:lnTo>
                  <a:pt x="16" y="551"/>
                </a:lnTo>
                <a:lnTo>
                  <a:pt x="16" y="549"/>
                </a:lnTo>
                <a:lnTo>
                  <a:pt x="16" y="547"/>
                </a:lnTo>
                <a:lnTo>
                  <a:pt x="16" y="545"/>
                </a:lnTo>
                <a:lnTo>
                  <a:pt x="16" y="543"/>
                </a:lnTo>
                <a:lnTo>
                  <a:pt x="16" y="541"/>
                </a:lnTo>
                <a:lnTo>
                  <a:pt x="16" y="539"/>
                </a:lnTo>
                <a:lnTo>
                  <a:pt x="16" y="537"/>
                </a:lnTo>
                <a:lnTo>
                  <a:pt x="16" y="535"/>
                </a:lnTo>
                <a:lnTo>
                  <a:pt x="16" y="533"/>
                </a:lnTo>
                <a:lnTo>
                  <a:pt x="16" y="531"/>
                </a:lnTo>
                <a:lnTo>
                  <a:pt x="16" y="529"/>
                </a:lnTo>
                <a:lnTo>
                  <a:pt x="16" y="526"/>
                </a:lnTo>
                <a:lnTo>
                  <a:pt x="16" y="524"/>
                </a:lnTo>
                <a:lnTo>
                  <a:pt x="16" y="522"/>
                </a:lnTo>
                <a:lnTo>
                  <a:pt x="16" y="520"/>
                </a:lnTo>
                <a:lnTo>
                  <a:pt x="16" y="518"/>
                </a:lnTo>
                <a:lnTo>
                  <a:pt x="16" y="516"/>
                </a:lnTo>
                <a:lnTo>
                  <a:pt x="16" y="514"/>
                </a:lnTo>
                <a:lnTo>
                  <a:pt x="16" y="512"/>
                </a:lnTo>
                <a:lnTo>
                  <a:pt x="16" y="510"/>
                </a:lnTo>
                <a:lnTo>
                  <a:pt x="16" y="508"/>
                </a:lnTo>
                <a:lnTo>
                  <a:pt x="16" y="506"/>
                </a:lnTo>
                <a:lnTo>
                  <a:pt x="16" y="504"/>
                </a:lnTo>
                <a:lnTo>
                  <a:pt x="16" y="502"/>
                </a:lnTo>
                <a:lnTo>
                  <a:pt x="16" y="500"/>
                </a:lnTo>
                <a:lnTo>
                  <a:pt x="16" y="498"/>
                </a:lnTo>
                <a:lnTo>
                  <a:pt x="16" y="496"/>
                </a:lnTo>
                <a:lnTo>
                  <a:pt x="16" y="493"/>
                </a:lnTo>
                <a:lnTo>
                  <a:pt x="16" y="491"/>
                </a:lnTo>
                <a:lnTo>
                  <a:pt x="16" y="489"/>
                </a:lnTo>
                <a:lnTo>
                  <a:pt x="16" y="487"/>
                </a:lnTo>
                <a:lnTo>
                  <a:pt x="16" y="485"/>
                </a:lnTo>
                <a:lnTo>
                  <a:pt x="16" y="483"/>
                </a:lnTo>
                <a:lnTo>
                  <a:pt x="16" y="481"/>
                </a:lnTo>
                <a:lnTo>
                  <a:pt x="16" y="479"/>
                </a:lnTo>
                <a:lnTo>
                  <a:pt x="16" y="477"/>
                </a:lnTo>
                <a:lnTo>
                  <a:pt x="16" y="475"/>
                </a:lnTo>
                <a:lnTo>
                  <a:pt x="16" y="473"/>
                </a:lnTo>
                <a:lnTo>
                  <a:pt x="16" y="471"/>
                </a:lnTo>
                <a:lnTo>
                  <a:pt x="16" y="469"/>
                </a:lnTo>
                <a:lnTo>
                  <a:pt x="16" y="467"/>
                </a:lnTo>
                <a:lnTo>
                  <a:pt x="16" y="465"/>
                </a:lnTo>
                <a:lnTo>
                  <a:pt x="16" y="463"/>
                </a:lnTo>
                <a:lnTo>
                  <a:pt x="16" y="460"/>
                </a:lnTo>
                <a:lnTo>
                  <a:pt x="16" y="458"/>
                </a:lnTo>
                <a:lnTo>
                  <a:pt x="16" y="456"/>
                </a:lnTo>
                <a:lnTo>
                  <a:pt x="16" y="454"/>
                </a:lnTo>
                <a:lnTo>
                  <a:pt x="16" y="452"/>
                </a:lnTo>
                <a:lnTo>
                  <a:pt x="16" y="450"/>
                </a:lnTo>
                <a:lnTo>
                  <a:pt x="16" y="448"/>
                </a:lnTo>
                <a:lnTo>
                  <a:pt x="16" y="446"/>
                </a:lnTo>
                <a:lnTo>
                  <a:pt x="16" y="444"/>
                </a:lnTo>
                <a:lnTo>
                  <a:pt x="16" y="442"/>
                </a:lnTo>
                <a:lnTo>
                  <a:pt x="16" y="440"/>
                </a:lnTo>
                <a:lnTo>
                  <a:pt x="16" y="438"/>
                </a:lnTo>
                <a:lnTo>
                  <a:pt x="16" y="436"/>
                </a:lnTo>
                <a:lnTo>
                  <a:pt x="16" y="434"/>
                </a:lnTo>
                <a:lnTo>
                  <a:pt x="16" y="431"/>
                </a:lnTo>
                <a:lnTo>
                  <a:pt x="16" y="430"/>
                </a:lnTo>
                <a:lnTo>
                  <a:pt x="16" y="427"/>
                </a:lnTo>
                <a:lnTo>
                  <a:pt x="16" y="425"/>
                </a:lnTo>
                <a:lnTo>
                  <a:pt x="16" y="423"/>
                </a:lnTo>
                <a:lnTo>
                  <a:pt x="16" y="421"/>
                </a:lnTo>
                <a:lnTo>
                  <a:pt x="16" y="419"/>
                </a:lnTo>
                <a:lnTo>
                  <a:pt x="16" y="417"/>
                </a:lnTo>
                <a:lnTo>
                  <a:pt x="16" y="415"/>
                </a:lnTo>
                <a:lnTo>
                  <a:pt x="16" y="413"/>
                </a:lnTo>
                <a:lnTo>
                  <a:pt x="16" y="411"/>
                </a:lnTo>
                <a:lnTo>
                  <a:pt x="16" y="409"/>
                </a:lnTo>
                <a:lnTo>
                  <a:pt x="16" y="407"/>
                </a:lnTo>
                <a:lnTo>
                  <a:pt x="16" y="405"/>
                </a:lnTo>
                <a:lnTo>
                  <a:pt x="16" y="403"/>
                </a:lnTo>
                <a:lnTo>
                  <a:pt x="16" y="401"/>
                </a:lnTo>
                <a:lnTo>
                  <a:pt x="16" y="398"/>
                </a:lnTo>
                <a:lnTo>
                  <a:pt x="16" y="397"/>
                </a:lnTo>
                <a:lnTo>
                  <a:pt x="16" y="394"/>
                </a:lnTo>
                <a:lnTo>
                  <a:pt x="16" y="392"/>
                </a:lnTo>
                <a:lnTo>
                  <a:pt x="16" y="390"/>
                </a:lnTo>
                <a:lnTo>
                  <a:pt x="16" y="388"/>
                </a:lnTo>
                <a:lnTo>
                  <a:pt x="16" y="386"/>
                </a:lnTo>
                <a:lnTo>
                  <a:pt x="16" y="384"/>
                </a:lnTo>
                <a:lnTo>
                  <a:pt x="16" y="382"/>
                </a:lnTo>
                <a:lnTo>
                  <a:pt x="16" y="380"/>
                </a:lnTo>
                <a:lnTo>
                  <a:pt x="16" y="378"/>
                </a:lnTo>
                <a:lnTo>
                  <a:pt x="16" y="376"/>
                </a:lnTo>
                <a:lnTo>
                  <a:pt x="16" y="374"/>
                </a:lnTo>
                <a:lnTo>
                  <a:pt x="16" y="372"/>
                </a:lnTo>
                <a:lnTo>
                  <a:pt x="16" y="370"/>
                </a:lnTo>
                <a:lnTo>
                  <a:pt x="16" y="368"/>
                </a:lnTo>
                <a:lnTo>
                  <a:pt x="16" y="365"/>
                </a:lnTo>
                <a:lnTo>
                  <a:pt x="16" y="364"/>
                </a:lnTo>
                <a:lnTo>
                  <a:pt x="16" y="361"/>
                </a:lnTo>
                <a:lnTo>
                  <a:pt x="16" y="359"/>
                </a:lnTo>
                <a:lnTo>
                  <a:pt x="16" y="357"/>
                </a:lnTo>
                <a:lnTo>
                  <a:pt x="16" y="355"/>
                </a:lnTo>
                <a:lnTo>
                  <a:pt x="16" y="353"/>
                </a:lnTo>
                <a:lnTo>
                  <a:pt x="16" y="351"/>
                </a:lnTo>
                <a:lnTo>
                  <a:pt x="16" y="349"/>
                </a:lnTo>
                <a:lnTo>
                  <a:pt x="16" y="347"/>
                </a:lnTo>
                <a:lnTo>
                  <a:pt x="16" y="345"/>
                </a:lnTo>
                <a:lnTo>
                  <a:pt x="16" y="343"/>
                </a:lnTo>
                <a:lnTo>
                  <a:pt x="16" y="341"/>
                </a:lnTo>
                <a:lnTo>
                  <a:pt x="16" y="339"/>
                </a:lnTo>
                <a:lnTo>
                  <a:pt x="16" y="337"/>
                </a:lnTo>
                <a:lnTo>
                  <a:pt x="16" y="335"/>
                </a:lnTo>
                <a:lnTo>
                  <a:pt x="16" y="332"/>
                </a:lnTo>
                <a:lnTo>
                  <a:pt x="16" y="331"/>
                </a:lnTo>
                <a:lnTo>
                  <a:pt x="16" y="328"/>
                </a:lnTo>
                <a:lnTo>
                  <a:pt x="16" y="326"/>
                </a:lnTo>
                <a:lnTo>
                  <a:pt x="16" y="324"/>
                </a:lnTo>
                <a:lnTo>
                  <a:pt x="16" y="322"/>
                </a:lnTo>
                <a:lnTo>
                  <a:pt x="16" y="320"/>
                </a:lnTo>
                <a:lnTo>
                  <a:pt x="16" y="318"/>
                </a:lnTo>
                <a:lnTo>
                  <a:pt x="16" y="316"/>
                </a:lnTo>
                <a:lnTo>
                  <a:pt x="16" y="314"/>
                </a:lnTo>
                <a:lnTo>
                  <a:pt x="16" y="312"/>
                </a:lnTo>
                <a:lnTo>
                  <a:pt x="16" y="310"/>
                </a:lnTo>
                <a:lnTo>
                  <a:pt x="16" y="308"/>
                </a:lnTo>
                <a:lnTo>
                  <a:pt x="16" y="306"/>
                </a:lnTo>
                <a:lnTo>
                  <a:pt x="16" y="304"/>
                </a:lnTo>
                <a:lnTo>
                  <a:pt x="16" y="302"/>
                </a:lnTo>
                <a:lnTo>
                  <a:pt x="16" y="299"/>
                </a:lnTo>
                <a:lnTo>
                  <a:pt x="16" y="297"/>
                </a:lnTo>
                <a:lnTo>
                  <a:pt x="16" y="295"/>
                </a:lnTo>
                <a:lnTo>
                  <a:pt x="16" y="293"/>
                </a:lnTo>
                <a:lnTo>
                  <a:pt x="16" y="291"/>
                </a:lnTo>
                <a:lnTo>
                  <a:pt x="16" y="289"/>
                </a:lnTo>
                <a:lnTo>
                  <a:pt x="16" y="287"/>
                </a:lnTo>
                <a:lnTo>
                  <a:pt x="16" y="285"/>
                </a:lnTo>
                <a:lnTo>
                  <a:pt x="16" y="283"/>
                </a:lnTo>
                <a:lnTo>
                  <a:pt x="16" y="281"/>
                </a:lnTo>
                <a:lnTo>
                  <a:pt x="16" y="279"/>
                </a:lnTo>
                <a:lnTo>
                  <a:pt x="16" y="277"/>
                </a:lnTo>
                <a:lnTo>
                  <a:pt x="16" y="275"/>
                </a:lnTo>
                <a:lnTo>
                  <a:pt x="16" y="273"/>
                </a:lnTo>
                <a:lnTo>
                  <a:pt x="16" y="271"/>
                </a:lnTo>
                <a:lnTo>
                  <a:pt x="16" y="269"/>
                </a:lnTo>
                <a:lnTo>
                  <a:pt x="16" y="266"/>
                </a:lnTo>
                <a:lnTo>
                  <a:pt x="16" y="264"/>
                </a:lnTo>
                <a:lnTo>
                  <a:pt x="16" y="262"/>
                </a:lnTo>
                <a:lnTo>
                  <a:pt x="16" y="260"/>
                </a:lnTo>
                <a:lnTo>
                  <a:pt x="16" y="258"/>
                </a:lnTo>
                <a:lnTo>
                  <a:pt x="16" y="256"/>
                </a:lnTo>
                <a:lnTo>
                  <a:pt x="16" y="254"/>
                </a:lnTo>
                <a:lnTo>
                  <a:pt x="16" y="252"/>
                </a:lnTo>
                <a:lnTo>
                  <a:pt x="16" y="250"/>
                </a:lnTo>
                <a:lnTo>
                  <a:pt x="16" y="248"/>
                </a:lnTo>
                <a:lnTo>
                  <a:pt x="16" y="246"/>
                </a:lnTo>
                <a:lnTo>
                  <a:pt x="16" y="244"/>
                </a:lnTo>
                <a:lnTo>
                  <a:pt x="16" y="242"/>
                </a:lnTo>
                <a:lnTo>
                  <a:pt x="16" y="240"/>
                </a:lnTo>
                <a:lnTo>
                  <a:pt x="16" y="238"/>
                </a:lnTo>
                <a:lnTo>
                  <a:pt x="16" y="236"/>
                </a:lnTo>
                <a:lnTo>
                  <a:pt x="16" y="233"/>
                </a:lnTo>
                <a:lnTo>
                  <a:pt x="16" y="231"/>
                </a:lnTo>
                <a:lnTo>
                  <a:pt x="16" y="229"/>
                </a:lnTo>
                <a:lnTo>
                  <a:pt x="16" y="227"/>
                </a:lnTo>
                <a:lnTo>
                  <a:pt x="16" y="225"/>
                </a:lnTo>
                <a:lnTo>
                  <a:pt x="16" y="223"/>
                </a:lnTo>
                <a:lnTo>
                  <a:pt x="16" y="221"/>
                </a:lnTo>
                <a:lnTo>
                  <a:pt x="16" y="219"/>
                </a:lnTo>
                <a:lnTo>
                  <a:pt x="16" y="217"/>
                </a:lnTo>
                <a:lnTo>
                  <a:pt x="16" y="215"/>
                </a:lnTo>
                <a:lnTo>
                  <a:pt x="16" y="213"/>
                </a:lnTo>
                <a:lnTo>
                  <a:pt x="16" y="211"/>
                </a:lnTo>
                <a:lnTo>
                  <a:pt x="16" y="209"/>
                </a:lnTo>
                <a:lnTo>
                  <a:pt x="16" y="207"/>
                </a:lnTo>
                <a:lnTo>
                  <a:pt x="16" y="205"/>
                </a:lnTo>
                <a:lnTo>
                  <a:pt x="16" y="203"/>
                </a:lnTo>
                <a:lnTo>
                  <a:pt x="16" y="200"/>
                </a:lnTo>
                <a:lnTo>
                  <a:pt x="16" y="198"/>
                </a:lnTo>
                <a:lnTo>
                  <a:pt x="16" y="196"/>
                </a:lnTo>
                <a:lnTo>
                  <a:pt x="16" y="194"/>
                </a:lnTo>
                <a:lnTo>
                  <a:pt x="16" y="192"/>
                </a:lnTo>
                <a:lnTo>
                  <a:pt x="16" y="190"/>
                </a:lnTo>
                <a:lnTo>
                  <a:pt x="16" y="188"/>
                </a:lnTo>
                <a:lnTo>
                  <a:pt x="16" y="186"/>
                </a:lnTo>
                <a:lnTo>
                  <a:pt x="16" y="184"/>
                </a:lnTo>
                <a:lnTo>
                  <a:pt x="16" y="182"/>
                </a:lnTo>
                <a:lnTo>
                  <a:pt x="16" y="180"/>
                </a:lnTo>
                <a:lnTo>
                  <a:pt x="16" y="178"/>
                </a:lnTo>
                <a:lnTo>
                  <a:pt x="16" y="176"/>
                </a:lnTo>
                <a:lnTo>
                  <a:pt x="16" y="174"/>
                </a:lnTo>
                <a:lnTo>
                  <a:pt x="16" y="171"/>
                </a:lnTo>
                <a:lnTo>
                  <a:pt x="16" y="170"/>
                </a:lnTo>
                <a:lnTo>
                  <a:pt x="16" y="167"/>
                </a:lnTo>
                <a:lnTo>
                  <a:pt x="16" y="165"/>
                </a:lnTo>
                <a:lnTo>
                  <a:pt x="16" y="163"/>
                </a:lnTo>
                <a:lnTo>
                  <a:pt x="16" y="161"/>
                </a:lnTo>
                <a:lnTo>
                  <a:pt x="16" y="159"/>
                </a:lnTo>
                <a:lnTo>
                  <a:pt x="16" y="157"/>
                </a:lnTo>
                <a:lnTo>
                  <a:pt x="16" y="155"/>
                </a:lnTo>
                <a:lnTo>
                  <a:pt x="16" y="153"/>
                </a:lnTo>
                <a:lnTo>
                  <a:pt x="16" y="151"/>
                </a:lnTo>
                <a:lnTo>
                  <a:pt x="16" y="149"/>
                </a:lnTo>
                <a:lnTo>
                  <a:pt x="16" y="147"/>
                </a:lnTo>
                <a:lnTo>
                  <a:pt x="16" y="145"/>
                </a:lnTo>
                <a:lnTo>
                  <a:pt x="16" y="143"/>
                </a:lnTo>
                <a:lnTo>
                  <a:pt x="16" y="141"/>
                </a:lnTo>
                <a:lnTo>
                  <a:pt x="16" y="138"/>
                </a:lnTo>
                <a:lnTo>
                  <a:pt x="16" y="137"/>
                </a:lnTo>
                <a:lnTo>
                  <a:pt x="16" y="134"/>
                </a:lnTo>
                <a:lnTo>
                  <a:pt x="16" y="132"/>
                </a:lnTo>
                <a:lnTo>
                  <a:pt x="16" y="130"/>
                </a:lnTo>
                <a:lnTo>
                  <a:pt x="16" y="128"/>
                </a:lnTo>
                <a:lnTo>
                  <a:pt x="16" y="126"/>
                </a:lnTo>
                <a:lnTo>
                  <a:pt x="16" y="124"/>
                </a:lnTo>
                <a:lnTo>
                  <a:pt x="16" y="122"/>
                </a:lnTo>
                <a:lnTo>
                  <a:pt x="16" y="120"/>
                </a:lnTo>
                <a:lnTo>
                  <a:pt x="16" y="118"/>
                </a:lnTo>
                <a:lnTo>
                  <a:pt x="16" y="116"/>
                </a:lnTo>
                <a:lnTo>
                  <a:pt x="16" y="114"/>
                </a:lnTo>
                <a:lnTo>
                  <a:pt x="16" y="112"/>
                </a:lnTo>
                <a:lnTo>
                  <a:pt x="16" y="110"/>
                </a:lnTo>
                <a:lnTo>
                  <a:pt x="16" y="108"/>
                </a:lnTo>
                <a:lnTo>
                  <a:pt x="16" y="105"/>
                </a:lnTo>
                <a:lnTo>
                  <a:pt x="16" y="104"/>
                </a:lnTo>
                <a:lnTo>
                  <a:pt x="16" y="101"/>
                </a:lnTo>
                <a:lnTo>
                  <a:pt x="16" y="99"/>
                </a:lnTo>
                <a:lnTo>
                  <a:pt x="16" y="97"/>
                </a:lnTo>
                <a:lnTo>
                  <a:pt x="16" y="95"/>
                </a:lnTo>
                <a:lnTo>
                  <a:pt x="16" y="93"/>
                </a:lnTo>
                <a:lnTo>
                  <a:pt x="16" y="91"/>
                </a:lnTo>
                <a:lnTo>
                  <a:pt x="16" y="89"/>
                </a:lnTo>
                <a:lnTo>
                  <a:pt x="16" y="87"/>
                </a:lnTo>
                <a:lnTo>
                  <a:pt x="16" y="85"/>
                </a:lnTo>
                <a:lnTo>
                  <a:pt x="16" y="83"/>
                </a:lnTo>
                <a:lnTo>
                  <a:pt x="16" y="81"/>
                </a:lnTo>
                <a:lnTo>
                  <a:pt x="16" y="79"/>
                </a:lnTo>
                <a:lnTo>
                  <a:pt x="16" y="77"/>
                </a:lnTo>
                <a:lnTo>
                  <a:pt x="16" y="75"/>
                </a:lnTo>
                <a:lnTo>
                  <a:pt x="17" y="73"/>
                </a:lnTo>
                <a:lnTo>
                  <a:pt x="17" y="71"/>
                </a:lnTo>
                <a:lnTo>
                  <a:pt x="17" y="68"/>
                </a:lnTo>
                <a:lnTo>
                  <a:pt x="18" y="66"/>
                </a:lnTo>
                <a:lnTo>
                  <a:pt x="18" y="63"/>
                </a:lnTo>
                <a:lnTo>
                  <a:pt x="19" y="61"/>
                </a:lnTo>
                <a:lnTo>
                  <a:pt x="20" y="58"/>
                </a:lnTo>
                <a:lnTo>
                  <a:pt x="21" y="56"/>
                </a:lnTo>
                <a:lnTo>
                  <a:pt x="22" y="54"/>
                </a:lnTo>
                <a:lnTo>
                  <a:pt x="23" y="51"/>
                </a:lnTo>
                <a:lnTo>
                  <a:pt x="25" y="49"/>
                </a:lnTo>
                <a:lnTo>
                  <a:pt x="26" y="47"/>
                </a:lnTo>
                <a:lnTo>
                  <a:pt x="27" y="44"/>
                </a:lnTo>
                <a:lnTo>
                  <a:pt x="29" y="42"/>
                </a:lnTo>
                <a:lnTo>
                  <a:pt x="31" y="40"/>
                </a:lnTo>
                <a:lnTo>
                  <a:pt x="33" y="38"/>
                </a:lnTo>
                <a:lnTo>
                  <a:pt x="35" y="36"/>
                </a:lnTo>
                <a:lnTo>
                  <a:pt x="37" y="34"/>
                </a:lnTo>
                <a:lnTo>
                  <a:pt x="39" y="32"/>
                </a:lnTo>
                <a:lnTo>
                  <a:pt x="41" y="30"/>
                </a:lnTo>
                <a:lnTo>
                  <a:pt x="43" y="29"/>
                </a:lnTo>
                <a:lnTo>
                  <a:pt x="45" y="27"/>
                </a:lnTo>
                <a:lnTo>
                  <a:pt x="48" y="26"/>
                </a:lnTo>
                <a:lnTo>
                  <a:pt x="51" y="24"/>
                </a:lnTo>
                <a:lnTo>
                  <a:pt x="54" y="23"/>
                </a:lnTo>
                <a:lnTo>
                  <a:pt x="57" y="21"/>
                </a:lnTo>
                <a:lnTo>
                  <a:pt x="60" y="20"/>
                </a:lnTo>
                <a:lnTo>
                  <a:pt x="64" y="19"/>
                </a:lnTo>
                <a:lnTo>
                  <a:pt x="68" y="18"/>
                </a:lnTo>
                <a:lnTo>
                  <a:pt x="71" y="17"/>
                </a:lnTo>
                <a:lnTo>
                  <a:pt x="73" y="17"/>
                </a:lnTo>
                <a:lnTo>
                  <a:pt x="75" y="17"/>
                </a:lnTo>
                <a:lnTo>
                  <a:pt x="77" y="17"/>
                </a:lnTo>
                <a:lnTo>
                  <a:pt x="80" y="17"/>
                </a:lnTo>
                <a:lnTo>
                  <a:pt x="82" y="17"/>
                </a:lnTo>
                <a:lnTo>
                  <a:pt x="84" y="17"/>
                </a:lnTo>
                <a:lnTo>
                  <a:pt x="86" y="17"/>
                </a:lnTo>
                <a:lnTo>
                  <a:pt x="88" y="17"/>
                </a:lnTo>
                <a:lnTo>
                  <a:pt x="90" y="16"/>
                </a:lnTo>
                <a:lnTo>
                  <a:pt x="92" y="16"/>
                </a:lnTo>
                <a:lnTo>
                  <a:pt x="94" y="16"/>
                </a:lnTo>
                <a:lnTo>
                  <a:pt x="96" y="16"/>
                </a:lnTo>
                <a:lnTo>
                  <a:pt x="98" y="16"/>
                </a:lnTo>
                <a:lnTo>
                  <a:pt x="100" y="16"/>
                </a:lnTo>
                <a:lnTo>
                  <a:pt x="102" y="16"/>
                </a:lnTo>
                <a:lnTo>
                  <a:pt x="104" y="16"/>
                </a:lnTo>
                <a:lnTo>
                  <a:pt x="106" y="16"/>
                </a:lnTo>
                <a:lnTo>
                  <a:pt x="108" y="16"/>
                </a:lnTo>
                <a:lnTo>
                  <a:pt x="110" y="16"/>
                </a:lnTo>
                <a:lnTo>
                  <a:pt x="113" y="16"/>
                </a:lnTo>
                <a:lnTo>
                  <a:pt x="115" y="16"/>
                </a:lnTo>
                <a:lnTo>
                  <a:pt x="117" y="16"/>
                </a:lnTo>
                <a:lnTo>
                  <a:pt x="119" y="16"/>
                </a:lnTo>
                <a:lnTo>
                  <a:pt x="121" y="16"/>
                </a:lnTo>
                <a:lnTo>
                  <a:pt x="124" y="16"/>
                </a:lnTo>
                <a:lnTo>
                  <a:pt x="126" y="16"/>
                </a:lnTo>
                <a:lnTo>
                  <a:pt x="129" y="16"/>
                </a:lnTo>
                <a:lnTo>
                  <a:pt x="131" y="16"/>
                </a:lnTo>
                <a:lnTo>
                  <a:pt x="133" y="16"/>
                </a:lnTo>
                <a:lnTo>
                  <a:pt x="135" y="16"/>
                </a:lnTo>
                <a:lnTo>
                  <a:pt x="137" y="16"/>
                </a:lnTo>
                <a:lnTo>
                  <a:pt x="139" y="16"/>
                </a:lnTo>
                <a:lnTo>
                  <a:pt x="142" y="16"/>
                </a:lnTo>
                <a:lnTo>
                  <a:pt x="143" y="16"/>
                </a:lnTo>
                <a:lnTo>
                  <a:pt x="146" y="16"/>
                </a:lnTo>
                <a:lnTo>
                  <a:pt x="148" y="16"/>
                </a:lnTo>
                <a:lnTo>
                  <a:pt x="150" y="16"/>
                </a:lnTo>
                <a:lnTo>
                  <a:pt x="152" y="16"/>
                </a:lnTo>
                <a:lnTo>
                  <a:pt x="154" y="16"/>
                </a:lnTo>
                <a:lnTo>
                  <a:pt x="156" y="16"/>
                </a:lnTo>
                <a:lnTo>
                  <a:pt x="158" y="16"/>
                </a:lnTo>
                <a:lnTo>
                  <a:pt x="160" y="16"/>
                </a:lnTo>
                <a:lnTo>
                  <a:pt x="162" y="16"/>
                </a:lnTo>
                <a:lnTo>
                  <a:pt x="164" y="16"/>
                </a:lnTo>
                <a:lnTo>
                  <a:pt x="166" y="16"/>
                </a:lnTo>
                <a:lnTo>
                  <a:pt x="168" y="16"/>
                </a:lnTo>
                <a:lnTo>
                  <a:pt x="170" y="16"/>
                </a:lnTo>
                <a:lnTo>
                  <a:pt x="172" y="16"/>
                </a:lnTo>
                <a:lnTo>
                  <a:pt x="175" y="16"/>
                </a:lnTo>
                <a:lnTo>
                  <a:pt x="176" y="16"/>
                </a:lnTo>
                <a:lnTo>
                  <a:pt x="179" y="16"/>
                </a:lnTo>
                <a:lnTo>
                  <a:pt x="181" y="16"/>
                </a:lnTo>
                <a:lnTo>
                  <a:pt x="183" y="16"/>
                </a:lnTo>
                <a:lnTo>
                  <a:pt x="185" y="16"/>
                </a:lnTo>
                <a:lnTo>
                  <a:pt x="187" y="16"/>
                </a:lnTo>
                <a:lnTo>
                  <a:pt x="189" y="16"/>
                </a:lnTo>
                <a:lnTo>
                  <a:pt x="191" y="16"/>
                </a:lnTo>
                <a:lnTo>
                  <a:pt x="193" y="16"/>
                </a:lnTo>
                <a:lnTo>
                  <a:pt x="195" y="16"/>
                </a:lnTo>
                <a:lnTo>
                  <a:pt x="197" y="16"/>
                </a:lnTo>
                <a:lnTo>
                  <a:pt x="199" y="16"/>
                </a:lnTo>
                <a:lnTo>
                  <a:pt x="201" y="16"/>
                </a:lnTo>
                <a:lnTo>
                  <a:pt x="203" y="16"/>
                </a:lnTo>
                <a:lnTo>
                  <a:pt x="205" y="16"/>
                </a:lnTo>
                <a:lnTo>
                  <a:pt x="208" y="16"/>
                </a:lnTo>
                <a:lnTo>
                  <a:pt x="209" y="16"/>
                </a:lnTo>
                <a:lnTo>
                  <a:pt x="212" y="16"/>
                </a:lnTo>
                <a:lnTo>
                  <a:pt x="214" y="16"/>
                </a:lnTo>
                <a:lnTo>
                  <a:pt x="216" y="16"/>
                </a:lnTo>
                <a:lnTo>
                  <a:pt x="218" y="16"/>
                </a:lnTo>
                <a:lnTo>
                  <a:pt x="220" y="16"/>
                </a:lnTo>
                <a:lnTo>
                  <a:pt x="222" y="16"/>
                </a:lnTo>
                <a:lnTo>
                  <a:pt x="224" y="16"/>
                </a:lnTo>
                <a:lnTo>
                  <a:pt x="226" y="16"/>
                </a:lnTo>
                <a:lnTo>
                  <a:pt x="228" y="16"/>
                </a:lnTo>
                <a:lnTo>
                  <a:pt x="230" y="16"/>
                </a:lnTo>
                <a:lnTo>
                  <a:pt x="232" y="16"/>
                </a:lnTo>
                <a:lnTo>
                  <a:pt x="234" y="16"/>
                </a:lnTo>
                <a:lnTo>
                  <a:pt x="236" y="16"/>
                </a:lnTo>
                <a:lnTo>
                  <a:pt x="238" y="16"/>
                </a:lnTo>
                <a:lnTo>
                  <a:pt x="241" y="16"/>
                </a:lnTo>
                <a:lnTo>
                  <a:pt x="242" y="16"/>
                </a:lnTo>
                <a:lnTo>
                  <a:pt x="245" y="16"/>
                </a:lnTo>
                <a:lnTo>
                  <a:pt x="247" y="16"/>
                </a:lnTo>
                <a:lnTo>
                  <a:pt x="249" y="16"/>
                </a:lnTo>
                <a:lnTo>
                  <a:pt x="251" y="16"/>
                </a:lnTo>
                <a:lnTo>
                  <a:pt x="253" y="16"/>
                </a:lnTo>
                <a:lnTo>
                  <a:pt x="255" y="16"/>
                </a:lnTo>
                <a:lnTo>
                  <a:pt x="257" y="16"/>
                </a:lnTo>
                <a:lnTo>
                  <a:pt x="259" y="16"/>
                </a:lnTo>
                <a:lnTo>
                  <a:pt x="261" y="16"/>
                </a:lnTo>
                <a:lnTo>
                  <a:pt x="263" y="16"/>
                </a:lnTo>
                <a:lnTo>
                  <a:pt x="265" y="16"/>
                </a:lnTo>
                <a:lnTo>
                  <a:pt x="267" y="16"/>
                </a:lnTo>
                <a:lnTo>
                  <a:pt x="269" y="16"/>
                </a:lnTo>
                <a:lnTo>
                  <a:pt x="271" y="16"/>
                </a:lnTo>
                <a:lnTo>
                  <a:pt x="274" y="16"/>
                </a:lnTo>
                <a:lnTo>
                  <a:pt x="276" y="16"/>
                </a:lnTo>
                <a:lnTo>
                  <a:pt x="278" y="16"/>
                </a:lnTo>
                <a:lnTo>
                  <a:pt x="280" y="16"/>
                </a:lnTo>
                <a:lnTo>
                  <a:pt x="282" y="16"/>
                </a:lnTo>
                <a:lnTo>
                  <a:pt x="284" y="16"/>
                </a:lnTo>
                <a:lnTo>
                  <a:pt x="286" y="16"/>
                </a:lnTo>
                <a:lnTo>
                  <a:pt x="288" y="16"/>
                </a:lnTo>
                <a:lnTo>
                  <a:pt x="290" y="16"/>
                </a:lnTo>
                <a:lnTo>
                  <a:pt x="292" y="16"/>
                </a:lnTo>
                <a:lnTo>
                  <a:pt x="294" y="16"/>
                </a:lnTo>
                <a:lnTo>
                  <a:pt x="296" y="16"/>
                </a:lnTo>
                <a:lnTo>
                  <a:pt x="298" y="16"/>
                </a:lnTo>
                <a:lnTo>
                  <a:pt x="300" y="16"/>
                </a:lnTo>
                <a:lnTo>
                  <a:pt x="302" y="16"/>
                </a:lnTo>
                <a:lnTo>
                  <a:pt x="304" y="16"/>
                </a:lnTo>
                <a:lnTo>
                  <a:pt x="307" y="16"/>
                </a:lnTo>
                <a:lnTo>
                  <a:pt x="309" y="16"/>
                </a:lnTo>
                <a:lnTo>
                  <a:pt x="311" y="16"/>
                </a:lnTo>
                <a:lnTo>
                  <a:pt x="313" y="16"/>
                </a:lnTo>
                <a:lnTo>
                  <a:pt x="315" y="16"/>
                </a:lnTo>
                <a:lnTo>
                  <a:pt x="317" y="16"/>
                </a:lnTo>
                <a:lnTo>
                  <a:pt x="319" y="16"/>
                </a:lnTo>
                <a:lnTo>
                  <a:pt x="321" y="16"/>
                </a:lnTo>
                <a:lnTo>
                  <a:pt x="323" y="16"/>
                </a:lnTo>
                <a:lnTo>
                  <a:pt x="325" y="16"/>
                </a:lnTo>
                <a:lnTo>
                  <a:pt x="327" y="16"/>
                </a:lnTo>
                <a:lnTo>
                  <a:pt x="329" y="16"/>
                </a:lnTo>
                <a:lnTo>
                  <a:pt x="331" y="16"/>
                </a:lnTo>
                <a:lnTo>
                  <a:pt x="333" y="16"/>
                </a:lnTo>
                <a:lnTo>
                  <a:pt x="335" y="16"/>
                </a:lnTo>
                <a:lnTo>
                  <a:pt x="337" y="16"/>
                </a:lnTo>
                <a:lnTo>
                  <a:pt x="340" y="16"/>
                </a:lnTo>
                <a:lnTo>
                  <a:pt x="342" y="16"/>
                </a:lnTo>
                <a:lnTo>
                  <a:pt x="344" y="16"/>
                </a:lnTo>
                <a:lnTo>
                  <a:pt x="346" y="16"/>
                </a:lnTo>
                <a:lnTo>
                  <a:pt x="348" y="16"/>
                </a:lnTo>
                <a:lnTo>
                  <a:pt x="350" y="16"/>
                </a:lnTo>
                <a:lnTo>
                  <a:pt x="352" y="16"/>
                </a:lnTo>
                <a:lnTo>
                  <a:pt x="354" y="16"/>
                </a:lnTo>
                <a:lnTo>
                  <a:pt x="356" y="16"/>
                </a:lnTo>
                <a:lnTo>
                  <a:pt x="358" y="16"/>
                </a:lnTo>
                <a:lnTo>
                  <a:pt x="360" y="16"/>
                </a:lnTo>
                <a:lnTo>
                  <a:pt x="362" y="16"/>
                </a:lnTo>
                <a:lnTo>
                  <a:pt x="364" y="16"/>
                </a:lnTo>
                <a:lnTo>
                  <a:pt x="366" y="16"/>
                </a:lnTo>
                <a:lnTo>
                  <a:pt x="368" y="16"/>
                </a:lnTo>
                <a:lnTo>
                  <a:pt x="370" y="16"/>
                </a:lnTo>
                <a:lnTo>
                  <a:pt x="373" y="16"/>
                </a:lnTo>
                <a:lnTo>
                  <a:pt x="375" y="16"/>
                </a:lnTo>
                <a:lnTo>
                  <a:pt x="377" y="16"/>
                </a:lnTo>
                <a:lnTo>
                  <a:pt x="379" y="16"/>
                </a:lnTo>
                <a:lnTo>
                  <a:pt x="381" y="16"/>
                </a:lnTo>
                <a:lnTo>
                  <a:pt x="383" y="16"/>
                </a:lnTo>
                <a:lnTo>
                  <a:pt x="385" y="16"/>
                </a:lnTo>
                <a:lnTo>
                  <a:pt x="387" y="16"/>
                </a:lnTo>
                <a:lnTo>
                  <a:pt x="389" y="16"/>
                </a:lnTo>
                <a:lnTo>
                  <a:pt x="391" y="16"/>
                </a:lnTo>
                <a:lnTo>
                  <a:pt x="393" y="16"/>
                </a:lnTo>
                <a:lnTo>
                  <a:pt x="395" y="16"/>
                </a:lnTo>
                <a:lnTo>
                  <a:pt x="397" y="16"/>
                </a:lnTo>
                <a:lnTo>
                  <a:pt x="399" y="16"/>
                </a:lnTo>
                <a:lnTo>
                  <a:pt x="402" y="16"/>
                </a:lnTo>
                <a:lnTo>
                  <a:pt x="403" y="16"/>
                </a:lnTo>
                <a:lnTo>
                  <a:pt x="406" y="16"/>
                </a:lnTo>
                <a:lnTo>
                  <a:pt x="408" y="16"/>
                </a:lnTo>
                <a:lnTo>
                  <a:pt x="410" y="16"/>
                </a:lnTo>
                <a:lnTo>
                  <a:pt x="412" y="16"/>
                </a:lnTo>
                <a:lnTo>
                  <a:pt x="414" y="16"/>
                </a:lnTo>
                <a:lnTo>
                  <a:pt x="416" y="16"/>
                </a:lnTo>
                <a:lnTo>
                  <a:pt x="418" y="16"/>
                </a:lnTo>
                <a:lnTo>
                  <a:pt x="420" y="16"/>
                </a:lnTo>
                <a:lnTo>
                  <a:pt x="422" y="16"/>
                </a:lnTo>
                <a:lnTo>
                  <a:pt x="424" y="16"/>
                </a:lnTo>
                <a:lnTo>
                  <a:pt x="426" y="16"/>
                </a:lnTo>
                <a:lnTo>
                  <a:pt x="428" y="16"/>
                </a:lnTo>
                <a:lnTo>
                  <a:pt x="430" y="16"/>
                </a:lnTo>
                <a:lnTo>
                  <a:pt x="432" y="16"/>
                </a:lnTo>
                <a:lnTo>
                  <a:pt x="435" y="16"/>
                </a:lnTo>
                <a:lnTo>
                  <a:pt x="436" y="16"/>
                </a:lnTo>
                <a:lnTo>
                  <a:pt x="439" y="16"/>
                </a:lnTo>
                <a:lnTo>
                  <a:pt x="441" y="16"/>
                </a:lnTo>
                <a:lnTo>
                  <a:pt x="443" y="16"/>
                </a:lnTo>
                <a:lnTo>
                  <a:pt x="445" y="16"/>
                </a:lnTo>
                <a:lnTo>
                  <a:pt x="447" y="16"/>
                </a:lnTo>
                <a:lnTo>
                  <a:pt x="449" y="16"/>
                </a:lnTo>
                <a:lnTo>
                  <a:pt x="451" y="16"/>
                </a:lnTo>
                <a:lnTo>
                  <a:pt x="453" y="16"/>
                </a:lnTo>
                <a:lnTo>
                  <a:pt x="455" y="16"/>
                </a:lnTo>
                <a:lnTo>
                  <a:pt x="457" y="16"/>
                </a:lnTo>
                <a:lnTo>
                  <a:pt x="459" y="16"/>
                </a:lnTo>
                <a:lnTo>
                  <a:pt x="461" y="16"/>
                </a:lnTo>
                <a:lnTo>
                  <a:pt x="463" y="16"/>
                </a:lnTo>
                <a:lnTo>
                  <a:pt x="465" y="16"/>
                </a:lnTo>
                <a:lnTo>
                  <a:pt x="468" y="16"/>
                </a:lnTo>
                <a:lnTo>
                  <a:pt x="469" y="16"/>
                </a:lnTo>
                <a:lnTo>
                  <a:pt x="472" y="16"/>
                </a:lnTo>
                <a:lnTo>
                  <a:pt x="474" y="16"/>
                </a:lnTo>
                <a:lnTo>
                  <a:pt x="476" y="16"/>
                </a:lnTo>
                <a:lnTo>
                  <a:pt x="478" y="16"/>
                </a:lnTo>
                <a:lnTo>
                  <a:pt x="480" y="16"/>
                </a:lnTo>
                <a:lnTo>
                  <a:pt x="482" y="16"/>
                </a:lnTo>
                <a:lnTo>
                  <a:pt x="484" y="16"/>
                </a:lnTo>
                <a:lnTo>
                  <a:pt x="486" y="16"/>
                </a:lnTo>
                <a:lnTo>
                  <a:pt x="488" y="16"/>
                </a:lnTo>
                <a:lnTo>
                  <a:pt x="490" y="16"/>
                </a:lnTo>
                <a:lnTo>
                  <a:pt x="492" y="16"/>
                </a:lnTo>
                <a:lnTo>
                  <a:pt x="494" y="16"/>
                </a:lnTo>
                <a:lnTo>
                  <a:pt x="496" y="16"/>
                </a:lnTo>
                <a:lnTo>
                  <a:pt x="498" y="16"/>
                </a:lnTo>
                <a:lnTo>
                  <a:pt x="501" y="16"/>
                </a:lnTo>
                <a:lnTo>
                  <a:pt x="503" y="16"/>
                </a:lnTo>
                <a:lnTo>
                  <a:pt x="505" y="16"/>
                </a:lnTo>
                <a:lnTo>
                  <a:pt x="507" y="16"/>
                </a:lnTo>
                <a:lnTo>
                  <a:pt x="509" y="16"/>
                </a:lnTo>
                <a:lnTo>
                  <a:pt x="511" y="16"/>
                </a:lnTo>
                <a:lnTo>
                  <a:pt x="513" y="16"/>
                </a:lnTo>
                <a:lnTo>
                  <a:pt x="515" y="16"/>
                </a:lnTo>
                <a:lnTo>
                  <a:pt x="517" y="16"/>
                </a:lnTo>
                <a:lnTo>
                  <a:pt x="519" y="16"/>
                </a:lnTo>
                <a:lnTo>
                  <a:pt x="521" y="16"/>
                </a:lnTo>
                <a:lnTo>
                  <a:pt x="523" y="16"/>
                </a:lnTo>
                <a:lnTo>
                  <a:pt x="525" y="16"/>
                </a:lnTo>
                <a:lnTo>
                  <a:pt x="527" y="16"/>
                </a:lnTo>
                <a:lnTo>
                  <a:pt x="529" y="16"/>
                </a:lnTo>
                <a:lnTo>
                  <a:pt x="531" y="16"/>
                </a:lnTo>
                <a:lnTo>
                  <a:pt x="534" y="16"/>
                </a:lnTo>
                <a:lnTo>
                  <a:pt x="536" y="16"/>
                </a:lnTo>
                <a:lnTo>
                  <a:pt x="538" y="16"/>
                </a:lnTo>
                <a:lnTo>
                  <a:pt x="540" y="16"/>
                </a:lnTo>
                <a:lnTo>
                  <a:pt x="542" y="16"/>
                </a:lnTo>
                <a:lnTo>
                  <a:pt x="544" y="16"/>
                </a:lnTo>
                <a:lnTo>
                  <a:pt x="546" y="16"/>
                </a:lnTo>
                <a:lnTo>
                  <a:pt x="548" y="16"/>
                </a:lnTo>
                <a:lnTo>
                  <a:pt x="550" y="16"/>
                </a:lnTo>
                <a:lnTo>
                  <a:pt x="552" y="16"/>
                </a:lnTo>
                <a:lnTo>
                  <a:pt x="554" y="16"/>
                </a:lnTo>
                <a:lnTo>
                  <a:pt x="556" y="16"/>
                </a:lnTo>
                <a:lnTo>
                  <a:pt x="558" y="16"/>
                </a:lnTo>
                <a:lnTo>
                  <a:pt x="560" y="16"/>
                </a:lnTo>
                <a:lnTo>
                  <a:pt x="562" y="16"/>
                </a:lnTo>
                <a:lnTo>
                  <a:pt x="564" y="16"/>
                </a:lnTo>
                <a:lnTo>
                  <a:pt x="567" y="16"/>
                </a:lnTo>
                <a:lnTo>
                  <a:pt x="569" y="16"/>
                </a:lnTo>
                <a:lnTo>
                  <a:pt x="571" y="16"/>
                </a:lnTo>
                <a:lnTo>
                  <a:pt x="573" y="16"/>
                </a:lnTo>
                <a:lnTo>
                  <a:pt x="575" y="16"/>
                </a:lnTo>
                <a:lnTo>
                  <a:pt x="577" y="16"/>
                </a:lnTo>
                <a:lnTo>
                  <a:pt x="579" y="16"/>
                </a:lnTo>
                <a:lnTo>
                  <a:pt x="581" y="16"/>
                </a:lnTo>
                <a:lnTo>
                  <a:pt x="583" y="16"/>
                </a:lnTo>
                <a:lnTo>
                  <a:pt x="585" y="16"/>
                </a:lnTo>
                <a:lnTo>
                  <a:pt x="587" y="16"/>
                </a:lnTo>
                <a:lnTo>
                  <a:pt x="589" y="16"/>
                </a:lnTo>
                <a:lnTo>
                  <a:pt x="591" y="16"/>
                </a:lnTo>
                <a:lnTo>
                  <a:pt x="593" y="16"/>
                </a:lnTo>
                <a:lnTo>
                  <a:pt x="595" y="16"/>
                </a:lnTo>
                <a:lnTo>
                  <a:pt x="597" y="16"/>
                </a:lnTo>
                <a:lnTo>
                  <a:pt x="600" y="16"/>
                </a:lnTo>
                <a:lnTo>
                  <a:pt x="602" y="16"/>
                </a:lnTo>
                <a:lnTo>
                  <a:pt x="604" y="16"/>
                </a:lnTo>
                <a:lnTo>
                  <a:pt x="606" y="16"/>
                </a:lnTo>
                <a:lnTo>
                  <a:pt x="608" y="16"/>
                </a:lnTo>
                <a:lnTo>
                  <a:pt x="610" y="16"/>
                </a:lnTo>
                <a:lnTo>
                  <a:pt x="612" y="16"/>
                </a:lnTo>
                <a:lnTo>
                  <a:pt x="614" y="16"/>
                </a:lnTo>
                <a:lnTo>
                  <a:pt x="616" y="16"/>
                </a:lnTo>
                <a:lnTo>
                  <a:pt x="618" y="16"/>
                </a:lnTo>
                <a:lnTo>
                  <a:pt x="620" y="16"/>
                </a:lnTo>
                <a:lnTo>
                  <a:pt x="622" y="16"/>
                </a:lnTo>
                <a:lnTo>
                  <a:pt x="624" y="16"/>
                </a:lnTo>
                <a:lnTo>
                  <a:pt x="626" y="16"/>
                </a:lnTo>
                <a:lnTo>
                  <a:pt x="629" y="16"/>
                </a:lnTo>
                <a:lnTo>
                  <a:pt x="630" y="16"/>
                </a:lnTo>
                <a:lnTo>
                  <a:pt x="633" y="17"/>
                </a:lnTo>
                <a:lnTo>
                  <a:pt x="635" y="17"/>
                </a:lnTo>
                <a:lnTo>
                  <a:pt x="638" y="18"/>
                </a:lnTo>
                <a:lnTo>
                  <a:pt x="640" y="18"/>
                </a:lnTo>
                <a:lnTo>
                  <a:pt x="643" y="19"/>
                </a:lnTo>
                <a:lnTo>
                  <a:pt x="645" y="19"/>
                </a:lnTo>
                <a:lnTo>
                  <a:pt x="647" y="20"/>
                </a:lnTo>
                <a:lnTo>
                  <a:pt x="649" y="21"/>
                </a:lnTo>
                <a:lnTo>
                  <a:pt x="651" y="22"/>
                </a:lnTo>
                <a:lnTo>
                  <a:pt x="653" y="23"/>
                </a:lnTo>
                <a:lnTo>
                  <a:pt x="655" y="24"/>
                </a:lnTo>
                <a:lnTo>
                  <a:pt x="658" y="25"/>
                </a:lnTo>
                <a:lnTo>
                  <a:pt x="660" y="27"/>
                </a:lnTo>
                <a:lnTo>
                  <a:pt x="663" y="28"/>
                </a:lnTo>
                <a:lnTo>
                  <a:pt x="666" y="30"/>
                </a:lnTo>
                <a:lnTo>
                  <a:pt x="668" y="32"/>
                </a:lnTo>
                <a:lnTo>
                  <a:pt x="671" y="35"/>
                </a:lnTo>
                <a:lnTo>
                  <a:pt x="673" y="37"/>
                </a:lnTo>
                <a:lnTo>
                  <a:pt x="676" y="39"/>
                </a:lnTo>
                <a:lnTo>
                  <a:pt x="677" y="41"/>
                </a:lnTo>
                <a:lnTo>
                  <a:pt x="679" y="43"/>
                </a:lnTo>
                <a:lnTo>
                  <a:pt x="680" y="45"/>
                </a:lnTo>
                <a:lnTo>
                  <a:pt x="682" y="48"/>
                </a:lnTo>
                <a:lnTo>
                  <a:pt x="684" y="51"/>
                </a:lnTo>
                <a:lnTo>
                  <a:pt x="685" y="53"/>
                </a:lnTo>
                <a:lnTo>
                  <a:pt x="687" y="56"/>
                </a:lnTo>
                <a:lnTo>
                  <a:pt x="688" y="59"/>
                </a:lnTo>
                <a:lnTo>
                  <a:pt x="689" y="62"/>
                </a:lnTo>
                <a:lnTo>
                  <a:pt x="689" y="64"/>
                </a:lnTo>
                <a:lnTo>
                  <a:pt x="690" y="66"/>
                </a:lnTo>
                <a:lnTo>
                  <a:pt x="690" y="68"/>
                </a:lnTo>
                <a:lnTo>
                  <a:pt x="691" y="70"/>
                </a:lnTo>
                <a:lnTo>
                  <a:pt x="691" y="72"/>
                </a:lnTo>
                <a:lnTo>
                  <a:pt x="691" y="75"/>
                </a:lnTo>
                <a:lnTo>
                  <a:pt x="691" y="77"/>
                </a:lnTo>
                <a:lnTo>
                  <a:pt x="691" y="79"/>
                </a:lnTo>
                <a:lnTo>
                  <a:pt x="691" y="81"/>
                </a:lnTo>
                <a:lnTo>
                  <a:pt x="691" y="83"/>
                </a:lnTo>
                <a:lnTo>
                  <a:pt x="691" y="85"/>
                </a:lnTo>
                <a:lnTo>
                  <a:pt x="691" y="87"/>
                </a:lnTo>
                <a:lnTo>
                  <a:pt x="691" y="89"/>
                </a:lnTo>
                <a:lnTo>
                  <a:pt x="691" y="91"/>
                </a:lnTo>
                <a:lnTo>
                  <a:pt x="691" y="93"/>
                </a:lnTo>
                <a:lnTo>
                  <a:pt x="691" y="95"/>
                </a:lnTo>
                <a:lnTo>
                  <a:pt x="691" y="97"/>
                </a:lnTo>
                <a:lnTo>
                  <a:pt x="691" y="99"/>
                </a:lnTo>
                <a:lnTo>
                  <a:pt x="691" y="101"/>
                </a:lnTo>
                <a:lnTo>
                  <a:pt x="691" y="104"/>
                </a:lnTo>
                <a:lnTo>
                  <a:pt x="691" y="105"/>
                </a:lnTo>
                <a:lnTo>
                  <a:pt x="691" y="108"/>
                </a:lnTo>
                <a:lnTo>
                  <a:pt x="691" y="110"/>
                </a:lnTo>
                <a:lnTo>
                  <a:pt x="691" y="112"/>
                </a:lnTo>
                <a:lnTo>
                  <a:pt x="691" y="114"/>
                </a:lnTo>
                <a:lnTo>
                  <a:pt x="691" y="116"/>
                </a:lnTo>
                <a:lnTo>
                  <a:pt x="691" y="118"/>
                </a:lnTo>
                <a:lnTo>
                  <a:pt x="691" y="120"/>
                </a:lnTo>
                <a:lnTo>
                  <a:pt x="691" y="122"/>
                </a:lnTo>
                <a:lnTo>
                  <a:pt x="691" y="124"/>
                </a:lnTo>
                <a:lnTo>
                  <a:pt x="691" y="126"/>
                </a:lnTo>
                <a:lnTo>
                  <a:pt x="691" y="128"/>
                </a:lnTo>
                <a:lnTo>
                  <a:pt x="691" y="130"/>
                </a:lnTo>
                <a:lnTo>
                  <a:pt x="691" y="132"/>
                </a:lnTo>
                <a:lnTo>
                  <a:pt x="691" y="134"/>
                </a:lnTo>
                <a:lnTo>
                  <a:pt x="691" y="137"/>
                </a:lnTo>
                <a:lnTo>
                  <a:pt x="691" y="138"/>
                </a:lnTo>
                <a:lnTo>
                  <a:pt x="691" y="141"/>
                </a:lnTo>
                <a:lnTo>
                  <a:pt x="691" y="143"/>
                </a:lnTo>
                <a:lnTo>
                  <a:pt x="691" y="145"/>
                </a:lnTo>
                <a:lnTo>
                  <a:pt x="691" y="147"/>
                </a:lnTo>
                <a:lnTo>
                  <a:pt x="691" y="149"/>
                </a:lnTo>
                <a:lnTo>
                  <a:pt x="691" y="151"/>
                </a:lnTo>
                <a:lnTo>
                  <a:pt x="691" y="153"/>
                </a:lnTo>
                <a:lnTo>
                  <a:pt x="691" y="155"/>
                </a:lnTo>
                <a:lnTo>
                  <a:pt x="691" y="157"/>
                </a:lnTo>
                <a:lnTo>
                  <a:pt x="691" y="159"/>
                </a:lnTo>
                <a:lnTo>
                  <a:pt x="691" y="161"/>
                </a:lnTo>
                <a:lnTo>
                  <a:pt x="691" y="163"/>
                </a:lnTo>
                <a:lnTo>
                  <a:pt x="691" y="165"/>
                </a:lnTo>
                <a:lnTo>
                  <a:pt x="691" y="167"/>
                </a:lnTo>
                <a:lnTo>
                  <a:pt x="691" y="170"/>
                </a:lnTo>
                <a:lnTo>
                  <a:pt x="691" y="171"/>
                </a:lnTo>
                <a:lnTo>
                  <a:pt x="691" y="174"/>
                </a:lnTo>
                <a:lnTo>
                  <a:pt x="691" y="176"/>
                </a:lnTo>
                <a:lnTo>
                  <a:pt x="691" y="178"/>
                </a:lnTo>
                <a:lnTo>
                  <a:pt x="691" y="180"/>
                </a:lnTo>
                <a:lnTo>
                  <a:pt x="691" y="182"/>
                </a:lnTo>
                <a:lnTo>
                  <a:pt x="691" y="184"/>
                </a:lnTo>
                <a:lnTo>
                  <a:pt x="691" y="186"/>
                </a:lnTo>
                <a:lnTo>
                  <a:pt x="691" y="188"/>
                </a:lnTo>
                <a:lnTo>
                  <a:pt x="691" y="190"/>
                </a:lnTo>
                <a:lnTo>
                  <a:pt x="691" y="192"/>
                </a:lnTo>
                <a:lnTo>
                  <a:pt x="691" y="194"/>
                </a:lnTo>
                <a:lnTo>
                  <a:pt x="691" y="196"/>
                </a:lnTo>
                <a:lnTo>
                  <a:pt x="691" y="198"/>
                </a:lnTo>
                <a:lnTo>
                  <a:pt x="691" y="200"/>
                </a:lnTo>
                <a:lnTo>
                  <a:pt x="691" y="203"/>
                </a:lnTo>
                <a:lnTo>
                  <a:pt x="691" y="205"/>
                </a:lnTo>
                <a:lnTo>
                  <a:pt x="691" y="207"/>
                </a:lnTo>
                <a:lnTo>
                  <a:pt x="691" y="209"/>
                </a:lnTo>
                <a:lnTo>
                  <a:pt x="691" y="211"/>
                </a:lnTo>
                <a:lnTo>
                  <a:pt x="691" y="213"/>
                </a:lnTo>
                <a:lnTo>
                  <a:pt x="691" y="215"/>
                </a:lnTo>
                <a:lnTo>
                  <a:pt x="691" y="217"/>
                </a:lnTo>
                <a:lnTo>
                  <a:pt x="691" y="219"/>
                </a:lnTo>
                <a:lnTo>
                  <a:pt x="691" y="221"/>
                </a:lnTo>
                <a:lnTo>
                  <a:pt x="691" y="223"/>
                </a:lnTo>
                <a:lnTo>
                  <a:pt x="691" y="225"/>
                </a:lnTo>
                <a:lnTo>
                  <a:pt x="691" y="227"/>
                </a:lnTo>
                <a:lnTo>
                  <a:pt x="691" y="229"/>
                </a:lnTo>
                <a:lnTo>
                  <a:pt x="691" y="231"/>
                </a:lnTo>
                <a:lnTo>
                  <a:pt x="691" y="233"/>
                </a:lnTo>
                <a:lnTo>
                  <a:pt x="691" y="236"/>
                </a:lnTo>
                <a:lnTo>
                  <a:pt x="691" y="238"/>
                </a:lnTo>
                <a:lnTo>
                  <a:pt x="691" y="240"/>
                </a:lnTo>
                <a:lnTo>
                  <a:pt x="691" y="242"/>
                </a:lnTo>
                <a:lnTo>
                  <a:pt x="691" y="244"/>
                </a:lnTo>
                <a:lnTo>
                  <a:pt x="691" y="246"/>
                </a:lnTo>
                <a:lnTo>
                  <a:pt x="691" y="248"/>
                </a:lnTo>
                <a:lnTo>
                  <a:pt x="691" y="250"/>
                </a:lnTo>
                <a:lnTo>
                  <a:pt x="691" y="252"/>
                </a:lnTo>
                <a:lnTo>
                  <a:pt x="691" y="254"/>
                </a:lnTo>
                <a:lnTo>
                  <a:pt x="691" y="256"/>
                </a:lnTo>
                <a:lnTo>
                  <a:pt x="691" y="258"/>
                </a:lnTo>
                <a:lnTo>
                  <a:pt x="691" y="260"/>
                </a:lnTo>
                <a:lnTo>
                  <a:pt x="691" y="262"/>
                </a:lnTo>
                <a:lnTo>
                  <a:pt x="691" y="264"/>
                </a:lnTo>
                <a:lnTo>
                  <a:pt x="691" y="266"/>
                </a:lnTo>
                <a:lnTo>
                  <a:pt x="691" y="269"/>
                </a:lnTo>
                <a:lnTo>
                  <a:pt x="691" y="271"/>
                </a:lnTo>
                <a:lnTo>
                  <a:pt x="691" y="273"/>
                </a:lnTo>
                <a:lnTo>
                  <a:pt x="691" y="275"/>
                </a:lnTo>
                <a:lnTo>
                  <a:pt x="691" y="277"/>
                </a:lnTo>
                <a:lnTo>
                  <a:pt x="691" y="279"/>
                </a:lnTo>
                <a:lnTo>
                  <a:pt x="691" y="281"/>
                </a:lnTo>
                <a:lnTo>
                  <a:pt x="691" y="283"/>
                </a:lnTo>
                <a:lnTo>
                  <a:pt x="691" y="285"/>
                </a:lnTo>
                <a:lnTo>
                  <a:pt x="691" y="287"/>
                </a:lnTo>
                <a:lnTo>
                  <a:pt x="691" y="289"/>
                </a:lnTo>
                <a:lnTo>
                  <a:pt x="691" y="291"/>
                </a:lnTo>
                <a:lnTo>
                  <a:pt x="691" y="293"/>
                </a:lnTo>
                <a:lnTo>
                  <a:pt x="691" y="295"/>
                </a:lnTo>
                <a:lnTo>
                  <a:pt x="691" y="297"/>
                </a:lnTo>
                <a:lnTo>
                  <a:pt x="691" y="299"/>
                </a:lnTo>
                <a:lnTo>
                  <a:pt x="691" y="302"/>
                </a:lnTo>
                <a:lnTo>
                  <a:pt x="691" y="304"/>
                </a:lnTo>
                <a:lnTo>
                  <a:pt x="691" y="306"/>
                </a:lnTo>
                <a:lnTo>
                  <a:pt x="691" y="308"/>
                </a:lnTo>
                <a:lnTo>
                  <a:pt x="691" y="310"/>
                </a:lnTo>
                <a:lnTo>
                  <a:pt x="691" y="312"/>
                </a:lnTo>
                <a:lnTo>
                  <a:pt x="691" y="314"/>
                </a:lnTo>
                <a:lnTo>
                  <a:pt x="691" y="316"/>
                </a:lnTo>
                <a:lnTo>
                  <a:pt x="691" y="318"/>
                </a:lnTo>
                <a:lnTo>
                  <a:pt x="691" y="320"/>
                </a:lnTo>
                <a:lnTo>
                  <a:pt x="691" y="322"/>
                </a:lnTo>
                <a:lnTo>
                  <a:pt x="691" y="324"/>
                </a:lnTo>
                <a:lnTo>
                  <a:pt x="691" y="326"/>
                </a:lnTo>
                <a:lnTo>
                  <a:pt x="691" y="328"/>
                </a:lnTo>
                <a:lnTo>
                  <a:pt x="691" y="331"/>
                </a:lnTo>
                <a:lnTo>
                  <a:pt x="691" y="332"/>
                </a:lnTo>
                <a:lnTo>
                  <a:pt x="691" y="335"/>
                </a:lnTo>
                <a:lnTo>
                  <a:pt x="691" y="337"/>
                </a:lnTo>
                <a:lnTo>
                  <a:pt x="691" y="339"/>
                </a:lnTo>
                <a:lnTo>
                  <a:pt x="691" y="341"/>
                </a:lnTo>
                <a:lnTo>
                  <a:pt x="691" y="343"/>
                </a:lnTo>
                <a:lnTo>
                  <a:pt x="691" y="345"/>
                </a:lnTo>
                <a:lnTo>
                  <a:pt x="691" y="347"/>
                </a:lnTo>
                <a:lnTo>
                  <a:pt x="691" y="349"/>
                </a:lnTo>
                <a:lnTo>
                  <a:pt x="691" y="351"/>
                </a:lnTo>
                <a:lnTo>
                  <a:pt x="691" y="353"/>
                </a:lnTo>
                <a:lnTo>
                  <a:pt x="691" y="355"/>
                </a:lnTo>
                <a:lnTo>
                  <a:pt x="691" y="357"/>
                </a:lnTo>
                <a:lnTo>
                  <a:pt x="691" y="359"/>
                </a:lnTo>
                <a:lnTo>
                  <a:pt x="691" y="361"/>
                </a:lnTo>
                <a:lnTo>
                  <a:pt x="691" y="364"/>
                </a:lnTo>
                <a:lnTo>
                  <a:pt x="691" y="365"/>
                </a:lnTo>
                <a:lnTo>
                  <a:pt x="691" y="368"/>
                </a:lnTo>
                <a:lnTo>
                  <a:pt x="691" y="370"/>
                </a:lnTo>
                <a:lnTo>
                  <a:pt x="691" y="372"/>
                </a:lnTo>
                <a:lnTo>
                  <a:pt x="691" y="374"/>
                </a:lnTo>
                <a:lnTo>
                  <a:pt x="691" y="376"/>
                </a:lnTo>
                <a:lnTo>
                  <a:pt x="691" y="378"/>
                </a:lnTo>
                <a:lnTo>
                  <a:pt x="691" y="380"/>
                </a:lnTo>
                <a:lnTo>
                  <a:pt x="691" y="382"/>
                </a:lnTo>
                <a:lnTo>
                  <a:pt x="691" y="384"/>
                </a:lnTo>
                <a:lnTo>
                  <a:pt x="691" y="386"/>
                </a:lnTo>
                <a:lnTo>
                  <a:pt x="691" y="388"/>
                </a:lnTo>
                <a:lnTo>
                  <a:pt x="691" y="390"/>
                </a:lnTo>
                <a:lnTo>
                  <a:pt x="691" y="392"/>
                </a:lnTo>
                <a:lnTo>
                  <a:pt x="691" y="394"/>
                </a:lnTo>
                <a:lnTo>
                  <a:pt x="691" y="397"/>
                </a:lnTo>
                <a:lnTo>
                  <a:pt x="691" y="398"/>
                </a:lnTo>
                <a:lnTo>
                  <a:pt x="691" y="401"/>
                </a:lnTo>
                <a:lnTo>
                  <a:pt x="691" y="403"/>
                </a:lnTo>
                <a:lnTo>
                  <a:pt x="691" y="405"/>
                </a:lnTo>
                <a:lnTo>
                  <a:pt x="691" y="407"/>
                </a:lnTo>
                <a:lnTo>
                  <a:pt x="691" y="409"/>
                </a:lnTo>
                <a:lnTo>
                  <a:pt x="691" y="411"/>
                </a:lnTo>
                <a:lnTo>
                  <a:pt x="691" y="413"/>
                </a:lnTo>
                <a:lnTo>
                  <a:pt x="691" y="415"/>
                </a:lnTo>
                <a:lnTo>
                  <a:pt x="691" y="417"/>
                </a:lnTo>
                <a:lnTo>
                  <a:pt x="691" y="419"/>
                </a:lnTo>
                <a:lnTo>
                  <a:pt x="691" y="421"/>
                </a:lnTo>
                <a:lnTo>
                  <a:pt x="691" y="423"/>
                </a:lnTo>
                <a:lnTo>
                  <a:pt x="691" y="425"/>
                </a:lnTo>
                <a:lnTo>
                  <a:pt x="691" y="427"/>
                </a:lnTo>
                <a:lnTo>
                  <a:pt x="691" y="430"/>
                </a:lnTo>
                <a:lnTo>
                  <a:pt x="691" y="431"/>
                </a:lnTo>
                <a:lnTo>
                  <a:pt x="691" y="434"/>
                </a:lnTo>
                <a:lnTo>
                  <a:pt x="691" y="436"/>
                </a:lnTo>
                <a:lnTo>
                  <a:pt x="691" y="438"/>
                </a:lnTo>
                <a:lnTo>
                  <a:pt x="691" y="440"/>
                </a:lnTo>
                <a:lnTo>
                  <a:pt x="691" y="442"/>
                </a:lnTo>
                <a:lnTo>
                  <a:pt x="691" y="444"/>
                </a:lnTo>
                <a:lnTo>
                  <a:pt x="691" y="446"/>
                </a:lnTo>
                <a:lnTo>
                  <a:pt x="691" y="448"/>
                </a:lnTo>
                <a:lnTo>
                  <a:pt x="691" y="450"/>
                </a:lnTo>
                <a:lnTo>
                  <a:pt x="691" y="452"/>
                </a:lnTo>
                <a:lnTo>
                  <a:pt x="691" y="454"/>
                </a:lnTo>
                <a:lnTo>
                  <a:pt x="691" y="456"/>
                </a:lnTo>
                <a:lnTo>
                  <a:pt x="691" y="458"/>
                </a:lnTo>
                <a:lnTo>
                  <a:pt x="691" y="460"/>
                </a:lnTo>
                <a:lnTo>
                  <a:pt x="691" y="463"/>
                </a:lnTo>
                <a:lnTo>
                  <a:pt x="691" y="465"/>
                </a:lnTo>
                <a:lnTo>
                  <a:pt x="691" y="467"/>
                </a:lnTo>
                <a:lnTo>
                  <a:pt x="691" y="469"/>
                </a:lnTo>
                <a:lnTo>
                  <a:pt x="691" y="471"/>
                </a:lnTo>
                <a:lnTo>
                  <a:pt x="691" y="473"/>
                </a:lnTo>
                <a:lnTo>
                  <a:pt x="691" y="475"/>
                </a:lnTo>
                <a:lnTo>
                  <a:pt x="691" y="477"/>
                </a:lnTo>
                <a:lnTo>
                  <a:pt x="691" y="479"/>
                </a:lnTo>
                <a:lnTo>
                  <a:pt x="691" y="481"/>
                </a:lnTo>
                <a:lnTo>
                  <a:pt x="691" y="483"/>
                </a:lnTo>
                <a:lnTo>
                  <a:pt x="691" y="485"/>
                </a:lnTo>
                <a:lnTo>
                  <a:pt x="691" y="487"/>
                </a:lnTo>
                <a:lnTo>
                  <a:pt x="691" y="489"/>
                </a:lnTo>
                <a:lnTo>
                  <a:pt x="691" y="491"/>
                </a:lnTo>
                <a:lnTo>
                  <a:pt x="691" y="493"/>
                </a:lnTo>
                <a:lnTo>
                  <a:pt x="691" y="496"/>
                </a:lnTo>
                <a:lnTo>
                  <a:pt x="691" y="498"/>
                </a:lnTo>
                <a:lnTo>
                  <a:pt x="691" y="500"/>
                </a:lnTo>
                <a:lnTo>
                  <a:pt x="691" y="502"/>
                </a:lnTo>
                <a:lnTo>
                  <a:pt x="691" y="504"/>
                </a:lnTo>
                <a:lnTo>
                  <a:pt x="691" y="506"/>
                </a:lnTo>
                <a:lnTo>
                  <a:pt x="691" y="508"/>
                </a:lnTo>
                <a:lnTo>
                  <a:pt x="691" y="510"/>
                </a:lnTo>
                <a:lnTo>
                  <a:pt x="691" y="512"/>
                </a:lnTo>
                <a:lnTo>
                  <a:pt x="691" y="514"/>
                </a:lnTo>
                <a:lnTo>
                  <a:pt x="691" y="516"/>
                </a:lnTo>
                <a:lnTo>
                  <a:pt x="691" y="518"/>
                </a:lnTo>
                <a:lnTo>
                  <a:pt x="691" y="520"/>
                </a:lnTo>
                <a:lnTo>
                  <a:pt x="691" y="522"/>
                </a:lnTo>
                <a:lnTo>
                  <a:pt x="691" y="524"/>
                </a:lnTo>
                <a:lnTo>
                  <a:pt x="691" y="526"/>
                </a:lnTo>
                <a:lnTo>
                  <a:pt x="691" y="529"/>
                </a:lnTo>
                <a:lnTo>
                  <a:pt x="691" y="531"/>
                </a:lnTo>
                <a:lnTo>
                  <a:pt x="691" y="533"/>
                </a:lnTo>
                <a:lnTo>
                  <a:pt x="691" y="535"/>
                </a:lnTo>
                <a:lnTo>
                  <a:pt x="691" y="537"/>
                </a:lnTo>
                <a:lnTo>
                  <a:pt x="691" y="539"/>
                </a:lnTo>
                <a:lnTo>
                  <a:pt x="691" y="541"/>
                </a:lnTo>
                <a:lnTo>
                  <a:pt x="691" y="543"/>
                </a:lnTo>
                <a:lnTo>
                  <a:pt x="691" y="545"/>
                </a:lnTo>
                <a:lnTo>
                  <a:pt x="691" y="547"/>
                </a:lnTo>
                <a:lnTo>
                  <a:pt x="691" y="549"/>
                </a:lnTo>
                <a:lnTo>
                  <a:pt x="691" y="551"/>
                </a:lnTo>
                <a:lnTo>
                  <a:pt x="691" y="553"/>
                </a:lnTo>
                <a:lnTo>
                  <a:pt x="691" y="555"/>
                </a:lnTo>
                <a:lnTo>
                  <a:pt x="691" y="557"/>
                </a:lnTo>
                <a:lnTo>
                  <a:pt x="691" y="559"/>
                </a:lnTo>
                <a:lnTo>
                  <a:pt x="691" y="562"/>
                </a:lnTo>
                <a:lnTo>
                  <a:pt x="691" y="564"/>
                </a:lnTo>
                <a:lnTo>
                  <a:pt x="691" y="566"/>
                </a:lnTo>
                <a:lnTo>
                  <a:pt x="691" y="568"/>
                </a:lnTo>
                <a:lnTo>
                  <a:pt x="691" y="570"/>
                </a:lnTo>
                <a:lnTo>
                  <a:pt x="691" y="572"/>
                </a:lnTo>
                <a:lnTo>
                  <a:pt x="691" y="574"/>
                </a:lnTo>
                <a:lnTo>
                  <a:pt x="691" y="576"/>
                </a:lnTo>
                <a:lnTo>
                  <a:pt x="691" y="578"/>
                </a:lnTo>
                <a:lnTo>
                  <a:pt x="691" y="580"/>
                </a:lnTo>
                <a:lnTo>
                  <a:pt x="691" y="582"/>
                </a:lnTo>
                <a:lnTo>
                  <a:pt x="691" y="584"/>
                </a:lnTo>
                <a:lnTo>
                  <a:pt x="691" y="586"/>
                </a:lnTo>
                <a:lnTo>
                  <a:pt x="691" y="588"/>
                </a:lnTo>
                <a:lnTo>
                  <a:pt x="691" y="591"/>
                </a:lnTo>
                <a:lnTo>
                  <a:pt x="691" y="592"/>
                </a:lnTo>
                <a:lnTo>
                  <a:pt x="691" y="595"/>
                </a:lnTo>
                <a:lnTo>
                  <a:pt x="691" y="597"/>
                </a:lnTo>
                <a:lnTo>
                  <a:pt x="691" y="599"/>
                </a:lnTo>
                <a:lnTo>
                  <a:pt x="691" y="601"/>
                </a:lnTo>
                <a:lnTo>
                  <a:pt x="691" y="603"/>
                </a:lnTo>
                <a:lnTo>
                  <a:pt x="691" y="605"/>
                </a:lnTo>
                <a:lnTo>
                  <a:pt x="691" y="607"/>
                </a:lnTo>
                <a:lnTo>
                  <a:pt x="691" y="609"/>
                </a:lnTo>
                <a:lnTo>
                  <a:pt x="691" y="611"/>
                </a:lnTo>
                <a:lnTo>
                  <a:pt x="691" y="613"/>
                </a:lnTo>
                <a:lnTo>
                  <a:pt x="691" y="615"/>
                </a:lnTo>
                <a:lnTo>
                  <a:pt x="691" y="617"/>
                </a:lnTo>
                <a:lnTo>
                  <a:pt x="691" y="619"/>
                </a:lnTo>
                <a:lnTo>
                  <a:pt x="691" y="621"/>
                </a:lnTo>
                <a:lnTo>
                  <a:pt x="691" y="624"/>
                </a:lnTo>
                <a:lnTo>
                  <a:pt x="691" y="625"/>
                </a:lnTo>
                <a:lnTo>
                  <a:pt x="691" y="628"/>
                </a:lnTo>
                <a:lnTo>
                  <a:pt x="691" y="630"/>
                </a:lnTo>
                <a:lnTo>
                  <a:pt x="691" y="632"/>
                </a:lnTo>
                <a:lnTo>
                  <a:pt x="691" y="634"/>
                </a:lnTo>
                <a:lnTo>
                  <a:pt x="691" y="636"/>
                </a:lnTo>
                <a:lnTo>
                  <a:pt x="691" y="638"/>
                </a:lnTo>
                <a:lnTo>
                  <a:pt x="691" y="640"/>
                </a:lnTo>
                <a:lnTo>
                  <a:pt x="691" y="642"/>
                </a:lnTo>
                <a:lnTo>
                  <a:pt x="691" y="644"/>
                </a:lnTo>
                <a:lnTo>
                  <a:pt x="691" y="646"/>
                </a:lnTo>
                <a:lnTo>
                  <a:pt x="691" y="648"/>
                </a:lnTo>
                <a:lnTo>
                  <a:pt x="691" y="650"/>
                </a:lnTo>
                <a:lnTo>
                  <a:pt x="691" y="652"/>
                </a:lnTo>
                <a:lnTo>
                  <a:pt x="691" y="654"/>
                </a:lnTo>
                <a:lnTo>
                  <a:pt x="691" y="657"/>
                </a:lnTo>
                <a:lnTo>
                  <a:pt x="691" y="658"/>
                </a:lnTo>
                <a:lnTo>
                  <a:pt x="691" y="661"/>
                </a:lnTo>
                <a:lnTo>
                  <a:pt x="691" y="663"/>
                </a:lnTo>
                <a:lnTo>
                  <a:pt x="691" y="665"/>
                </a:lnTo>
                <a:lnTo>
                  <a:pt x="691" y="667"/>
                </a:lnTo>
                <a:lnTo>
                  <a:pt x="691" y="669"/>
                </a:lnTo>
                <a:lnTo>
                  <a:pt x="691" y="671"/>
                </a:lnTo>
                <a:lnTo>
                  <a:pt x="691" y="673"/>
                </a:lnTo>
                <a:lnTo>
                  <a:pt x="691" y="675"/>
                </a:lnTo>
                <a:lnTo>
                  <a:pt x="691" y="677"/>
                </a:lnTo>
                <a:lnTo>
                  <a:pt x="691" y="679"/>
                </a:lnTo>
                <a:lnTo>
                  <a:pt x="691" y="681"/>
                </a:lnTo>
                <a:lnTo>
                  <a:pt x="691" y="683"/>
                </a:lnTo>
                <a:lnTo>
                  <a:pt x="691" y="685"/>
                </a:lnTo>
                <a:lnTo>
                  <a:pt x="691" y="687"/>
                </a:lnTo>
                <a:lnTo>
                  <a:pt x="691" y="690"/>
                </a:lnTo>
                <a:lnTo>
                  <a:pt x="691" y="691"/>
                </a:lnTo>
                <a:lnTo>
                  <a:pt x="691" y="694"/>
                </a:lnTo>
                <a:lnTo>
                  <a:pt x="691" y="696"/>
                </a:lnTo>
                <a:lnTo>
                  <a:pt x="690" y="699"/>
                </a:lnTo>
                <a:lnTo>
                  <a:pt x="690" y="702"/>
                </a:lnTo>
                <a:lnTo>
                  <a:pt x="689" y="704"/>
                </a:lnTo>
                <a:lnTo>
                  <a:pt x="688" y="706"/>
                </a:lnTo>
                <a:lnTo>
                  <a:pt x="687" y="709"/>
                </a:lnTo>
                <a:lnTo>
                  <a:pt x="686" y="712"/>
                </a:lnTo>
                <a:lnTo>
                  <a:pt x="685" y="714"/>
                </a:lnTo>
                <a:lnTo>
                  <a:pt x="684" y="717"/>
                </a:lnTo>
                <a:lnTo>
                  <a:pt x="682" y="719"/>
                </a:lnTo>
                <a:lnTo>
                  <a:pt x="681" y="721"/>
                </a:lnTo>
                <a:lnTo>
                  <a:pt x="679" y="723"/>
                </a:lnTo>
                <a:lnTo>
                  <a:pt x="677" y="726"/>
                </a:lnTo>
                <a:lnTo>
                  <a:pt x="675" y="728"/>
                </a:lnTo>
                <a:lnTo>
                  <a:pt x="673" y="731"/>
                </a:lnTo>
                <a:lnTo>
                  <a:pt x="671" y="733"/>
                </a:lnTo>
                <a:lnTo>
                  <a:pt x="668" y="735"/>
                </a:lnTo>
                <a:lnTo>
                  <a:pt x="666" y="736"/>
                </a:lnTo>
                <a:lnTo>
                  <a:pt x="663" y="738"/>
                </a:lnTo>
                <a:lnTo>
                  <a:pt x="660" y="740"/>
                </a:lnTo>
                <a:lnTo>
                  <a:pt x="657" y="742"/>
                </a:lnTo>
                <a:lnTo>
                  <a:pt x="654" y="744"/>
                </a:lnTo>
                <a:lnTo>
                  <a:pt x="651" y="745"/>
                </a:lnTo>
                <a:lnTo>
                  <a:pt x="648" y="746"/>
                </a:lnTo>
                <a:lnTo>
                  <a:pt x="645" y="747"/>
                </a:lnTo>
                <a:lnTo>
                  <a:pt x="643" y="748"/>
                </a:lnTo>
                <a:lnTo>
                  <a:pt x="641" y="749"/>
                </a:lnTo>
                <a:lnTo>
                  <a:pt x="639" y="749"/>
                </a:lnTo>
                <a:lnTo>
                  <a:pt x="636" y="750"/>
                </a:lnTo>
                <a:lnTo>
                  <a:pt x="634" y="750"/>
                </a:lnTo>
                <a:lnTo>
                  <a:pt x="631" y="751"/>
                </a:lnTo>
                <a:lnTo>
                  <a:pt x="628" y="751"/>
                </a:lnTo>
                <a:lnTo>
                  <a:pt x="625" y="751"/>
                </a:lnTo>
                <a:lnTo>
                  <a:pt x="623" y="751"/>
                </a:lnTo>
                <a:lnTo>
                  <a:pt x="620" y="752"/>
                </a:lnTo>
                <a:lnTo>
                  <a:pt x="618" y="752"/>
                </a:lnTo>
                <a:lnTo>
                  <a:pt x="616" y="752"/>
                </a:lnTo>
                <a:lnTo>
                  <a:pt x="614" y="752"/>
                </a:lnTo>
                <a:lnTo>
                  <a:pt x="612" y="752"/>
                </a:lnTo>
                <a:lnTo>
                  <a:pt x="610" y="752"/>
                </a:lnTo>
                <a:lnTo>
                  <a:pt x="608" y="752"/>
                </a:lnTo>
                <a:lnTo>
                  <a:pt x="606" y="752"/>
                </a:lnTo>
                <a:lnTo>
                  <a:pt x="604" y="752"/>
                </a:lnTo>
                <a:lnTo>
                  <a:pt x="602" y="752"/>
                </a:lnTo>
                <a:lnTo>
                  <a:pt x="600" y="752"/>
                </a:lnTo>
                <a:lnTo>
                  <a:pt x="597" y="752"/>
                </a:lnTo>
                <a:lnTo>
                  <a:pt x="595" y="752"/>
                </a:lnTo>
                <a:lnTo>
                  <a:pt x="593" y="752"/>
                </a:lnTo>
                <a:lnTo>
                  <a:pt x="591" y="752"/>
                </a:lnTo>
                <a:lnTo>
                  <a:pt x="589" y="752"/>
                </a:lnTo>
                <a:lnTo>
                  <a:pt x="587" y="752"/>
                </a:lnTo>
                <a:lnTo>
                  <a:pt x="585" y="752"/>
                </a:lnTo>
                <a:lnTo>
                  <a:pt x="583" y="752"/>
                </a:lnTo>
                <a:lnTo>
                  <a:pt x="581" y="752"/>
                </a:lnTo>
                <a:lnTo>
                  <a:pt x="579" y="752"/>
                </a:lnTo>
                <a:lnTo>
                  <a:pt x="577" y="752"/>
                </a:lnTo>
                <a:lnTo>
                  <a:pt x="575" y="752"/>
                </a:lnTo>
                <a:lnTo>
                  <a:pt x="573" y="752"/>
                </a:lnTo>
                <a:lnTo>
                  <a:pt x="571" y="752"/>
                </a:lnTo>
                <a:lnTo>
                  <a:pt x="569" y="752"/>
                </a:lnTo>
                <a:lnTo>
                  <a:pt x="567" y="752"/>
                </a:lnTo>
                <a:lnTo>
                  <a:pt x="564" y="752"/>
                </a:lnTo>
                <a:lnTo>
                  <a:pt x="562" y="752"/>
                </a:lnTo>
                <a:lnTo>
                  <a:pt x="560" y="752"/>
                </a:lnTo>
                <a:lnTo>
                  <a:pt x="558" y="752"/>
                </a:lnTo>
                <a:lnTo>
                  <a:pt x="556" y="752"/>
                </a:lnTo>
                <a:lnTo>
                  <a:pt x="554" y="752"/>
                </a:lnTo>
                <a:lnTo>
                  <a:pt x="552" y="752"/>
                </a:lnTo>
                <a:lnTo>
                  <a:pt x="550" y="752"/>
                </a:lnTo>
                <a:lnTo>
                  <a:pt x="548" y="752"/>
                </a:lnTo>
                <a:lnTo>
                  <a:pt x="546" y="752"/>
                </a:lnTo>
                <a:lnTo>
                  <a:pt x="544" y="752"/>
                </a:lnTo>
                <a:lnTo>
                  <a:pt x="542" y="752"/>
                </a:lnTo>
                <a:lnTo>
                  <a:pt x="540" y="752"/>
                </a:lnTo>
                <a:lnTo>
                  <a:pt x="538" y="752"/>
                </a:lnTo>
                <a:lnTo>
                  <a:pt x="536" y="752"/>
                </a:lnTo>
                <a:lnTo>
                  <a:pt x="534" y="752"/>
                </a:lnTo>
                <a:lnTo>
                  <a:pt x="531" y="752"/>
                </a:lnTo>
                <a:lnTo>
                  <a:pt x="529" y="752"/>
                </a:lnTo>
                <a:lnTo>
                  <a:pt x="527" y="752"/>
                </a:lnTo>
                <a:lnTo>
                  <a:pt x="525" y="752"/>
                </a:lnTo>
                <a:lnTo>
                  <a:pt x="523" y="752"/>
                </a:lnTo>
                <a:lnTo>
                  <a:pt x="521" y="752"/>
                </a:lnTo>
                <a:lnTo>
                  <a:pt x="519" y="752"/>
                </a:lnTo>
                <a:lnTo>
                  <a:pt x="517" y="752"/>
                </a:lnTo>
                <a:lnTo>
                  <a:pt x="515" y="752"/>
                </a:lnTo>
                <a:lnTo>
                  <a:pt x="513" y="752"/>
                </a:lnTo>
                <a:lnTo>
                  <a:pt x="511" y="752"/>
                </a:lnTo>
                <a:lnTo>
                  <a:pt x="509" y="752"/>
                </a:lnTo>
                <a:lnTo>
                  <a:pt x="507" y="752"/>
                </a:lnTo>
                <a:lnTo>
                  <a:pt x="505" y="752"/>
                </a:lnTo>
                <a:lnTo>
                  <a:pt x="503" y="752"/>
                </a:lnTo>
                <a:lnTo>
                  <a:pt x="501" y="752"/>
                </a:lnTo>
                <a:lnTo>
                  <a:pt x="498" y="752"/>
                </a:lnTo>
                <a:lnTo>
                  <a:pt x="496" y="752"/>
                </a:lnTo>
                <a:lnTo>
                  <a:pt x="494" y="752"/>
                </a:lnTo>
                <a:lnTo>
                  <a:pt x="492" y="752"/>
                </a:lnTo>
                <a:lnTo>
                  <a:pt x="490" y="752"/>
                </a:lnTo>
                <a:lnTo>
                  <a:pt x="488" y="752"/>
                </a:lnTo>
                <a:lnTo>
                  <a:pt x="486" y="752"/>
                </a:lnTo>
                <a:lnTo>
                  <a:pt x="484" y="752"/>
                </a:lnTo>
                <a:lnTo>
                  <a:pt x="482" y="752"/>
                </a:lnTo>
                <a:lnTo>
                  <a:pt x="480" y="752"/>
                </a:lnTo>
                <a:lnTo>
                  <a:pt x="478" y="752"/>
                </a:lnTo>
                <a:lnTo>
                  <a:pt x="476" y="752"/>
                </a:lnTo>
                <a:lnTo>
                  <a:pt x="474" y="752"/>
                </a:lnTo>
                <a:lnTo>
                  <a:pt x="472" y="752"/>
                </a:lnTo>
                <a:lnTo>
                  <a:pt x="469" y="752"/>
                </a:lnTo>
                <a:lnTo>
                  <a:pt x="468" y="752"/>
                </a:lnTo>
                <a:lnTo>
                  <a:pt x="465" y="752"/>
                </a:lnTo>
                <a:lnTo>
                  <a:pt x="463" y="752"/>
                </a:lnTo>
                <a:lnTo>
                  <a:pt x="461" y="752"/>
                </a:lnTo>
                <a:lnTo>
                  <a:pt x="459" y="752"/>
                </a:lnTo>
                <a:lnTo>
                  <a:pt x="457" y="752"/>
                </a:lnTo>
                <a:lnTo>
                  <a:pt x="455" y="752"/>
                </a:lnTo>
                <a:lnTo>
                  <a:pt x="453" y="752"/>
                </a:lnTo>
                <a:lnTo>
                  <a:pt x="451" y="752"/>
                </a:lnTo>
                <a:lnTo>
                  <a:pt x="449" y="752"/>
                </a:lnTo>
                <a:lnTo>
                  <a:pt x="447" y="752"/>
                </a:lnTo>
                <a:lnTo>
                  <a:pt x="445" y="752"/>
                </a:lnTo>
                <a:lnTo>
                  <a:pt x="443" y="752"/>
                </a:lnTo>
                <a:lnTo>
                  <a:pt x="441" y="752"/>
                </a:lnTo>
                <a:lnTo>
                  <a:pt x="439" y="752"/>
                </a:lnTo>
                <a:lnTo>
                  <a:pt x="436" y="752"/>
                </a:lnTo>
                <a:lnTo>
                  <a:pt x="435" y="752"/>
                </a:lnTo>
                <a:lnTo>
                  <a:pt x="432" y="752"/>
                </a:lnTo>
                <a:lnTo>
                  <a:pt x="430" y="752"/>
                </a:lnTo>
                <a:lnTo>
                  <a:pt x="428" y="752"/>
                </a:lnTo>
                <a:lnTo>
                  <a:pt x="426" y="752"/>
                </a:lnTo>
                <a:lnTo>
                  <a:pt x="424" y="752"/>
                </a:lnTo>
                <a:lnTo>
                  <a:pt x="422" y="752"/>
                </a:lnTo>
                <a:lnTo>
                  <a:pt x="420" y="752"/>
                </a:lnTo>
                <a:lnTo>
                  <a:pt x="418" y="752"/>
                </a:lnTo>
                <a:lnTo>
                  <a:pt x="416" y="752"/>
                </a:lnTo>
                <a:lnTo>
                  <a:pt x="414" y="752"/>
                </a:lnTo>
                <a:lnTo>
                  <a:pt x="412" y="752"/>
                </a:lnTo>
                <a:lnTo>
                  <a:pt x="410" y="752"/>
                </a:lnTo>
                <a:lnTo>
                  <a:pt x="408" y="752"/>
                </a:lnTo>
                <a:lnTo>
                  <a:pt x="406" y="752"/>
                </a:lnTo>
                <a:lnTo>
                  <a:pt x="403" y="752"/>
                </a:lnTo>
                <a:lnTo>
                  <a:pt x="402" y="752"/>
                </a:lnTo>
                <a:lnTo>
                  <a:pt x="399" y="752"/>
                </a:lnTo>
                <a:lnTo>
                  <a:pt x="397" y="752"/>
                </a:lnTo>
                <a:lnTo>
                  <a:pt x="395" y="752"/>
                </a:lnTo>
                <a:lnTo>
                  <a:pt x="393" y="752"/>
                </a:lnTo>
                <a:lnTo>
                  <a:pt x="391" y="752"/>
                </a:lnTo>
                <a:lnTo>
                  <a:pt x="389" y="752"/>
                </a:lnTo>
                <a:lnTo>
                  <a:pt x="387" y="752"/>
                </a:lnTo>
                <a:lnTo>
                  <a:pt x="385" y="752"/>
                </a:lnTo>
                <a:lnTo>
                  <a:pt x="383" y="752"/>
                </a:lnTo>
                <a:lnTo>
                  <a:pt x="381" y="752"/>
                </a:lnTo>
                <a:lnTo>
                  <a:pt x="379" y="752"/>
                </a:lnTo>
                <a:lnTo>
                  <a:pt x="377" y="752"/>
                </a:lnTo>
                <a:lnTo>
                  <a:pt x="375" y="752"/>
                </a:lnTo>
                <a:lnTo>
                  <a:pt x="373" y="752"/>
                </a:lnTo>
                <a:lnTo>
                  <a:pt x="370" y="752"/>
                </a:lnTo>
                <a:lnTo>
                  <a:pt x="368" y="752"/>
                </a:lnTo>
                <a:lnTo>
                  <a:pt x="366" y="752"/>
                </a:lnTo>
                <a:lnTo>
                  <a:pt x="364" y="752"/>
                </a:lnTo>
                <a:lnTo>
                  <a:pt x="362" y="752"/>
                </a:lnTo>
                <a:lnTo>
                  <a:pt x="360" y="752"/>
                </a:lnTo>
                <a:lnTo>
                  <a:pt x="358" y="752"/>
                </a:lnTo>
                <a:lnTo>
                  <a:pt x="356" y="752"/>
                </a:lnTo>
                <a:lnTo>
                  <a:pt x="354" y="752"/>
                </a:lnTo>
                <a:lnTo>
                  <a:pt x="352" y="752"/>
                </a:lnTo>
                <a:lnTo>
                  <a:pt x="350" y="752"/>
                </a:lnTo>
                <a:lnTo>
                  <a:pt x="348" y="752"/>
                </a:lnTo>
                <a:lnTo>
                  <a:pt x="346" y="752"/>
                </a:lnTo>
                <a:lnTo>
                  <a:pt x="344" y="752"/>
                </a:lnTo>
                <a:lnTo>
                  <a:pt x="342" y="752"/>
                </a:lnTo>
                <a:lnTo>
                  <a:pt x="340" y="752"/>
                </a:lnTo>
                <a:lnTo>
                  <a:pt x="337" y="752"/>
                </a:lnTo>
                <a:lnTo>
                  <a:pt x="335" y="752"/>
                </a:lnTo>
                <a:lnTo>
                  <a:pt x="333" y="752"/>
                </a:lnTo>
                <a:lnTo>
                  <a:pt x="331" y="752"/>
                </a:lnTo>
                <a:lnTo>
                  <a:pt x="329" y="752"/>
                </a:lnTo>
                <a:lnTo>
                  <a:pt x="327" y="752"/>
                </a:lnTo>
                <a:lnTo>
                  <a:pt x="325" y="752"/>
                </a:lnTo>
                <a:lnTo>
                  <a:pt x="323" y="752"/>
                </a:lnTo>
                <a:lnTo>
                  <a:pt x="321" y="752"/>
                </a:lnTo>
                <a:lnTo>
                  <a:pt x="319" y="752"/>
                </a:lnTo>
                <a:lnTo>
                  <a:pt x="317" y="752"/>
                </a:lnTo>
                <a:lnTo>
                  <a:pt x="315" y="752"/>
                </a:lnTo>
                <a:lnTo>
                  <a:pt x="313" y="752"/>
                </a:lnTo>
                <a:lnTo>
                  <a:pt x="311" y="752"/>
                </a:lnTo>
                <a:lnTo>
                  <a:pt x="309" y="752"/>
                </a:lnTo>
                <a:lnTo>
                  <a:pt x="307" y="752"/>
                </a:lnTo>
                <a:lnTo>
                  <a:pt x="304" y="752"/>
                </a:lnTo>
                <a:lnTo>
                  <a:pt x="302" y="752"/>
                </a:lnTo>
                <a:lnTo>
                  <a:pt x="300" y="752"/>
                </a:lnTo>
                <a:lnTo>
                  <a:pt x="298" y="752"/>
                </a:lnTo>
                <a:lnTo>
                  <a:pt x="296" y="752"/>
                </a:lnTo>
                <a:lnTo>
                  <a:pt x="294" y="752"/>
                </a:lnTo>
                <a:lnTo>
                  <a:pt x="292" y="752"/>
                </a:lnTo>
                <a:lnTo>
                  <a:pt x="290" y="752"/>
                </a:lnTo>
                <a:lnTo>
                  <a:pt x="288" y="752"/>
                </a:lnTo>
                <a:lnTo>
                  <a:pt x="286" y="752"/>
                </a:lnTo>
                <a:lnTo>
                  <a:pt x="284" y="752"/>
                </a:lnTo>
                <a:lnTo>
                  <a:pt x="282" y="752"/>
                </a:lnTo>
                <a:lnTo>
                  <a:pt x="280" y="752"/>
                </a:lnTo>
                <a:lnTo>
                  <a:pt x="278" y="752"/>
                </a:lnTo>
                <a:lnTo>
                  <a:pt x="276" y="752"/>
                </a:lnTo>
                <a:lnTo>
                  <a:pt x="274" y="752"/>
                </a:lnTo>
                <a:lnTo>
                  <a:pt x="271" y="752"/>
                </a:lnTo>
                <a:lnTo>
                  <a:pt x="269" y="752"/>
                </a:lnTo>
                <a:lnTo>
                  <a:pt x="267" y="752"/>
                </a:lnTo>
                <a:lnTo>
                  <a:pt x="265" y="752"/>
                </a:lnTo>
                <a:lnTo>
                  <a:pt x="263" y="752"/>
                </a:lnTo>
                <a:lnTo>
                  <a:pt x="261" y="752"/>
                </a:lnTo>
                <a:lnTo>
                  <a:pt x="259" y="752"/>
                </a:lnTo>
                <a:lnTo>
                  <a:pt x="257" y="752"/>
                </a:lnTo>
                <a:lnTo>
                  <a:pt x="255" y="752"/>
                </a:lnTo>
                <a:lnTo>
                  <a:pt x="253" y="752"/>
                </a:lnTo>
                <a:lnTo>
                  <a:pt x="251" y="752"/>
                </a:lnTo>
                <a:lnTo>
                  <a:pt x="249" y="752"/>
                </a:lnTo>
                <a:lnTo>
                  <a:pt x="247" y="752"/>
                </a:lnTo>
                <a:lnTo>
                  <a:pt x="245" y="752"/>
                </a:lnTo>
                <a:lnTo>
                  <a:pt x="242" y="752"/>
                </a:lnTo>
                <a:lnTo>
                  <a:pt x="241" y="752"/>
                </a:lnTo>
                <a:lnTo>
                  <a:pt x="238" y="752"/>
                </a:lnTo>
                <a:lnTo>
                  <a:pt x="236" y="752"/>
                </a:lnTo>
                <a:lnTo>
                  <a:pt x="234" y="752"/>
                </a:lnTo>
                <a:lnTo>
                  <a:pt x="232" y="752"/>
                </a:lnTo>
                <a:lnTo>
                  <a:pt x="230" y="752"/>
                </a:lnTo>
                <a:lnTo>
                  <a:pt x="228" y="752"/>
                </a:lnTo>
                <a:lnTo>
                  <a:pt x="226" y="752"/>
                </a:lnTo>
                <a:lnTo>
                  <a:pt x="224" y="752"/>
                </a:lnTo>
                <a:lnTo>
                  <a:pt x="222" y="752"/>
                </a:lnTo>
                <a:lnTo>
                  <a:pt x="220" y="752"/>
                </a:lnTo>
                <a:lnTo>
                  <a:pt x="218" y="752"/>
                </a:lnTo>
                <a:lnTo>
                  <a:pt x="216" y="752"/>
                </a:lnTo>
                <a:lnTo>
                  <a:pt x="214" y="752"/>
                </a:lnTo>
                <a:lnTo>
                  <a:pt x="212" y="752"/>
                </a:lnTo>
                <a:lnTo>
                  <a:pt x="209" y="752"/>
                </a:lnTo>
                <a:lnTo>
                  <a:pt x="208" y="752"/>
                </a:lnTo>
                <a:lnTo>
                  <a:pt x="205" y="752"/>
                </a:lnTo>
                <a:lnTo>
                  <a:pt x="203" y="752"/>
                </a:lnTo>
                <a:lnTo>
                  <a:pt x="201" y="752"/>
                </a:lnTo>
                <a:lnTo>
                  <a:pt x="199" y="752"/>
                </a:lnTo>
                <a:lnTo>
                  <a:pt x="197" y="752"/>
                </a:lnTo>
                <a:lnTo>
                  <a:pt x="195" y="752"/>
                </a:lnTo>
                <a:lnTo>
                  <a:pt x="193" y="752"/>
                </a:lnTo>
                <a:lnTo>
                  <a:pt x="191" y="752"/>
                </a:lnTo>
                <a:lnTo>
                  <a:pt x="189" y="752"/>
                </a:lnTo>
                <a:lnTo>
                  <a:pt x="187" y="752"/>
                </a:lnTo>
                <a:lnTo>
                  <a:pt x="185" y="752"/>
                </a:lnTo>
                <a:lnTo>
                  <a:pt x="183" y="752"/>
                </a:lnTo>
                <a:lnTo>
                  <a:pt x="181" y="752"/>
                </a:lnTo>
                <a:lnTo>
                  <a:pt x="179" y="752"/>
                </a:lnTo>
                <a:lnTo>
                  <a:pt x="176" y="752"/>
                </a:lnTo>
                <a:lnTo>
                  <a:pt x="175" y="752"/>
                </a:lnTo>
                <a:lnTo>
                  <a:pt x="172" y="752"/>
                </a:lnTo>
                <a:lnTo>
                  <a:pt x="170" y="752"/>
                </a:lnTo>
                <a:lnTo>
                  <a:pt x="168" y="752"/>
                </a:lnTo>
                <a:lnTo>
                  <a:pt x="166" y="752"/>
                </a:lnTo>
                <a:lnTo>
                  <a:pt x="164" y="752"/>
                </a:lnTo>
                <a:lnTo>
                  <a:pt x="162" y="752"/>
                </a:lnTo>
                <a:lnTo>
                  <a:pt x="160" y="752"/>
                </a:lnTo>
                <a:lnTo>
                  <a:pt x="158" y="752"/>
                </a:lnTo>
                <a:lnTo>
                  <a:pt x="156" y="752"/>
                </a:lnTo>
                <a:lnTo>
                  <a:pt x="154" y="752"/>
                </a:lnTo>
                <a:lnTo>
                  <a:pt x="152" y="752"/>
                </a:lnTo>
                <a:lnTo>
                  <a:pt x="150" y="752"/>
                </a:lnTo>
                <a:lnTo>
                  <a:pt x="148" y="752"/>
                </a:lnTo>
                <a:lnTo>
                  <a:pt x="146" y="752"/>
                </a:lnTo>
                <a:lnTo>
                  <a:pt x="143" y="752"/>
                </a:lnTo>
                <a:lnTo>
                  <a:pt x="142" y="752"/>
                </a:lnTo>
                <a:lnTo>
                  <a:pt x="139" y="752"/>
                </a:lnTo>
                <a:lnTo>
                  <a:pt x="137" y="752"/>
                </a:lnTo>
                <a:lnTo>
                  <a:pt x="135" y="752"/>
                </a:lnTo>
                <a:lnTo>
                  <a:pt x="133" y="752"/>
                </a:lnTo>
                <a:lnTo>
                  <a:pt x="131" y="752"/>
                </a:lnTo>
                <a:lnTo>
                  <a:pt x="129" y="752"/>
                </a:lnTo>
                <a:lnTo>
                  <a:pt x="127" y="752"/>
                </a:lnTo>
                <a:lnTo>
                  <a:pt x="125" y="752"/>
                </a:lnTo>
                <a:lnTo>
                  <a:pt x="123" y="752"/>
                </a:lnTo>
                <a:lnTo>
                  <a:pt x="121" y="752"/>
                </a:lnTo>
                <a:lnTo>
                  <a:pt x="119" y="752"/>
                </a:lnTo>
                <a:lnTo>
                  <a:pt x="117" y="752"/>
                </a:lnTo>
                <a:lnTo>
                  <a:pt x="115" y="752"/>
                </a:lnTo>
                <a:lnTo>
                  <a:pt x="113" y="752"/>
                </a:lnTo>
                <a:lnTo>
                  <a:pt x="110" y="752"/>
                </a:lnTo>
                <a:lnTo>
                  <a:pt x="108" y="752"/>
                </a:lnTo>
                <a:lnTo>
                  <a:pt x="106" y="752"/>
                </a:lnTo>
                <a:lnTo>
                  <a:pt x="104" y="752"/>
                </a:lnTo>
                <a:lnTo>
                  <a:pt x="102" y="752"/>
                </a:lnTo>
                <a:lnTo>
                  <a:pt x="100" y="752"/>
                </a:lnTo>
                <a:lnTo>
                  <a:pt x="98" y="752"/>
                </a:lnTo>
                <a:lnTo>
                  <a:pt x="95" y="752"/>
                </a:lnTo>
                <a:lnTo>
                  <a:pt x="93" y="752"/>
                </a:lnTo>
                <a:lnTo>
                  <a:pt x="90" y="752"/>
                </a:lnTo>
                <a:lnTo>
                  <a:pt x="87" y="752"/>
                </a:lnTo>
                <a:lnTo>
                  <a:pt x="85" y="752"/>
                </a:lnTo>
                <a:lnTo>
                  <a:pt x="82" y="752"/>
                </a:lnTo>
                <a:lnTo>
                  <a:pt x="80" y="752"/>
                </a:lnTo>
                <a:lnTo>
                  <a:pt x="77" y="751"/>
                </a:lnTo>
                <a:lnTo>
                  <a:pt x="75" y="751"/>
                </a:lnTo>
                <a:lnTo>
                  <a:pt x="73" y="751"/>
                </a:lnTo>
                <a:lnTo>
                  <a:pt x="71" y="750"/>
                </a:lnTo>
                <a:lnTo>
                  <a:pt x="68" y="749"/>
                </a:lnTo>
                <a:lnTo>
                  <a:pt x="66" y="749"/>
                </a:lnTo>
                <a:lnTo>
                  <a:pt x="63" y="748"/>
                </a:lnTo>
                <a:lnTo>
                  <a:pt x="61" y="747"/>
                </a:lnTo>
                <a:lnTo>
                  <a:pt x="58" y="746"/>
                </a:lnTo>
                <a:lnTo>
                  <a:pt x="55" y="745"/>
                </a:lnTo>
                <a:lnTo>
                  <a:pt x="52" y="743"/>
                </a:lnTo>
                <a:lnTo>
                  <a:pt x="49" y="742"/>
                </a:lnTo>
                <a:lnTo>
                  <a:pt x="46" y="740"/>
                </a:lnTo>
                <a:lnTo>
                  <a:pt x="43" y="738"/>
                </a:lnTo>
                <a:lnTo>
                  <a:pt x="41" y="736"/>
                </a:lnTo>
                <a:lnTo>
                  <a:pt x="38" y="734"/>
                </a:lnTo>
                <a:lnTo>
                  <a:pt x="36" y="732"/>
                </a:lnTo>
                <a:lnTo>
                  <a:pt x="34" y="731"/>
                </a:lnTo>
                <a:lnTo>
                  <a:pt x="32" y="729"/>
                </a:lnTo>
                <a:lnTo>
                  <a:pt x="31" y="727"/>
                </a:lnTo>
                <a:lnTo>
                  <a:pt x="29" y="724"/>
                </a:lnTo>
                <a:lnTo>
                  <a:pt x="28" y="723"/>
                </a:lnTo>
                <a:lnTo>
                  <a:pt x="26" y="721"/>
                </a:lnTo>
                <a:moveTo>
                  <a:pt x="21" y="712"/>
                </a:moveTo>
                <a:lnTo>
                  <a:pt x="23" y="717"/>
                </a:lnTo>
                <a:moveTo>
                  <a:pt x="26" y="721"/>
                </a:moveTo>
                <a:lnTo>
                  <a:pt x="23" y="717"/>
                </a:lnTo>
                <a:moveTo>
                  <a:pt x="23" y="717"/>
                </a:moveTo>
                <a:lnTo>
                  <a:pt x="23" y="717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picture 2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54" name="rect 25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56" name="textbox 256"/>
          <p:cNvSpPr/>
          <p:nvPr/>
        </p:nvSpPr>
        <p:spPr>
          <a:xfrm>
            <a:off x="514350" y="1504950"/>
            <a:ext cx="5114925" cy="4182109"/>
          </a:xfrm>
          <a:prstGeom prst="rect">
            <a:avLst/>
          </a:prstGeom>
          <a:solidFill>
            <a:srgbClr val="FFB6B3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1930" algn="l" rtl="0" eaLnBrk="0">
              <a:lnSpc>
                <a:spcPct val="89000"/>
              </a:lnSpc>
              <a:spcBef>
                <a:spcPts val="0"/>
              </a:spcBef>
            </a:pPr>
            <a:r>
              <a:rPr sz="2800" kern="0" spc="1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 </a:t>
            </a:r>
            <a:r>
              <a:rPr sz="2500" b="1" kern="0" spc="1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Unprofessional</a:t>
            </a:r>
            <a:endParaRPr sz="2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6055" indent="5080" algn="l" rtl="0" eaLnBrk="0">
              <a:lnSpc>
                <a:spcPct val="99000"/>
              </a:lnSpc>
              <a:spcBef>
                <a:spcPts val="1040"/>
              </a:spcBef>
            </a:pPr>
            <a:r>
              <a:rPr sz="1900" b="1" kern="0" spc="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"That reservation is not showing. You</a:t>
            </a:r>
            <a:r>
              <a:rPr sz="19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9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probably entered the</a:t>
            </a:r>
            <a:r>
              <a:rPr sz="1900" b="1" kern="0" spc="-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9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wrong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6055" algn="l" rtl="0" eaLnBrk="0">
              <a:lnSpc>
                <a:spcPct val="76000"/>
              </a:lnSpc>
              <a:spcBef>
                <a:spcPts val="245"/>
              </a:spcBef>
            </a:pPr>
            <a:r>
              <a:rPr sz="1900" b="1" kern="0" spc="1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information."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8595" algn="l" rtl="0" eaLnBrk="0">
              <a:lnSpc>
                <a:spcPct val="93000"/>
              </a:lnSpc>
              <a:spcBef>
                <a:spcPts val="5"/>
              </a:spcBef>
            </a:pPr>
            <a:r>
              <a:rPr sz="1900" b="1" kern="0" spc="12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³</a:t>
            </a:r>
            <a:r>
              <a:rPr sz="19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900" b="1" kern="0" spc="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Blames the guest. Creates</a:t>
            </a:r>
            <a:r>
              <a:rPr sz="1900" b="1" kern="0" spc="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conflict.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8" name="textbox 258"/>
          <p:cNvSpPr/>
          <p:nvPr/>
        </p:nvSpPr>
        <p:spPr>
          <a:xfrm>
            <a:off x="5950509" y="1701215"/>
            <a:ext cx="4790440" cy="35858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</a:pPr>
            <a:r>
              <a:rPr sz="3100" kern="0" spc="2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'</a:t>
            </a:r>
            <a:r>
              <a:rPr sz="31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500" b="1" kern="0" spc="1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Empathy L</a:t>
            </a:r>
            <a:r>
              <a:rPr sz="25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ooks Like</a:t>
            </a:r>
            <a:endParaRPr sz="2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90000"/>
              </a:lnSpc>
              <a:spcBef>
                <a:spcPts val="570"/>
              </a:spcBef>
              <a:tabLst>
                <a:tab pos="567055" algn="l"/>
              </a:tabLst>
            </a:pPr>
            <a:r>
              <a:rPr sz="19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9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Recognize emotions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92000"/>
              </a:lnSpc>
              <a:spcBef>
                <a:spcPts val="570"/>
              </a:spcBef>
              <a:tabLst>
                <a:tab pos="558165" algn="l"/>
              </a:tabLst>
            </a:pPr>
            <a:r>
              <a:rPr sz="19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9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Acknowledge the concern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76000"/>
              </a:lnSpc>
              <a:spcBef>
                <a:spcPts val="570"/>
              </a:spcBef>
              <a:tabLst>
                <a:tab pos="558165" algn="l"/>
              </a:tabLst>
            </a:pPr>
            <a:r>
              <a:rPr sz="19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9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 blame &amp; def</a:t>
            </a:r>
            <a:r>
              <a:rPr sz="1900" b="1" kern="0" spc="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ensiveness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92000"/>
              </a:lnSpc>
              <a:spcBef>
                <a:spcPts val="0"/>
              </a:spcBef>
              <a:tabLst>
                <a:tab pos="568325" algn="l"/>
              </a:tabLst>
            </a:pPr>
            <a:r>
              <a:rPr sz="19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9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Show genuine willingness </a:t>
            </a:r>
            <a:r>
              <a:rPr sz="19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help</a:t>
            </a:r>
            <a:endParaRPr sz="1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60" name="picture 2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00750" y="5003031"/>
            <a:ext cx="262871" cy="226012"/>
          </a:xfrm>
          <a:prstGeom prst="rect">
            <a:avLst/>
          </a:prstGeom>
        </p:spPr>
      </p:pic>
      <p:pic>
        <p:nvPicPr>
          <p:cNvPr id="262" name="picture 2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00750" y="4117206"/>
            <a:ext cx="262871" cy="226012"/>
          </a:xfrm>
          <a:prstGeom prst="rect">
            <a:avLst/>
          </a:prstGeom>
        </p:spPr>
      </p:pic>
      <p:pic>
        <p:nvPicPr>
          <p:cNvPr id="264" name="picture 2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000750" y="3231381"/>
            <a:ext cx="262871" cy="226012"/>
          </a:xfrm>
          <a:prstGeom prst="rect">
            <a:avLst/>
          </a:prstGeom>
        </p:spPr>
      </p:pic>
      <p:pic>
        <p:nvPicPr>
          <p:cNvPr id="266" name="picture 26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000750" y="2345556"/>
            <a:ext cx="262871" cy="226012"/>
          </a:xfrm>
          <a:prstGeom prst="rect">
            <a:avLst/>
          </a:prstGeom>
        </p:spPr>
      </p:pic>
      <p:sp>
        <p:nvSpPr>
          <p:cNvPr id="268" name="textbox 268"/>
          <p:cNvSpPr/>
          <p:nvPr/>
        </p:nvSpPr>
        <p:spPr>
          <a:xfrm>
            <a:off x="651328" y="838453"/>
            <a:ext cx="5338445" cy="4762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32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Empathy: Right vs.</a:t>
            </a:r>
            <a:r>
              <a:rPr sz="32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Wrong</a:t>
            </a:r>
            <a:endParaRPr sz="3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picture 2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72" name="rect 27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74" name="picture 2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76" name="textbox 276"/>
          <p:cNvSpPr/>
          <p:nvPr/>
        </p:nvSpPr>
        <p:spPr>
          <a:xfrm>
            <a:off x="5212459" y="1976153"/>
            <a:ext cx="5073015" cy="1504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69" rIns="0" bIns="0"/>
          <a:lstStyle/>
          <a:p>
            <a:pPr marL="12700" indent="13335" algn="l" rtl="0" eaLnBrk="0">
              <a:lnSpc>
                <a:spcPct val="136000"/>
              </a:lnSpc>
              <a:spcBef>
                <a:spcPts val="0"/>
              </a:spcBef>
            </a:pP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 sincerely apologize for</a:t>
            </a:r>
            <a:r>
              <a:rPr sz="1800" b="1" kern="0" spc="-1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inc</a:t>
            </a:r>
            <a:r>
              <a:rPr sz="1800" b="1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onvenience, Sir. I</a:t>
            </a:r>
            <a:r>
              <a:rPr sz="18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 how stressful this may be aft</a:t>
            </a:r>
            <a:r>
              <a:rPr sz="1800" b="1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</a:t>
            </a:r>
            <a:r>
              <a:rPr sz="1800" b="1" kern="0" spc="-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8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8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travel. Please allow me a moment to revie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</a:t>
            </a:r>
            <a:r>
              <a:rPr sz="1800" b="1" kern="0" spc="-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8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reservation."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278" name="table 278"/>
          <p:cNvGraphicFramePr>
            <a:graphicFrameLocks noGrp="1"/>
          </p:cNvGraphicFramePr>
          <p:nvPr/>
        </p:nvGraphicFramePr>
        <p:xfrm>
          <a:off x="4943475" y="4791075"/>
          <a:ext cx="5829300" cy="72390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5829300"/>
              </a:tblGrid>
              <a:tr h="7112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92000"/>
                        </a:lnSpc>
                        <a:spcBef>
                          <a:spcPts val="5"/>
                        </a:spcBef>
                      </a:pPr>
                      <a:r>
                        <a:rPr sz="20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Protects Reput</a:t>
                      </a:r>
                      <a:r>
                        <a:rPr sz="20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0" name="table 280"/>
          <p:cNvGraphicFramePr>
            <a:graphicFrameLocks noGrp="1"/>
          </p:cNvGraphicFramePr>
          <p:nvPr/>
        </p:nvGraphicFramePr>
        <p:xfrm>
          <a:off x="4943475" y="3886200"/>
          <a:ext cx="2819400" cy="7143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81940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76000"/>
                        </a:lnSpc>
                      </a:pPr>
                      <a:r>
                        <a:rPr sz="2000" b="1" kern="0" spc="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Calms the </a:t>
                      </a:r>
                      <a:r>
                        <a:rPr sz="20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2" name="table 282"/>
          <p:cNvGraphicFramePr>
            <a:graphicFrameLocks noGrp="1"/>
          </p:cNvGraphicFramePr>
          <p:nvPr/>
        </p:nvGraphicFramePr>
        <p:xfrm>
          <a:off x="7953375" y="3886200"/>
          <a:ext cx="2819400" cy="7143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81940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Builds Trust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284" name="textbox 284"/>
          <p:cNvSpPr/>
          <p:nvPr/>
        </p:nvSpPr>
        <p:spPr>
          <a:xfrm>
            <a:off x="4949213" y="1005458"/>
            <a:ext cx="4083050" cy="5073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3400" b="1" kern="0" spc="1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 in Action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86" name="picture 2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943475" y="1752600"/>
            <a:ext cx="19050" cy="19145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picture 2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90" name="rect 29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92" name="picture 29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94" name="textbox 294"/>
          <p:cNvSpPr/>
          <p:nvPr/>
        </p:nvSpPr>
        <p:spPr>
          <a:xfrm>
            <a:off x="4940250" y="2689590"/>
            <a:ext cx="5076825" cy="23996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indent="10795" algn="l" rtl="0" eaLnBrk="0">
              <a:lnSpc>
                <a:spcPct val="90000"/>
              </a:lnSpc>
            </a:pPr>
            <a:r>
              <a:rPr sz="47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Reply fast. Ac</a:t>
            </a:r>
            <a:r>
              <a:rPr sz="47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</a:t>
            </a:r>
            <a:r>
              <a:rPr sz="4700" b="1" kern="0" spc="-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47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faster.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indent="-6985" algn="l" rtl="0" eaLnBrk="0">
              <a:lnSpc>
                <a:spcPct val="128000"/>
              </a:lnSpc>
              <a:spcBef>
                <a:spcPts val="5"/>
              </a:spcBef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expect 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prompt, effi</a:t>
            </a:r>
            <a:r>
              <a:rPr sz="1800" b="1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cient responses 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every</a:t>
            </a:r>
            <a:r>
              <a:rPr sz="18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request 4 no waiting, no excuses.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96" name="textbox 296"/>
          <p:cNvSpPr/>
          <p:nvPr/>
        </p:nvSpPr>
        <p:spPr>
          <a:xfrm>
            <a:off x="4949213" y="1407422"/>
            <a:ext cx="3455670" cy="4908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0000"/>
              </a:lnSpc>
            </a:pPr>
            <a:r>
              <a:rPr sz="3400" b="1" kern="0" spc="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Responsiveness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98" name="textbox 298"/>
          <p:cNvSpPr/>
          <p:nvPr/>
        </p:nvSpPr>
        <p:spPr>
          <a:xfrm>
            <a:off x="4943475" y="2152650"/>
            <a:ext cx="923925" cy="342900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2555" algn="l" rtl="0" eaLnBrk="0">
              <a:lnSpc>
                <a:spcPts val="1475"/>
              </a:lnSpc>
              <a:spcBef>
                <a:spcPts val="5"/>
              </a:spcBef>
            </a:pPr>
            <a:r>
              <a:rPr sz="10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ELEMENT 3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picture 3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302" name="rect 30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04" name="picture 3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306" name="textbox 306"/>
          <p:cNvSpPr/>
          <p:nvPr/>
        </p:nvSpPr>
        <p:spPr>
          <a:xfrm>
            <a:off x="657225" y="4533900"/>
            <a:ext cx="5829300" cy="115316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35000" indent="-213995" algn="l" rtl="0" eaLnBrk="0">
              <a:lnSpc>
                <a:spcPct val="133000"/>
              </a:lnSpc>
              <a:tabLst>
                <a:tab pos="649605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Fast communication = h</a:t>
            </a:r>
            <a:r>
              <a:rPr sz="17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igher satisfaction + stronger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trust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8" name="picture 3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56430" y="4791075"/>
            <a:ext cx="222051" cy="222046"/>
          </a:xfrm>
          <a:prstGeom prst="rect">
            <a:avLst/>
          </a:prstGeom>
        </p:spPr>
      </p:pic>
      <p:graphicFrame>
        <p:nvGraphicFramePr>
          <p:cNvPr id="310" name="table 310"/>
          <p:cNvGraphicFramePr>
            <a:graphicFrameLocks noGrp="1"/>
          </p:cNvGraphicFramePr>
          <p:nvPr/>
        </p:nvGraphicFramePr>
        <p:xfrm>
          <a:off x="657225" y="2247900"/>
          <a:ext cx="2695575" cy="191389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695575"/>
              </a:tblGrid>
              <a:tr h="19011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930" algn="l" rtl="0" eaLnBrk="0">
                        <a:lnSpc>
                          <a:spcPct val="90000"/>
                        </a:lnSpc>
                      </a:pPr>
                      <a:r>
                        <a:rPr sz="2100" kern="0" spc="1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 </a:t>
                      </a:r>
                      <a:r>
                        <a:rPr sz="1900" b="1" kern="0" spc="1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Slow Resp</a:t>
                      </a:r>
                      <a:r>
                        <a:rPr sz="19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onse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835" algn="l" rtl="0" eaLnBrk="0">
                        <a:lnSpc>
                          <a:spcPts val="3335"/>
                        </a:lnSpc>
                      </a:pPr>
                      <a:r>
                        <a:rPr sz="17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Frustration ·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835" algn="l" rtl="0" eaLnBrk="0">
                        <a:lnSpc>
                          <a:spcPts val="1305"/>
                        </a:lnSpc>
                        <a:spcBef>
                          <a:spcPts val="1395"/>
                        </a:spcBef>
                      </a:pPr>
                      <a:r>
                        <a:rPr sz="17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Dissatisfaction · B</a:t>
                      </a:r>
                      <a:r>
                        <a:rPr sz="1700" kern="0" spc="-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9390" algn="l" rtl="0" eaLnBrk="0">
                        <a:lnSpc>
                          <a:spcPts val="3270"/>
                        </a:lnSpc>
                      </a:pPr>
                      <a:r>
                        <a:rPr sz="17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impressions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12" name="table 312"/>
          <p:cNvGraphicFramePr>
            <a:graphicFrameLocks noGrp="1"/>
          </p:cNvGraphicFramePr>
          <p:nvPr/>
        </p:nvGraphicFramePr>
        <p:xfrm>
          <a:off x="3800475" y="2247900"/>
          <a:ext cx="2695575" cy="187579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695575"/>
              </a:tblGrid>
              <a:tr h="18630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835" algn="l" rtl="0" eaLnBrk="0">
                        <a:lnSpc>
                          <a:spcPct val="84000"/>
                        </a:lnSpc>
                        <a:spcBef>
                          <a:spcPts val="5"/>
                        </a:spcBef>
                      </a:pPr>
                      <a:r>
                        <a:rPr sz="2300" kern="0" spc="17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'</a:t>
                      </a:r>
                      <a:r>
                        <a:rPr sz="2300" kern="0" spc="1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Quick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215" algn="l" rtl="0" eaLnBrk="0">
                        <a:lnSpc>
                          <a:spcPts val="2640"/>
                        </a:lnSpc>
                      </a:pPr>
                      <a:r>
                        <a:rPr sz="1900" b="1" kern="0" spc="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Response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835" indent="-13335" algn="l" rtl="0" eaLnBrk="0">
                        <a:lnSpc>
                          <a:spcPct val="142000"/>
                        </a:lnSpc>
                        <a:spcBef>
                          <a:spcPts val="485"/>
                        </a:spcBef>
                      </a:pPr>
                      <a:r>
                        <a:rPr sz="17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Trust · Professional</a:t>
                      </a:r>
                      <a:r>
                        <a:rPr sz="1700" kern="0" spc="-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ism ·</a:t>
                      </a:r>
                      <a:r>
                        <a:rPr sz="17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1700" kern="0" spc="-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Loyalty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314" name="textbox 314"/>
          <p:cNvSpPr/>
          <p:nvPr/>
        </p:nvSpPr>
        <p:spPr>
          <a:xfrm>
            <a:off x="646444" y="833110"/>
            <a:ext cx="4362450" cy="9004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165" rIns="0" bIns="0"/>
          <a:lstStyle/>
          <a:p>
            <a:pPr marL="22225" indent="-9525" algn="l" rtl="0" eaLnBrk="0">
              <a:lnSpc>
                <a:spcPct val="91000"/>
              </a:lnSpc>
              <a:spcBef>
                <a:spcPts val="0"/>
              </a:spcBef>
            </a:pPr>
            <a:r>
              <a:rPr sz="32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Responsive</a:t>
            </a:r>
            <a:r>
              <a:rPr sz="32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ness</a:t>
            </a:r>
            <a:r>
              <a:rPr sz="3200" b="1" kern="0" spc="-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200" b="1" kern="0" spc="1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Matters</a:t>
            </a:r>
            <a:endParaRPr sz="3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picture 3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318" name="rect 31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20" name="picture 3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322" name="textbox 322"/>
          <p:cNvSpPr/>
          <p:nvPr/>
        </p:nvSpPr>
        <p:spPr>
          <a:xfrm>
            <a:off x="4947262" y="3243833"/>
            <a:ext cx="5254625" cy="14738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93000"/>
              </a:lnSpc>
            </a:pPr>
            <a:r>
              <a:rPr sz="34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calm</a:t>
            </a: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 Always.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270" algn="l" rtl="0" eaLnBrk="0">
              <a:lnSpc>
                <a:spcPct val="132000"/>
              </a:lnSpc>
              <a:spcBef>
                <a:spcPts val="5"/>
              </a:spcBef>
            </a:pP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is </a:t>
            </a:r>
            <a:r>
              <a:rPr sz="18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fast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-paced and unpredictable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 Patience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keeps service quality high no matte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 what.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4" name="textbox 324"/>
          <p:cNvSpPr/>
          <p:nvPr/>
        </p:nvSpPr>
        <p:spPr>
          <a:xfrm>
            <a:off x="4957242" y="1835757"/>
            <a:ext cx="2600960" cy="5600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47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Patience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6" name="textbox 326"/>
          <p:cNvSpPr/>
          <p:nvPr/>
        </p:nvSpPr>
        <p:spPr>
          <a:xfrm>
            <a:off x="4943475" y="2733675"/>
            <a:ext cx="923925" cy="352425"/>
          </a:xfrm>
          <a:prstGeom prst="rect">
            <a:avLst/>
          </a:prstGeom>
          <a:solidFill>
            <a:srgbClr val="F9D2EB">
              <a:alpha val="9647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2555" algn="l" rtl="0" eaLnBrk="0">
              <a:lnSpc>
                <a:spcPts val="1475"/>
              </a:lnSpc>
              <a:spcBef>
                <a:spcPts val="0"/>
              </a:spcBef>
            </a:pPr>
            <a:r>
              <a:rPr sz="10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ELEMENT 4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picture 3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330" name="rect 33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32" name="textbox 332"/>
          <p:cNvSpPr/>
          <p:nvPr/>
        </p:nvSpPr>
        <p:spPr>
          <a:xfrm>
            <a:off x="657225" y="4438650"/>
            <a:ext cx="10115550" cy="867410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43865" algn="l" rtl="0" eaLnBrk="0">
              <a:lnSpc>
                <a:spcPts val="2390"/>
              </a:lnSpc>
              <a:spcBef>
                <a:spcPts val="5"/>
              </a:spcBef>
              <a:tabLst>
                <a:tab pos="669290" algn="l"/>
              </a:tabLst>
            </a:pPr>
            <a:r>
              <a:rPr sz="18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Through it all _ remain </a:t>
            </a:r>
            <a:r>
              <a:rPr sz="18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</a:t>
            </a:r>
            <a:r>
              <a:rPr sz="1800" b="1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professional, and solution-focused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34" name="picture 3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67444" y="4724400"/>
            <a:ext cx="233660" cy="233667"/>
          </a:xfrm>
          <a:prstGeom prst="rect">
            <a:avLst/>
          </a:prstGeom>
        </p:spPr>
      </p:pic>
      <p:sp>
        <p:nvSpPr>
          <p:cNvPr id="336" name="textbox 336"/>
          <p:cNvSpPr/>
          <p:nvPr/>
        </p:nvSpPr>
        <p:spPr>
          <a:xfrm>
            <a:off x="6529230" y="2188901"/>
            <a:ext cx="2598420" cy="19983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95000"/>
              </a:lnSpc>
            </a:pPr>
            <a:r>
              <a:rPr sz="20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Booking D</a:t>
            </a:r>
            <a:r>
              <a:rPr sz="20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elays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" algn="l" rtl="0" eaLnBrk="0">
              <a:lnSpc>
                <a:spcPct val="80000"/>
              </a:lnSpc>
              <a:spcBef>
                <a:spcPts val="1445"/>
              </a:spcBef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Reservations g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 wrong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605"/>
              </a:spcBef>
            </a:pPr>
            <a:r>
              <a:rPr sz="2000" b="1" kern="0" spc="1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Miscommunication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" algn="l" rtl="0" eaLnBrk="0">
              <a:lnSpc>
                <a:spcPts val="2305"/>
              </a:lnSpc>
              <a:spcBef>
                <a:spcPts val="5"/>
              </a:spcBef>
            </a:pP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Departments out o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</a:t>
            </a:r>
            <a:r>
              <a:rPr sz="1800" kern="0" spc="-1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sync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38" name="textbox 338"/>
          <p:cNvSpPr/>
          <p:nvPr/>
        </p:nvSpPr>
        <p:spPr>
          <a:xfrm>
            <a:off x="662964" y="1215008"/>
            <a:ext cx="5483225" cy="5022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</a:pPr>
            <a:r>
              <a:rPr sz="34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High-Pressure S</a:t>
            </a:r>
            <a:r>
              <a:rPr sz="34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ituations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0" name="path 340"/>
          <p:cNvSpPr/>
          <p:nvPr/>
        </p:nvSpPr>
        <p:spPr>
          <a:xfrm>
            <a:off x="1014691" y="3320488"/>
            <a:ext cx="115091" cy="80471"/>
          </a:xfrm>
          <a:custGeom>
            <a:avLst/>
            <a:gdLst/>
            <a:ahLst/>
            <a:cxnLst/>
            <a:rect l="0" t="0" r="0" b="0"/>
            <a:pathLst>
              <a:path w="181" h="126">
                <a:moveTo>
                  <a:pt x="113" y="110"/>
                </a:moveTo>
                <a:cubicBezTo>
                  <a:pt x="132" y="100"/>
                  <a:pt x="148" y="89"/>
                  <a:pt x="156" y="80"/>
                </a:cubicBezTo>
                <a:cubicBezTo>
                  <a:pt x="162" y="71"/>
                  <a:pt x="164" y="64"/>
                  <a:pt x="164" y="58"/>
                </a:cubicBezTo>
                <a:cubicBezTo>
                  <a:pt x="164" y="52"/>
                  <a:pt x="163" y="48"/>
                  <a:pt x="160" y="42"/>
                </a:cubicBezTo>
                <a:cubicBezTo>
                  <a:pt x="157" y="39"/>
                  <a:pt x="148" y="32"/>
                  <a:pt x="136" y="24"/>
                </a:cubicBezTo>
                <a:cubicBezTo>
                  <a:pt x="129" y="22"/>
                  <a:pt x="120" y="19"/>
                  <a:pt x="105" y="16"/>
                </a:cubicBezTo>
                <a:cubicBezTo>
                  <a:pt x="90" y="16"/>
                  <a:pt x="77" y="18"/>
                  <a:pt x="68" y="21"/>
                </a:cubicBezTo>
                <a:lnTo>
                  <a:pt x="16" y="47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2" name="path 342"/>
          <p:cNvSpPr/>
          <p:nvPr/>
        </p:nvSpPr>
        <p:spPr>
          <a:xfrm>
            <a:off x="807636" y="3313872"/>
            <a:ext cx="55952" cy="36033"/>
          </a:xfrm>
          <a:custGeom>
            <a:avLst/>
            <a:gdLst/>
            <a:ahLst/>
            <a:cxnLst/>
            <a:rect l="0" t="0" r="0" b="0"/>
            <a:pathLst>
              <a:path w="88" h="56">
                <a:moveTo>
                  <a:pt x="71" y="16"/>
                </a:moveTo>
                <a:lnTo>
                  <a:pt x="16" y="40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4" name="path 344"/>
          <p:cNvSpPr/>
          <p:nvPr/>
        </p:nvSpPr>
        <p:spPr>
          <a:xfrm>
            <a:off x="842884" y="3313872"/>
            <a:ext cx="254379" cy="124603"/>
          </a:xfrm>
          <a:custGeom>
            <a:avLst/>
            <a:gdLst/>
            <a:ahLst/>
            <a:cxnLst/>
            <a:rect l="0" t="0" r="0" b="0"/>
            <a:pathLst>
              <a:path w="400" h="196">
                <a:moveTo>
                  <a:pt x="193" y="103"/>
                </a:moveTo>
                <a:lnTo>
                  <a:pt x="16" y="16"/>
                </a:lnTo>
                <a:moveTo>
                  <a:pt x="273" y="179"/>
                </a:moveTo>
                <a:lnTo>
                  <a:pt x="384" y="120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46" name="textbox 346"/>
          <p:cNvSpPr/>
          <p:nvPr/>
        </p:nvSpPr>
        <p:spPr>
          <a:xfrm>
            <a:off x="639436" y="3405070"/>
            <a:ext cx="3171825" cy="7816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2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38785" algn="l" rtl="0" eaLnBrk="0">
              <a:lnSpc>
                <a:spcPct val="94000"/>
              </a:lnSpc>
              <a:spcBef>
                <a:spcPts val="5"/>
              </a:spcBef>
              <a:tabLst>
                <a:tab pos="721995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Travel Disruptions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28345" algn="l" rtl="0" eaLnBrk="0">
              <a:lnSpc>
                <a:spcPts val="2305"/>
              </a:lnSpc>
              <a:spcBef>
                <a:spcPts val="0"/>
              </a:spcBef>
            </a:pP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arri</a:t>
            </a:r>
            <a:r>
              <a:rPr sz="1800" kern="0" spc="-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 stressed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8" name="path 348"/>
          <p:cNvSpPr/>
          <p:nvPr/>
        </p:nvSpPr>
        <p:spPr>
          <a:xfrm>
            <a:off x="652136" y="3417770"/>
            <a:ext cx="426207" cy="384280"/>
          </a:xfrm>
          <a:custGeom>
            <a:avLst/>
            <a:gdLst/>
            <a:ahLst/>
            <a:cxnLst/>
            <a:rect l="0" t="0" r="0" b="0"/>
            <a:pathLst>
              <a:path w="671" h="605">
                <a:moveTo>
                  <a:pt x="348" y="118"/>
                </a:moveTo>
                <a:cubicBezTo>
                  <a:pt x="341" y="121"/>
                  <a:pt x="333" y="124"/>
                  <a:pt x="325" y="125"/>
                </a:cubicBezTo>
                <a:cubicBezTo>
                  <a:pt x="316" y="126"/>
                  <a:pt x="307" y="126"/>
                  <a:pt x="297" y="125"/>
                </a:cubicBezTo>
                <a:cubicBezTo>
                  <a:pt x="288" y="123"/>
                  <a:pt x="279" y="121"/>
                  <a:pt x="261" y="113"/>
                </a:cubicBezTo>
                <a:cubicBezTo>
                  <a:pt x="252" y="108"/>
                  <a:pt x="245" y="102"/>
                  <a:pt x="237" y="96"/>
                </a:cubicBezTo>
                <a:lnTo>
                  <a:pt x="211" y="71"/>
                </a:lnTo>
                <a:moveTo>
                  <a:pt x="454" y="508"/>
                </a:moveTo>
                <a:cubicBezTo>
                  <a:pt x="454" y="499"/>
                  <a:pt x="453" y="493"/>
                  <a:pt x="450" y="483"/>
                </a:cubicBezTo>
                <a:cubicBezTo>
                  <a:pt x="447" y="478"/>
                  <a:pt x="443" y="473"/>
                  <a:pt x="440" y="470"/>
                </a:cubicBezTo>
                <a:cubicBezTo>
                  <a:pt x="433" y="466"/>
                  <a:pt x="424" y="461"/>
                  <a:pt x="415" y="460"/>
                </a:cubicBezTo>
                <a:cubicBezTo>
                  <a:pt x="370" y="459"/>
                  <a:pt x="361" y="461"/>
                  <a:pt x="350" y="464"/>
                </a:cubicBezTo>
                <a:cubicBezTo>
                  <a:pt x="344" y="468"/>
                  <a:pt x="336" y="475"/>
                  <a:pt x="331" y="484"/>
                </a:cubicBezTo>
                <a:cubicBezTo>
                  <a:pt x="328" y="491"/>
                  <a:pt x="327" y="500"/>
                  <a:pt x="327" y="512"/>
                </a:cubicBezTo>
                <a:moveTo>
                  <a:pt x="573" y="16"/>
                </a:moveTo>
                <a:lnTo>
                  <a:pt x="518" y="206"/>
                </a:lnTo>
                <a:moveTo>
                  <a:pt x="518" y="206"/>
                </a:moveTo>
                <a:lnTo>
                  <a:pt x="453" y="236"/>
                </a:lnTo>
                <a:moveTo>
                  <a:pt x="462" y="66"/>
                </a:moveTo>
                <a:lnTo>
                  <a:pt x="453" y="236"/>
                </a:lnTo>
                <a:moveTo>
                  <a:pt x="462" y="66"/>
                </a:moveTo>
                <a:lnTo>
                  <a:pt x="348" y="118"/>
                </a:lnTo>
                <a:moveTo>
                  <a:pt x="455" y="588"/>
                </a:moveTo>
                <a:lnTo>
                  <a:pt x="454" y="508"/>
                </a:lnTo>
                <a:moveTo>
                  <a:pt x="334" y="588"/>
                </a:moveTo>
                <a:lnTo>
                  <a:pt x="654" y="588"/>
                </a:lnTo>
                <a:moveTo>
                  <a:pt x="637" y="359"/>
                </a:moveTo>
                <a:lnTo>
                  <a:pt x="187" y="360"/>
                </a:lnTo>
                <a:moveTo>
                  <a:pt x="598" y="588"/>
                </a:moveTo>
                <a:lnTo>
                  <a:pt x="598" y="359"/>
                </a:lnTo>
                <a:moveTo>
                  <a:pt x="334" y="588"/>
                </a:moveTo>
                <a:lnTo>
                  <a:pt x="16" y="588"/>
                </a:lnTo>
                <a:moveTo>
                  <a:pt x="187" y="310"/>
                </a:moveTo>
                <a:lnTo>
                  <a:pt x="187" y="588"/>
                </a:lnTo>
                <a:moveTo>
                  <a:pt x="214" y="310"/>
                </a:moveTo>
                <a:lnTo>
                  <a:pt x="68" y="309"/>
                </a:lnTo>
                <a:moveTo>
                  <a:pt x="96" y="310"/>
                </a:moveTo>
                <a:lnTo>
                  <a:pt x="96" y="588"/>
                </a:lnTo>
                <a:moveTo>
                  <a:pt x="244" y="207"/>
                </a:moveTo>
                <a:lnTo>
                  <a:pt x="37" y="207"/>
                </a:lnTo>
                <a:moveTo>
                  <a:pt x="244" y="207"/>
                </a:moveTo>
                <a:lnTo>
                  <a:pt x="214" y="310"/>
                </a:lnTo>
                <a:moveTo>
                  <a:pt x="68" y="309"/>
                </a:moveTo>
                <a:lnTo>
                  <a:pt x="37" y="207"/>
                </a:lnTo>
                <a:moveTo>
                  <a:pt x="186" y="139"/>
                </a:moveTo>
                <a:lnTo>
                  <a:pt x="96" y="138"/>
                </a:lnTo>
                <a:moveTo>
                  <a:pt x="187" y="207"/>
                </a:moveTo>
                <a:lnTo>
                  <a:pt x="186" y="139"/>
                </a:lnTo>
                <a:moveTo>
                  <a:pt x="96" y="138"/>
                </a:moveTo>
                <a:lnTo>
                  <a:pt x="96" y="207"/>
                </a:lnTo>
                <a:moveTo>
                  <a:pt x="327" y="512"/>
                </a:moveTo>
                <a:lnTo>
                  <a:pt x="327" y="588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50" name="textbox 350"/>
          <p:cNvSpPr/>
          <p:nvPr/>
        </p:nvSpPr>
        <p:spPr>
          <a:xfrm>
            <a:off x="1364011" y="2601823"/>
            <a:ext cx="2614930" cy="3181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305"/>
              </a:lnSpc>
            </a:pP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Peak seasons</a:t>
            </a:r>
            <a:r>
              <a:rPr sz="1800" kern="0" spc="-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bring crowds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52" name="path 352"/>
          <p:cNvSpPr/>
          <p:nvPr/>
        </p:nvSpPr>
        <p:spPr>
          <a:xfrm>
            <a:off x="646946" y="2064532"/>
            <a:ext cx="488027" cy="275764"/>
          </a:xfrm>
          <a:custGeom>
            <a:avLst/>
            <a:gdLst/>
            <a:ahLst/>
            <a:cxnLst/>
            <a:rect l="0" t="0" r="0" b="0"/>
            <a:pathLst>
              <a:path w="768" h="434">
                <a:moveTo>
                  <a:pt x="268" y="83"/>
                </a:moveTo>
                <a:cubicBezTo>
                  <a:pt x="268" y="92"/>
                  <a:pt x="267" y="100"/>
                  <a:pt x="263" y="108"/>
                </a:cubicBezTo>
                <a:cubicBezTo>
                  <a:pt x="260" y="117"/>
                  <a:pt x="255" y="124"/>
                  <a:pt x="249" y="130"/>
                </a:cubicBezTo>
                <a:cubicBezTo>
                  <a:pt x="243" y="136"/>
                  <a:pt x="236" y="141"/>
                  <a:pt x="227" y="144"/>
                </a:cubicBezTo>
                <a:cubicBezTo>
                  <a:pt x="219" y="148"/>
                  <a:pt x="211" y="149"/>
                  <a:pt x="202" y="149"/>
                </a:cubicBezTo>
                <a:cubicBezTo>
                  <a:pt x="193" y="149"/>
                  <a:pt x="185" y="148"/>
                  <a:pt x="177" y="144"/>
                </a:cubicBezTo>
                <a:cubicBezTo>
                  <a:pt x="169" y="141"/>
                  <a:pt x="161" y="136"/>
                  <a:pt x="155" y="130"/>
                </a:cubicBezTo>
                <a:cubicBezTo>
                  <a:pt x="149" y="124"/>
                  <a:pt x="144" y="117"/>
                  <a:pt x="141" y="108"/>
                </a:cubicBezTo>
                <a:cubicBezTo>
                  <a:pt x="137" y="100"/>
                  <a:pt x="136" y="92"/>
                  <a:pt x="136" y="83"/>
                </a:cubicBezTo>
                <a:cubicBezTo>
                  <a:pt x="136" y="74"/>
                  <a:pt x="137" y="66"/>
                  <a:pt x="141" y="58"/>
                </a:cubicBezTo>
                <a:cubicBezTo>
                  <a:pt x="144" y="49"/>
                  <a:pt x="149" y="42"/>
                  <a:pt x="155" y="36"/>
                </a:cubicBezTo>
                <a:cubicBezTo>
                  <a:pt x="161" y="30"/>
                  <a:pt x="169" y="25"/>
                  <a:pt x="177" y="22"/>
                </a:cubicBezTo>
                <a:cubicBezTo>
                  <a:pt x="185" y="18"/>
                  <a:pt x="193" y="17"/>
                  <a:pt x="202" y="17"/>
                </a:cubicBezTo>
                <a:cubicBezTo>
                  <a:pt x="211" y="17"/>
                  <a:pt x="219" y="18"/>
                  <a:pt x="227" y="22"/>
                </a:cubicBezTo>
                <a:cubicBezTo>
                  <a:pt x="236" y="25"/>
                  <a:pt x="243" y="30"/>
                  <a:pt x="249" y="36"/>
                </a:cubicBezTo>
                <a:cubicBezTo>
                  <a:pt x="255" y="42"/>
                  <a:pt x="260" y="49"/>
                  <a:pt x="263" y="58"/>
                </a:cubicBezTo>
                <a:cubicBezTo>
                  <a:pt x="267" y="66"/>
                  <a:pt x="268" y="74"/>
                  <a:pt x="268" y="83"/>
                </a:cubicBezTo>
                <a:moveTo>
                  <a:pt x="642" y="82"/>
                </a:moveTo>
                <a:cubicBezTo>
                  <a:pt x="642" y="91"/>
                  <a:pt x="641" y="99"/>
                  <a:pt x="637" y="107"/>
                </a:cubicBezTo>
                <a:cubicBezTo>
                  <a:pt x="634" y="116"/>
                  <a:pt x="629" y="123"/>
                  <a:pt x="623" y="129"/>
                </a:cubicBezTo>
                <a:cubicBezTo>
                  <a:pt x="617" y="135"/>
                  <a:pt x="609" y="140"/>
                  <a:pt x="601" y="143"/>
                </a:cubicBezTo>
                <a:cubicBezTo>
                  <a:pt x="593" y="147"/>
                  <a:pt x="585" y="148"/>
                  <a:pt x="576" y="148"/>
                </a:cubicBezTo>
                <a:cubicBezTo>
                  <a:pt x="567" y="148"/>
                  <a:pt x="559" y="147"/>
                  <a:pt x="551" y="143"/>
                </a:cubicBezTo>
                <a:cubicBezTo>
                  <a:pt x="542" y="140"/>
                  <a:pt x="535" y="135"/>
                  <a:pt x="529" y="129"/>
                </a:cubicBezTo>
                <a:cubicBezTo>
                  <a:pt x="523" y="123"/>
                  <a:pt x="518" y="116"/>
                  <a:pt x="515" y="107"/>
                </a:cubicBezTo>
                <a:cubicBezTo>
                  <a:pt x="511" y="99"/>
                  <a:pt x="510" y="91"/>
                  <a:pt x="510" y="82"/>
                </a:cubicBezTo>
                <a:cubicBezTo>
                  <a:pt x="510" y="73"/>
                  <a:pt x="511" y="65"/>
                  <a:pt x="515" y="57"/>
                </a:cubicBezTo>
                <a:cubicBezTo>
                  <a:pt x="518" y="49"/>
                  <a:pt x="523" y="41"/>
                  <a:pt x="529" y="35"/>
                </a:cubicBezTo>
                <a:cubicBezTo>
                  <a:pt x="535" y="29"/>
                  <a:pt x="542" y="24"/>
                  <a:pt x="551" y="21"/>
                </a:cubicBezTo>
                <a:cubicBezTo>
                  <a:pt x="559" y="17"/>
                  <a:pt x="567" y="16"/>
                  <a:pt x="576" y="16"/>
                </a:cubicBezTo>
                <a:cubicBezTo>
                  <a:pt x="585" y="16"/>
                  <a:pt x="593" y="17"/>
                  <a:pt x="601" y="21"/>
                </a:cubicBezTo>
                <a:cubicBezTo>
                  <a:pt x="609" y="24"/>
                  <a:pt x="617" y="29"/>
                  <a:pt x="623" y="35"/>
                </a:cubicBezTo>
                <a:cubicBezTo>
                  <a:pt x="629" y="41"/>
                  <a:pt x="634" y="49"/>
                  <a:pt x="637" y="57"/>
                </a:cubicBezTo>
                <a:cubicBezTo>
                  <a:pt x="641" y="65"/>
                  <a:pt x="642" y="73"/>
                  <a:pt x="642" y="82"/>
                </a:cubicBezTo>
                <a:moveTo>
                  <a:pt x="16" y="418"/>
                </a:moveTo>
                <a:lnTo>
                  <a:pt x="106" y="237"/>
                </a:lnTo>
                <a:cubicBezTo>
                  <a:pt x="114" y="221"/>
                  <a:pt x="129" y="212"/>
                  <a:pt x="146" y="212"/>
                </a:cubicBezTo>
                <a:lnTo>
                  <a:pt x="252" y="212"/>
                </a:lnTo>
                <a:cubicBezTo>
                  <a:pt x="268" y="212"/>
                  <a:pt x="283" y="221"/>
                  <a:pt x="291" y="235"/>
                </a:cubicBezTo>
                <a:lnTo>
                  <a:pt x="387" y="407"/>
                </a:lnTo>
                <a:cubicBezTo>
                  <a:pt x="390" y="414"/>
                  <a:pt x="400" y="414"/>
                  <a:pt x="403" y="408"/>
                </a:cubicBezTo>
                <a:lnTo>
                  <a:pt x="503" y="234"/>
                </a:lnTo>
                <a:cubicBezTo>
                  <a:pt x="511" y="220"/>
                  <a:pt x="526" y="212"/>
                  <a:pt x="542" y="212"/>
                </a:cubicBezTo>
                <a:lnTo>
                  <a:pt x="614" y="212"/>
                </a:lnTo>
                <a:cubicBezTo>
                  <a:pt x="630" y="212"/>
                  <a:pt x="645" y="220"/>
                  <a:pt x="653" y="234"/>
                </a:cubicBezTo>
                <a:lnTo>
                  <a:pt x="752" y="405"/>
                </a:lnTo>
              </a:path>
            </a:pathLst>
          </a:custGeom>
          <a:noFill/>
          <a:ln w="20557" cap="rnd">
            <a:solidFill>
              <a:srgbClr val="E851B2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54" name="textbox 354"/>
          <p:cNvSpPr/>
          <p:nvPr/>
        </p:nvSpPr>
        <p:spPr>
          <a:xfrm>
            <a:off x="697587" y="2205001"/>
            <a:ext cx="2380615" cy="3257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0" algn="l" rtl="0" eaLnBrk="0">
              <a:lnSpc>
                <a:spcPct val="89000"/>
              </a:lnSpc>
              <a:tabLst>
                <a:tab pos="670560" algn="l"/>
              </a:tabLst>
            </a:pPr>
            <a:r>
              <a:rPr sz="20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Long Queue</a:t>
            </a:r>
            <a:r>
              <a:rPr sz="20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56" name="path 356"/>
          <p:cNvSpPr/>
          <p:nvPr/>
        </p:nvSpPr>
        <p:spPr>
          <a:xfrm>
            <a:off x="710287" y="2236719"/>
            <a:ext cx="393821" cy="281009"/>
          </a:xfrm>
          <a:custGeom>
            <a:avLst/>
            <a:gdLst/>
            <a:ahLst/>
            <a:cxnLst/>
            <a:rect l="0" t="0" r="0" b="0"/>
            <a:pathLst>
              <a:path w="620" h="442">
                <a:moveTo>
                  <a:pt x="16" y="36"/>
                </a:moveTo>
                <a:lnTo>
                  <a:pt x="16" y="388"/>
                </a:lnTo>
                <a:moveTo>
                  <a:pt x="99" y="426"/>
                </a:moveTo>
                <a:lnTo>
                  <a:pt x="99" y="206"/>
                </a:lnTo>
                <a:moveTo>
                  <a:pt x="189" y="388"/>
                </a:moveTo>
                <a:lnTo>
                  <a:pt x="189" y="36"/>
                </a:lnTo>
                <a:moveTo>
                  <a:pt x="477" y="426"/>
                </a:moveTo>
                <a:lnTo>
                  <a:pt x="432" y="426"/>
                </a:lnTo>
                <a:cubicBezTo>
                  <a:pt x="411" y="426"/>
                  <a:pt x="394" y="409"/>
                  <a:pt x="394" y="388"/>
                </a:cubicBezTo>
                <a:lnTo>
                  <a:pt x="394" y="238"/>
                </a:lnTo>
                <a:moveTo>
                  <a:pt x="477" y="426"/>
                </a:moveTo>
                <a:lnTo>
                  <a:pt x="477" y="238"/>
                </a:lnTo>
                <a:moveTo>
                  <a:pt x="477" y="426"/>
                </a:moveTo>
                <a:lnTo>
                  <a:pt x="529" y="426"/>
                </a:lnTo>
                <a:cubicBezTo>
                  <a:pt x="550" y="426"/>
                  <a:pt x="567" y="409"/>
                  <a:pt x="567" y="388"/>
                </a:cubicBezTo>
                <a:lnTo>
                  <a:pt x="567" y="238"/>
                </a:lnTo>
                <a:moveTo>
                  <a:pt x="406" y="16"/>
                </a:moveTo>
                <a:lnTo>
                  <a:pt x="349" y="228"/>
                </a:lnTo>
                <a:cubicBezTo>
                  <a:pt x="348" y="233"/>
                  <a:pt x="352" y="238"/>
                  <a:pt x="357" y="238"/>
                </a:cubicBezTo>
                <a:lnTo>
                  <a:pt x="420" y="238"/>
                </a:lnTo>
                <a:lnTo>
                  <a:pt x="596" y="238"/>
                </a:lnTo>
                <a:cubicBezTo>
                  <a:pt x="601" y="238"/>
                  <a:pt x="605" y="233"/>
                  <a:pt x="603" y="228"/>
                </a:cubicBezTo>
                <a:lnTo>
                  <a:pt x="546" y="16"/>
                </a:lnTo>
              </a:path>
            </a:pathLst>
          </a:custGeom>
          <a:noFill/>
          <a:ln w="20557" cap="rnd">
            <a:solidFill>
              <a:srgbClr val="E851B2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58" name="path 358"/>
          <p:cNvSpPr/>
          <p:nvPr/>
        </p:nvSpPr>
        <p:spPr>
          <a:xfrm>
            <a:off x="5818998" y="2047047"/>
            <a:ext cx="488064" cy="488179"/>
          </a:xfrm>
          <a:custGeom>
            <a:avLst/>
            <a:gdLst/>
            <a:ahLst/>
            <a:cxnLst/>
            <a:rect l="0" t="0" r="0" b="0"/>
            <a:pathLst>
              <a:path w="768" h="768">
                <a:moveTo>
                  <a:pt x="16" y="662"/>
                </a:moveTo>
                <a:cubicBezTo>
                  <a:pt x="16" y="673"/>
                  <a:pt x="17" y="683"/>
                  <a:pt x="20" y="693"/>
                </a:cubicBezTo>
                <a:cubicBezTo>
                  <a:pt x="24" y="704"/>
                  <a:pt x="30" y="714"/>
                  <a:pt x="36" y="721"/>
                </a:cubicBezTo>
                <a:cubicBezTo>
                  <a:pt x="42" y="728"/>
                  <a:pt x="52" y="736"/>
                  <a:pt x="59" y="741"/>
                </a:cubicBezTo>
                <a:cubicBezTo>
                  <a:pt x="66" y="744"/>
                  <a:pt x="73" y="747"/>
                  <a:pt x="84" y="750"/>
                </a:cubicBezTo>
                <a:cubicBezTo>
                  <a:pt x="95" y="751"/>
                  <a:pt x="114" y="752"/>
                  <a:pt x="140" y="752"/>
                </a:cubicBezTo>
                <a:moveTo>
                  <a:pt x="658" y="752"/>
                </a:moveTo>
                <a:cubicBezTo>
                  <a:pt x="672" y="752"/>
                  <a:pt x="682" y="750"/>
                  <a:pt x="689" y="748"/>
                </a:cubicBezTo>
                <a:cubicBezTo>
                  <a:pt x="700" y="744"/>
                  <a:pt x="711" y="738"/>
                  <a:pt x="718" y="733"/>
                </a:cubicBezTo>
                <a:cubicBezTo>
                  <a:pt x="728" y="724"/>
                  <a:pt x="733" y="718"/>
                  <a:pt x="738" y="710"/>
                </a:cubicBezTo>
                <a:cubicBezTo>
                  <a:pt x="744" y="700"/>
                  <a:pt x="747" y="693"/>
                  <a:pt x="750" y="682"/>
                </a:cubicBezTo>
                <a:cubicBezTo>
                  <a:pt x="751" y="675"/>
                  <a:pt x="752" y="664"/>
                  <a:pt x="752" y="629"/>
                </a:cubicBezTo>
                <a:moveTo>
                  <a:pt x="752" y="178"/>
                </a:moveTo>
                <a:cubicBezTo>
                  <a:pt x="751" y="158"/>
                  <a:pt x="749" y="150"/>
                  <a:pt x="745" y="139"/>
                </a:cubicBezTo>
                <a:cubicBezTo>
                  <a:pt x="740" y="128"/>
                  <a:pt x="734" y="120"/>
                  <a:pt x="728" y="113"/>
                </a:cubicBezTo>
                <a:cubicBezTo>
                  <a:pt x="721" y="106"/>
                  <a:pt x="714" y="100"/>
                  <a:pt x="707" y="96"/>
                </a:cubicBezTo>
                <a:cubicBezTo>
                  <a:pt x="698" y="92"/>
                  <a:pt x="689" y="89"/>
                  <a:pt x="677" y="87"/>
                </a:cubicBezTo>
                <a:lnTo>
                  <a:pt x="644" y="87"/>
                </a:lnTo>
                <a:moveTo>
                  <a:pt x="108" y="87"/>
                </a:moveTo>
                <a:cubicBezTo>
                  <a:pt x="94" y="87"/>
                  <a:pt x="84" y="88"/>
                  <a:pt x="74" y="91"/>
                </a:cubicBezTo>
                <a:cubicBezTo>
                  <a:pt x="63" y="95"/>
                  <a:pt x="53" y="101"/>
                  <a:pt x="42" y="110"/>
                </a:cubicBezTo>
                <a:cubicBezTo>
                  <a:pt x="33" y="120"/>
                  <a:pt x="26" y="131"/>
                  <a:pt x="20" y="144"/>
                </a:cubicBezTo>
                <a:cubicBezTo>
                  <a:pt x="18" y="151"/>
                  <a:pt x="16" y="162"/>
                  <a:pt x="16" y="172"/>
                </a:cubicBezTo>
                <a:lnTo>
                  <a:pt x="16" y="251"/>
                </a:lnTo>
                <a:moveTo>
                  <a:pt x="752" y="242"/>
                </a:moveTo>
                <a:lnTo>
                  <a:pt x="16" y="242"/>
                </a:lnTo>
                <a:moveTo>
                  <a:pt x="16" y="251"/>
                </a:moveTo>
                <a:lnTo>
                  <a:pt x="16" y="662"/>
                </a:lnTo>
                <a:moveTo>
                  <a:pt x="201" y="158"/>
                </a:moveTo>
                <a:lnTo>
                  <a:pt x="200" y="87"/>
                </a:lnTo>
                <a:moveTo>
                  <a:pt x="562" y="158"/>
                </a:moveTo>
                <a:lnTo>
                  <a:pt x="562" y="90"/>
                </a:lnTo>
                <a:moveTo>
                  <a:pt x="200" y="79"/>
                </a:moveTo>
                <a:lnTo>
                  <a:pt x="201" y="16"/>
                </a:lnTo>
                <a:moveTo>
                  <a:pt x="562" y="17"/>
                </a:moveTo>
                <a:lnTo>
                  <a:pt x="562" y="87"/>
                </a:lnTo>
                <a:moveTo>
                  <a:pt x="325" y="560"/>
                </a:moveTo>
                <a:lnTo>
                  <a:pt x="339" y="552"/>
                </a:lnTo>
                <a:moveTo>
                  <a:pt x="325" y="560"/>
                </a:moveTo>
                <a:lnTo>
                  <a:pt x="322" y="562"/>
                </a:lnTo>
                <a:moveTo>
                  <a:pt x="322" y="562"/>
                </a:moveTo>
                <a:lnTo>
                  <a:pt x="175" y="561"/>
                </a:lnTo>
                <a:moveTo>
                  <a:pt x="175" y="561"/>
                </a:moveTo>
                <a:lnTo>
                  <a:pt x="171" y="559"/>
                </a:lnTo>
                <a:moveTo>
                  <a:pt x="171" y="559"/>
                </a:moveTo>
                <a:lnTo>
                  <a:pt x="168" y="557"/>
                </a:lnTo>
                <a:moveTo>
                  <a:pt x="168" y="557"/>
                </a:moveTo>
                <a:lnTo>
                  <a:pt x="164" y="554"/>
                </a:lnTo>
                <a:moveTo>
                  <a:pt x="164" y="554"/>
                </a:moveTo>
                <a:lnTo>
                  <a:pt x="161" y="551"/>
                </a:lnTo>
                <a:moveTo>
                  <a:pt x="161" y="551"/>
                </a:moveTo>
                <a:lnTo>
                  <a:pt x="158" y="548"/>
                </a:lnTo>
                <a:moveTo>
                  <a:pt x="158" y="548"/>
                </a:moveTo>
                <a:lnTo>
                  <a:pt x="155" y="544"/>
                </a:lnTo>
                <a:moveTo>
                  <a:pt x="155" y="544"/>
                </a:moveTo>
                <a:lnTo>
                  <a:pt x="153" y="540"/>
                </a:lnTo>
                <a:moveTo>
                  <a:pt x="153" y="540"/>
                </a:moveTo>
                <a:lnTo>
                  <a:pt x="152" y="537"/>
                </a:lnTo>
                <a:moveTo>
                  <a:pt x="152" y="537"/>
                </a:moveTo>
                <a:lnTo>
                  <a:pt x="151" y="533"/>
                </a:lnTo>
                <a:moveTo>
                  <a:pt x="151" y="533"/>
                </a:moveTo>
                <a:lnTo>
                  <a:pt x="151" y="394"/>
                </a:lnTo>
                <a:moveTo>
                  <a:pt x="151" y="394"/>
                </a:moveTo>
                <a:lnTo>
                  <a:pt x="152" y="391"/>
                </a:lnTo>
                <a:moveTo>
                  <a:pt x="152" y="391"/>
                </a:moveTo>
                <a:lnTo>
                  <a:pt x="154" y="387"/>
                </a:lnTo>
                <a:moveTo>
                  <a:pt x="154" y="387"/>
                </a:moveTo>
                <a:lnTo>
                  <a:pt x="156" y="384"/>
                </a:lnTo>
                <a:moveTo>
                  <a:pt x="156" y="384"/>
                </a:moveTo>
                <a:lnTo>
                  <a:pt x="158" y="380"/>
                </a:lnTo>
                <a:moveTo>
                  <a:pt x="158" y="380"/>
                </a:moveTo>
                <a:lnTo>
                  <a:pt x="161" y="377"/>
                </a:lnTo>
                <a:moveTo>
                  <a:pt x="161" y="377"/>
                </a:moveTo>
                <a:lnTo>
                  <a:pt x="165" y="374"/>
                </a:lnTo>
                <a:moveTo>
                  <a:pt x="165" y="374"/>
                </a:moveTo>
                <a:lnTo>
                  <a:pt x="168" y="371"/>
                </a:lnTo>
                <a:moveTo>
                  <a:pt x="168" y="371"/>
                </a:moveTo>
                <a:lnTo>
                  <a:pt x="172" y="369"/>
                </a:lnTo>
                <a:moveTo>
                  <a:pt x="172" y="369"/>
                </a:moveTo>
                <a:lnTo>
                  <a:pt x="175" y="368"/>
                </a:lnTo>
                <a:moveTo>
                  <a:pt x="175" y="368"/>
                </a:moveTo>
                <a:lnTo>
                  <a:pt x="317" y="365"/>
                </a:lnTo>
                <a:moveTo>
                  <a:pt x="317" y="365"/>
                </a:moveTo>
                <a:lnTo>
                  <a:pt x="320" y="366"/>
                </a:lnTo>
                <a:moveTo>
                  <a:pt x="320" y="366"/>
                </a:moveTo>
                <a:lnTo>
                  <a:pt x="324" y="368"/>
                </a:lnTo>
                <a:moveTo>
                  <a:pt x="324" y="368"/>
                </a:moveTo>
                <a:lnTo>
                  <a:pt x="327" y="370"/>
                </a:lnTo>
                <a:moveTo>
                  <a:pt x="327" y="370"/>
                </a:moveTo>
                <a:lnTo>
                  <a:pt x="331" y="372"/>
                </a:lnTo>
                <a:moveTo>
                  <a:pt x="331" y="372"/>
                </a:moveTo>
                <a:lnTo>
                  <a:pt x="334" y="374"/>
                </a:lnTo>
                <a:moveTo>
                  <a:pt x="334" y="374"/>
                </a:moveTo>
                <a:lnTo>
                  <a:pt x="337" y="377"/>
                </a:lnTo>
                <a:moveTo>
                  <a:pt x="337" y="377"/>
                </a:moveTo>
                <a:lnTo>
                  <a:pt x="340" y="381"/>
                </a:lnTo>
                <a:moveTo>
                  <a:pt x="340" y="381"/>
                </a:moveTo>
                <a:lnTo>
                  <a:pt x="343" y="384"/>
                </a:lnTo>
                <a:moveTo>
                  <a:pt x="343" y="384"/>
                </a:moveTo>
                <a:lnTo>
                  <a:pt x="345" y="388"/>
                </a:lnTo>
                <a:moveTo>
                  <a:pt x="345" y="388"/>
                </a:moveTo>
                <a:lnTo>
                  <a:pt x="347" y="391"/>
                </a:lnTo>
                <a:moveTo>
                  <a:pt x="347" y="391"/>
                </a:moveTo>
                <a:lnTo>
                  <a:pt x="348" y="535"/>
                </a:lnTo>
                <a:moveTo>
                  <a:pt x="348" y="535"/>
                </a:moveTo>
                <a:lnTo>
                  <a:pt x="347" y="539"/>
                </a:lnTo>
                <a:moveTo>
                  <a:pt x="347" y="539"/>
                </a:moveTo>
                <a:lnTo>
                  <a:pt x="339" y="552"/>
                </a:lnTo>
                <a:moveTo>
                  <a:pt x="140" y="752"/>
                </a:moveTo>
                <a:lnTo>
                  <a:pt x="658" y="752"/>
                </a:lnTo>
                <a:moveTo>
                  <a:pt x="752" y="629"/>
                </a:moveTo>
                <a:lnTo>
                  <a:pt x="752" y="178"/>
                </a:lnTo>
                <a:moveTo>
                  <a:pt x="644" y="87"/>
                </a:moveTo>
                <a:lnTo>
                  <a:pt x="108" y="87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0" name="path 360"/>
          <p:cNvSpPr/>
          <p:nvPr/>
        </p:nvSpPr>
        <p:spPr>
          <a:xfrm>
            <a:off x="5819257" y="3313952"/>
            <a:ext cx="487543" cy="488006"/>
          </a:xfrm>
          <a:custGeom>
            <a:avLst/>
            <a:gdLst/>
            <a:ahLst/>
            <a:cxnLst/>
            <a:rect l="0" t="0" r="0" b="0"/>
            <a:pathLst>
              <a:path w="767" h="768">
                <a:moveTo>
                  <a:pt x="481" y="456"/>
                </a:moveTo>
                <a:cubicBezTo>
                  <a:pt x="471" y="454"/>
                  <a:pt x="461" y="453"/>
                  <a:pt x="449" y="454"/>
                </a:cubicBezTo>
                <a:cubicBezTo>
                  <a:pt x="438" y="457"/>
                  <a:pt x="430" y="461"/>
                  <a:pt x="422" y="465"/>
                </a:cubicBezTo>
                <a:cubicBezTo>
                  <a:pt x="397" y="484"/>
                  <a:pt x="384" y="492"/>
                  <a:pt x="375" y="496"/>
                </a:cubicBezTo>
                <a:cubicBezTo>
                  <a:pt x="366" y="499"/>
                  <a:pt x="357" y="500"/>
                  <a:pt x="349" y="501"/>
                </a:cubicBezTo>
                <a:cubicBezTo>
                  <a:pt x="340" y="501"/>
                  <a:pt x="332" y="500"/>
                  <a:pt x="325" y="498"/>
                </a:cubicBezTo>
                <a:cubicBezTo>
                  <a:pt x="316" y="495"/>
                  <a:pt x="309" y="491"/>
                  <a:pt x="300" y="486"/>
                </a:cubicBezTo>
                <a:cubicBezTo>
                  <a:pt x="278" y="469"/>
                  <a:pt x="265" y="461"/>
                  <a:pt x="253" y="456"/>
                </a:cubicBezTo>
                <a:cubicBezTo>
                  <a:pt x="238" y="453"/>
                  <a:pt x="231" y="453"/>
                  <a:pt x="222" y="454"/>
                </a:cubicBezTo>
                <a:cubicBezTo>
                  <a:pt x="213" y="456"/>
                  <a:pt x="205" y="459"/>
                  <a:pt x="197" y="462"/>
                </a:cubicBezTo>
                <a:cubicBezTo>
                  <a:pt x="188" y="468"/>
                  <a:pt x="164" y="485"/>
                  <a:pt x="155" y="490"/>
                </a:cubicBezTo>
                <a:cubicBezTo>
                  <a:pt x="131" y="501"/>
                  <a:pt x="117" y="504"/>
                  <a:pt x="105" y="506"/>
                </a:cubicBezTo>
                <a:cubicBezTo>
                  <a:pt x="93" y="506"/>
                  <a:pt x="81" y="505"/>
                  <a:pt x="70" y="503"/>
                </a:cubicBezTo>
                <a:cubicBezTo>
                  <a:pt x="58" y="499"/>
                  <a:pt x="46" y="493"/>
                  <a:pt x="37" y="488"/>
                </a:cubicBezTo>
                <a:cubicBezTo>
                  <a:pt x="29" y="482"/>
                  <a:pt x="22" y="476"/>
                  <a:pt x="16" y="471"/>
                </a:cubicBezTo>
                <a:moveTo>
                  <a:pt x="106" y="616"/>
                </a:moveTo>
                <a:cubicBezTo>
                  <a:pt x="117" y="616"/>
                  <a:pt x="128" y="615"/>
                  <a:pt x="137" y="613"/>
                </a:cubicBezTo>
                <a:cubicBezTo>
                  <a:pt x="146" y="610"/>
                  <a:pt x="155" y="606"/>
                  <a:pt x="164" y="601"/>
                </a:cubicBezTo>
                <a:cubicBezTo>
                  <a:pt x="187" y="584"/>
                  <a:pt x="196" y="578"/>
                  <a:pt x="204" y="575"/>
                </a:cubicBezTo>
                <a:cubicBezTo>
                  <a:pt x="212" y="572"/>
                  <a:pt x="220" y="570"/>
                  <a:pt x="228" y="569"/>
                </a:cubicBezTo>
                <a:cubicBezTo>
                  <a:pt x="236" y="569"/>
                  <a:pt x="245" y="570"/>
                  <a:pt x="252" y="572"/>
                </a:cubicBezTo>
                <a:cubicBezTo>
                  <a:pt x="261" y="575"/>
                  <a:pt x="275" y="582"/>
                  <a:pt x="298" y="599"/>
                </a:cubicBezTo>
                <a:cubicBezTo>
                  <a:pt x="309" y="606"/>
                  <a:pt x="320" y="611"/>
                  <a:pt x="335" y="615"/>
                </a:cubicBezTo>
                <a:cubicBezTo>
                  <a:pt x="344" y="616"/>
                  <a:pt x="351" y="616"/>
                  <a:pt x="360" y="615"/>
                </a:cubicBezTo>
                <a:cubicBezTo>
                  <a:pt x="368" y="614"/>
                  <a:pt x="375" y="611"/>
                  <a:pt x="383" y="608"/>
                </a:cubicBezTo>
                <a:cubicBezTo>
                  <a:pt x="388" y="605"/>
                  <a:pt x="393" y="602"/>
                  <a:pt x="399" y="598"/>
                </a:cubicBezTo>
                <a:moveTo>
                  <a:pt x="577" y="427"/>
                </a:moveTo>
                <a:cubicBezTo>
                  <a:pt x="573" y="426"/>
                  <a:pt x="568" y="425"/>
                  <a:pt x="563" y="426"/>
                </a:cubicBezTo>
                <a:cubicBezTo>
                  <a:pt x="558" y="427"/>
                  <a:pt x="550" y="431"/>
                  <a:pt x="547" y="435"/>
                </a:cubicBezTo>
                <a:lnTo>
                  <a:pt x="544" y="439"/>
                </a:lnTo>
                <a:moveTo>
                  <a:pt x="391" y="704"/>
                </a:moveTo>
                <a:cubicBezTo>
                  <a:pt x="386" y="714"/>
                  <a:pt x="384" y="719"/>
                  <a:pt x="384" y="723"/>
                </a:cubicBezTo>
                <a:cubicBezTo>
                  <a:pt x="384" y="727"/>
                  <a:pt x="386" y="732"/>
                  <a:pt x="387" y="736"/>
                </a:cubicBezTo>
                <a:cubicBezTo>
                  <a:pt x="390" y="740"/>
                  <a:pt x="394" y="744"/>
                  <a:pt x="398" y="747"/>
                </a:cubicBezTo>
                <a:cubicBezTo>
                  <a:pt x="406" y="751"/>
                  <a:pt x="413" y="752"/>
                  <a:pt x="429" y="752"/>
                </a:cubicBezTo>
                <a:moveTo>
                  <a:pt x="721" y="752"/>
                </a:moveTo>
                <a:cubicBezTo>
                  <a:pt x="726" y="751"/>
                  <a:pt x="732" y="750"/>
                  <a:pt x="739" y="746"/>
                </a:cubicBezTo>
                <a:cubicBezTo>
                  <a:pt x="743" y="744"/>
                  <a:pt x="747" y="739"/>
                  <a:pt x="749" y="735"/>
                </a:cubicBezTo>
                <a:cubicBezTo>
                  <a:pt x="751" y="730"/>
                  <a:pt x="752" y="722"/>
                  <a:pt x="750" y="714"/>
                </a:cubicBezTo>
                <a:cubicBezTo>
                  <a:pt x="748" y="710"/>
                  <a:pt x="743" y="701"/>
                  <a:pt x="737" y="690"/>
                </a:cubicBezTo>
                <a:moveTo>
                  <a:pt x="277" y="65"/>
                </a:moveTo>
                <a:lnTo>
                  <a:pt x="89" y="180"/>
                </a:lnTo>
                <a:moveTo>
                  <a:pt x="334" y="155"/>
                </a:moveTo>
                <a:lnTo>
                  <a:pt x="277" y="65"/>
                </a:lnTo>
                <a:moveTo>
                  <a:pt x="526" y="36"/>
                </a:moveTo>
                <a:lnTo>
                  <a:pt x="29" y="347"/>
                </a:lnTo>
                <a:moveTo>
                  <a:pt x="146" y="275"/>
                </a:moveTo>
                <a:lnTo>
                  <a:pt x="89" y="180"/>
                </a:lnTo>
                <a:moveTo>
                  <a:pt x="509" y="408"/>
                </a:moveTo>
                <a:lnTo>
                  <a:pt x="552" y="287"/>
                </a:lnTo>
                <a:moveTo>
                  <a:pt x="152" y="491"/>
                </a:moveTo>
                <a:lnTo>
                  <a:pt x="29" y="347"/>
                </a:lnTo>
                <a:moveTo>
                  <a:pt x="171" y="16"/>
                </a:moveTo>
                <a:lnTo>
                  <a:pt x="94" y="60"/>
                </a:lnTo>
                <a:moveTo>
                  <a:pt x="223" y="97"/>
                </a:moveTo>
                <a:lnTo>
                  <a:pt x="171" y="16"/>
                </a:lnTo>
                <a:moveTo>
                  <a:pt x="143" y="145"/>
                </a:moveTo>
                <a:lnTo>
                  <a:pt x="94" y="60"/>
                </a:lnTo>
                <a:moveTo>
                  <a:pt x="544" y="439"/>
                </a:moveTo>
                <a:lnTo>
                  <a:pt x="391" y="704"/>
                </a:lnTo>
                <a:moveTo>
                  <a:pt x="577" y="427"/>
                </a:moveTo>
                <a:lnTo>
                  <a:pt x="580" y="428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697"/>
                </a:moveTo>
                <a:lnTo>
                  <a:pt x="568" y="697"/>
                </a:lnTo>
                <a:moveTo>
                  <a:pt x="568" y="504"/>
                </a:moveTo>
                <a:lnTo>
                  <a:pt x="568" y="655"/>
                </a:lnTo>
                <a:moveTo>
                  <a:pt x="552" y="287"/>
                </a:moveTo>
                <a:cubicBezTo>
                  <a:pt x="561" y="245"/>
                  <a:pt x="564" y="202"/>
                  <a:pt x="559" y="159"/>
                </a:cubicBezTo>
                <a:cubicBezTo>
                  <a:pt x="555" y="116"/>
                  <a:pt x="544" y="75"/>
                  <a:pt x="526" y="36"/>
                </a:cubicBezTo>
                <a:moveTo>
                  <a:pt x="429" y="752"/>
                </a:moveTo>
                <a:lnTo>
                  <a:pt x="721" y="752"/>
                </a:lnTo>
                <a:moveTo>
                  <a:pt x="737" y="690"/>
                </a:moveTo>
                <a:lnTo>
                  <a:pt x="580" y="428"/>
                </a:lnTo>
              </a:path>
            </a:pathLst>
          </a:custGeom>
          <a:noFill/>
          <a:ln w="20545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2" name="path 362"/>
          <p:cNvSpPr/>
          <p:nvPr/>
        </p:nvSpPr>
        <p:spPr>
          <a:xfrm>
            <a:off x="740128" y="3408258"/>
            <a:ext cx="68969" cy="30027"/>
          </a:xfrm>
          <a:custGeom>
            <a:avLst/>
            <a:gdLst/>
            <a:ahLst/>
            <a:cxnLst/>
            <a:rect l="0" t="0" r="0" b="0"/>
            <a:pathLst>
              <a:path w="108" h="47">
                <a:moveTo>
                  <a:pt x="92" y="30"/>
                </a:moveTo>
                <a:cubicBezTo>
                  <a:pt x="61" y="17"/>
                  <a:pt x="56" y="16"/>
                  <a:pt x="53" y="16"/>
                </a:cubicBezTo>
                <a:cubicBezTo>
                  <a:pt x="48" y="17"/>
                  <a:pt x="36" y="22"/>
                  <a:pt x="16" y="30"/>
                </a:cubicBez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4" name="path 364"/>
          <p:cNvSpPr/>
          <p:nvPr/>
        </p:nvSpPr>
        <p:spPr>
          <a:xfrm>
            <a:off x="788393" y="3329201"/>
            <a:ext cx="119684" cy="125581"/>
          </a:xfrm>
          <a:custGeom>
            <a:avLst/>
            <a:gdLst/>
            <a:ahLst/>
            <a:cxnLst/>
            <a:rect l="0" t="0" r="0" b="0"/>
            <a:pathLst>
              <a:path w="188" h="197">
                <a:moveTo>
                  <a:pt x="172" y="139"/>
                </a:moveTo>
                <a:lnTo>
                  <a:pt x="77" y="181"/>
                </a:lnTo>
                <a:moveTo>
                  <a:pt x="172" y="139"/>
                </a:moveTo>
                <a:lnTo>
                  <a:pt x="46" y="16"/>
                </a:lnTo>
                <a:moveTo>
                  <a:pt x="77" y="181"/>
                </a:moveTo>
                <a:lnTo>
                  <a:pt x="16" y="154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6" name="path 366"/>
          <p:cNvSpPr/>
          <p:nvPr/>
        </p:nvSpPr>
        <p:spPr>
          <a:xfrm>
            <a:off x="710287" y="2472964"/>
            <a:ext cx="130428" cy="44764"/>
          </a:xfrm>
          <a:custGeom>
            <a:avLst/>
            <a:gdLst/>
            <a:ahLst/>
            <a:cxnLst/>
            <a:rect l="0" t="0" r="0" b="0"/>
            <a:pathLst>
              <a:path w="205" h="70">
                <a:moveTo>
                  <a:pt x="16" y="16"/>
                </a:moveTo>
                <a:cubicBezTo>
                  <a:pt x="16" y="37"/>
                  <a:pt x="33" y="54"/>
                  <a:pt x="54" y="54"/>
                </a:cubicBezTo>
                <a:moveTo>
                  <a:pt x="151" y="54"/>
                </a:moveTo>
                <a:cubicBezTo>
                  <a:pt x="172" y="54"/>
                  <a:pt x="189" y="37"/>
                  <a:pt x="189" y="16"/>
                </a:cubicBezTo>
              </a:path>
            </a:pathLst>
          </a:custGeom>
          <a:noFill/>
          <a:ln w="20557" cap="rnd">
            <a:solidFill>
              <a:srgbClr val="E851B2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8" name="path 368"/>
          <p:cNvSpPr/>
          <p:nvPr/>
        </p:nvSpPr>
        <p:spPr>
          <a:xfrm>
            <a:off x="955125" y="3340021"/>
            <a:ext cx="80270" cy="50194"/>
          </a:xfrm>
          <a:custGeom>
            <a:avLst/>
            <a:gdLst/>
            <a:ahLst/>
            <a:cxnLst/>
            <a:rect l="0" t="0" r="0" b="0"/>
            <a:pathLst>
              <a:path w="126" h="79">
                <a:moveTo>
                  <a:pt x="110" y="16"/>
                </a:moveTo>
                <a:lnTo>
                  <a:pt x="16" y="62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70" name="path 370"/>
          <p:cNvSpPr/>
          <p:nvPr/>
        </p:nvSpPr>
        <p:spPr>
          <a:xfrm>
            <a:off x="740128" y="3417580"/>
            <a:ext cx="56809" cy="55858"/>
          </a:xfrm>
          <a:custGeom>
            <a:avLst/>
            <a:gdLst/>
            <a:ahLst/>
            <a:cxnLst/>
            <a:rect l="0" t="0" r="0" b="0"/>
            <a:pathLst>
              <a:path w="89" h="87">
                <a:moveTo>
                  <a:pt x="73" y="71"/>
                </a:moveTo>
                <a:lnTo>
                  <a:pt x="16" y="16"/>
                </a:lnTo>
              </a:path>
            </a:pathLst>
          </a:custGeom>
          <a:noFill/>
          <a:ln w="207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72" name="path 372"/>
          <p:cNvSpPr/>
          <p:nvPr/>
        </p:nvSpPr>
        <p:spPr>
          <a:xfrm>
            <a:off x="734492" y="2497170"/>
            <a:ext cx="82018" cy="20558"/>
          </a:xfrm>
          <a:custGeom>
            <a:avLst/>
            <a:gdLst/>
            <a:ahLst/>
            <a:cxnLst/>
            <a:rect l="0" t="0" r="0" b="0"/>
            <a:pathLst>
              <a:path w="129" h="32">
                <a:moveTo>
                  <a:pt x="16" y="16"/>
                </a:moveTo>
                <a:lnTo>
                  <a:pt x="61" y="16"/>
                </a:lnTo>
                <a:moveTo>
                  <a:pt x="61" y="16"/>
                </a:moveTo>
                <a:lnTo>
                  <a:pt x="112" y="16"/>
                </a:lnTo>
              </a:path>
            </a:pathLst>
          </a:custGeom>
          <a:noFill/>
          <a:ln w="20557" cap="rnd">
            <a:solidFill>
              <a:srgbClr val="E851B2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picture 3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376" name="rect 376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78" name="picture 3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923925"/>
            <a:ext cx="6419850" cy="3638550"/>
          </a:xfrm>
          <a:prstGeom prst="rect">
            <a:avLst/>
          </a:prstGeom>
        </p:spPr>
      </p:pic>
      <p:sp>
        <p:nvSpPr>
          <p:cNvPr id="380" name="textbox 380"/>
          <p:cNvSpPr/>
          <p:nvPr/>
        </p:nvSpPr>
        <p:spPr>
          <a:xfrm>
            <a:off x="7817867" y="2658973"/>
            <a:ext cx="2818765" cy="14484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7620" algn="l" rtl="0" eaLnBrk="0">
              <a:lnSpc>
                <a:spcPct val="124000"/>
              </a:lnSpc>
            </a:pP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 sincerely apologize</a:t>
            </a:r>
            <a:r>
              <a:rPr sz="1800" kern="0" spc="-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</a:t>
            </a:r>
            <a:r>
              <a:rPr sz="1800" kern="0" spc="-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delay. We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will update</a:t>
            </a:r>
            <a:r>
              <a:rPr sz="1800" kern="0" spc="-1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135000"/>
              </a:lnSpc>
              <a:spcBef>
                <a:spcPts val="255"/>
              </a:spcBef>
            </a:pP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immediately once</a:t>
            </a:r>
            <a:r>
              <a:rPr sz="1800" kern="0" spc="-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room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700" kern="0" spc="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ready."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2" name="textbox 382"/>
          <p:cNvSpPr/>
          <p:nvPr/>
        </p:nvSpPr>
        <p:spPr>
          <a:xfrm>
            <a:off x="7547608" y="1416947"/>
            <a:ext cx="2449830" cy="93598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69000"/>
              </a:lnSpc>
            </a:pPr>
            <a:r>
              <a:rPr sz="34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Patience in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4350"/>
              </a:lnSpc>
            </a:pPr>
            <a:r>
              <a:rPr sz="34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Practice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4" name="textbox 384"/>
          <p:cNvSpPr/>
          <p:nvPr/>
        </p:nvSpPr>
        <p:spPr>
          <a:xfrm>
            <a:off x="7616825" y="5002125"/>
            <a:ext cx="2814320" cy="7423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3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67055" indent="-273685" algn="l" rtl="0" eaLnBrk="0">
              <a:lnSpc>
                <a:spcPct val="132000"/>
              </a:lnSpc>
              <a:tabLst>
                <a:tab pos="568960" algn="l"/>
              </a:tabLst>
            </a:pP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Focus on solutions, n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ot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blame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86" name="picture 3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629525" y="5047796"/>
            <a:ext cx="281031" cy="241563"/>
          </a:xfrm>
          <a:prstGeom prst="rect">
            <a:avLst/>
          </a:prstGeom>
        </p:spPr>
      </p:pic>
      <p:sp>
        <p:nvSpPr>
          <p:cNvPr id="388" name="textbox 388"/>
          <p:cNvSpPr/>
          <p:nvPr/>
        </p:nvSpPr>
        <p:spPr>
          <a:xfrm>
            <a:off x="4159250" y="5002125"/>
            <a:ext cx="2743200" cy="6991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515" rIns="0" bIns="0"/>
          <a:lstStyle/>
          <a:p>
            <a:pPr marL="564515" indent="-271145" algn="l" rtl="0" eaLnBrk="0">
              <a:lnSpc>
                <a:spcPct val="125000"/>
              </a:lnSpc>
              <a:spcBef>
                <a:spcPts val="5"/>
              </a:spcBef>
              <a:tabLst>
                <a:tab pos="563880" algn="l"/>
              </a:tabLst>
            </a:pP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composed 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90" name="picture 3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171950" y="5047796"/>
            <a:ext cx="281032" cy="241563"/>
          </a:xfrm>
          <a:prstGeom prst="rect">
            <a:avLst/>
          </a:prstGeom>
        </p:spPr>
      </p:pic>
      <p:sp>
        <p:nvSpPr>
          <p:cNvPr id="392" name="textbox 392"/>
          <p:cNvSpPr/>
          <p:nvPr/>
        </p:nvSpPr>
        <p:spPr>
          <a:xfrm>
            <a:off x="711200" y="5002125"/>
            <a:ext cx="1958975" cy="6965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66420" indent="-273050" algn="l" rtl="0" eaLnBrk="0">
              <a:lnSpc>
                <a:spcPct val="124000"/>
              </a:lnSpc>
              <a:tabLst>
                <a:tab pos="571500" algn="l"/>
              </a:tabLst>
            </a:pP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 wi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thout</a:t>
            </a:r>
            <a:r>
              <a:rPr sz="18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interrupting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94" name="picture 39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23900" y="5047796"/>
            <a:ext cx="281028" cy="241563"/>
          </a:xfrm>
          <a:prstGeom prst="rect">
            <a:avLst/>
          </a:prstGeom>
        </p:spPr>
      </p:pic>
      <p:pic>
        <p:nvPicPr>
          <p:cNvPr id="396" name="picture 3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7543800" y="2638425"/>
            <a:ext cx="19050" cy="14954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" name="picture 3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00" name="rect 40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02" name="picture 4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04" name="rect 404"/>
          <p:cNvSpPr/>
          <p:nvPr/>
        </p:nvSpPr>
        <p:spPr>
          <a:xfrm>
            <a:off x="657225" y="2457450"/>
            <a:ext cx="923925" cy="352425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06" name="textbox 406"/>
          <p:cNvSpPr/>
          <p:nvPr/>
        </p:nvSpPr>
        <p:spPr>
          <a:xfrm>
            <a:off x="642547" y="1543744"/>
            <a:ext cx="5301615" cy="34404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r>
              <a:rPr sz="4700" b="1" kern="0" spc="1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Personalization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ts val="1475"/>
              </a:lnSpc>
              <a:spcBef>
                <a:spcPts val="300"/>
              </a:spcBef>
              <a:tabLst>
                <a:tab pos="137160" algn="l"/>
              </a:tabLst>
            </a:pPr>
            <a:r>
              <a:rPr sz="10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0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ELEMENT 5</a:t>
            </a:r>
            <a:r>
              <a:rPr sz="10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indent="-6350" algn="l" rtl="0" eaLnBrk="0">
              <a:lnSpc>
                <a:spcPct val="102000"/>
              </a:lnSpc>
              <a:spcBef>
                <a:spcPts val="1970"/>
              </a:spcBef>
            </a:pPr>
            <a:r>
              <a:rPr sz="34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Make every guest </a:t>
            </a:r>
            <a:r>
              <a:rPr sz="34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</a:t>
            </a:r>
            <a:r>
              <a:rPr sz="34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34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special.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115" indent="-18415" algn="l" rtl="0" eaLnBrk="0">
              <a:lnSpc>
                <a:spcPct val="128000"/>
              </a:lnSpc>
              <a:spcBef>
                <a:spcPts val="5"/>
              </a:spcBef>
            </a:pP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Adjusting service to individual </a:t>
            </a:r>
            <a:r>
              <a:rPr sz="18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preferences and </a:t>
            </a:r>
            <a:r>
              <a:rPr sz="18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needs</a:t>
            </a:r>
            <a:r>
              <a:rPr sz="1800" b="1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makes guests feel</a:t>
            </a:r>
            <a:r>
              <a:rPr sz="1800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truly</a:t>
            </a:r>
            <a:r>
              <a:rPr sz="1800" kern="0" spc="-1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value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picture 4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10" name="rect 41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12" name="picture 4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552950" y="1809750"/>
            <a:ext cx="2324100" cy="2314575"/>
          </a:xfrm>
          <a:prstGeom prst="rect">
            <a:avLst/>
          </a:prstGeom>
        </p:spPr>
      </p:pic>
      <p:pic>
        <p:nvPicPr>
          <p:cNvPr id="414" name="picture 4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104900" y="1809750"/>
            <a:ext cx="2314575" cy="2314575"/>
          </a:xfrm>
          <a:prstGeom prst="rect">
            <a:avLst/>
          </a:prstGeom>
        </p:spPr>
      </p:pic>
      <p:pic>
        <p:nvPicPr>
          <p:cNvPr id="416" name="picture 4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010525" y="1809750"/>
            <a:ext cx="2314575" cy="2314575"/>
          </a:xfrm>
          <a:prstGeom prst="rect">
            <a:avLst/>
          </a:prstGeom>
        </p:spPr>
      </p:pic>
      <p:sp>
        <p:nvSpPr>
          <p:cNvPr id="418" name="textbox 418"/>
          <p:cNvSpPr/>
          <p:nvPr/>
        </p:nvSpPr>
        <p:spPr>
          <a:xfrm>
            <a:off x="4168490" y="4405322"/>
            <a:ext cx="3105785" cy="11150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2000" b="1" kern="0" spc="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Remember Prefere</a:t>
            </a:r>
            <a:r>
              <a:rPr sz="2000" b="1" kern="0" spc="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nces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75" algn="l" rtl="0" eaLnBrk="0">
              <a:lnSpc>
                <a:spcPts val="2305"/>
              </a:lnSpc>
              <a:spcBef>
                <a:spcPts val="1450"/>
              </a:spcBef>
            </a:pP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 type, die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tary needs,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76325" algn="l" rtl="0" eaLnBrk="0">
              <a:lnSpc>
                <a:spcPts val="2305"/>
              </a:lnSpc>
              <a:spcBef>
                <a:spcPts val="5"/>
              </a:spcBef>
            </a:pP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amenities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0" name="textbox 420"/>
          <p:cNvSpPr/>
          <p:nvPr/>
        </p:nvSpPr>
        <p:spPr>
          <a:xfrm>
            <a:off x="662964" y="967358"/>
            <a:ext cx="6993255" cy="5022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</a:pPr>
            <a:r>
              <a:rPr sz="34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Personalized Guest </a:t>
            </a: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2" name="textbox 422"/>
          <p:cNvSpPr/>
          <p:nvPr/>
        </p:nvSpPr>
        <p:spPr>
          <a:xfrm>
            <a:off x="7613992" y="4424326"/>
            <a:ext cx="3111500" cy="10483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60450" algn="l" rtl="0" eaLnBrk="0">
              <a:lnSpc>
                <a:spcPct val="75000"/>
              </a:lnSpc>
            </a:pPr>
            <a:r>
              <a:rPr sz="20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7025" algn="l" rtl="0" eaLnBrk="0">
              <a:lnSpc>
                <a:spcPct val="75000"/>
              </a:lnSpc>
              <a:spcBef>
                <a:spcPts val="695"/>
              </a:spcBef>
            </a:pPr>
            <a:r>
              <a:rPr sz="2000" b="1" kern="0" spc="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Recommendations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5"/>
              </a:lnSpc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Tailor suggestions to each gue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4" name="textbox 424"/>
          <p:cNvSpPr/>
          <p:nvPr/>
        </p:nvSpPr>
        <p:spPr>
          <a:xfrm>
            <a:off x="1224860" y="4408226"/>
            <a:ext cx="2098040" cy="11188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81915" algn="l" rtl="0" eaLnBrk="0">
              <a:lnSpc>
                <a:spcPct val="95000"/>
              </a:lnSpc>
            </a:pPr>
            <a:r>
              <a:rPr sz="2000" b="1" kern="0" spc="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Greet by Na</a:t>
            </a:r>
            <a:r>
              <a:rPr sz="20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99110" indent="-486410" algn="l" rtl="0" eaLnBrk="0">
              <a:lnSpc>
                <a:spcPct val="131000"/>
              </a:lnSpc>
              <a:spcBef>
                <a:spcPts val="5"/>
              </a:spcBef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Returning guests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love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recognition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picture 4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28" name="rect 42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30" name="picture 4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1581150"/>
            <a:ext cx="5791200" cy="3276600"/>
          </a:xfrm>
          <a:prstGeom prst="rect">
            <a:avLst/>
          </a:prstGeom>
        </p:spPr>
      </p:pic>
      <p:sp>
        <p:nvSpPr>
          <p:cNvPr id="432" name="textbox 432"/>
          <p:cNvSpPr/>
          <p:nvPr/>
        </p:nvSpPr>
        <p:spPr>
          <a:xfrm>
            <a:off x="7506185" y="822687"/>
            <a:ext cx="3094355" cy="15093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5000"/>
              </a:lnSpc>
            </a:pPr>
            <a:r>
              <a:rPr sz="3100" b="1" kern="0" spc="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Relation</a:t>
            </a:r>
            <a:r>
              <a:rPr sz="3100" b="1" kern="0" spc="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indent="5080" algn="l" rtl="0" eaLnBrk="0">
              <a:lnSpc>
                <a:spcPct val="122000"/>
              </a:lnSpc>
              <a:spcBef>
                <a:spcPts val="485"/>
              </a:spcBef>
            </a:pP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Maintaining </a:t>
            </a:r>
            <a:r>
              <a:rPr sz="16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positive, professi</a:t>
            </a:r>
            <a:r>
              <a:rPr sz="16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onal</a:t>
            </a: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relationships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throughout eve</a:t>
            </a: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ry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075"/>
              </a:lnSpc>
              <a:spcBef>
                <a:spcPts val="400"/>
              </a:spcBef>
            </a:pPr>
            <a:r>
              <a:rPr sz="16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interaction.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434" name="table 434"/>
          <p:cNvGraphicFramePr>
            <a:graphicFrameLocks noGrp="1"/>
          </p:cNvGraphicFramePr>
          <p:nvPr/>
        </p:nvGraphicFramePr>
        <p:xfrm>
          <a:off x="7505700" y="2524125"/>
          <a:ext cx="3276600" cy="676275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654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2565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8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36" name="table 436"/>
          <p:cNvGraphicFramePr>
            <a:graphicFrameLocks noGrp="1"/>
          </p:cNvGraphicFramePr>
          <p:nvPr/>
        </p:nvGraphicFramePr>
        <p:xfrm>
          <a:off x="7505700" y="4171950"/>
          <a:ext cx="3276600" cy="676275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6540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800" b="1" kern="0" spc="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Solve Proble</a:t>
                      </a:r>
                      <a:r>
                        <a:rPr sz="18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38" name="table 438"/>
          <p:cNvGraphicFramePr>
            <a:graphicFrameLocks noGrp="1"/>
          </p:cNvGraphicFramePr>
          <p:nvPr/>
        </p:nvGraphicFramePr>
        <p:xfrm>
          <a:off x="7505700" y="5000625"/>
          <a:ext cx="3276600" cy="666750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6445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76000"/>
                        </a:lnSpc>
                      </a:pPr>
                      <a:r>
                        <a:rPr sz="18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Show Care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40" name="table 440"/>
          <p:cNvGraphicFramePr>
            <a:graphicFrameLocks noGrp="1"/>
          </p:cNvGraphicFramePr>
          <p:nvPr/>
        </p:nvGraphicFramePr>
        <p:xfrm>
          <a:off x="7505700" y="3352800"/>
          <a:ext cx="3276600" cy="666750"/>
        </p:xfrm>
        <a:graphic>
          <a:graphicData uri="http://schemas.openxmlformats.org/drawingml/2006/table">
            <a:tbl>
              <a:tblPr/>
              <a:tblGrid>
                <a:gridCol w="3276600"/>
              </a:tblGrid>
              <a:tr h="6445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930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18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 Attentive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2" name="picture 4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44" name="rect 44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446" name="table 446"/>
          <p:cNvGraphicFramePr>
            <a:graphicFrameLocks noGrp="1"/>
          </p:cNvGraphicFramePr>
          <p:nvPr/>
        </p:nvGraphicFramePr>
        <p:xfrm>
          <a:off x="657225" y="3771900"/>
          <a:ext cx="4962525" cy="206692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962525"/>
              </a:tblGrid>
              <a:tr h="20542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1455" algn="l" rtl="0" eaLnBrk="0">
                        <a:lnSpc>
                          <a:spcPct val="76000"/>
                        </a:lnSpc>
                      </a:pPr>
                      <a:r>
                        <a:rPr sz="2700" b="1" kern="0" spc="1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Comfortabl</a:t>
                      </a:r>
                      <a:r>
                        <a:rPr sz="2700" b="1" kern="0" spc="1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310" algn="l" rtl="0" eaLnBrk="0">
                        <a:lnSpc>
                          <a:spcPts val="2305"/>
                        </a:lnSpc>
                      </a:pP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 ease t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hroughout</a:t>
                      </a:r>
                      <a:r>
                        <a:rPr sz="1800" kern="0" spc="-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their</a:t>
                      </a:r>
                      <a:r>
                        <a:rPr sz="1800" kern="0" spc="-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stay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48" name="table 448"/>
          <p:cNvGraphicFramePr>
            <a:graphicFrameLocks noGrp="1"/>
          </p:cNvGraphicFramePr>
          <p:nvPr/>
        </p:nvGraphicFramePr>
        <p:xfrm>
          <a:off x="5810250" y="3771900"/>
          <a:ext cx="4962525" cy="206692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962525"/>
              </a:tblGrid>
              <a:tr h="20542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1455" algn="l" rtl="0" eaLnBrk="0">
                        <a:lnSpc>
                          <a:spcPct val="93000"/>
                        </a:lnSpc>
                        <a:spcBef>
                          <a:spcPts val="0"/>
                        </a:spcBef>
                      </a:pPr>
                      <a:r>
                        <a:rPr sz="2700" b="1" kern="0" spc="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Respected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660" algn="l" rtl="0" eaLnBrk="0">
                        <a:lnSpc>
                          <a:spcPts val="2305"/>
                        </a:lnSpc>
                        <a:spcBef>
                          <a:spcPts val="0"/>
                        </a:spcBef>
                      </a:pP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Treated with dignity 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always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0" name="table 450"/>
          <p:cNvGraphicFramePr>
            <a:graphicFrameLocks noGrp="1"/>
          </p:cNvGraphicFramePr>
          <p:nvPr/>
        </p:nvGraphicFramePr>
        <p:xfrm>
          <a:off x="657225" y="1524000"/>
          <a:ext cx="4962525" cy="206692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962525"/>
              </a:tblGrid>
              <a:tr h="20542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5000"/>
                        </a:lnSpc>
                      </a:pPr>
                      <a:r>
                        <a:rPr sz="2700" b="1" kern="0" spc="1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Welcomed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ts val="2305"/>
                        </a:lnSpc>
                        <a:spcBef>
                          <a:spcPts val="5"/>
                        </a:spcBef>
                      </a:pPr>
                      <a:r>
                        <a:rPr sz="1800" kern="0" spc="-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Warm greetings every time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2" name="table 452"/>
          <p:cNvGraphicFramePr>
            <a:graphicFrameLocks noGrp="1"/>
          </p:cNvGraphicFramePr>
          <p:nvPr/>
        </p:nvGraphicFramePr>
        <p:xfrm>
          <a:off x="5810250" y="1524000"/>
          <a:ext cx="4962525" cy="206692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962525"/>
              </a:tblGrid>
              <a:tr h="20542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ct val="75000"/>
                        </a:lnSpc>
                      </a:pPr>
                      <a:r>
                        <a:rPr sz="2700" b="1" kern="0" spc="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Assisted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5265" algn="l" rtl="0" eaLnBrk="0">
                        <a:lnSpc>
                          <a:spcPts val="2305"/>
                        </a:lnSpc>
                        <a:spcBef>
                          <a:spcPts val="5"/>
                        </a:spcBef>
                      </a:pP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Prompt help with al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 needs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454" name="textbox 454"/>
          <p:cNvSpPr/>
          <p:nvPr/>
        </p:nvSpPr>
        <p:spPr>
          <a:xfrm>
            <a:off x="662964" y="681608"/>
            <a:ext cx="6979285" cy="5022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</a:pPr>
            <a:r>
              <a:rPr sz="34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Building Strong Gues</a:t>
            </a: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Relations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56" name="picture 4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47725" y="1714500"/>
            <a:ext cx="561975" cy="561975"/>
          </a:xfrm>
          <a:prstGeom prst="rect">
            <a:avLst/>
          </a:prstGeom>
        </p:spPr>
      </p:pic>
      <p:pic>
        <p:nvPicPr>
          <p:cNvPr id="458" name="picture 4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00750" y="1714500"/>
            <a:ext cx="561975" cy="561975"/>
          </a:xfrm>
          <a:prstGeom prst="rect">
            <a:avLst/>
          </a:prstGeom>
        </p:spPr>
      </p:pic>
      <p:pic>
        <p:nvPicPr>
          <p:cNvPr id="460" name="picture 4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47725" y="3971925"/>
            <a:ext cx="561975" cy="561975"/>
          </a:xfrm>
          <a:prstGeom prst="rect">
            <a:avLst/>
          </a:prstGeom>
        </p:spPr>
      </p:pic>
      <p:pic>
        <p:nvPicPr>
          <p:cNvPr id="462" name="picture 4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000750" y="3971925"/>
            <a:ext cx="561975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" name="picture 4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66" name="rect 466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68" name="picture 4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70" name="textbox 470"/>
          <p:cNvSpPr/>
          <p:nvPr/>
        </p:nvSpPr>
        <p:spPr>
          <a:xfrm>
            <a:off x="644525" y="617651"/>
            <a:ext cx="5175250" cy="52819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575" algn="l" rtl="0" eaLnBrk="0">
              <a:lnSpc>
                <a:spcPct val="76000"/>
              </a:lnSpc>
            </a:pPr>
            <a:r>
              <a:rPr sz="29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Satisfaction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ts val="2030"/>
              </a:lnSpc>
              <a:spcBef>
                <a:spcPts val="455"/>
              </a:spcBef>
            </a:pPr>
            <a:r>
              <a:rPr sz="15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Satisfaction = when </a:t>
            </a:r>
            <a:r>
              <a:rPr sz="15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expectations ar</a:t>
            </a:r>
            <a:r>
              <a:rPr sz="15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met or exceeded</a:t>
            </a:r>
            <a:r>
              <a:rPr sz="15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1350" algn="l" rtl="0" eaLnBrk="0">
              <a:lnSpc>
                <a:spcPts val="4040"/>
              </a:lnSpc>
              <a:spcBef>
                <a:spcPts val="1805"/>
              </a:spcBef>
              <a:tabLst>
                <a:tab pos="796290" algn="l"/>
              </a:tabLst>
            </a:pPr>
            <a:r>
              <a:rPr sz="23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3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Quality</a:t>
            </a:r>
            <a:endParaRPr sz="2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1350" algn="l" rtl="0" eaLnBrk="0">
              <a:lnSpc>
                <a:spcPct val="93000"/>
              </a:lnSpc>
              <a:spcBef>
                <a:spcPts val="690"/>
              </a:spcBef>
              <a:tabLst>
                <a:tab pos="795020" algn="l"/>
              </a:tabLst>
            </a:pPr>
            <a:r>
              <a:rPr sz="23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3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 Behavior</a:t>
            </a:r>
            <a:endParaRPr sz="2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1350" algn="l" rtl="0" eaLnBrk="0">
              <a:lnSpc>
                <a:spcPts val="3045"/>
              </a:lnSpc>
              <a:spcBef>
                <a:spcPts val="695"/>
              </a:spcBef>
              <a:tabLst>
                <a:tab pos="795655" algn="l"/>
              </a:tabLst>
            </a:pPr>
            <a:r>
              <a:rPr sz="23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300" b="1" kern="0" spc="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2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1350" algn="l" rtl="0" eaLnBrk="0">
              <a:lnSpc>
                <a:spcPts val="3600"/>
              </a:lnSpc>
              <a:spcBef>
                <a:spcPts val="5"/>
              </a:spcBef>
              <a:tabLst>
                <a:tab pos="795020" algn="l"/>
              </a:tabLst>
            </a:pPr>
            <a:r>
              <a:rPr sz="23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300" b="1" kern="0" spc="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Problem-Solving</a:t>
            </a:r>
            <a:endParaRPr sz="2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72" name="picture 4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57225" y="4933950"/>
            <a:ext cx="628650" cy="952501"/>
          </a:xfrm>
          <a:prstGeom prst="rect">
            <a:avLst/>
          </a:prstGeom>
        </p:spPr>
      </p:pic>
      <p:pic>
        <p:nvPicPr>
          <p:cNvPr id="474" name="picture 4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57225" y="3848100"/>
            <a:ext cx="628650" cy="952500"/>
          </a:xfrm>
          <a:prstGeom prst="rect">
            <a:avLst/>
          </a:prstGeom>
        </p:spPr>
      </p:pic>
      <p:pic>
        <p:nvPicPr>
          <p:cNvPr id="476" name="picture 47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57225" y="2752725"/>
            <a:ext cx="628650" cy="952500"/>
          </a:xfrm>
          <a:prstGeom prst="rect">
            <a:avLst/>
          </a:prstGeom>
        </p:spPr>
      </p:pic>
      <p:pic>
        <p:nvPicPr>
          <p:cNvPr id="478" name="picture 47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657225" y="1666875"/>
            <a:ext cx="628650" cy="9525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0" name="picture 4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82" name="rect 48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484" name="table 484"/>
          <p:cNvGraphicFramePr>
            <a:graphicFrameLocks noGrp="1"/>
          </p:cNvGraphicFramePr>
          <p:nvPr/>
        </p:nvGraphicFramePr>
        <p:xfrm>
          <a:off x="638175" y="2028825"/>
          <a:ext cx="4848225" cy="3209925"/>
        </p:xfrm>
        <a:graphic>
          <a:graphicData uri="http://schemas.openxmlformats.org/drawingml/2006/table">
            <a:tbl>
              <a:tblPr/>
              <a:tblGrid>
                <a:gridCol w="4848225"/>
              </a:tblGrid>
              <a:tr h="32099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06070" algn="l" rtl="0" eaLnBrk="0">
                        <a:lnSpc>
                          <a:spcPct val="85000"/>
                        </a:lnSpc>
                      </a:pPr>
                      <a:r>
                        <a:rPr sz="3200" kern="0" spc="24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'</a:t>
                      </a:r>
                      <a:r>
                        <a:rPr sz="3200" kern="0" spc="2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2700" b="1" kern="0" spc="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Positive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7180" algn="l" rtl="0" eaLnBrk="0">
                        <a:lnSpc>
                          <a:spcPct val="76000"/>
                        </a:lnSpc>
                        <a:spcBef>
                          <a:spcPts val="830"/>
                        </a:spcBef>
                      </a:pPr>
                      <a:r>
                        <a:rPr sz="2700" b="1" kern="0" spc="1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</a:t>
                      </a:r>
                      <a:r>
                        <a:rPr sz="2700" b="1" kern="0" spc="1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tion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19100" algn="l" rtl="0" eaLnBrk="0">
                        <a:lnSpc>
                          <a:spcPts val="2305"/>
                        </a:lnSpc>
                        <a:spcBef>
                          <a:spcPts val="540"/>
                        </a:spcBef>
                        <a:tabLst>
                          <a:tab pos="674370" algn="l"/>
                        </a:tabLst>
                      </a:pPr>
                      <a:r>
                        <a:rPr sz="18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8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Repeat</a:t>
                      </a:r>
                      <a:r>
                        <a:rPr sz="1800" kern="0" spc="-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visits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42900" algn="l" rtl="0" eaLnBrk="0">
                        <a:lnSpc>
                          <a:spcPts val="2305"/>
                        </a:lnSpc>
                        <a:spcBef>
                          <a:spcPts val="1145"/>
                        </a:spcBef>
                      </a:pP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·</a:t>
                      </a:r>
                      <a:r>
                        <a:rPr sz="1800" kern="0" spc="1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</a:t>
                      </a: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Word-of-mouth referrals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19100" algn="l" rtl="0" eaLnBrk="0">
                        <a:lnSpc>
                          <a:spcPts val="2305"/>
                        </a:lnSpc>
                        <a:spcBef>
                          <a:spcPts val="1145"/>
                        </a:spcBef>
                        <a:tabLst>
                          <a:tab pos="659130" algn="l"/>
                        </a:tabLst>
                      </a:pPr>
                      <a:r>
                        <a:rPr sz="18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800" kern="0" spc="-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5-star reviews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19100" algn="l" rtl="0" eaLnBrk="0">
                        <a:lnSpc>
                          <a:spcPts val="2305"/>
                        </a:lnSpc>
                        <a:spcBef>
                          <a:spcPts val="0"/>
                        </a:spcBef>
                        <a:tabLst>
                          <a:tab pos="674370" algn="l"/>
                        </a:tabLst>
                      </a:pPr>
                      <a:r>
                        <a:rPr sz="18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Long-term 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loyalty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E851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12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86" name="picture 4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981075" y="4800600"/>
            <a:ext cx="76200" cy="76200"/>
          </a:xfrm>
          <a:prstGeom prst="rect">
            <a:avLst/>
          </a:prstGeom>
        </p:spPr>
      </p:pic>
      <p:pic>
        <p:nvPicPr>
          <p:cNvPr id="488" name="picture 4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981075" y="4362450"/>
            <a:ext cx="76200" cy="76200"/>
          </a:xfrm>
          <a:prstGeom prst="rect">
            <a:avLst/>
          </a:prstGeom>
        </p:spPr>
      </p:pic>
      <p:pic>
        <p:nvPicPr>
          <p:cNvPr id="490" name="picture 4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981075" y="3486150"/>
            <a:ext cx="76200" cy="76200"/>
          </a:xfrm>
          <a:prstGeom prst="rect">
            <a:avLst/>
          </a:prstGeom>
        </p:spPr>
      </p:pic>
      <p:graphicFrame>
        <p:nvGraphicFramePr>
          <p:cNvPr id="492" name="table 492"/>
          <p:cNvGraphicFramePr>
            <a:graphicFrameLocks noGrp="1"/>
          </p:cNvGraphicFramePr>
          <p:nvPr/>
        </p:nvGraphicFramePr>
        <p:xfrm>
          <a:off x="5934075" y="2028825"/>
          <a:ext cx="4848225" cy="2771775"/>
        </p:xfrm>
        <a:graphic>
          <a:graphicData uri="http://schemas.openxmlformats.org/drawingml/2006/table">
            <a:tbl>
              <a:tblPr/>
              <a:tblGrid>
                <a:gridCol w="4848225"/>
              </a:tblGrid>
              <a:tr h="2695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7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06705" algn="l" rtl="0" eaLnBrk="0">
                        <a:lnSpc>
                          <a:spcPct val="85000"/>
                        </a:lnSpc>
                        <a:spcBef>
                          <a:spcPts val="5"/>
                        </a:spcBef>
                      </a:pPr>
                      <a:r>
                        <a:rPr sz="3000" kern="0" spc="1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 </a:t>
                      </a:r>
                      <a:r>
                        <a:rPr sz="2700" b="1" kern="0" spc="1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Poor Communication</a:t>
                      </a:r>
                      <a:endParaRPr sz="2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5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19100" algn="l" rtl="0" eaLnBrk="0">
                        <a:lnSpc>
                          <a:spcPct val="79000"/>
                        </a:lnSpc>
                        <a:spcBef>
                          <a:spcPts val="545"/>
                        </a:spcBef>
                        <a:tabLst>
                          <a:tab pos="667385" algn="l"/>
                        </a:tabLst>
                      </a:pPr>
                      <a:r>
                        <a:rPr sz="18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Complaints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42900" algn="l" rtl="0" eaLnBrk="0">
                        <a:lnSpc>
                          <a:spcPts val="2305"/>
                        </a:lnSpc>
                        <a:spcBef>
                          <a:spcPts val="1310"/>
                        </a:spcBef>
                      </a:pPr>
                      <a:r>
                        <a:rPr sz="12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·</a:t>
                      </a:r>
                      <a:r>
                        <a:rPr sz="12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</a:t>
                      </a:r>
                      <a:r>
                        <a:rPr sz="18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Neg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ative reviews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19100" algn="l" rtl="0" eaLnBrk="0">
                        <a:lnSpc>
                          <a:spcPts val="2305"/>
                        </a:lnSpc>
                        <a:spcBef>
                          <a:spcPts val="1145"/>
                        </a:spcBef>
                        <a:tabLst>
                          <a:tab pos="676275" algn="l"/>
                        </a:tabLst>
                      </a:pPr>
                      <a:r>
                        <a:rPr sz="18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8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Lost customers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42900" algn="l" rtl="0" eaLnBrk="0">
                        <a:lnSpc>
                          <a:spcPts val="2305"/>
                        </a:lnSpc>
                        <a:spcBef>
                          <a:spcPts val="0"/>
                        </a:spcBef>
                      </a:pPr>
                      <a:r>
                        <a:rPr sz="1200" kern="0" spc="1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·</a:t>
                      </a:r>
                      <a:r>
                        <a:rPr sz="1200" kern="0" spc="1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Damaged r</a:t>
                      </a:r>
                      <a:r>
                        <a:rPr sz="1800" kern="0" spc="-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eputation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E851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12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94" name="picture 49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276975" y="3924300"/>
            <a:ext cx="76200" cy="76200"/>
          </a:xfrm>
          <a:prstGeom prst="rect">
            <a:avLst/>
          </a:prstGeom>
        </p:spPr>
      </p:pic>
      <p:pic>
        <p:nvPicPr>
          <p:cNvPr id="496" name="picture 49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6276975" y="3048000"/>
            <a:ext cx="76200" cy="76200"/>
          </a:xfrm>
          <a:prstGeom prst="rect">
            <a:avLst/>
          </a:prstGeom>
        </p:spPr>
      </p:pic>
      <p:sp>
        <p:nvSpPr>
          <p:cNvPr id="498" name="textbox 498"/>
          <p:cNvSpPr/>
          <p:nvPr/>
        </p:nvSpPr>
        <p:spPr>
          <a:xfrm>
            <a:off x="664284" y="1083572"/>
            <a:ext cx="7663180" cy="4908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0000"/>
              </a:lnSpc>
            </a:pPr>
            <a:r>
              <a:rPr sz="3400" b="1" kern="0" spc="12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</a:t>
            </a:r>
            <a:r>
              <a:rPr sz="34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 = Business Impact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picture 5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502" name="rect 50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504" name="picture 5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506" name="textbox 506"/>
          <p:cNvSpPr/>
          <p:nvPr/>
        </p:nvSpPr>
        <p:spPr>
          <a:xfrm>
            <a:off x="5209187" y="3087598"/>
            <a:ext cx="5505450" cy="11233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5"/>
              </a:lnSpc>
            </a:pPr>
            <a:r>
              <a:rPr sz="18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tour group arrives at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resort 4 only</a:t>
            </a:r>
            <a:r>
              <a:rPr sz="1800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r>
              <a:rPr sz="1800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find</a:t>
            </a:r>
            <a:r>
              <a:rPr sz="1800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their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indent="-2540" algn="l" rtl="0" eaLnBrk="0">
              <a:lnSpc>
                <a:spcPct val="140000"/>
              </a:lnSpc>
              <a:spcBef>
                <a:spcPts val="290"/>
              </a:spcBef>
            </a:pPr>
            <a:r>
              <a:rPr sz="1800" b="1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transportation is delayed 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due to a scheduling problem.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Their island tour is at risk.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08" name="textbox 508"/>
          <p:cNvSpPr/>
          <p:nvPr/>
        </p:nvSpPr>
        <p:spPr>
          <a:xfrm>
            <a:off x="4949213" y="1529333"/>
            <a:ext cx="3009900" cy="4216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Real Scenario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10" name="textbox 510"/>
          <p:cNvSpPr/>
          <p:nvPr/>
        </p:nvSpPr>
        <p:spPr>
          <a:xfrm>
            <a:off x="4949132" y="4640173"/>
            <a:ext cx="2901950" cy="3181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3000"/>
              </a:lnSpc>
            </a:pP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should staf</a:t>
            </a:r>
            <a:r>
              <a:rPr sz="1800" kern="0" spc="-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 respond? </a:t>
            </a:r>
            <a:r>
              <a:rPr sz="2300" kern="0" spc="-60" dirty="0">
                <a:solidFill>
                  <a:srgbClr val="000000">
                    <a:alpha val="100000"/>
                  </a:srgbClr>
                </a:solidFill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③</a:t>
            </a:r>
            <a:endParaRPr sz="2300" dirty="0">
              <a:latin typeface="Malgun Gothic" panose="020B0503020000020004" charset="-127"/>
              <a:ea typeface="Malgun Gothic" panose="020B0503020000020004" charset="-127"/>
              <a:cs typeface="Malgun Gothic" panose="020B0503020000020004" charset="-127"/>
            </a:endParaRPr>
          </a:p>
        </p:txBody>
      </p:sp>
      <p:graphicFrame>
        <p:nvGraphicFramePr>
          <p:cNvPr id="512" name="table 512"/>
          <p:cNvGraphicFramePr>
            <a:graphicFrameLocks noGrp="1"/>
          </p:cNvGraphicFramePr>
          <p:nvPr/>
        </p:nvGraphicFramePr>
        <p:xfrm>
          <a:off x="4943475" y="2276475"/>
          <a:ext cx="1009650" cy="371475"/>
        </p:xfrm>
        <a:graphic>
          <a:graphicData uri="http://schemas.openxmlformats.org/drawingml/2006/table">
            <a:tbl>
              <a:tblPr/>
              <a:tblGrid>
                <a:gridCol w="1009650"/>
              </a:tblGrid>
              <a:tr h="358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4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2636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1000" kern="0" spc="-30" dirty="0">
                          <a:solidFill>
                            <a:srgbClr val="E851B2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CASE STUDY</a:t>
                      </a: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E851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51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51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51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14" name="picture 5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943475" y="2857500"/>
            <a:ext cx="19050" cy="1543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6" name="picture 5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518" name="rect 51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pSp>
        <p:nvGrpSpPr>
          <p:cNvPr id="6" name="group 6"/>
          <p:cNvGrpSpPr/>
          <p:nvPr/>
        </p:nvGrpSpPr>
        <p:grpSpPr>
          <a:xfrm rot="21600000">
            <a:off x="523875" y="2362200"/>
            <a:ext cx="5095875" cy="2752725"/>
            <a:chOff x="0" y="0"/>
            <a:chExt cx="5095875" cy="2752725"/>
          </a:xfrm>
        </p:grpSpPr>
        <p:sp>
          <p:nvSpPr>
            <p:cNvPr id="520" name="rect 520"/>
            <p:cNvSpPr/>
            <p:nvPr/>
          </p:nvSpPr>
          <p:spPr>
            <a:xfrm>
              <a:off x="0" y="0"/>
              <a:ext cx="5095875" cy="2752725"/>
            </a:xfrm>
            <a:prstGeom prst="rect">
              <a:avLst/>
            </a:prstGeom>
            <a:solidFill>
              <a:srgbClr val="FFB6B3">
                <a:alpha val="94509"/>
              </a:srgbClr>
            </a:solidFill>
            <a:ln w="0" cap="flat">
              <a:noFill/>
              <a:prstDash val="solid"/>
              <a:miter lim="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522" name="textbox 522"/>
            <p:cNvSpPr/>
            <p:nvPr/>
          </p:nvSpPr>
          <p:spPr>
            <a:xfrm>
              <a:off x="191246" y="235477"/>
              <a:ext cx="4633595" cy="1941829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68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510" algn="l" rtl="0" eaLnBrk="0">
                <a:lnSpc>
                  <a:spcPct val="89000"/>
                </a:lnSpc>
              </a:pPr>
              <a:r>
                <a:rPr sz="3000" kern="0" spc="137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</a:t>
              </a:r>
              <a:r>
                <a:rPr sz="3000" kern="0" spc="18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2700" b="1" kern="0" spc="100" dirty="0">
                  <a:solidFill>
                    <a:srgbClr val="371A2D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Unprofession</a:t>
              </a:r>
              <a:r>
                <a:rPr sz="2700" b="1" kern="0" spc="90" dirty="0">
                  <a:solidFill>
                    <a:srgbClr val="371A2D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al</a:t>
              </a:r>
              <a:endParaRPr sz="2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90195" algn="l" rtl="0" eaLnBrk="0">
                <a:lnSpc>
                  <a:spcPct val="128000"/>
                </a:lnSpc>
                <a:spcBef>
                  <a:spcPts val="550"/>
                </a:spcBef>
              </a:pPr>
              <a:r>
                <a:rPr sz="1800" kern="0" spc="-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"That problem came</a:t>
              </a:r>
              <a:r>
                <a:rPr sz="1800" kern="0" spc="-2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from the transportation</a:t>
              </a:r>
              <a:r>
                <a:rPr sz="1800" kern="0" spc="-1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800" kern="0" spc="-3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provider, not from us."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44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3000"/>
                </a:lnSpc>
              </a:pPr>
              <a:endParaRPr sz="4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ts val="2305"/>
                </a:lnSpc>
                <a:spcBef>
                  <a:spcPts val="0"/>
                </a:spcBef>
              </a:pPr>
              <a:r>
                <a:rPr sz="1800" kern="0" spc="-5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Passes blame. Off</a:t>
              </a:r>
              <a:r>
                <a:rPr sz="1800" kern="0" spc="-60" dirty="0">
                  <a:solidFill>
                    <a:srgbClr val="432338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ers nothing. Damages trust.</a:t>
              </a:r>
              <a:endParaRPr sz="18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pic>
          <p:nvPicPr>
            <p:cNvPr id="524" name="picture 5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180975" y="876300"/>
              <a:ext cx="19050" cy="752475"/>
            </a:xfrm>
            <a:prstGeom prst="rect">
              <a:avLst/>
            </a:prstGeom>
          </p:spPr>
        </p:pic>
      </p:grpSp>
      <p:sp>
        <p:nvSpPr>
          <p:cNvPr id="526" name="textbox 526"/>
          <p:cNvSpPr/>
          <p:nvPr/>
        </p:nvSpPr>
        <p:spPr>
          <a:xfrm>
            <a:off x="667349" y="1441815"/>
            <a:ext cx="9526270" cy="6902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47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Unprofessional vs. Professional</a:t>
            </a:r>
            <a:endParaRPr sz="4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28" name="textbox 528"/>
          <p:cNvSpPr/>
          <p:nvPr/>
        </p:nvSpPr>
        <p:spPr>
          <a:xfrm>
            <a:off x="6225981" y="3259048"/>
            <a:ext cx="4495800" cy="10775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2700" algn="l" rtl="0" eaLnBrk="0">
              <a:lnSpc>
                <a:spcPct val="129000"/>
              </a:lnSpc>
            </a:pP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"We sincerely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apologize. We are coordinating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 the provider and arranging an alternative</a:t>
            </a: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minimize delays."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30" name="textbox 530"/>
          <p:cNvSpPr/>
          <p:nvPr/>
        </p:nvSpPr>
        <p:spPr>
          <a:xfrm>
            <a:off x="5946526" y="4592548"/>
            <a:ext cx="4559300" cy="3181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5"/>
              </a:lnSpc>
            </a:pP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Takes ownersh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ip. Offers solutions. Builds trust.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32" name="textbox 532"/>
          <p:cNvSpPr/>
          <p:nvPr/>
        </p:nvSpPr>
        <p:spPr>
          <a:xfrm>
            <a:off x="5967151" y="2584972"/>
            <a:ext cx="2705100" cy="4400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5000"/>
              </a:lnSpc>
            </a:pPr>
            <a:r>
              <a:rPr sz="3200" kern="0" spc="24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'</a:t>
            </a:r>
            <a:r>
              <a:rPr sz="3200" kern="0" spc="1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</a:t>
            </a:r>
            <a:r>
              <a:rPr sz="27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34" name="picture 5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53125" y="3238500"/>
            <a:ext cx="19050" cy="11239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6" name="picture 5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538" name="rect 53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40" name="textbox 540"/>
          <p:cNvSpPr/>
          <p:nvPr/>
        </p:nvSpPr>
        <p:spPr>
          <a:xfrm>
            <a:off x="653665" y="641376"/>
            <a:ext cx="9507220" cy="12484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8000"/>
              </a:lnSpc>
            </a:pPr>
            <a:r>
              <a:rPr sz="34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Communicating </a:t>
            </a:r>
            <a:r>
              <a:rPr sz="34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 Service Disruptions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896735" algn="l" rtl="0" eaLnBrk="0">
              <a:lnSpc>
                <a:spcPct val="87000"/>
              </a:lnSpc>
              <a:spcBef>
                <a:spcPts val="5"/>
              </a:spcBef>
            </a:pPr>
            <a:r>
              <a:rPr sz="20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2000" b="1" kern="0" spc="1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expect</a:t>
            </a:r>
            <a:r>
              <a:rPr sz="2000" b="1" kern="0" spc="1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: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42" name="picture 5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02463" y="2288235"/>
            <a:ext cx="6126250" cy="1622500"/>
          </a:xfrm>
          <a:prstGeom prst="rect">
            <a:avLst/>
          </a:prstGeom>
        </p:spPr>
      </p:pic>
      <p:sp>
        <p:nvSpPr>
          <p:cNvPr id="544" name="textbox 544"/>
          <p:cNvSpPr/>
          <p:nvPr/>
        </p:nvSpPr>
        <p:spPr>
          <a:xfrm>
            <a:off x="7597775" y="2091032"/>
            <a:ext cx="2682875" cy="33235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9560" algn="l" rtl="0" eaLnBrk="0">
              <a:lnSpc>
                <a:spcPts val="2265"/>
              </a:lnSpc>
              <a:tabLst>
                <a:tab pos="549910" algn="l"/>
              </a:tabLst>
            </a:pPr>
            <a:r>
              <a:rPr sz="17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Clear, honest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8640" algn="l" rtl="0" eaLnBrk="0">
              <a:lnSpc>
                <a:spcPts val="2265"/>
              </a:lnSpc>
              <a:spcBef>
                <a:spcPts val="580"/>
              </a:spcBef>
            </a:pPr>
            <a:r>
              <a:rPr sz="1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9560" algn="l" rtl="0" eaLnBrk="0">
              <a:lnSpc>
                <a:spcPts val="2265"/>
              </a:lnSpc>
              <a:spcBef>
                <a:spcPts val="540"/>
              </a:spcBef>
              <a:tabLst>
                <a:tab pos="558165" algn="l"/>
              </a:tabLst>
            </a:pP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Immediate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action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9560" algn="l" rtl="0" eaLnBrk="0">
              <a:lnSpc>
                <a:spcPts val="2265"/>
              </a:lnSpc>
              <a:spcBef>
                <a:spcPts val="520"/>
              </a:spcBef>
              <a:tabLst>
                <a:tab pos="558165" algn="l"/>
              </a:tabLst>
            </a:pPr>
            <a:r>
              <a:rPr sz="17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Reassurance and c</a:t>
            </a:r>
            <a:r>
              <a:rPr sz="17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alm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9560" algn="l" rtl="0" eaLnBrk="0">
              <a:lnSpc>
                <a:spcPts val="2265"/>
              </a:lnSpc>
              <a:spcBef>
                <a:spcPts val="0"/>
              </a:spcBef>
              <a:tabLst>
                <a:tab pos="538480" algn="l"/>
              </a:tabLst>
            </a:pPr>
            <a:r>
              <a:rPr sz="1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real solut</a:t>
            </a:r>
            <a:r>
              <a:rPr sz="18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46" name="picture 5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610475" y="5155209"/>
            <a:ext cx="277024" cy="238516"/>
          </a:xfrm>
          <a:prstGeom prst="rect">
            <a:avLst/>
          </a:prstGeom>
        </p:spPr>
      </p:pic>
      <p:pic>
        <p:nvPicPr>
          <p:cNvPr id="548" name="picture 5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610475" y="4193184"/>
            <a:ext cx="277024" cy="238518"/>
          </a:xfrm>
          <a:prstGeom prst="rect">
            <a:avLst/>
          </a:prstGeom>
        </p:spPr>
      </p:pic>
      <p:pic>
        <p:nvPicPr>
          <p:cNvPr id="550" name="picture 5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610475" y="3231159"/>
            <a:ext cx="277024" cy="238518"/>
          </a:xfrm>
          <a:prstGeom prst="rect">
            <a:avLst/>
          </a:prstGeom>
        </p:spPr>
      </p:pic>
      <p:pic>
        <p:nvPicPr>
          <p:cNvPr id="552" name="picture 55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7610475" y="2135784"/>
            <a:ext cx="277024" cy="238518"/>
          </a:xfrm>
          <a:prstGeom prst="rect">
            <a:avLst/>
          </a:prstGeom>
        </p:spPr>
      </p:pic>
      <p:graphicFrame>
        <p:nvGraphicFramePr>
          <p:cNvPr id="554" name="table 554"/>
          <p:cNvGraphicFramePr>
            <a:graphicFrameLocks noGrp="1"/>
          </p:cNvGraphicFramePr>
          <p:nvPr/>
        </p:nvGraphicFramePr>
        <p:xfrm>
          <a:off x="1035733" y="4323465"/>
          <a:ext cx="5556885" cy="369570"/>
        </p:xfrm>
        <a:graphic>
          <a:graphicData uri="http://schemas.openxmlformats.org/drawingml/2006/table">
            <a:tbl>
              <a:tblPr/>
              <a:tblGrid>
                <a:gridCol w="1428750"/>
                <a:gridCol w="1470660"/>
                <a:gridCol w="1433830"/>
                <a:gridCol w="1223645"/>
              </a:tblGrid>
              <a:tr h="36957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3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Acknowledge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53365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300" b="1" kern="0" spc="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Apologize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92125" algn="l" rtl="0" eaLnBrk="0">
                        <a:lnSpc>
                          <a:spcPct val="76000"/>
                        </a:lnSpc>
                      </a:pPr>
                      <a:r>
                        <a:rPr sz="13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Offer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5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49250" algn="l" rtl="0" eaLnBrk="0">
                        <a:lnSpc>
                          <a:spcPct val="71000"/>
                        </a:lnSpc>
                        <a:spcBef>
                          <a:spcPts val="5"/>
                        </a:spcBef>
                      </a:pPr>
                      <a:r>
                        <a:rPr sz="1300" b="1" kern="0" spc="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Solution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r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300" b="1" kern="0" spc="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Follow Up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picture 5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558" name="path 558"/>
          <p:cNvSpPr/>
          <p:nvPr/>
        </p:nvSpPr>
        <p:spPr>
          <a:xfrm>
            <a:off x="4316787" y="4442898"/>
            <a:ext cx="81673" cy="61632"/>
          </a:xfrm>
          <a:custGeom>
            <a:avLst/>
            <a:gdLst/>
            <a:ahLst/>
            <a:cxnLst/>
            <a:rect l="0" t="0" r="0" b="0"/>
            <a:pathLst>
              <a:path w="128" h="97">
                <a:moveTo>
                  <a:pt x="116" y="11"/>
                </a:moveTo>
                <a:lnTo>
                  <a:pt x="50" y="85"/>
                </a:lnTo>
                <a:moveTo>
                  <a:pt x="11" y="43"/>
                </a:moveTo>
                <a:lnTo>
                  <a:pt x="50" y="85"/>
                </a:ln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560" name="picture 5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11430000" cy="6429375"/>
          </a:xfrm>
          <a:prstGeom prst="rect">
            <a:avLst/>
          </a:prstGeom>
        </p:spPr>
      </p:pic>
      <p:sp>
        <p:nvSpPr>
          <p:cNvPr id="562" name="textbox 562"/>
          <p:cNvSpPr/>
          <p:nvPr/>
        </p:nvSpPr>
        <p:spPr>
          <a:xfrm>
            <a:off x="670261" y="1102093"/>
            <a:ext cx="7129780" cy="11779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8000"/>
              </a:lnSpc>
            </a:pPr>
            <a:r>
              <a:rPr sz="4300" b="1" kern="0" spc="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Strategies for Better Guest</a:t>
            </a:r>
            <a:r>
              <a:rPr sz="43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3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Satisfaction</a:t>
            </a:r>
            <a:endParaRPr sz="4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64" name="textbox 564"/>
          <p:cNvSpPr/>
          <p:nvPr/>
        </p:nvSpPr>
        <p:spPr>
          <a:xfrm>
            <a:off x="4087413" y="3229843"/>
            <a:ext cx="3260725" cy="6457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875" algn="l" rtl="0" eaLnBrk="0">
              <a:lnSpc>
                <a:spcPct val="76000"/>
              </a:lnSpc>
            </a:pPr>
            <a:r>
              <a:rPr sz="1800" b="1" kern="0" spc="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 Communication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75"/>
              </a:lnSpc>
              <a:spcBef>
                <a:spcPts val="5"/>
              </a:spcBef>
            </a:pP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Simple, direct, professional language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66" name="textbox 566"/>
          <p:cNvSpPr/>
          <p:nvPr/>
        </p:nvSpPr>
        <p:spPr>
          <a:xfrm>
            <a:off x="646683" y="4772893"/>
            <a:ext cx="3181985" cy="6362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5000"/>
              </a:lnSpc>
            </a:pPr>
            <a:r>
              <a:rPr sz="18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Attitude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075"/>
              </a:lnSpc>
            </a:pP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Warmth and profes</a:t>
            </a: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sionalism always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68" name="textbox 568"/>
          <p:cNvSpPr/>
          <p:nvPr/>
        </p:nvSpPr>
        <p:spPr>
          <a:xfrm>
            <a:off x="644934" y="3236019"/>
            <a:ext cx="3122295" cy="6394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18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Active List</a:t>
            </a:r>
            <a:r>
              <a:rPr sz="18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ening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ts val="2075"/>
              </a:lnSpc>
              <a:spcBef>
                <a:spcPts val="5"/>
              </a:spcBef>
            </a:pP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Hear guests fully before responding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70" name="textbox 570"/>
          <p:cNvSpPr/>
          <p:nvPr/>
        </p:nvSpPr>
        <p:spPr>
          <a:xfrm>
            <a:off x="4089516" y="4772893"/>
            <a:ext cx="2795270" cy="6362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8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Follow-Up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075"/>
              </a:lnSpc>
              <a:spcBef>
                <a:spcPts val="5"/>
              </a:spcBef>
            </a:pPr>
            <a:r>
              <a:rPr sz="16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Check that issues were reso</a:t>
            </a:r>
            <a:r>
              <a:rPr sz="16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lved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72" name="textbox 572"/>
          <p:cNvSpPr/>
          <p:nvPr/>
        </p:nvSpPr>
        <p:spPr>
          <a:xfrm>
            <a:off x="7527442" y="3229843"/>
            <a:ext cx="2298065" cy="6457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8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Quick Respons</a:t>
            </a:r>
            <a:r>
              <a:rPr sz="1800" b="1" kern="0" spc="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ts val="2075"/>
              </a:lnSpc>
              <a:spcBef>
                <a:spcPts val="5"/>
              </a:spcBef>
            </a:pPr>
            <a:r>
              <a:rPr sz="16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Never keep guests waiting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74" name="path 574"/>
          <p:cNvSpPr/>
          <p:nvPr/>
        </p:nvSpPr>
        <p:spPr>
          <a:xfrm>
            <a:off x="649899" y="4202655"/>
            <a:ext cx="351150" cy="351288"/>
          </a:xfrm>
          <a:custGeom>
            <a:avLst/>
            <a:gdLst/>
            <a:ahLst/>
            <a:cxnLst/>
            <a:rect l="0" t="0" r="0" b="0"/>
            <a:pathLst>
              <a:path w="552" h="553">
                <a:moveTo>
                  <a:pt x="33" y="70"/>
                </a:moveTo>
                <a:cubicBezTo>
                  <a:pt x="28" y="78"/>
                  <a:pt x="24" y="87"/>
                  <a:pt x="20" y="96"/>
                </a:cubicBezTo>
                <a:cubicBezTo>
                  <a:pt x="17" y="103"/>
                  <a:pt x="15" y="112"/>
                  <a:pt x="13" y="120"/>
                </a:cubicBezTo>
                <a:lnTo>
                  <a:pt x="11" y="138"/>
                </a:lnTo>
                <a:moveTo>
                  <a:pt x="343" y="294"/>
                </a:moveTo>
                <a:cubicBezTo>
                  <a:pt x="332" y="301"/>
                  <a:pt x="322" y="309"/>
                  <a:pt x="312" y="318"/>
                </a:cubicBezTo>
                <a:cubicBezTo>
                  <a:pt x="304" y="327"/>
                  <a:pt x="297" y="337"/>
                  <a:pt x="291" y="348"/>
                </a:cubicBezTo>
                <a:cubicBezTo>
                  <a:pt x="285" y="361"/>
                  <a:pt x="281" y="373"/>
                  <a:pt x="278" y="386"/>
                </a:cubicBezTo>
                <a:cubicBezTo>
                  <a:pt x="276" y="399"/>
                  <a:pt x="276" y="413"/>
                  <a:pt x="277" y="426"/>
                </a:cubicBezTo>
                <a:cubicBezTo>
                  <a:pt x="279" y="438"/>
                  <a:pt x="283" y="452"/>
                  <a:pt x="288" y="463"/>
                </a:cubicBezTo>
                <a:cubicBezTo>
                  <a:pt x="293" y="474"/>
                  <a:pt x="300" y="485"/>
                  <a:pt x="309" y="496"/>
                </a:cubicBezTo>
                <a:cubicBezTo>
                  <a:pt x="317" y="504"/>
                  <a:pt x="327" y="513"/>
                  <a:pt x="338" y="521"/>
                </a:cubicBezTo>
                <a:cubicBezTo>
                  <a:pt x="349" y="527"/>
                  <a:pt x="363" y="533"/>
                  <a:pt x="374" y="536"/>
                </a:cubicBezTo>
                <a:cubicBezTo>
                  <a:pt x="387" y="539"/>
                  <a:pt x="399" y="541"/>
                  <a:pt x="413" y="541"/>
                </a:cubicBezTo>
                <a:cubicBezTo>
                  <a:pt x="425" y="540"/>
                  <a:pt x="438" y="538"/>
                  <a:pt x="450" y="535"/>
                </a:cubicBezTo>
                <a:cubicBezTo>
                  <a:pt x="463" y="530"/>
                  <a:pt x="475" y="524"/>
                  <a:pt x="485" y="517"/>
                </a:cubicBezTo>
                <a:cubicBezTo>
                  <a:pt x="495" y="509"/>
                  <a:pt x="504" y="500"/>
                  <a:pt x="514" y="489"/>
                </a:cubicBezTo>
                <a:cubicBezTo>
                  <a:pt x="521" y="478"/>
                  <a:pt x="528" y="467"/>
                  <a:pt x="533" y="455"/>
                </a:cubicBezTo>
                <a:cubicBezTo>
                  <a:pt x="537" y="442"/>
                  <a:pt x="539" y="430"/>
                  <a:pt x="541" y="415"/>
                </a:cubicBezTo>
                <a:cubicBezTo>
                  <a:pt x="541" y="403"/>
                  <a:pt x="540" y="392"/>
                  <a:pt x="537" y="379"/>
                </a:cubicBezTo>
                <a:cubicBezTo>
                  <a:pt x="534" y="366"/>
                  <a:pt x="529" y="355"/>
                  <a:pt x="523" y="343"/>
                </a:cubicBezTo>
                <a:cubicBezTo>
                  <a:pt x="516" y="332"/>
                  <a:pt x="508" y="322"/>
                  <a:pt x="499" y="313"/>
                </a:cubicBezTo>
                <a:cubicBezTo>
                  <a:pt x="490" y="305"/>
                  <a:pt x="480" y="298"/>
                  <a:pt x="468" y="291"/>
                </a:cubicBezTo>
                <a:cubicBezTo>
                  <a:pt x="457" y="286"/>
                  <a:pt x="444" y="281"/>
                  <a:pt x="433" y="279"/>
                </a:cubicBezTo>
                <a:cubicBezTo>
                  <a:pt x="421" y="277"/>
                  <a:pt x="406" y="277"/>
                  <a:pt x="393" y="278"/>
                </a:cubicBezTo>
                <a:cubicBezTo>
                  <a:pt x="380" y="280"/>
                  <a:pt x="367" y="284"/>
                  <a:pt x="355" y="288"/>
                </a:cubicBezTo>
                <a:lnTo>
                  <a:pt x="343" y="294"/>
                </a:lnTo>
                <a:moveTo>
                  <a:pt x="11" y="344"/>
                </a:moveTo>
                <a:cubicBezTo>
                  <a:pt x="13" y="362"/>
                  <a:pt x="15" y="376"/>
                  <a:pt x="19" y="392"/>
                </a:cubicBezTo>
                <a:cubicBezTo>
                  <a:pt x="25" y="406"/>
                  <a:pt x="31" y="419"/>
                  <a:pt x="39" y="432"/>
                </a:cubicBezTo>
                <a:cubicBezTo>
                  <a:pt x="49" y="444"/>
                  <a:pt x="59" y="454"/>
                  <a:pt x="70" y="462"/>
                </a:cubicBezTo>
                <a:cubicBezTo>
                  <a:pt x="82" y="470"/>
                  <a:pt x="95" y="477"/>
                  <a:pt x="109" y="481"/>
                </a:cubicBezTo>
                <a:cubicBezTo>
                  <a:pt x="123" y="485"/>
                  <a:pt x="139" y="487"/>
                  <a:pt x="152" y="488"/>
                </a:cubicBezTo>
                <a:lnTo>
                  <a:pt x="174" y="488"/>
                </a:lnTo>
                <a:moveTo>
                  <a:pt x="345" y="25"/>
                </a:moveTo>
                <a:cubicBezTo>
                  <a:pt x="333" y="20"/>
                  <a:pt x="319" y="15"/>
                  <a:pt x="305" y="13"/>
                </a:cubicBezTo>
                <a:lnTo>
                  <a:pt x="290" y="11"/>
                </a:lnTo>
                <a:moveTo>
                  <a:pt x="417" y="244"/>
                </a:moveTo>
                <a:lnTo>
                  <a:pt x="416" y="130"/>
                </a:lnTo>
                <a:moveTo>
                  <a:pt x="169" y="214"/>
                </a:moveTo>
                <a:cubicBezTo>
                  <a:pt x="169" y="219"/>
                  <a:pt x="168" y="224"/>
                  <a:pt x="166" y="229"/>
                </a:cubicBezTo>
                <a:cubicBezTo>
                  <a:pt x="164" y="234"/>
                  <a:pt x="161" y="238"/>
                  <a:pt x="157" y="242"/>
                </a:cubicBezTo>
                <a:cubicBezTo>
                  <a:pt x="153" y="246"/>
                  <a:pt x="149" y="249"/>
                  <a:pt x="144" y="251"/>
                </a:cubicBezTo>
                <a:cubicBezTo>
                  <a:pt x="139" y="253"/>
                  <a:pt x="134" y="254"/>
                  <a:pt x="129" y="254"/>
                </a:cubicBezTo>
                <a:cubicBezTo>
                  <a:pt x="124" y="254"/>
                  <a:pt x="119" y="253"/>
                  <a:pt x="114" y="251"/>
                </a:cubicBezTo>
                <a:cubicBezTo>
                  <a:pt x="109" y="249"/>
                  <a:pt x="105" y="246"/>
                  <a:pt x="101" y="242"/>
                </a:cubicBezTo>
                <a:cubicBezTo>
                  <a:pt x="98" y="238"/>
                  <a:pt x="95" y="234"/>
                  <a:pt x="93" y="229"/>
                </a:cubicBezTo>
                <a:cubicBezTo>
                  <a:pt x="91" y="224"/>
                  <a:pt x="90" y="219"/>
                  <a:pt x="90" y="214"/>
                </a:cubicBezTo>
                <a:cubicBezTo>
                  <a:pt x="90" y="209"/>
                  <a:pt x="91" y="204"/>
                  <a:pt x="93" y="199"/>
                </a:cubicBezTo>
                <a:cubicBezTo>
                  <a:pt x="95" y="194"/>
                  <a:pt x="98" y="190"/>
                  <a:pt x="101" y="186"/>
                </a:cubicBezTo>
                <a:cubicBezTo>
                  <a:pt x="105" y="183"/>
                  <a:pt x="109" y="180"/>
                  <a:pt x="114" y="178"/>
                </a:cubicBezTo>
                <a:cubicBezTo>
                  <a:pt x="119" y="176"/>
                  <a:pt x="124" y="175"/>
                  <a:pt x="129" y="175"/>
                </a:cubicBezTo>
                <a:cubicBezTo>
                  <a:pt x="134" y="175"/>
                  <a:pt x="139" y="176"/>
                  <a:pt x="144" y="178"/>
                </a:cubicBezTo>
                <a:cubicBezTo>
                  <a:pt x="149" y="180"/>
                  <a:pt x="153" y="183"/>
                  <a:pt x="157" y="186"/>
                </a:cubicBezTo>
                <a:cubicBezTo>
                  <a:pt x="161" y="190"/>
                  <a:pt x="164" y="194"/>
                  <a:pt x="166" y="199"/>
                </a:cubicBezTo>
                <a:cubicBezTo>
                  <a:pt x="168" y="204"/>
                  <a:pt x="169" y="209"/>
                  <a:pt x="169" y="214"/>
                </a:cubicBezTo>
                <a:moveTo>
                  <a:pt x="338" y="214"/>
                </a:moveTo>
                <a:cubicBezTo>
                  <a:pt x="338" y="219"/>
                  <a:pt x="337" y="224"/>
                  <a:pt x="335" y="229"/>
                </a:cubicBezTo>
                <a:cubicBezTo>
                  <a:pt x="333" y="234"/>
                  <a:pt x="331" y="238"/>
                  <a:pt x="327" y="242"/>
                </a:cubicBezTo>
                <a:cubicBezTo>
                  <a:pt x="323" y="246"/>
                  <a:pt x="319" y="249"/>
                  <a:pt x="314" y="251"/>
                </a:cubicBezTo>
                <a:cubicBezTo>
                  <a:pt x="309" y="253"/>
                  <a:pt x="304" y="254"/>
                  <a:pt x="299" y="254"/>
                </a:cubicBezTo>
                <a:cubicBezTo>
                  <a:pt x="294" y="254"/>
                  <a:pt x="289" y="253"/>
                  <a:pt x="284" y="251"/>
                </a:cubicBezTo>
                <a:cubicBezTo>
                  <a:pt x="279" y="249"/>
                  <a:pt x="275" y="246"/>
                  <a:pt x="271" y="242"/>
                </a:cubicBezTo>
                <a:cubicBezTo>
                  <a:pt x="267" y="238"/>
                  <a:pt x="265" y="234"/>
                  <a:pt x="263" y="229"/>
                </a:cubicBezTo>
                <a:cubicBezTo>
                  <a:pt x="261" y="224"/>
                  <a:pt x="260" y="219"/>
                  <a:pt x="260" y="214"/>
                </a:cubicBezTo>
                <a:cubicBezTo>
                  <a:pt x="260" y="209"/>
                  <a:pt x="261" y="204"/>
                  <a:pt x="263" y="199"/>
                </a:cubicBezTo>
                <a:cubicBezTo>
                  <a:pt x="265" y="194"/>
                  <a:pt x="267" y="190"/>
                  <a:pt x="271" y="186"/>
                </a:cubicBezTo>
                <a:cubicBezTo>
                  <a:pt x="275" y="183"/>
                  <a:pt x="279" y="180"/>
                  <a:pt x="284" y="178"/>
                </a:cubicBezTo>
                <a:cubicBezTo>
                  <a:pt x="289" y="176"/>
                  <a:pt x="294" y="175"/>
                  <a:pt x="299" y="175"/>
                </a:cubicBezTo>
                <a:cubicBezTo>
                  <a:pt x="304" y="175"/>
                  <a:pt x="309" y="176"/>
                  <a:pt x="314" y="178"/>
                </a:cubicBezTo>
                <a:cubicBezTo>
                  <a:pt x="319" y="180"/>
                  <a:pt x="323" y="183"/>
                  <a:pt x="327" y="186"/>
                </a:cubicBezTo>
                <a:cubicBezTo>
                  <a:pt x="331" y="190"/>
                  <a:pt x="333" y="194"/>
                  <a:pt x="335" y="199"/>
                </a:cubicBezTo>
                <a:cubicBezTo>
                  <a:pt x="337" y="204"/>
                  <a:pt x="338" y="209"/>
                  <a:pt x="338" y="214"/>
                </a:cubicBezTo>
                <a:moveTo>
                  <a:pt x="332" y="383"/>
                </a:moveTo>
                <a:cubicBezTo>
                  <a:pt x="333" y="380"/>
                  <a:pt x="334" y="376"/>
                  <a:pt x="335" y="373"/>
                </a:cubicBezTo>
                <a:cubicBezTo>
                  <a:pt x="337" y="370"/>
                  <a:pt x="339" y="367"/>
                  <a:pt x="342" y="365"/>
                </a:cubicBezTo>
                <a:cubicBezTo>
                  <a:pt x="344" y="362"/>
                  <a:pt x="347" y="360"/>
                  <a:pt x="351" y="359"/>
                </a:cubicBezTo>
                <a:cubicBezTo>
                  <a:pt x="354" y="358"/>
                  <a:pt x="358" y="357"/>
                  <a:pt x="361" y="357"/>
                </a:cubicBezTo>
                <a:cubicBezTo>
                  <a:pt x="365" y="357"/>
                  <a:pt x="368" y="358"/>
                  <a:pt x="372" y="359"/>
                </a:cubicBezTo>
                <a:cubicBezTo>
                  <a:pt x="375" y="360"/>
                  <a:pt x="378" y="362"/>
                  <a:pt x="381" y="365"/>
                </a:cubicBezTo>
                <a:cubicBezTo>
                  <a:pt x="383" y="367"/>
                  <a:pt x="386" y="370"/>
                  <a:pt x="387" y="373"/>
                </a:cubicBezTo>
                <a:cubicBezTo>
                  <a:pt x="389" y="377"/>
                  <a:pt x="390" y="380"/>
                  <a:pt x="390" y="384"/>
                </a:cubicBezTo>
                <a:moveTo>
                  <a:pt x="427" y="384"/>
                </a:moveTo>
                <a:cubicBezTo>
                  <a:pt x="427" y="380"/>
                  <a:pt x="428" y="377"/>
                  <a:pt x="430" y="373"/>
                </a:cubicBezTo>
                <a:cubicBezTo>
                  <a:pt x="431" y="370"/>
                  <a:pt x="433" y="367"/>
                  <a:pt x="436" y="365"/>
                </a:cubicBezTo>
                <a:cubicBezTo>
                  <a:pt x="439" y="362"/>
                  <a:pt x="442" y="360"/>
                  <a:pt x="445" y="359"/>
                </a:cubicBezTo>
                <a:cubicBezTo>
                  <a:pt x="449" y="358"/>
                  <a:pt x="452" y="357"/>
                  <a:pt x="456" y="357"/>
                </a:cubicBezTo>
                <a:cubicBezTo>
                  <a:pt x="459" y="357"/>
                  <a:pt x="463" y="358"/>
                  <a:pt x="466" y="359"/>
                </a:cubicBezTo>
                <a:cubicBezTo>
                  <a:pt x="470" y="360"/>
                  <a:pt x="473" y="362"/>
                  <a:pt x="475" y="365"/>
                </a:cubicBezTo>
                <a:cubicBezTo>
                  <a:pt x="478" y="367"/>
                  <a:pt x="480" y="370"/>
                  <a:pt x="482" y="373"/>
                </a:cubicBezTo>
                <a:cubicBezTo>
                  <a:pt x="483" y="377"/>
                  <a:pt x="484" y="380"/>
                  <a:pt x="485" y="384"/>
                </a:cubicBezTo>
                <a:moveTo>
                  <a:pt x="11" y="138"/>
                </a:moveTo>
                <a:lnTo>
                  <a:pt x="11" y="344"/>
                </a:lnTo>
                <a:moveTo>
                  <a:pt x="327" y="420"/>
                </a:moveTo>
                <a:cubicBezTo>
                  <a:pt x="330" y="429"/>
                  <a:pt x="334" y="437"/>
                  <a:pt x="339" y="445"/>
                </a:cubicBezTo>
                <a:cubicBezTo>
                  <a:pt x="344" y="452"/>
                  <a:pt x="350" y="459"/>
                  <a:pt x="357" y="464"/>
                </a:cubicBezTo>
                <a:cubicBezTo>
                  <a:pt x="365" y="470"/>
                  <a:pt x="373" y="474"/>
                  <a:pt x="381" y="477"/>
                </a:cubicBezTo>
                <a:cubicBezTo>
                  <a:pt x="390" y="480"/>
                  <a:pt x="399" y="482"/>
                  <a:pt x="408" y="482"/>
                </a:cubicBezTo>
                <a:cubicBezTo>
                  <a:pt x="417" y="482"/>
                  <a:pt x="426" y="481"/>
                  <a:pt x="435" y="478"/>
                </a:cubicBezTo>
                <a:cubicBezTo>
                  <a:pt x="443" y="475"/>
                  <a:pt x="451" y="471"/>
                  <a:pt x="459" y="465"/>
                </a:cubicBezTo>
                <a:cubicBezTo>
                  <a:pt x="466" y="460"/>
                  <a:pt x="472" y="453"/>
                  <a:pt x="478" y="446"/>
                </a:cubicBezTo>
                <a:cubicBezTo>
                  <a:pt x="483" y="438"/>
                  <a:pt x="487" y="430"/>
                  <a:pt x="489" y="421"/>
                </a:cubicBezTo>
                <a:moveTo>
                  <a:pt x="174" y="488"/>
                </a:moveTo>
                <a:lnTo>
                  <a:pt x="263" y="488"/>
                </a:lnTo>
                <a:moveTo>
                  <a:pt x="290" y="11"/>
                </a:moveTo>
                <a:lnTo>
                  <a:pt x="146" y="11"/>
                </a:lnTo>
              </a:path>
            </a:pathLst>
          </a:custGeom>
          <a:noFill/>
          <a:ln w="14789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76" name="path 576"/>
          <p:cNvSpPr/>
          <p:nvPr/>
        </p:nvSpPr>
        <p:spPr>
          <a:xfrm>
            <a:off x="7517298" y="2661884"/>
            <a:ext cx="351402" cy="346716"/>
          </a:xfrm>
          <a:custGeom>
            <a:avLst/>
            <a:gdLst/>
            <a:ahLst/>
            <a:cxnLst/>
            <a:rect l="0" t="0" r="0" b="0"/>
            <a:pathLst>
              <a:path w="553" h="546">
                <a:moveTo>
                  <a:pt x="436" y="481"/>
                </a:moveTo>
                <a:lnTo>
                  <a:pt x="435" y="481"/>
                </a:lnTo>
                <a:lnTo>
                  <a:pt x="433" y="482"/>
                </a:lnTo>
                <a:lnTo>
                  <a:pt x="432" y="483"/>
                </a:lnTo>
                <a:lnTo>
                  <a:pt x="431" y="484"/>
                </a:lnTo>
                <a:lnTo>
                  <a:pt x="430" y="485"/>
                </a:lnTo>
                <a:lnTo>
                  <a:pt x="428" y="486"/>
                </a:lnTo>
                <a:lnTo>
                  <a:pt x="427" y="487"/>
                </a:lnTo>
                <a:lnTo>
                  <a:pt x="426" y="488"/>
                </a:lnTo>
                <a:lnTo>
                  <a:pt x="424" y="489"/>
                </a:lnTo>
                <a:lnTo>
                  <a:pt x="422" y="490"/>
                </a:lnTo>
                <a:lnTo>
                  <a:pt x="420" y="491"/>
                </a:lnTo>
                <a:lnTo>
                  <a:pt x="418" y="493"/>
                </a:lnTo>
                <a:lnTo>
                  <a:pt x="415" y="494"/>
                </a:lnTo>
                <a:lnTo>
                  <a:pt x="413" y="496"/>
                </a:lnTo>
                <a:lnTo>
                  <a:pt x="411" y="497"/>
                </a:lnTo>
                <a:lnTo>
                  <a:pt x="409" y="498"/>
                </a:lnTo>
                <a:lnTo>
                  <a:pt x="408" y="499"/>
                </a:lnTo>
                <a:lnTo>
                  <a:pt x="406" y="500"/>
                </a:lnTo>
                <a:lnTo>
                  <a:pt x="405" y="501"/>
                </a:lnTo>
                <a:lnTo>
                  <a:pt x="403" y="501"/>
                </a:lnTo>
                <a:lnTo>
                  <a:pt x="402" y="502"/>
                </a:lnTo>
                <a:lnTo>
                  <a:pt x="400" y="503"/>
                </a:lnTo>
                <a:lnTo>
                  <a:pt x="399" y="504"/>
                </a:lnTo>
                <a:lnTo>
                  <a:pt x="397" y="505"/>
                </a:lnTo>
                <a:lnTo>
                  <a:pt x="396" y="505"/>
                </a:lnTo>
                <a:lnTo>
                  <a:pt x="394" y="506"/>
                </a:lnTo>
                <a:lnTo>
                  <a:pt x="393" y="507"/>
                </a:lnTo>
                <a:lnTo>
                  <a:pt x="392" y="507"/>
                </a:lnTo>
                <a:lnTo>
                  <a:pt x="391" y="508"/>
                </a:lnTo>
                <a:lnTo>
                  <a:pt x="390" y="508"/>
                </a:lnTo>
                <a:lnTo>
                  <a:pt x="388" y="509"/>
                </a:lnTo>
                <a:lnTo>
                  <a:pt x="386" y="510"/>
                </a:lnTo>
                <a:lnTo>
                  <a:pt x="384" y="511"/>
                </a:lnTo>
                <a:lnTo>
                  <a:pt x="383" y="512"/>
                </a:lnTo>
                <a:lnTo>
                  <a:pt x="381" y="512"/>
                </a:lnTo>
                <a:lnTo>
                  <a:pt x="379" y="513"/>
                </a:lnTo>
                <a:lnTo>
                  <a:pt x="377" y="514"/>
                </a:lnTo>
                <a:lnTo>
                  <a:pt x="375" y="515"/>
                </a:lnTo>
                <a:lnTo>
                  <a:pt x="373" y="516"/>
                </a:lnTo>
                <a:lnTo>
                  <a:pt x="372" y="516"/>
                </a:lnTo>
                <a:lnTo>
                  <a:pt x="370" y="517"/>
                </a:lnTo>
                <a:lnTo>
                  <a:pt x="369" y="517"/>
                </a:lnTo>
                <a:lnTo>
                  <a:pt x="367" y="518"/>
                </a:lnTo>
                <a:lnTo>
                  <a:pt x="366" y="518"/>
                </a:lnTo>
                <a:lnTo>
                  <a:pt x="364" y="519"/>
                </a:lnTo>
                <a:lnTo>
                  <a:pt x="363" y="519"/>
                </a:lnTo>
                <a:lnTo>
                  <a:pt x="362" y="520"/>
                </a:lnTo>
                <a:lnTo>
                  <a:pt x="361" y="520"/>
                </a:lnTo>
                <a:lnTo>
                  <a:pt x="359" y="521"/>
                </a:lnTo>
                <a:lnTo>
                  <a:pt x="358" y="521"/>
                </a:lnTo>
                <a:lnTo>
                  <a:pt x="357" y="521"/>
                </a:lnTo>
                <a:lnTo>
                  <a:pt x="355" y="522"/>
                </a:lnTo>
                <a:lnTo>
                  <a:pt x="353" y="523"/>
                </a:lnTo>
                <a:lnTo>
                  <a:pt x="350" y="523"/>
                </a:lnTo>
                <a:lnTo>
                  <a:pt x="348" y="524"/>
                </a:lnTo>
                <a:lnTo>
                  <a:pt x="345" y="525"/>
                </a:lnTo>
                <a:lnTo>
                  <a:pt x="343" y="525"/>
                </a:lnTo>
                <a:lnTo>
                  <a:pt x="341" y="526"/>
                </a:lnTo>
                <a:lnTo>
                  <a:pt x="339" y="526"/>
                </a:lnTo>
                <a:lnTo>
                  <a:pt x="337" y="527"/>
                </a:lnTo>
                <a:lnTo>
                  <a:pt x="336" y="527"/>
                </a:lnTo>
                <a:lnTo>
                  <a:pt x="334" y="528"/>
                </a:lnTo>
                <a:lnTo>
                  <a:pt x="332" y="528"/>
                </a:lnTo>
                <a:lnTo>
                  <a:pt x="330" y="528"/>
                </a:lnTo>
                <a:lnTo>
                  <a:pt x="329" y="529"/>
                </a:lnTo>
                <a:lnTo>
                  <a:pt x="327" y="529"/>
                </a:lnTo>
                <a:lnTo>
                  <a:pt x="325" y="529"/>
                </a:lnTo>
                <a:lnTo>
                  <a:pt x="323" y="530"/>
                </a:lnTo>
                <a:lnTo>
                  <a:pt x="322" y="530"/>
                </a:lnTo>
                <a:lnTo>
                  <a:pt x="320" y="530"/>
                </a:lnTo>
                <a:lnTo>
                  <a:pt x="318" y="531"/>
                </a:lnTo>
                <a:lnTo>
                  <a:pt x="317" y="531"/>
                </a:lnTo>
                <a:lnTo>
                  <a:pt x="315" y="531"/>
                </a:lnTo>
                <a:lnTo>
                  <a:pt x="313" y="531"/>
                </a:lnTo>
                <a:lnTo>
                  <a:pt x="312" y="531"/>
                </a:lnTo>
                <a:lnTo>
                  <a:pt x="310" y="532"/>
                </a:lnTo>
                <a:lnTo>
                  <a:pt x="309" y="532"/>
                </a:lnTo>
                <a:lnTo>
                  <a:pt x="307" y="532"/>
                </a:lnTo>
                <a:lnTo>
                  <a:pt x="306" y="532"/>
                </a:lnTo>
                <a:lnTo>
                  <a:pt x="305" y="532"/>
                </a:lnTo>
                <a:lnTo>
                  <a:pt x="304" y="532"/>
                </a:lnTo>
                <a:lnTo>
                  <a:pt x="302" y="533"/>
                </a:lnTo>
                <a:lnTo>
                  <a:pt x="300" y="533"/>
                </a:lnTo>
                <a:lnTo>
                  <a:pt x="299" y="533"/>
                </a:lnTo>
                <a:lnTo>
                  <a:pt x="297" y="533"/>
                </a:lnTo>
                <a:lnTo>
                  <a:pt x="296" y="533"/>
                </a:lnTo>
                <a:lnTo>
                  <a:pt x="294" y="533"/>
                </a:lnTo>
                <a:lnTo>
                  <a:pt x="293" y="533"/>
                </a:lnTo>
                <a:lnTo>
                  <a:pt x="292" y="533"/>
                </a:lnTo>
                <a:lnTo>
                  <a:pt x="291" y="534"/>
                </a:lnTo>
                <a:lnTo>
                  <a:pt x="290" y="534"/>
                </a:lnTo>
                <a:lnTo>
                  <a:pt x="288" y="534"/>
                </a:lnTo>
                <a:lnTo>
                  <a:pt x="287" y="534"/>
                </a:lnTo>
                <a:lnTo>
                  <a:pt x="285" y="534"/>
                </a:lnTo>
                <a:lnTo>
                  <a:pt x="284" y="534"/>
                </a:lnTo>
                <a:lnTo>
                  <a:pt x="282" y="534"/>
                </a:lnTo>
                <a:lnTo>
                  <a:pt x="281" y="534"/>
                </a:lnTo>
                <a:lnTo>
                  <a:pt x="280" y="534"/>
                </a:lnTo>
                <a:lnTo>
                  <a:pt x="279" y="534"/>
                </a:lnTo>
                <a:lnTo>
                  <a:pt x="277" y="534"/>
                </a:lnTo>
                <a:lnTo>
                  <a:pt x="276" y="534"/>
                </a:lnTo>
                <a:lnTo>
                  <a:pt x="275" y="534"/>
                </a:lnTo>
                <a:lnTo>
                  <a:pt x="273" y="534"/>
                </a:lnTo>
                <a:lnTo>
                  <a:pt x="272" y="534"/>
                </a:lnTo>
                <a:lnTo>
                  <a:pt x="270" y="534"/>
                </a:lnTo>
                <a:lnTo>
                  <a:pt x="269" y="534"/>
                </a:lnTo>
                <a:lnTo>
                  <a:pt x="268" y="534"/>
                </a:lnTo>
                <a:lnTo>
                  <a:pt x="267" y="534"/>
                </a:lnTo>
                <a:lnTo>
                  <a:pt x="265" y="534"/>
                </a:lnTo>
                <a:lnTo>
                  <a:pt x="264" y="533"/>
                </a:lnTo>
                <a:lnTo>
                  <a:pt x="263" y="533"/>
                </a:lnTo>
                <a:lnTo>
                  <a:pt x="262" y="533"/>
                </a:lnTo>
                <a:lnTo>
                  <a:pt x="261" y="533"/>
                </a:lnTo>
                <a:lnTo>
                  <a:pt x="259" y="533"/>
                </a:lnTo>
                <a:lnTo>
                  <a:pt x="258" y="533"/>
                </a:lnTo>
                <a:lnTo>
                  <a:pt x="257" y="533"/>
                </a:lnTo>
                <a:lnTo>
                  <a:pt x="256" y="533"/>
                </a:lnTo>
                <a:lnTo>
                  <a:pt x="254" y="533"/>
                </a:lnTo>
                <a:lnTo>
                  <a:pt x="253" y="533"/>
                </a:lnTo>
                <a:lnTo>
                  <a:pt x="252" y="533"/>
                </a:lnTo>
                <a:lnTo>
                  <a:pt x="251" y="533"/>
                </a:lnTo>
                <a:lnTo>
                  <a:pt x="250" y="532"/>
                </a:lnTo>
                <a:lnTo>
                  <a:pt x="249" y="532"/>
                </a:lnTo>
                <a:lnTo>
                  <a:pt x="247" y="532"/>
                </a:lnTo>
                <a:lnTo>
                  <a:pt x="246" y="532"/>
                </a:lnTo>
                <a:lnTo>
                  <a:pt x="245" y="532"/>
                </a:lnTo>
                <a:lnTo>
                  <a:pt x="244" y="532"/>
                </a:lnTo>
                <a:lnTo>
                  <a:pt x="242" y="532"/>
                </a:lnTo>
                <a:lnTo>
                  <a:pt x="241" y="531"/>
                </a:lnTo>
                <a:lnTo>
                  <a:pt x="240" y="531"/>
                </a:lnTo>
                <a:lnTo>
                  <a:pt x="239" y="531"/>
                </a:lnTo>
                <a:lnTo>
                  <a:pt x="237" y="531"/>
                </a:lnTo>
                <a:lnTo>
                  <a:pt x="236" y="531"/>
                </a:lnTo>
                <a:lnTo>
                  <a:pt x="234" y="530"/>
                </a:lnTo>
                <a:lnTo>
                  <a:pt x="233" y="530"/>
                </a:lnTo>
                <a:lnTo>
                  <a:pt x="232" y="530"/>
                </a:lnTo>
                <a:lnTo>
                  <a:pt x="230" y="530"/>
                </a:lnTo>
                <a:lnTo>
                  <a:pt x="229" y="529"/>
                </a:lnTo>
                <a:lnTo>
                  <a:pt x="228" y="529"/>
                </a:lnTo>
                <a:lnTo>
                  <a:pt x="227" y="529"/>
                </a:lnTo>
                <a:lnTo>
                  <a:pt x="225" y="529"/>
                </a:lnTo>
                <a:lnTo>
                  <a:pt x="224" y="528"/>
                </a:lnTo>
                <a:lnTo>
                  <a:pt x="222" y="528"/>
                </a:lnTo>
                <a:lnTo>
                  <a:pt x="221" y="528"/>
                </a:lnTo>
                <a:lnTo>
                  <a:pt x="220" y="527"/>
                </a:lnTo>
                <a:lnTo>
                  <a:pt x="218" y="527"/>
                </a:lnTo>
                <a:lnTo>
                  <a:pt x="217" y="527"/>
                </a:lnTo>
                <a:lnTo>
                  <a:pt x="216" y="527"/>
                </a:lnTo>
                <a:lnTo>
                  <a:pt x="215" y="526"/>
                </a:lnTo>
                <a:lnTo>
                  <a:pt x="213" y="526"/>
                </a:lnTo>
                <a:lnTo>
                  <a:pt x="211" y="525"/>
                </a:lnTo>
                <a:lnTo>
                  <a:pt x="208" y="525"/>
                </a:lnTo>
                <a:lnTo>
                  <a:pt x="206" y="524"/>
                </a:lnTo>
                <a:lnTo>
                  <a:pt x="203" y="523"/>
                </a:lnTo>
                <a:lnTo>
                  <a:pt x="201" y="522"/>
                </a:lnTo>
                <a:lnTo>
                  <a:pt x="199" y="522"/>
                </a:lnTo>
                <a:lnTo>
                  <a:pt x="196" y="521"/>
                </a:lnTo>
                <a:lnTo>
                  <a:pt x="195" y="520"/>
                </a:lnTo>
                <a:lnTo>
                  <a:pt x="193" y="520"/>
                </a:lnTo>
                <a:lnTo>
                  <a:pt x="192" y="519"/>
                </a:lnTo>
                <a:lnTo>
                  <a:pt x="190" y="519"/>
                </a:lnTo>
                <a:lnTo>
                  <a:pt x="189" y="518"/>
                </a:lnTo>
                <a:lnTo>
                  <a:pt x="186" y="518"/>
                </a:lnTo>
                <a:lnTo>
                  <a:pt x="184" y="517"/>
                </a:lnTo>
                <a:lnTo>
                  <a:pt x="182" y="516"/>
                </a:lnTo>
                <a:lnTo>
                  <a:pt x="179" y="515"/>
                </a:lnTo>
                <a:lnTo>
                  <a:pt x="177" y="514"/>
                </a:lnTo>
                <a:lnTo>
                  <a:pt x="175" y="513"/>
                </a:lnTo>
                <a:lnTo>
                  <a:pt x="173" y="512"/>
                </a:lnTo>
                <a:lnTo>
                  <a:pt x="172" y="512"/>
                </a:lnTo>
                <a:lnTo>
                  <a:pt x="170" y="511"/>
                </a:lnTo>
                <a:lnTo>
                  <a:pt x="169" y="511"/>
                </a:lnTo>
                <a:lnTo>
                  <a:pt x="168" y="510"/>
                </a:lnTo>
                <a:lnTo>
                  <a:pt x="167" y="509"/>
                </a:lnTo>
                <a:lnTo>
                  <a:pt x="165" y="509"/>
                </a:lnTo>
                <a:lnTo>
                  <a:pt x="163" y="508"/>
                </a:lnTo>
                <a:lnTo>
                  <a:pt x="162" y="507"/>
                </a:lnTo>
                <a:lnTo>
                  <a:pt x="161" y="507"/>
                </a:lnTo>
                <a:lnTo>
                  <a:pt x="160" y="506"/>
                </a:lnTo>
                <a:lnTo>
                  <a:pt x="158" y="505"/>
                </a:lnTo>
                <a:lnTo>
                  <a:pt x="157" y="505"/>
                </a:lnTo>
                <a:lnTo>
                  <a:pt x="156" y="504"/>
                </a:lnTo>
                <a:lnTo>
                  <a:pt x="155" y="504"/>
                </a:lnTo>
                <a:lnTo>
                  <a:pt x="154" y="503"/>
                </a:lnTo>
                <a:lnTo>
                  <a:pt x="152" y="502"/>
                </a:lnTo>
                <a:lnTo>
                  <a:pt x="151" y="502"/>
                </a:lnTo>
                <a:lnTo>
                  <a:pt x="150" y="501"/>
                </a:lnTo>
                <a:lnTo>
                  <a:pt x="149" y="500"/>
                </a:lnTo>
                <a:lnTo>
                  <a:pt x="147" y="500"/>
                </a:lnTo>
                <a:lnTo>
                  <a:pt x="146" y="499"/>
                </a:lnTo>
                <a:lnTo>
                  <a:pt x="144" y="498"/>
                </a:lnTo>
                <a:lnTo>
                  <a:pt x="143" y="497"/>
                </a:lnTo>
                <a:lnTo>
                  <a:pt x="142" y="496"/>
                </a:lnTo>
                <a:lnTo>
                  <a:pt x="140" y="496"/>
                </a:lnTo>
                <a:lnTo>
                  <a:pt x="139" y="495"/>
                </a:lnTo>
                <a:lnTo>
                  <a:pt x="138" y="494"/>
                </a:lnTo>
                <a:lnTo>
                  <a:pt x="137" y="493"/>
                </a:lnTo>
                <a:lnTo>
                  <a:pt x="135" y="492"/>
                </a:lnTo>
                <a:lnTo>
                  <a:pt x="133" y="491"/>
                </a:lnTo>
                <a:lnTo>
                  <a:pt x="131" y="490"/>
                </a:lnTo>
                <a:lnTo>
                  <a:pt x="129" y="488"/>
                </a:lnTo>
                <a:lnTo>
                  <a:pt x="127" y="487"/>
                </a:lnTo>
                <a:lnTo>
                  <a:pt x="125" y="486"/>
                </a:lnTo>
                <a:lnTo>
                  <a:pt x="123" y="485"/>
                </a:lnTo>
                <a:lnTo>
                  <a:pt x="122" y="484"/>
                </a:lnTo>
                <a:lnTo>
                  <a:pt x="121" y="483"/>
                </a:lnTo>
                <a:lnTo>
                  <a:pt x="120" y="482"/>
                </a:lnTo>
                <a:lnTo>
                  <a:pt x="118" y="481"/>
                </a:lnTo>
                <a:lnTo>
                  <a:pt x="117" y="480"/>
                </a:lnTo>
                <a:lnTo>
                  <a:pt x="115" y="479"/>
                </a:lnTo>
                <a:lnTo>
                  <a:pt x="114" y="478"/>
                </a:lnTo>
                <a:lnTo>
                  <a:pt x="112" y="477"/>
                </a:lnTo>
                <a:lnTo>
                  <a:pt x="111" y="476"/>
                </a:lnTo>
                <a:lnTo>
                  <a:pt x="110" y="475"/>
                </a:lnTo>
                <a:lnTo>
                  <a:pt x="109" y="474"/>
                </a:lnTo>
                <a:lnTo>
                  <a:pt x="107" y="472"/>
                </a:lnTo>
                <a:lnTo>
                  <a:pt x="106" y="471"/>
                </a:lnTo>
                <a:lnTo>
                  <a:pt x="104" y="470"/>
                </a:lnTo>
                <a:lnTo>
                  <a:pt x="103" y="469"/>
                </a:lnTo>
                <a:lnTo>
                  <a:pt x="102" y="468"/>
                </a:lnTo>
                <a:lnTo>
                  <a:pt x="100" y="467"/>
                </a:lnTo>
                <a:lnTo>
                  <a:pt x="99" y="465"/>
                </a:lnTo>
                <a:lnTo>
                  <a:pt x="98" y="464"/>
                </a:lnTo>
                <a:lnTo>
                  <a:pt x="96" y="463"/>
                </a:lnTo>
                <a:lnTo>
                  <a:pt x="95" y="462"/>
                </a:lnTo>
                <a:lnTo>
                  <a:pt x="94" y="460"/>
                </a:lnTo>
                <a:lnTo>
                  <a:pt x="92" y="459"/>
                </a:lnTo>
                <a:lnTo>
                  <a:pt x="91" y="458"/>
                </a:lnTo>
                <a:lnTo>
                  <a:pt x="90" y="457"/>
                </a:lnTo>
                <a:lnTo>
                  <a:pt x="89" y="456"/>
                </a:lnTo>
                <a:lnTo>
                  <a:pt x="88" y="454"/>
                </a:lnTo>
                <a:lnTo>
                  <a:pt x="86" y="453"/>
                </a:lnTo>
                <a:lnTo>
                  <a:pt x="85" y="452"/>
                </a:lnTo>
                <a:lnTo>
                  <a:pt x="84" y="451"/>
                </a:lnTo>
                <a:lnTo>
                  <a:pt x="83" y="450"/>
                </a:lnTo>
                <a:lnTo>
                  <a:pt x="82" y="448"/>
                </a:lnTo>
                <a:lnTo>
                  <a:pt x="80" y="447"/>
                </a:lnTo>
                <a:lnTo>
                  <a:pt x="79" y="445"/>
                </a:lnTo>
                <a:lnTo>
                  <a:pt x="77" y="444"/>
                </a:lnTo>
                <a:lnTo>
                  <a:pt x="76" y="443"/>
                </a:lnTo>
                <a:lnTo>
                  <a:pt x="75" y="441"/>
                </a:lnTo>
                <a:lnTo>
                  <a:pt x="74" y="440"/>
                </a:lnTo>
                <a:lnTo>
                  <a:pt x="73" y="439"/>
                </a:lnTo>
                <a:lnTo>
                  <a:pt x="72" y="438"/>
                </a:lnTo>
                <a:lnTo>
                  <a:pt x="71" y="436"/>
                </a:lnTo>
                <a:lnTo>
                  <a:pt x="70" y="435"/>
                </a:lnTo>
                <a:lnTo>
                  <a:pt x="69" y="434"/>
                </a:lnTo>
                <a:lnTo>
                  <a:pt x="68" y="433"/>
                </a:lnTo>
                <a:lnTo>
                  <a:pt x="67" y="432"/>
                </a:lnTo>
                <a:lnTo>
                  <a:pt x="66" y="430"/>
                </a:lnTo>
                <a:lnTo>
                  <a:pt x="65" y="429"/>
                </a:lnTo>
                <a:lnTo>
                  <a:pt x="64" y="428"/>
                </a:lnTo>
                <a:lnTo>
                  <a:pt x="63" y="426"/>
                </a:lnTo>
                <a:lnTo>
                  <a:pt x="61" y="424"/>
                </a:lnTo>
                <a:lnTo>
                  <a:pt x="60" y="422"/>
                </a:lnTo>
                <a:lnTo>
                  <a:pt x="59" y="421"/>
                </a:lnTo>
                <a:lnTo>
                  <a:pt x="58" y="420"/>
                </a:lnTo>
                <a:lnTo>
                  <a:pt x="57" y="418"/>
                </a:lnTo>
                <a:lnTo>
                  <a:pt x="56" y="417"/>
                </a:lnTo>
                <a:lnTo>
                  <a:pt x="56" y="416"/>
                </a:lnTo>
                <a:lnTo>
                  <a:pt x="55" y="415"/>
                </a:lnTo>
                <a:lnTo>
                  <a:pt x="54" y="413"/>
                </a:lnTo>
                <a:lnTo>
                  <a:pt x="53" y="412"/>
                </a:lnTo>
                <a:lnTo>
                  <a:pt x="52" y="410"/>
                </a:lnTo>
                <a:lnTo>
                  <a:pt x="51" y="409"/>
                </a:lnTo>
                <a:lnTo>
                  <a:pt x="50" y="407"/>
                </a:lnTo>
                <a:lnTo>
                  <a:pt x="49" y="406"/>
                </a:lnTo>
                <a:lnTo>
                  <a:pt x="49" y="405"/>
                </a:lnTo>
                <a:lnTo>
                  <a:pt x="48" y="404"/>
                </a:lnTo>
                <a:lnTo>
                  <a:pt x="47" y="402"/>
                </a:lnTo>
                <a:lnTo>
                  <a:pt x="46" y="401"/>
                </a:lnTo>
                <a:lnTo>
                  <a:pt x="46" y="400"/>
                </a:lnTo>
                <a:lnTo>
                  <a:pt x="45" y="399"/>
                </a:lnTo>
                <a:lnTo>
                  <a:pt x="44" y="397"/>
                </a:lnTo>
                <a:lnTo>
                  <a:pt x="43" y="396"/>
                </a:lnTo>
                <a:lnTo>
                  <a:pt x="42" y="394"/>
                </a:lnTo>
                <a:lnTo>
                  <a:pt x="42" y="393"/>
                </a:lnTo>
                <a:lnTo>
                  <a:pt x="41" y="391"/>
                </a:lnTo>
                <a:lnTo>
                  <a:pt x="40" y="390"/>
                </a:lnTo>
                <a:lnTo>
                  <a:pt x="39" y="388"/>
                </a:lnTo>
                <a:lnTo>
                  <a:pt x="39" y="387"/>
                </a:lnTo>
                <a:lnTo>
                  <a:pt x="38" y="386"/>
                </a:lnTo>
                <a:lnTo>
                  <a:pt x="37" y="384"/>
                </a:lnTo>
                <a:lnTo>
                  <a:pt x="37" y="383"/>
                </a:lnTo>
                <a:lnTo>
                  <a:pt x="36" y="381"/>
                </a:lnTo>
                <a:lnTo>
                  <a:pt x="35" y="380"/>
                </a:lnTo>
                <a:lnTo>
                  <a:pt x="34" y="378"/>
                </a:lnTo>
                <a:lnTo>
                  <a:pt x="33" y="376"/>
                </a:lnTo>
                <a:lnTo>
                  <a:pt x="33" y="375"/>
                </a:lnTo>
                <a:lnTo>
                  <a:pt x="32" y="373"/>
                </a:lnTo>
                <a:lnTo>
                  <a:pt x="31" y="371"/>
                </a:lnTo>
                <a:lnTo>
                  <a:pt x="30" y="369"/>
                </a:lnTo>
                <a:lnTo>
                  <a:pt x="30" y="368"/>
                </a:lnTo>
                <a:lnTo>
                  <a:pt x="29" y="366"/>
                </a:lnTo>
                <a:lnTo>
                  <a:pt x="29" y="365"/>
                </a:lnTo>
                <a:lnTo>
                  <a:pt x="28" y="363"/>
                </a:lnTo>
                <a:lnTo>
                  <a:pt x="27" y="361"/>
                </a:lnTo>
                <a:lnTo>
                  <a:pt x="26" y="359"/>
                </a:lnTo>
                <a:lnTo>
                  <a:pt x="26" y="356"/>
                </a:lnTo>
                <a:lnTo>
                  <a:pt x="25" y="354"/>
                </a:lnTo>
                <a:lnTo>
                  <a:pt x="24" y="352"/>
                </a:lnTo>
                <a:lnTo>
                  <a:pt x="23" y="349"/>
                </a:lnTo>
                <a:lnTo>
                  <a:pt x="22" y="347"/>
                </a:lnTo>
                <a:lnTo>
                  <a:pt x="22" y="345"/>
                </a:lnTo>
                <a:lnTo>
                  <a:pt x="22" y="344"/>
                </a:lnTo>
                <a:lnTo>
                  <a:pt x="21" y="343"/>
                </a:lnTo>
                <a:lnTo>
                  <a:pt x="21" y="341"/>
                </a:lnTo>
                <a:lnTo>
                  <a:pt x="20" y="340"/>
                </a:lnTo>
                <a:lnTo>
                  <a:pt x="20" y="339"/>
                </a:lnTo>
                <a:lnTo>
                  <a:pt x="20" y="338"/>
                </a:lnTo>
                <a:lnTo>
                  <a:pt x="19" y="336"/>
                </a:lnTo>
                <a:lnTo>
                  <a:pt x="19" y="335"/>
                </a:lnTo>
                <a:lnTo>
                  <a:pt x="19" y="334"/>
                </a:lnTo>
                <a:lnTo>
                  <a:pt x="18" y="332"/>
                </a:lnTo>
                <a:lnTo>
                  <a:pt x="18" y="330"/>
                </a:lnTo>
                <a:lnTo>
                  <a:pt x="18" y="328"/>
                </a:lnTo>
                <a:lnTo>
                  <a:pt x="17" y="327"/>
                </a:lnTo>
                <a:lnTo>
                  <a:pt x="17" y="325"/>
                </a:lnTo>
                <a:lnTo>
                  <a:pt x="16" y="324"/>
                </a:lnTo>
                <a:lnTo>
                  <a:pt x="16" y="322"/>
                </a:lnTo>
                <a:lnTo>
                  <a:pt x="16" y="320"/>
                </a:lnTo>
                <a:lnTo>
                  <a:pt x="15" y="318"/>
                </a:lnTo>
                <a:lnTo>
                  <a:pt x="15" y="316"/>
                </a:lnTo>
                <a:lnTo>
                  <a:pt x="15" y="315"/>
                </a:lnTo>
                <a:lnTo>
                  <a:pt x="15" y="313"/>
                </a:lnTo>
                <a:lnTo>
                  <a:pt x="14" y="312"/>
                </a:lnTo>
                <a:lnTo>
                  <a:pt x="14" y="310"/>
                </a:lnTo>
                <a:lnTo>
                  <a:pt x="14" y="309"/>
                </a:lnTo>
                <a:lnTo>
                  <a:pt x="14" y="308"/>
                </a:lnTo>
                <a:lnTo>
                  <a:pt x="13" y="306"/>
                </a:lnTo>
                <a:lnTo>
                  <a:pt x="13" y="304"/>
                </a:lnTo>
                <a:lnTo>
                  <a:pt x="13" y="303"/>
                </a:lnTo>
                <a:lnTo>
                  <a:pt x="13" y="301"/>
                </a:lnTo>
                <a:lnTo>
                  <a:pt x="13" y="300"/>
                </a:lnTo>
                <a:lnTo>
                  <a:pt x="13" y="298"/>
                </a:lnTo>
                <a:lnTo>
                  <a:pt x="12" y="297"/>
                </a:lnTo>
                <a:lnTo>
                  <a:pt x="12" y="295"/>
                </a:lnTo>
                <a:lnTo>
                  <a:pt x="12" y="294"/>
                </a:lnTo>
                <a:lnTo>
                  <a:pt x="12" y="292"/>
                </a:lnTo>
                <a:lnTo>
                  <a:pt x="12" y="291"/>
                </a:lnTo>
                <a:lnTo>
                  <a:pt x="12" y="290"/>
                </a:lnTo>
                <a:lnTo>
                  <a:pt x="12" y="288"/>
                </a:lnTo>
                <a:lnTo>
                  <a:pt x="12" y="287"/>
                </a:lnTo>
                <a:lnTo>
                  <a:pt x="11" y="285"/>
                </a:lnTo>
                <a:lnTo>
                  <a:pt x="11" y="284"/>
                </a:lnTo>
                <a:lnTo>
                  <a:pt x="11" y="282"/>
                </a:lnTo>
                <a:lnTo>
                  <a:pt x="11" y="281"/>
                </a:lnTo>
                <a:lnTo>
                  <a:pt x="11" y="280"/>
                </a:lnTo>
                <a:lnTo>
                  <a:pt x="11" y="279"/>
                </a:lnTo>
                <a:lnTo>
                  <a:pt x="11" y="278"/>
                </a:lnTo>
                <a:lnTo>
                  <a:pt x="11" y="277"/>
                </a:lnTo>
                <a:lnTo>
                  <a:pt x="11" y="275"/>
                </a:lnTo>
                <a:lnTo>
                  <a:pt x="11" y="274"/>
                </a:lnTo>
                <a:lnTo>
                  <a:pt x="11" y="273"/>
                </a:lnTo>
                <a:lnTo>
                  <a:pt x="11" y="272"/>
                </a:lnTo>
                <a:lnTo>
                  <a:pt x="11" y="270"/>
                </a:lnTo>
                <a:lnTo>
                  <a:pt x="11" y="269"/>
                </a:lnTo>
                <a:lnTo>
                  <a:pt x="11" y="268"/>
                </a:lnTo>
                <a:lnTo>
                  <a:pt x="11" y="267"/>
                </a:lnTo>
                <a:lnTo>
                  <a:pt x="11" y="266"/>
                </a:lnTo>
                <a:lnTo>
                  <a:pt x="11" y="264"/>
                </a:lnTo>
                <a:lnTo>
                  <a:pt x="11" y="263"/>
                </a:lnTo>
                <a:lnTo>
                  <a:pt x="11" y="262"/>
                </a:lnTo>
                <a:lnTo>
                  <a:pt x="11" y="261"/>
                </a:lnTo>
                <a:lnTo>
                  <a:pt x="11" y="260"/>
                </a:lnTo>
                <a:lnTo>
                  <a:pt x="11" y="258"/>
                </a:lnTo>
                <a:lnTo>
                  <a:pt x="11" y="257"/>
                </a:lnTo>
                <a:lnTo>
                  <a:pt x="12" y="256"/>
                </a:lnTo>
                <a:lnTo>
                  <a:pt x="12" y="255"/>
                </a:lnTo>
                <a:lnTo>
                  <a:pt x="12" y="254"/>
                </a:lnTo>
                <a:lnTo>
                  <a:pt x="12" y="253"/>
                </a:lnTo>
                <a:lnTo>
                  <a:pt x="12" y="251"/>
                </a:lnTo>
                <a:lnTo>
                  <a:pt x="12" y="250"/>
                </a:lnTo>
                <a:lnTo>
                  <a:pt x="12" y="249"/>
                </a:lnTo>
                <a:lnTo>
                  <a:pt x="12" y="248"/>
                </a:lnTo>
                <a:lnTo>
                  <a:pt x="12" y="246"/>
                </a:lnTo>
                <a:lnTo>
                  <a:pt x="13" y="245"/>
                </a:lnTo>
                <a:lnTo>
                  <a:pt x="13" y="244"/>
                </a:lnTo>
                <a:lnTo>
                  <a:pt x="13" y="243"/>
                </a:lnTo>
                <a:lnTo>
                  <a:pt x="13" y="242"/>
                </a:lnTo>
                <a:lnTo>
                  <a:pt x="13" y="240"/>
                </a:lnTo>
                <a:lnTo>
                  <a:pt x="13" y="239"/>
                </a:lnTo>
                <a:lnTo>
                  <a:pt x="13" y="238"/>
                </a:lnTo>
                <a:lnTo>
                  <a:pt x="13" y="237"/>
                </a:lnTo>
                <a:lnTo>
                  <a:pt x="14" y="236"/>
                </a:lnTo>
                <a:lnTo>
                  <a:pt x="14" y="234"/>
                </a:lnTo>
                <a:lnTo>
                  <a:pt x="14" y="233"/>
                </a:lnTo>
                <a:lnTo>
                  <a:pt x="14" y="232"/>
                </a:lnTo>
                <a:lnTo>
                  <a:pt x="14" y="231"/>
                </a:lnTo>
                <a:lnTo>
                  <a:pt x="15" y="230"/>
                </a:lnTo>
                <a:lnTo>
                  <a:pt x="15" y="228"/>
                </a:lnTo>
                <a:lnTo>
                  <a:pt x="15" y="227"/>
                </a:lnTo>
                <a:lnTo>
                  <a:pt x="15" y="226"/>
                </a:lnTo>
                <a:lnTo>
                  <a:pt x="15" y="225"/>
                </a:lnTo>
                <a:lnTo>
                  <a:pt x="16" y="224"/>
                </a:lnTo>
                <a:lnTo>
                  <a:pt x="16" y="222"/>
                </a:lnTo>
                <a:lnTo>
                  <a:pt x="16" y="221"/>
                </a:lnTo>
                <a:lnTo>
                  <a:pt x="16" y="220"/>
                </a:lnTo>
                <a:lnTo>
                  <a:pt x="17" y="219"/>
                </a:lnTo>
                <a:lnTo>
                  <a:pt x="17" y="217"/>
                </a:lnTo>
                <a:lnTo>
                  <a:pt x="17" y="215"/>
                </a:lnTo>
                <a:lnTo>
                  <a:pt x="18" y="213"/>
                </a:lnTo>
                <a:lnTo>
                  <a:pt x="18" y="212"/>
                </a:lnTo>
                <a:lnTo>
                  <a:pt x="18" y="210"/>
                </a:lnTo>
                <a:lnTo>
                  <a:pt x="19" y="209"/>
                </a:lnTo>
                <a:lnTo>
                  <a:pt x="19" y="207"/>
                </a:lnTo>
                <a:lnTo>
                  <a:pt x="20" y="205"/>
                </a:lnTo>
                <a:lnTo>
                  <a:pt x="20" y="203"/>
                </a:lnTo>
                <a:lnTo>
                  <a:pt x="21" y="202"/>
                </a:lnTo>
                <a:lnTo>
                  <a:pt x="21" y="201"/>
                </a:lnTo>
                <a:lnTo>
                  <a:pt x="21" y="199"/>
                </a:lnTo>
                <a:lnTo>
                  <a:pt x="22" y="197"/>
                </a:lnTo>
                <a:lnTo>
                  <a:pt x="22" y="195"/>
                </a:lnTo>
                <a:lnTo>
                  <a:pt x="23" y="193"/>
                </a:lnTo>
                <a:lnTo>
                  <a:pt x="24" y="191"/>
                </a:lnTo>
                <a:lnTo>
                  <a:pt x="24" y="189"/>
                </a:lnTo>
                <a:lnTo>
                  <a:pt x="25" y="188"/>
                </a:lnTo>
                <a:lnTo>
                  <a:pt x="25" y="187"/>
                </a:lnTo>
                <a:lnTo>
                  <a:pt x="26" y="185"/>
                </a:lnTo>
                <a:lnTo>
                  <a:pt x="26" y="184"/>
                </a:lnTo>
                <a:lnTo>
                  <a:pt x="27" y="183"/>
                </a:lnTo>
                <a:lnTo>
                  <a:pt x="27" y="181"/>
                </a:lnTo>
                <a:lnTo>
                  <a:pt x="28" y="179"/>
                </a:lnTo>
                <a:lnTo>
                  <a:pt x="29" y="176"/>
                </a:lnTo>
                <a:lnTo>
                  <a:pt x="30" y="174"/>
                </a:lnTo>
                <a:lnTo>
                  <a:pt x="31" y="172"/>
                </a:lnTo>
                <a:lnTo>
                  <a:pt x="31" y="171"/>
                </a:lnTo>
                <a:lnTo>
                  <a:pt x="32" y="170"/>
                </a:lnTo>
                <a:lnTo>
                  <a:pt x="32" y="169"/>
                </a:lnTo>
                <a:lnTo>
                  <a:pt x="33" y="167"/>
                </a:lnTo>
                <a:lnTo>
                  <a:pt x="33" y="166"/>
                </a:lnTo>
                <a:lnTo>
                  <a:pt x="34" y="165"/>
                </a:lnTo>
                <a:lnTo>
                  <a:pt x="35" y="163"/>
                </a:lnTo>
                <a:lnTo>
                  <a:pt x="35" y="162"/>
                </a:lnTo>
                <a:lnTo>
                  <a:pt x="36" y="160"/>
                </a:lnTo>
                <a:lnTo>
                  <a:pt x="37" y="158"/>
                </a:lnTo>
                <a:lnTo>
                  <a:pt x="38" y="157"/>
                </a:lnTo>
                <a:lnTo>
                  <a:pt x="38" y="155"/>
                </a:lnTo>
                <a:lnTo>
                  <a:pt x="39" y="154"/>
                </a:lnTo>
                <a:lnTo>
                  <a:pt x="40" y="153"/>
                </a:lnTo>
                <a:lnTo>
                  <a:pt x="40" y="152"/>
                </a:lnTo>
                <a:lnTo>
                  <a:pt x="41" y="150"/>
                </a:lnTo>
                <a:lnTo>
                  <a:pt x="42" y="149"/>
                </a:lnTo>
                <a:lnTo>
                  <a:pt x="42" y="148"/>
                </a:lnTo>
                <a:lnTo>
                  <a:pt x="43" y="146"/>
                </a:lnTo>
                <a:lnTo>
                  <a:pt x="44" y="145"/>
                </a:lnTo>
                <a:lnTo>
                  <a:pt x="45" y="143"/>
                </a:lnTo>
                <a:lnTo>
                  <a:pt x="46" y="142"/>
                </a:lnTo>
                <a:lnTo>
                  <a:pt x="46" y="140"/>
                </a:lnTo>
                <a:lnTo>
                  <a:pt x="47" y="139"/>
                </a:lnTo>
                <a:lnTo>
                  <a:pt x="48" y="138"/>
                </a:lnTo>
                <a:lnTo>
                  <a:pt x="49" y="136"/>
                </a:lnTo>
                <a:lnTo>
                  <a:pt x="50" y="135"/>
                </a:lnTo>
                <a:lnTo>
                  <a:pt x="51" y="134"/>
                </a:lnTo>
                <a:lnTo>
                  <a:pt x="51" y="133"/>
                </a:lnTo>
                <a:lnTo>
                  <a:pt x="52" y="131"/>
                </a:lnTo>
                <a:lnTo>
                  <a:pt x="53" y="130"/>
                </a:lnTo>
                <a:lnTo>
                  <a:pt x="54" y="129"/>
                </a:lnTo>
                <a:lnTo>
                  <a:pt x="54" y="128"/>
                </a:lnTo>
                <a:lnTo>
                  <a:pt x="55" y="126"/>
                </a:lnTo>
                <a:lnTo>
                  <a:pt x="56" y="125"/>
                </a:lnTo>
                <a:lnTo>
                  <a:pt x="57" y="124"/>
                </a:lnTo>
                <a:lnTo>
                  <a:pt x="58" y="123"/>
                </a:lnTo>
                <a:lnTo>
                  <a:pt x="59" y="121"/>
                </a:lnTo>
                <a:lnTo>
                  <a:pt x="60" y="119"/>
                </a:lnTo>
                <a:lnTo>
                  <a:pt x="61" y="118"/>
                </a:lnTo>
                <a:lnTo>
                  <a:pt x="62" y="117"/>
                </a:lnTo>
                <a:lnTo>
                  <a:pt x="63" y="116"/>
                </a:lnTo>
                <a:lnTo>
                  <a:pt x="64" y="114"/>
                </a:lnTo>
                <a:lnTo>
                  <a:pt x="65" y="113"/>
                </a:lnTo>
                <a:lnTo>
                  <a:pt x="66" y="112"/>
                </a:lnTo>
                <a:lnTo>
                  <a:pt x="67" y="111"/>
                </a:lnTo>
                <a:lnTo>
                  <a:pt x="68" y="110"/>
                </a:lnTo>
                <a:lnTo>
                  <a:pt x="69" y="109"/>
                </a:lnTo>
                <a:lnTo>
                  <a:pt x="70" y="107"/>
                </a:lnTo>
                <a:lnTo>
                  <a:pt x="70" y="106"/>
                </a:lnTo>
                <a:lnTo>
                  <a:pt x="71" y="105"/>
                </a:lnTo>
                <a:lnTo>
                  <a:pt x="72" y="104"/>
                </a:lnTo>
                <a:lnTo>
                  <a:pt x="74" y="103"/>
                </a:lnTo>
                <a:lnTo>
                  <a:pt x="75" y="101"/>
                </a:lnTo>
                <a:lnTo>
                  <a:pt x="76" y="100"/>
                </a:lnTo>
                <a:lnTo>
                  <a:pt x="77" y="99"/>
                </a:lnTo>
                <a:lnTo>
                  <a:pt x="78" y="97"/>
                </a:lnTo>
                <a:lnTo>
                  <a:pt x="79" y="96"/>
                </a:lnTo>
                <a:lnTo>
                  <a:pt x="81" y="95"/>
                </a:lnTo>
                <a:lnTo>
                  <a:pt x="82" y="93"/>
                </a:lnTo>
                <a:lnTo>
                  <a:pt x="83" y="92"/>
                </a:lnTo>
                <a:lnTo>
                  <a:pt x="85" y="90"/>
                </a:lnTo>
                <a:lnTo>
                  <a:pt x="86" y="89"/>
                </a:lnTo>
                <a:lnTo>
                  <a:pt x="87" y="88"/>
                </a:lnTo>
                <a:lnTo>
                  <a:pt x="88" y="87"/>
                </a:lnTo>
                <a:lnTo>
                  <a:pt x="90" y="86"/>
                </a:lnTo>
                <a:lnTo>
                  <a:pt x="91" y="85"/>
                </a:lnTo>
                <a:lnTo>
                  <a:pt x="92" y="83"/>
                </a:lnTo>
                <a:lnTo>
                  <a:pt x="93" y="82"/>
                </a:lnTo>
                <a:lnTo>
                  <a:pt x="94" y="81"/>
                </a:lnTo>
                <a:lnTo>
                  <a:pt x="96" y="80"/>
                </a:lnTo>
                <a:lnTo>
                  <a:pt x="97" y="79"/>
                </a:lnTo>
                <a:lnTo>
                  <a:pt x="98" y="78"/>
                </a:lnTo>
                <a:lnTo>
                  <a:pt x="99" y="77"/>
                </a:lnTo>
                <a:lnTo>
                  <a:pt x="100" y="76"/>
                </a:lnTo>
                <a:lnTo>
                  <a:pt x="101" y="75"/>
                </a:lnTo>
                <a:lnTo>
                  <a:pt x="102" y="74"/>
                </a:lnTo>
                <a:lnTo>
                  <a:pt x="104" y="73"/>
                </a:lnTo>
                <a:lnTo>
                  <a:pt x="105" y="72"/>
                </a:lnTo>
                <a:lnTo>
                  <a:pt x="106" y="71"/>
                </a:lnTo>
                <a:lnTo>
                  <a:pt x="107" y="70"/>
                </a:lnTo>
                <a:lnTo>
                  <a:pt x="109" y="69"/>
                </a:lnTo>
                <a:lnTo>
                  <a:pt x="110" y="68"/>
                </a:lnTo>
                <a:lnTo>
                  <a:pt x="112" y="66"/>
                </a:lnTo>
                <a:lnTo>
                  <a:pt x="113" y="65"/>
                </a:lnTo>
                <a:lnTo>
                  <a:pt x="115" y="64"/>
                </a:lnTo>
                <a:lnTo>
                  <a:pt x="116" y="63"/>
                </a:lnTo>
                <a:lnTo>
                  <a:pt x="117" y="62"/>
                </a:lnTo>
                <a:lnTo>
                  <a:pt x="118" y="61"/>
                </a:lnTo>
                <a:lnTo>
                  <a:pt x="119" y="61"/>
                </a:lnTo>
                <a:lnTo>
                  <a:pt x="121" y="60"/>
                </a:lnTo>
                <a:lnTo>
                  <a:pt x="122" y="59"/>
                </a:lnTo>
                <a:lnTo>
                  <a:pt x="123" y="58"/>
                </a:lnTo>
                <a:lnTo>
                  <a:pt x="125" y="57"/>
                </a:lnTo>
                <a:lnTo>
                  <a:pt x="126" y="56"/>
                </a:lnTo>
                <a:lnTo>
                  <a:pt x="128" y="55"/>
                </a:lnTo>
                <a:lnTo>
                  <a:pt x="129" y="54"/>
                </a:lnTo>
                <a:lnTo>
                  <a:pt x="130" y="53"/>
                </a:lnTo>
                <a:lnTo>
                  <a:pt x="131" y="52"/>
                </a:lnTo>
                <a:lnTo>
                  <a:pt x="132" y="52"/>
                </a:lnTo>
                <a:lnTo>
                  <a:pt x="134" y="51"/>
                </a:lnTo>
                <a:lnTo>
                  <a:pt x="135" y="50"/>
                </a:lnTo>
                <a:lnTo>
                  <a:pt x="136" y="49"/>
                </a:lnTo>
                <a:lnTo>
                  <a:pt x="137" y="48"/>
                </a:lnTo>
                <a:lnTo>
                  <a:pt x="139" y="48"/>
                </a:lnTo>
                <a:lnTo>
                  <a:pt x="141" y="47"/>
                </a:lnTo>
                <a:lnTo>
                  <a:pt x="142" y="46"/>
                </a:lnTo>
                <a:lnTo>
                  <a:pt x="144" y="44"/>
                </a:lnTo>
                <a:lnTo>
                  <a:pt x="146" y="44"/>
                </a:lnTo>
                <a:lnTo>
                  <a:pt x="147" y="43"/>
                </a:lnTo>
                <a:lnTo>
                  <a:pt x="149" y="42"/>
                </a:lnTo>
                <a:lnTo>
                  <a:pt x="150" y="41"/>
                </a:lnTo>
                <a:lnTo>
                  <a:pt x="152" y="40"/>
                </a:lnTo>
                <a:lnTo>
                  <a:pt x="153" y="40"/>
                </a:lnTo>
                <a:lnTo>
                  <a:pt x="155" y="39"/>
                </a:lnTo>
                <a:lnTo>
                  <a:pt x="156" y="38"/>
                </a:lnTo>
                <a:lnTo>
                  <a:pt x="158" y="37"/>
                </a:lnTo>
                <a:lnTo>
                  <a:pt x="160" y="36"/>
                </a:lnTo>
                <a:lnTo>
                  <a:pt x="161" y="36"/>
                </a:lnTo>
                <a:lnTo>
                  <a:pt x="163" y="35"/>
                </a:lnTo>
                <a:lnTo>
                  <a:pt x="164" y="34"/>
                </a:lnTo>
                <a:lnTo>
                  <a:pt x="166" y="34"/>
                </a:lnTo>
                <a:lnTo>
                  <a:pt x="167" y="33"/>
                </a:lnTo>
                <a:lnTo>
                  <a:pt x="169" y="32"/>
                </a:lnTo>
                <a:lnTo>
                  <a:pt x="170" y="32"/>
                </a:lnTo>
                <a:lnTo>
                  <a:pt x="172" y="31"/>
                </a:lnTo>
                <a:lnTo>
                  <a:pt x="173" y="30"/>
                </a:lnTo>
                <a:lnTo>
                  <a:pt x="175" y="30"/>
                </a:lnTo>
                <a:lnTo>
                  <a:pt x="176" y="29"/>
                </a:lnTo>
                <a:lnTo>
                  <a:pt x="177" y="29"/>
                </a:lnTo>
                <a:lnTo>
                  <a:pt x="178" y="28"/>
                </a:lnTo>
                <a:lnTo>
                  <a:pt x="180" y="28"/>
                </a:lnTo>
                <a:lnTo>
                  <a:pt x="182" y="27"/>
                </a:lnTo>
                <a:lnTo>
                  <a:pt x="183" y="26"/>
                </a:lnTo>
                <a:lnTo>
                  <a:pt x="185" y="26"/>
                </a:lnTo>
                <a:lnTo>
                  <a:pt x="187" y="25"/>
                </a:lnTo>
                <a:lnTo>
                  <a:pt x="188" y="25"/>
                </a:lnTo>
                <a:lnTo>
                  <a:pt x="190" y="24"/>
                </a:lnTo>
                <a:lnTo>
                  <a:pt x="191" y="24"/>
                </a:lnTo>
                <a:lnTo>
                  <a:pt x="193" y="23"/>
                </a:lnTo>
                <a:lnTo>
                  <a:pt x="196" y="22"/>
                </a:lnTo>
                <a:lnTo>
                  <a:pt x="198" y="22"/>
                </a:lnTo>
                <a:lnTo>
                  <a:pt x="199" y="21"/>
                </a:lnTo>
                <a:lnTo>
                  <a:pt x="201" y="21"/>
                </a:lnTo>
                <a:lnTo>
                  <a:pt x="203" y="20"/>
                </a:lnTo>
                <a:lnTo>
                  <a:pt x="205" y="20"/>
                </a:lnTo>
                <a:lnTo>
                  <a:pt x="207" y="19"/>
                </a:lnTo>
                <a:lnTo>
                  <a:pt x="208" y="19"/>
                </a:lnTo>
                <a:lnTo>
                  <a:pt x="210" y="18"/>
                </a:lnTo>
                <a:lnTo>
                  <a:pt x="212" y="18"/>
                </a:lnTo>
                <a:lnTo>
                  <a:pt x="213" y="18"/>
                </a:lnTo>
                <a:lnTo>
                  <a:pt x="215" y="17"/>
                </a:lnTo>
                <a:lnTo>
                  <a:pt x="216" y="17"/>
                </a:lnTo>
                <a:lnTo>
                  <a:pt x="218" y="17"/>
                </a:lnTo>
                <a:lnTo>
                  <a:pt x="220" y="16"/>
                </a:lnTo>
                <a:lnTo>
                  <a:pt x="222" y="16"/>
                </a:lnTo>
                <a:lnTo>
                  <a:pt x="223" y="15"/>
                </a:lnTo>
                <a:lnTo>
                  <a:pt x="225" y="15"/>
                </a:lnTo>
                <a:lnTo>
                  <a:pt x="227" y="15"/>
                </a:lnTo>
                <a:lnTo>
                  <a:pt x="228" y="15"/>
                </a:lnTo>
                <a:lnTo>
                  <a:pt x="230" y="14"/>
                </a:lnTo>
                <a:lnTo>
                  <a:pt x="232" y="14"/>
                </a:lnTo>
                <a:lnTo>
                  <a:pt x="233" y="14"/>
                </a:lnTo>
                <a:lnTo>
                  <a:pt x="235" y="14"/>
                </a:lnTo>
                <a:lnTo>
                  <a:pt x="236" y="13"/>
                </a:lnTo>
                <a:lnTo>
                  <a:pt x="238" y="13"/>
                </a:lnTo>
                <a:lnTo>
                  <a:pt x="239" y="13"/>
                </a:lnTo>
                <a:lnTo>
                  <a:pt x="241" y="13"/>
                </a:lnTo>
                <a:lnTo>
                  <a:pt x="242" y="13"/>
                </a:lnTo>
                <a:lnTo>
                  <a:pt x="244" y="12"/>
                </a:lnTo>
                <a:lnTo>
                  <a:pt x="245" y="12"/>
                </a:lnTo>
                <a:lnTo>
                  <a:pt x="246" y="12"/>
                </a:lnTo>
                <a:lnTo>
                  <a:pt x="248" y="12"/>
                </a:lnTo>
                <a:lnTo>
                  <a:pt x="249" y="12"/>
                </a:lnTo>
                <a:lnTo>
                  <a:pt x="250" y="12"/>
                </a:lnTo>
                <a:lnTo>
                  <a:pt x="251" y="12"/>
                </a:lnTo>
                <a:lnTo>
                  <a:pt x="253" y="12"/>
                </a:lnTo>
                <a:lnTo>
                  <a:pt x="254" y="12"/>
                </a:lnTo>
                <a:lnTo>
                  <a:pt x="256" y="12"/>
                </a:lnTo>
                <a:lnTo>
                  <a:pt x="257" y="12"/>
                </a:lnTo>
                <a:lnTo>
                  <a:pt x="258" y="11"/>
                </a:lnTo>
                <a:lnTo>
                  <a:pt x="260" y="11"/>
                </a:lnTo>
                <a:lnTo>
                  <a:pt x="261" y="11"/>
                </a:lnTo>
                <a:lnTo>
                  <a:pt x="262" y="11"/>
                </a:lnTo>
                <a:lnTo>
                  <a:pt x="263" y="11"/>
                </a:lnTo>
                <a:lnTo>
                  <a:pt x="265" y="11"/>
                </a:lnTo>
                <a:lnTo>
                  <a:pt x="266" y="11"/>
                </a:lnTo>
                <a:lnTo>
                  <a:pt x="267" y="11"/>
                </a:lnTo>
                <a:lnTo>
                  <a:pt x="268" y="11"/>
                </a:lnTo>
                <a:lnTo>
                  <a:pt x="269" y="11"/>
                </a:lnTo>
                <a:lnTo>
                  <a:pt x="271" y="11"/>
                </a:lnTo>
                <a:lnTo>
                  <a:pt x="272" y="11"/>
                </a:lnTo>
                <a:lnTo>
                  <a:pt x="273" y="11"/>
                </a:lnTo>
                <a:lnTo>
                  <a:pt x="274" y="11"/>
                </a:lnTo>
                <a:lnTo>
                  <a:pt x="275" y="11"/>
                </a:lnTo>
                <a:lnTo>
                  <a:pt x="277" y="11"/>
                </a:lnTo>
                <a:lnTo>
                  <a:pt x="278" y="11"/>
                </a:lnTo>
                <a:lnTo>
                  <a:pt x="279" y="11"/>
                </a:lnTo>
                <a:lnTo>
                  <a:pt x="280" y="11"/>
                </a:lnTo>
                <a:lnTo>
                  <a:pt x="281" y="11"/>
                </a:lnTo>
                <a:lnTo>
                  <a:pt x="283" y="11"/>
                </a:lnTo>
                <a:lnTo>
                  <a:pt x="284" y="11"/>
                </a:lnTo>
                <a:lnTo>
                  <a:pt x="285" y="11"/>
                </a:lnTo>
                <a:lnTo>
                  <a:pt x="286" y="11"/>
                </a:lnTo>
                <a:lnTo>
                  <a:pt x="287" y="11"/>
                </a:lnTo>
                <a:lnTo>
                  <a:pt x="289" y="11"/>
                </a:lnTo>
                <a:lnTo>
                  <a:pt x="290" y="11"/>
                </a:lnTo>
                <a:lnTo>
                  <a:pt x="291" y="11"/>
                </a:lnTo>
                <a:lnTo>
                  <a:pt x="292" y="11"/>
                </a:lnTo>
                <a:lnTo>
                  <a:pt x="294" y="12"/>
                </a:lnTo>
                <a:lnTo>
                  <a:pt x="295" y="12"/>
                </a:lnTo>
                <a:lnTo>
                  <a:pt x="296" y="12"/>
                </a:lnTo>
                <a:lnTo>
                  <a:pt x="297" y="12"/>
                </a:lnTo>
                <a:lnTo>
                  <a:pt x="298" y="12"/>
                </a:lnTo>
                <a:lnTo>
                  <a:pt x="299" y="12"/>
                </a:lnTo>
                <a:lnTo>
                  <a:pt x="301" y="12"/>
                </a:lnTo>
                <a:lnTo>
                  <a:pt x="302" y="12"/>
                </a:lnTo>
                <a:lnTo>
                  <a:pt x="303" y="12"/>
                </a:lnTo>
                <a:lnTo>
                  <a:pt x="304" y="12"/>
                </a:lnTo>
                <a:lnTo>
                  <a:pt x="306" y="13"/>
                </a:lnTo>
                <a:lnTo>
                  <a:pt x="307" y="13"/>
                </a:lnTo>
                <a:lnTo>
                  <a:pt x="308" y="13"/>
                </a:lnTo>
                <a:lnTo>
                  <a:pt x="309" y="13"/>
                </a:lnTo>
                <a:lnTo>
                  <a:pt x="310" y="13"/>
                </a:lnTo>
                <a:lnTo>
                  <a:pt x="312" y="13"/>
                </a:lnTo>
                <a:lnTo>
                  <a:pt x="313" y="13"/>
                </a:lnTo>
                <a:lnTo>
                  <a:pt x="314" y="14"/>
                </a:lnTo>
                <a:lnTo>
                  <a:pt x="315" y="14"/>
                </a:lnTo>
                <a:lnTo>
                  <a:pt x="316" y="14"/>
                </a:lnTo>
                <a:lnTo>
                  <a:pt x="318" y="14"/>
                </a:lnTo>
                <a:lnTo>
                  <a:pt x="319" y="14"/>
                </a:lnTo>
                <a:lnTo>
                  <a:pt x="320" y="14"/>
                </a:lnTo>
                <a:lnTo>
                  <a:pt x="321" y="15"/>
                </a:lnTo>
                <a:lnTo>
                  <a:pt x="323" y="15"/>
                </a:lnTo>
                <a:lnTo>
                  <a:pt x="324" y="15"/>
                </a:lnTo>
                <a:lnTo>
                  <a:pt x="325" y="15"/>
                </a:lnTo>
                <a:lnTo>
                  <a:pt x="326" y="15"/>
                </a:lnTo>
                <a:lnTo>
                  <a:pt x="327" y="16"/>
                </a:lnTo>
                <a:lnTo>
                  <a:pt x="328" y="16"/>
                </a:lnTo>
                <a:lnTo>
                  <a:pt x="330" y="16"/>
                </a:lnTo>
                <a:lnTo>
                  <a:pt x="331" y="16"/>
                </a:lnTo>
                <a:lnTo>
                  <a:pt x="332" y="16"/>
                </a:lnTo>
                <a:lnTo>
                  <a:pt x="333" y="17"/>
                </a:lnTo>
                <a:lnTo>
                  <a:pt x="335" y="17"/>
                </a:lnTo>
                <a:lnTo>
                  <a:pt x="337" y="17"/>
                </a:lnTo>
                <a:lnTo>
                  <a:pt x="338" y="18"/>
                </a:lnTo>
                <a:lnTo>
                  <a:pt x="339" y="18"/>
                </a:lnTo>
                <a:lnTo>
                  <a:pt x="341" y="18"/>
                </a:lnTo>
                <a:lnTo>
                  <a:pt x="343" y="19"/>
                </a:lnTo>
                <a:lnTo>
                  <a:pt x="345" y="19"/>
                </a:lnTo>
                <a:lnTo>
                  <a:pt x="347" y="20"/>
                </a:lnTo>
                <a:lnTo>
                  <a:pt x="349" y="20"/>
                </a:lnTo>
                <a:lnTo>
                  <a:pt x="350" y="21"/>
                </a:lnTo>
                <a:lnTo>
                  <a:pt x="351" y="21"/>
                </a:lnTo>
                <a:lnTo>
                  <a:pt x="353" y="21"/>
                </a:lnTo>
                <a:lnTo>
                  <a:pt x="355" y="22"/>
                </a:lnTo>
                <a:lnTo>
                  <a:pt x="357" y="23"/>
                </a:lnTo>
                <a:lnTo>
                  <a:pt x="359" y="23"/>
                </a:lnTo>
                <a:lnTo>
                  <a:pt x="361" y="24"/>
                </a:lnTo>
                <a:lnTo>
                  <a:pt x="364" y="25"/>
                </a:lnTo>
                <a:lnTo>
                  <a:pt x="366" y="26"/>
                </a:lnTo>
                <a:lnTo>
                  <a:pt x="368" y="26"/>
                </a:lnTo>
                <a:lnTo>
                  <a:pt x="370" y="27"/>
                </a:lnTo>
                <a:lnTo>
                  <a:pt x="372" y="28"/>
                </a:lnTo>
                <a:lnTo>
                  <a:pt x="373" y="28"/>
                </a:lnTo>
                <a:lnTo>
                  <a:pt x="374" y="29"/>
                </a:lnTo>
                <a:lnTo>
                  <a:pt x="375" y="29"/>
                </a:lnTo>
                <a:lnTo>
                  <a:pt x="376" y="29"/>
                </a:lnTo>
                <a:lnTo>
                  <a:pt x="378" y="30"/>
                </a:lnTo>
                <a:lnTo>
                  <a:pt x="379" y="30"/>
                </a:lnTo>
                <a:lnTo>
                  <a:pt x="380" y="31"/>
                </a:lnTo>
                <a:lnTo>
                  <a:pt x="381" y="31"/>
                </a:lnTo>
                <a:lnTo>
                  <a:pt x="383" y="32"/>
                </a:lnTo>
                <a:lnTo>
                  <a:pt x="384" y="32"/>
                </a:lnTo>
                <a:lnTo>
                  <a:pt x="385" y="33"/>
                </a:lnTo>
                <a:lnTo>
                  <a:pt x="386" y="34"/>
                </a:lnTo>
                <a:lnTo>
                  <a:pt x="388" y="34"/>
                </a:lnTo>
                <a:lnTo>
                  <a:pt x="390" y="35"/>
                </a:lnTo>
                <a:lnTo>
                  <a:pt x="392" y="36"/>
                </a:lnTo>
                <a:lnTo>
                  <a:pt x="394" y="37"/>
                </a:lnTo>
                <a:lnTo>
                  <a:pt x="396" y="38"/>
                </a:lnTo>
                <a:lnTo>
                  <a:pt x="397" y="39"/>
                </a:lnTo>
                <a:lnTo>
                  <a:pt x="398" y="39"/>
                </a:lnTo>
                <a:lnTo>
                  <a:pt x="400" y="40"/>
                </a:lnTo>
                <a:lnTo>
                  <a:pt x="401" y="41"/>
                </a:lnTo>
                <a:lnTo>
                  <a:pt x="403" y="42"/>
                </a:lnTo>
                <a:lnTo>
                  <a:pt x="404" y="42"/>
                </a:lnTo>
                <a:lnTo>
                  <a:pt x="406" y="43"/>
                </a:lnTo>
                <a:lnTo>
                  <a:pt x="407" y="44"/>
                </a:lnTo>
                <a:lnTo>
                  <a:pt x="409" y="45"/>
                </a:lnTo>
                <a:lnTo>
                  <a:pt x="410" y="46"/>
                </a:lnTo>
                <a:lnTo>
                  <a:pt x="412" y="46"/>
                </a:lnTo>
                <a:lnTo>
                  <a:pt x="413" y="47"/>
                </a:lnTo>
                <a:lnTo>
                  <a:pt x="414" y="48"/>
                </a:lnTo>
                <a:lnTo>
                  <a:pt x="416" y="49"/>
                </a:lnTo>
                <a:lnTo>
                  <a:pt x="417" y="50"/>
                </a:lnTo>
                <a:lnTo>
                  <a:pt x="419" y="51"/>
                </a:lnTo>
                <a:lnTo>
                  <a:pt x="420" y="51"/>
                </a:lnTo>
                <a:lnTo>
                  <a:pt x="421" y="52"/>
                </a:lnTo>
                <a:lnTo>
                  <a:pt x="422" y="53"/>
                </a:lnTo>
                <a:lnTo>
                  <a:pt x="423" y="54"/>
                </a:lnTo>
                <a:lnTo>
                  <a:pt x="425" y="54"/>
                </a:lnTo>
                <a:lnTo>
                  <a:pt x="426" y="55"/>
                </a:lnTo>
                <a:lnTo>
                  <a:pt x="427" y="56"/>
                </a:lnTo>
                <a:lnTo>
                  <a:pt x="428" y="57"/>
                </a:lnTo>
                <a:lnTo>
                  <a:pt x="429" y="58"/>
                </a:lnTo>
                <a:lnTo>
                  <a:pt x="431" y="59"/>
                </a:lnTo>
                <a:lnTo>
                  <a:pt x="432" y="60"/>
                </a:lnTo>
                <a:lnTo>
                  <a:pt x="434" y="61"/>
                </a:lnTo>
                <a:lnTo>
                  <a:pt x="435" y="62"/>
                </a:lnTo>
                <a:lnTo>
                  <a:pt x="437" y="63"/>
                </a:lnTo>
                <a:lnTo>
                  <a:pt x="438" y="64"/>
                </a:lnTo>
                <a:lnTo>
                  <a:pt x="439" y="65"/>
                </a:lnTo>
                <a:lnTo>
                  <a:pt x="440" y="66"/>
                </a:lnTo>
                <a:lnTo>
                  <a:pt x="442" y="67"/>
                </a:lnTo>
                <a:lnTo>
                  <a:pt x="443" y="68"/>
                </a:lnTo>
                <a:lnTo>
                  <a:pt x="445" y="69"/>
                </a:lnTo>
                <a:lnTo>
                  <a:pt x="446" y="71"/>
                </a:lnTo>
                <a:lnTo>
                  <a:pt x="448" y="72"/>
                </a:lnTo>
                <a:lnTo>
                  <a:pt x="449" y="73"/>
                </a:lnTo>
                <a:lnTo>
                  <a:pt x="450" y="74"/>
                </a:lnTo>
                <a:lnTo>
                  <a:pt x="451" y="75"/>
                </a:lnTo>
                <a:lnTo>
                  <a:pt x="453" y="76"/>
                </a:lnTo>
                <a:lnTo>
                  <a:pt x="454" y="77"/>
                </a:lnTo>
                <a:lnTo>
                  <a:pt x="455" y="78"/>
                </a:lnTo>
                <a:lnTo>
                  <a:pt x="456" y="79"/>
                </a:lnTo>
                <a:lnTo>
                  <a:pt x="458" y="80"/>
                </a:lnTo>
                <a:lnTo>
                  <a:pt x="459" y="81"/>
                </a:lnTo>
                <a:lnTo>
                  <a:pt x="460" y="82"/>
                </a:lnTo>
                <a:lnTo>
                  <a:pt x="461" y="83"/>
                </a:lnTo>
                <a:lnTo>
                  <a:pt x="462" y="85"/>
                </a:lnTo>
                <a:lnTo>
                  <a:pt x="463" y="86"/>
                </a:lnTo>
                <a:lnTo>
                  <a:pt x="465" y="87"/>
                </a:lnTo>
                <a:lnTo>
                  <a:pt x="466" y="88"/>
                </a:lnTo>
                <a:lnTo>
                  <a:pt x="467" y="89"/>
                </a:lnTo>
                <a:lnTo>
                  <a:pt x="468" y="91"/>
                </a:lnTo>
                <a:lnTo>
                  <a:pt x="469" y="92"/>
                </a:lnTo>
                <a:lnTo>
                  <a:pt x="470" y="93"/>
                </a:lnTo>
                <a:lnTo>
                  <a:pt x="471" y="94"/>
                </a:lnTo>
                <a:lnTo>
                  <a:pt x="472" y="95"/>
                </a:lnTo>
                <a:lnTo>
                  <a:pt x="474" y="97"/>
                </a:lnTo>
                <a:lnTo>
                  <a:pt x="475" y="98"/>
                </a:lnTo>
                <a:lnTo>
                  <a:pt x="476" y="99"/>
                </a:lnTo>
                <a:lnTo>
                  <a:pt x="477" y="100"/>
                </a:lnTo>
                <a:lnTo>
                  <a:pt x="478" y="102"/>
                </a:lnTo>
                <a:lnTo>
                  <a:pt x="479" y="103"/>
                </a:lnTo>
                <a:lnTo>
                  <a:pt x="481" y="105"/>
                </a:lnTo>
                <a:lnTo>
                  <a:pt x="482" y="106"/>
                </a:lnTo>
                <a:lnTo>
                  <a:pt x="483" y="107"/>
                </a:lnTo>
                <a:lnTo>
                  <a:pt x="484" y="109"/>
                </a:lnTo>
                <a:lnTo>
                  <a:pt x="485" y="110"/>
                </a:lnTo>
                <a:lnTo>
                  <a:pt x="486" y="111"/>
                </a:lnTo>
                <a:lnTo>
                  <a:pt x="487" y="112"/>
                </a:lnTo>
                <a:lnTo>
                  <a:pt x="488" y="113"/>
                </a:lnTo>
                <a:lnTo>
                  <a:pt x="489" y="115"/>
                </a:lnTo>
                <a:lnTo>
                  <a:pt x="490" y="116"/>
                </a:lnTo>
                <a:lnTo>
                  <a:pt x="491" y="117"/>
                </a:lnTo>
                <a:lnTo>
                  <a:pt x="492" y="119"/>
                </a:lnTo>
                <a:lnTo>
                  <a:pt x="493" y="121"/>
                </a:lnTo>
                <a:lnTo>
                  <a:pt x="495" y="123"/>
                </a:lnTo>
                <a:lnTo>
                  <a:pt x="496" y="124"/>
                </a:lnTo>
                <a:lnTo>
                  <a:pt x="497" y="126"/>
                </a:lnTo>
                <a:lnTo>
                  <a:pt x="497" y="127"/>
                </a:lnTo>
                <a:lnTo>
                  <a:pt x="498" y="128"/>
                </a:lnTo>
                <a:lnTo>
                  <a:pt x="499" y="129"/>
                </a:lnTo>
                <a:lnTo>
                  <a:pt x="500" y="130"/>
                </a:lnTo>
                <a:lnTo>
                  <a:pt x="501" y="132"/>
                </a:lnTo>
                <a:lnTo>
                  <a:pt x="501" y="133"/>
                </a:lnTo>
                <a:lnTo>
                  <a:pt x="502" y="134"/>
                </a:lnTo>
                <a:lnTo>
                  <a:pt x="503" y="136"/>
                </a:lnTo>
                <a:lnTo>
                  <a:pt x="505" y="138"/>
                </a:lnTo>
                <a:lnTo>
                  <a:pt x="506" y="140"/>
                </a:lnTo>
                <a:lnTo>
                  <a:pt x="506" y="141"/>
                </a:lnTo>
                <a:lnTo>
                  <a:pt x="507" y="142"/>
                </a:lnTo>
                <a:lnTo>
                  <a:pt x="508" y="144"/>
                </a:lnTo>
                <a:lnTo>
                  <a:pt x="509" y="145"/>
                </a:lnTo>
                <a:lnTo>
                  <a:pt x="510" y="147"/>
                </a:lnTo>
                <a:lnTo>
                  <a:pt x="511" y="149"/>
                </a:lnTo>
                <a:lnTo>
                  <a:pt x="511" y="150"/>
                </a:lnTo>
                <a:lnTo>
                  <a:pt x="512" y="152"/>
                </a:lnTo>
                <a:lnTo>
                  <a:pt x="513" y="153"/>
                </a:lnTo>
                <a:lnTo>
                  <a:pt x="514" y="155"/>
                </a:lnTo>
                <a:lnTo>
                  <a:pt x="515" y="157"/>
                </a:lnTo>
                <a:lnTo>
                  <a:pt x="516" y="158"/>
                </a:lnTo>
                <a:lnTo>
                  <a:pt x="516" y="160"/>
                </a:lnTo>
                <a:lnTo>
                  <a:pt x="517" y="162"/>
                </a:lnTo>
                <a:lnTo>
                  <a:pt x="518" y="164"/>
                </a:lnTo>
                <a:lnTo>
                  <a:pt x="519" y="165"/>
                </a:lnTo>
                <a:lnTo>
                  <a:pt x="519" y="166"/>
                </a:lnTo>
                <a:lnTo>
                  <a:pt x="520" y="168"/>
                </a:lnTo>
                <a:lnTo>
                  <a:pt x="521" y="169"/>
                </a:lnTo>
                <a:lnTo>
                  <a:pt x="521" y="171"/>
                </a:lnTo>
                <a:lnTo>
                  <a:pt x="522" y="173"/>
                </a:lnTo>
                <a:lnTo>
                  <a:pt x="523" y="174"/>
                </a:lnTo>
                <a:lnTo>
                  <a:pt x="523" y="176"/>
                </a:lnTo>
                <a:lnTo>
                  <a:pt x="524" y="177"/>
                </a:lnTo>
                <a:lnTo>
                  <a:pt x="524" y="179"/>
                </a:lnTo>
                <a:lnTo>
                  <a:pt x="525" y="180"/>
                </a:lnTo>
                <a:lnTo>
                  <a:pt x="525" y="181"/>
                </a:lnTo>
                <a:lnTo>
                  <a:pt x="526" y="182"/>
                </a:lnTo>
                <a:lnTo>
                  <a:pt x="527" y="184"/>
                </a:lnTo>
                <a:lnTo>
                  <a:pt x="527" y="186"/>
                </a:lnTo>
                <a:lnTo>
                  <a:pt x="528" y="189"/>
                </a:lnTo>
                <a:lnTo>
                  <a:pt x="529" y="191"/>
                </a:lnTo>
                <a:lnTo>
                  <a:pt x="530" y="193"/>
                </a:lnTo>
                <a:lnTo>
                  <a:pt x="530" y="195"/>
                </a:lnTo>
                <a:lnTo>
                  <a:pt x="531" y="196"/>
                </a:lnTo>
                <a:lnTo>
                  <a:pt x="531" y="198"/>
                </a:lnTo>
                <a:lnTo>
                  <a:pt x="531" y="199"/>
                </a:lnTo>
                <a:lnTo>
                  <a:pt x="532" y="200"/>
                </a:lnTo>
                <a:lnTo>
                  <a:pt x="532" y="202"/>
                </a:lnTo>
                <a:lnTo>
                  <a:pt x="533" y="204"/>
                </a:lnTo>
                <a:lnTo>
                  <a:pt x="533" y="206"/>
                </a:lnTo>
                <a:lnTo>
                  <a:pt x="534" y="208"/>
                </a:lnTo>
                <a:lnTo>
                  <a:pt x="534" y="210"/>
                </a:lnTo>
                <a:lnTo>
                  <a:pt x="534" y="211"/>
                </a:lnTo>
                <a:lnTo>
                  <a:pt x="535" y="212"/>
                </a:lnTo>
                <a:lnTo>
                  <a:pt x="535" y="213"/>
                </a:lnTo>
                <a:lnTo>
                  <a:pt x="535" y="215"/>
                </a:lnTo>
                <a:lnTo>
                  <a:pt x="536" y="216"/>
                </a:lnTo>
                <a:lnTo>
                  <a:pt x="536" y="218"/>
                </a:lnTo>
                <a:lnTo>
                  <a:pt x="536" y="220"/>
                </a:lnTo>
                <a:lnTo>
                  <a:pt x="537" y="222"/>
                </a:lnTo>
                <a:lnTo>
                  <a:pt x="537" y="223"/>
                </a:lnTo>
                <a:lnTo>
                  <a:pt x="537" y="224"/>
                </a:lnTo>
                <a:lnTo>
                  <a:pt x="537" y="226"/>
                </a:lnTo>
                <a:lnTo>
                  <a:pt x="538" y="227"/>
                </a:lnTo>
                <a:lnTo>
                  <a:pt x="538" y="229"/>
                </a:lnTo>
                <a:lnTo>
                  <a:pt x="538" y="231"/>
                </a:lnTo>
                <a:lnTo>
                  <a:pt x="538" y="232"/>
                </a:lnTo>
                <a:lnTo>
                  <a:pt x="539" y="234"/>
                </a:lnTo>
                <a:lnTo>
                  <a:pt x="539" y="235"/>
                </a:lnTo>
                <a:lnTo>
                  <a:pt x="539" y="236"/>
                </a:lnTo>
                <a:lnTo>
                  <a:pt x="539" y="238"/>
                </a:lnTo>
                <a:lnTo>
                  <a:pt x="539" y="239"/>
                </a:lnTo>
                <a:lnTo>
                  <a:pt x="539" y="241"/>
                </a:lnTo>
                <a:lnTo>
                  <a:pt x="540" y="242"/>
                </a:lnTo>
                <a:lnTo>
                  <a:pt x="540" y="244"/>
                </a:lnTo>
                <a:lnTo>
                  <a:pt x="540" y="245"/>
                </a:lnTo>
                <a:lnTo>
                  <a:pt x="540" y="246"/>
                </a:lnTo>
                <a:lnTo>
                  <a:pt x="540" y="247"/>
                </a:lnTo>
                <a:lnTo>
                  <a:pt x="540" y="248"/>
                </a:lnTo>
                <a:lnTo>
                  <a:pt x="540" y="250"/>
                </a:lnTo>
                <a:lnTo>
                  <a:pt x="540" y="251"/>
                </a:lnTo>
                <a:lnTo>
                  <a:pt x="541" y="252"/>
                </a:lnTo>
                <a:lnTo>
                  <a:pt x="541" y="253"/>
                </a:lnTo>
                <a:lnTo>
                  <a:pt x="541" y="254"/>
                </a:lnTo>
                <a:lnTo>
                  <a:pt x="541" y="256"/>
                </a:lnTo>
                <a:lnTo>
                  <a:pt x="541" y="257"/>
                </a:lnTo>
                <a:lnTo>
                  <a:pt x="541" y="259"/>
                </a:lnTo>
                <a:lnTo>
                  <a:pt x="541" y="260"/>
                </a:lnTo>
                <a:lnTo>
                  <a:pt x="541" y="262"/>
                </a:lnTo>
                <a:lnTo>
                  <a:pt x="541" y="263"/>
                </a:lnTo>
                <a:lnTo>
                  <a:pt x="541" y="264"/>
                </a:lnTo>
                <a:lnTo>
                  <a:pt x="541" y="265"/>
                </a:lnTo>
                <a:lnTo>
                  <a:pt x="541" y="266"/>
                </a:lnTo>
                <a:lnTo>
                  <a:pt x="541" y="268"/>
                </a:lnTo>
                <a:lnTo>
                  <a:pt x="541" y="269"/>
                </a:lnTo>
                <a:lnTo>
                  <a:pt x="541" y="270"/>
                </a:lnTo>
                <a:lnTo>
                  <a:pt x="541" y="271"/>
                </a:lnTo>
                <a:lnTo>
                  <a:pt x="541" y="273"/>
                </a:lnTo>
                <a:lnTo>
                  <a:pt x="541" y="274"/>
                </a:lnTo>
                <a:lnTo>
                  <a:pt x="541" y="275"/>
                </a:lnTo>
                <a:lnTo>
                  <a:pt x="541" y="276"/>
                </a:lnTo>
                <a:lnTo>
                  <a:pt x="541" y="278"/>
                </a:lnTo>
                <a:lnTo>
                  <a:pt x="541" y="279"/>
                </a:lnTo>
                <a:lnTo>
                  <a:pt x="541" y="281"/>
                </a:lnTo>
                <a:lnTo>
                  <a:pt x="541" y="282"/>
                </a:lnTo>
                <a:lnTo>
                  <a:pt x="541" y="283"/>
                </a:lnTo>
                <a:lnTo>
                  <a:pt x="541" y="285"/>
                </a:lnTo>
                <a:lnTo>
                  <a:pt x="541" y="286"/>
                </a:lnTo>
                <a:lnTo>
                  <a:pt x="541" y="287"/>
                </a:lnTo>
                <a:lnTo>
                  <a:pt x="541" y="288"/>
                </a:lnTo>
                <a:lnTo>
                  <a:pt x="540" y="289"/>
                </a:lnTo>
                <a:lnTo>
                  <a:pt x="540" y="291"/>
                </a:lnTo>
                <a:lnTo>
                  <a:pt x="540" y="292"/>
                </a:lnTo>
                <a:lnTo>
                  <a:pt x="540" y="293"/>
                </a:lnTo>
                <a:lnTo>
                  <a:pt x="540" y="295"/>
                </a:lnTo>
                <a:lnTo>
                  <a:pt x="540" y="296"/>
                </a:lnTo>
                <a:lnTo>
                  <a:pt x="540" y="298"/>
                </a:lnTo>
                <a:lnTo>
                  <a:pt x="540" y="299"/>
                </a:lnTo>
                <a:lnTo>
                  <a:pt x="539" y="300"/>
                </a:lnTo>
                <a:lnTo>
                  <a:pt x="539" y="302"/>
                </a:lnTo>
                <a:lnTo>
                  <a:pt x="539" y="304"/>
                </a:lnTo>
                <a:lnTo>
                  <a:pt x="539" y="305"/>
                </a:lnTo>
                <a:lnTo>
                  <a:pt x="539" y="307"/>
                </a:lnTo>
                <a:lnTo>
                  <a:pt x="538" y="308"/>
                </a:lnTo>
                <a:lnTo>
                  <a:pt x="538" y="310"/>
                </a:lnTo>
                <a:lnTo>
                  <a:pt x="538" y="311"/>
                </a:lnTo>
                <a:lnTo>
                  <a:pt x="538" y="312"/>
                </a:lnTo>
                <a:lnTo>
                  <a:pt x="538" y="314"/>
                </a:lnTo>
                <a:lnTo>
                  <a:pt x="537" y="316"/>
                </a:lnTo>
                <a:lnTo>
                  <a:pt x="537" y="317"/>
                </a:lnTo>
                <a:lnTo>
                  <a:pt x="537" y="319"/>
                </a:lnTo>
                <a:lnTo>
                  <a:pt x="536" y="320"/>
                </a:lnTo>
                <a:lnTo>
                  <a:pt x="536" y="322"/>
                </a:lnTo>
                <a:lnTo>
                  <a:pt x="536" y="324"/>
                </a:lnTo>
                <a:lnTo>
                  <a:pt x="535" y="326"/>
                </a:lnTo>
                <a:lnTo>
                  <a:pt x="535" y="328"/>
                </a:lnTo>
                <a:lnTo>
                  <a:pt x="534" y="330"/>
                </a:lnTo>
                <a:lnTo>
                  <a:pt x="534" y="332"/>
                </a:lnTo>
                <a:lnTo>
                  <a:pt x="534" y="333"/>
                </a:lnTo>
                <a:lnTo>
                  <a:pt x="533" y="335"/>
                </a:lnTo>
                <a:lnTo>
                  <a:pt x="533" y="336"/>
                </a:lnTo>
                <a:lnTo>
                  <a:pt x="532" y="338"/>
                </a:lnTo>
                <a:lnTo>
                  <a:pt x="532" y="340"/>
                </a:lnTo>
                <a:lnTo>
                  <a:pt x="532" y="341"/>
                </a:lnTo>
                <a:lnTo>
                  <a:pt x="531" y="342"/>
                </a:lnTo>
                <a:lnTo>
                  <a:pt x="531" y="344"/>
                </a:lnTo>
                <a:lnTo>
                  <a:pt x="530" y="346"/>
                </a:lnTo>
                <a:lnTo>
                  <a:pt x="530" y="348"/>
                </a:lnTo>
                <a:lnTo>
                  <a:pt x="529" y="350"/>
                </a:lnTo>
                <a:lnTo>
                  <a:pt x="528" y="352"/>
                </a:lnTo>
                <a:lnTo>
                  <a:pt x="528" y="353"/>
                </a:lnTo>
                <a:lnTo>
                  <a:pt x="527" y="355"/>
                </a:lnTo>
                <a:lnTo>
                  <a:pt x="527" y="357"/>
                </a:lnTo>
                <a:lnTo>
                  <a:pt x="526" y="360"/>
                </a:lnTo>
                <a:lnTo>
                  <a:pt x="525" y="362"/>
                </a:lnTo>
                <a:lnTo>
                  <a:pt x="524" y="365"/>
                </a:lnTo>
                <a:lnTo>
                  <a:pt x="523" y="367"/>
                </a:lnTo>
                <a:lnTo>
                  <a:pt x="523" y="369"/>
                </a:lnTo>
                <a:lnTo>
                  <a:pt x="522" y="370"/>
                </a:lnTo>
                <a:lnTo>
                  <a:pt x="521" y="372"/>
                </a:lnTo>
                <a:lnTo>
                  <a:pt x="521" y="374"/>
                </a:lnTo>
                <a:lnTo>
                  <a:pt x="520" y="375"/>
                </a:lnTo>
                <a:lnTo>
                  <a:pt x="519" y="376"/>
                </a:lnTo>
                <a:lnTo>
                  <a:pt x="519" y="378"/>
                </a:lnTo>
                <a:lnTo>
                  <a:pt x="518" y="379"/>
                </a:lnTo>
                <a:lnTo>
                  <a:pt x="517" y="381"/>
                </a:lnTo>
                <a:lnTo>
                  <a:pt x="517" y="382"/>
                </a:lnTo>
                <a:lnTo>
                  <a:pt x="516" y="384"/>
                </a:lnTo>
                <a:lnTo>
                  <a:pt x="515" y="386"/>
                </a:lnTo>
                <a:lnTo>
                  <a:pt x="514" y="387"/>
                </a:lnTo>
                <a:lnTo>
                  <a:pt x="513" y="389"/>
                </a:lnTo>
                <a:lnTo>
                  <a:pt x="513" y="391"/>
                </a:lnTo>
                <a:lnTo>
                  <a:pt x="512" y="392"/>
                </a:lnTo>
                <a:lnTo>
                  <a:pt x="511" y="394"/>
                </a:lnTo>
                <a:lnTo>
                  <a:pt x="510" y="395"/>
                </a:lnTo>
                <a:lnTo>
                  <a:pt x="509" y="397"/>
                </a:lnTo>
                <a:lnTo>
                  <a:pt x="508" y="399"/>
                </a:lnTo>
                <a:lnTo>
                  <a:pt x="507" y="401"/>
                </a:lnTo>
                <a:lnTo>
                  <a:pt x="506" y="402"/>
                </a:lnTo>
                <a:lnTo>
                  <a:pt x="505" y="404"/>
                </a:lnTo>
                <a:lnTo>
                  <a:pt x="504" y="405"/>
                </a:lnTo>
                <a:lnTo>
                  <a:pt x="504" y="406"/>
                </a:lnTo>
                <a:lnTo>
                  <a:pt x="503" y="408"/>
                </a:lnTo>
                <a:lnTo>
                  <a:pt x="502" y="409"/>
                </a:lnTo>
                <a:lnTo>
                  <a:pt x="501" y="411"/>
                </a:lnTo>
                <a:lnTo>
                  <a:pt x="500" y="413"/>
                </a:lnTo>
                <a:lnTo>
                  <a:pt x="498" y="415"/>
                </a:lnTo>
                <a:lnTo>
                  <a:pt x="497" y="418"/>
                </a:lnTo>
                <a:lnTo>
                  <a:pt x="495" y="419"/>
                </a:lnTo>
                <a:lnTo>
                  <a:pt x="494" y="421"/>
                </a:lnTo>
                <a:lnTo>
                  <a:pt x="493" y="422"/>
                </a:lnTo>
                <a:lnTo>
                  <a:pt x="492" y="423"/>
                </a:lnTo>
                <a:lnTo>
                  <a:pt x="491" y="425"/>
                </a:lnTo>
                <a:lnTo>
                  <a:pt x="491" y="426"/>
                </a:lnTo>
                <a:lnTo>
                  <a:pt x="490" y="427"/>
                </a:lnTo>
                <a:lnTo>
                  <a:pt x="489" y="429"/>
                </a:lnTo>
                <a:lnTo>
                  <a:pt x="487" y="430"/>
                </a:lnTo>
                <a:lnTo>
                  <a:pt x="486" y="432"/>
                </a:lnTo>
                <a:lnTo>
                  <a:pt x="485" y="433"/>
                </a:lnTo>
                <a:lnTo>
                  <a:pt x="484" y="434"/>
                </a:lnTo>
                <a:lnTo>
                  <a:pt x="483" y="436"/>
                </a:lnTo>
                <a:lnTo>
                  <a:pt x="482" y="437"/>
                </a:lnTo>
                <a:lnTo>
                  <a:pt x="481" y="438"/>
                </a:lnTo>
                <a:lnTo>
                  <a:pt x="480" y="440"/>
                </a:lnTo>
                <a:lnTo>
                  <a:pt x="478" y="441"/>
                </a:lnTo>
                <a:lnTo>
                  <a:pt x="477" y="442"/>
                </a:lnTo>
                <a:lnTo>
                  <a:pt x="476" y="444"/>
                </a:lnTo>
                <a:lnTo>
                  <a:pt x="475" y="445"/>
                </a:lnTo>
                <a:lnTo>
                  <a:pt x="474" y="446"/>
                </a:lnTo>
                <a:lnTo>
                  <a:pt x="473" y="447"/>
                </a:lnTo>
                <a:lnTo>
                  <a:pt x="472" y="449"/>
                </a:lnTo>
                <a:lnTo>
                  <a:pt x="471" y="450"/>
                </a:lnTo>
                <a:lnTo>
                  <a:pt x="469" y="451"/>
                </a:lnTo>
                <a:lnTo>
                  <a:pt x="468" y="452"/>
                </a:lnTo>
                <a:lnTo>
                  <a:pt x="467" y="454"/>
                </a:lnTo>
                <a:lnTo>
                  <a:pt x="466" y="455"/>
                </a:lnTo>
                <a:lnTo>
                  <a:pt x="465" y="456"/>
                </a:lnTo>
                <a:lnTo>
                  <a:pt x="463" y="457"/>
                </a:lnTo>
                <a:lnTo>
                  <a:pt x="462" y="458"/>
                </a:lnTo>
                <a:lnTo>
                  <a:pt x="461" y="459"/>
                </a:lnTo>
                <a:lnTo>
                  <a:pt x="460" y="461"/>
                </a:lnTo>
                <a:lnTo>
                  <a:pt x="458" y="462"/>
                </a:lnTo>
                <a:lnTo>
                  <a:pt x="457" y="463"/>
                </a:lnTo>
                <a:lnTo>
                  <a:pt x="456" y="464"/>
                </a:lnTo>
                <a:lnTo>
                  <a:pt x="455" y="465"/>
                </a:lnTo>
                <a:lnTo>
                  <a:pt x="453" y="466"/>
                </a:lnTo>
                <a:lnTo>
                  <a:pt x="452" y="467"/>
                </a:lnTo>
                <a:lnTo>
                  <a:pt x="451" y="468"/>
                </a:lnTo>
                <a:lnTo>
                  <a:pt x="450" y="469"/>
                </a:lnTo>
                <a:lnTo>
                  <a:pt x="449" y="470"/>
                </a:lnTo>
                <a:lnTo>
                  <a:pt x="447" y="471"/>
                </a:lnTo>
                <a:lnTo>
                  <a:pt x="446" y="472"/>
                </a:lnTo>
                <a:lnTo>
                  <a:pt x="445" y="473"/>
                </a:lnTo>
                <a:lnTo>
                  <a:pt x="444" y="474"/>
                </a:lnTo>
                <a:lnTo>
                  <a:pt x="443" y="475"/>
                </a:lnTo>
                <a:lnTo>
                  <a:pt x="442" y="476"/>
                </a:lnTo>
                <a:lnTo>
                  <a:pt x="441" y="477"/>
                </a:lnTo>
                <a:moveTo>
                  <a:pt x="436" y="481"/>
                </a:moveTo>
                <a:lnTo>
                  <a:pt x="439" y="478"/>
                </a:lnTo>
                <a:moveTo>
                  <a:pt x="441" y="477"/>
                </a:moveTo>
                <a:lnTo>
                  <a:pt x="439" y="478"/>
                </a:lnTo>
                <a:moveTo>
                  <a:pt x="439" y="478"/>
                </a:moveTo>
                <a:lnTo>
                  <a:pt x="439" y="478"/>
                </a:lnTo>
                <a:moveTo>
                  <a:pt x="276" y="60"/>
                </a:moveTo>
                <a:lnTo>
                  <a:pt x="276" y="88"/>
                </a:lnTo>
                <a:lnTo>
                  <a:pt x="276" y="89"/>
                </a:lnTo>
                <a:lnTo>
                  <a:pt x="276" y="141"/>
                </a:lnTo>
                <a:lnTo>
                  <a:pt x="276" y="142"/>
                </a:lnTo>
                <a:lnTo>
                  <a:pt x="276" y="143"/>
                </a:lnTo>
                <a:lnTo>
                  <a:pt x="276" y="144"/>
                </a:lnTo>
                <a:lnTo>
                  <a:pt x="276" y="146"/>
                </a:lnTo>
                <a:lnTo>
                  <a:pt x="276" y="147"/>
                </a:lnTo>
                <a:lnTo>
                  <a:pt x="276" y="148"/>
                </a:lnTo>
                <a:lnTo>
                  <a:pt x="276" y="149"/>
                </a:lnTo>
                <a:lnTo>
                  <a:pt x="276" y="150"/>
                </a:lnTo>
                <a:lnTo>
                  <a:pt x="276" y="152"/>
                </a:lnTo>
                <a:lnTo>
                  <a:pt x="276" y="153"/>
                </a:lnTo>
                <a:lnTo>
                  <a:pt x="276" y="154"/>
                </a:lnTo>
                <a:lnTo>
                  <a:pt x="276" y="155"/>
                </a:lnTo>
                <a:lnTo>
                  <a:pt x="276" y="156"/>
                </a:lnTo>
                <a:lnTo>
                  <a:pt x="276" y="158"/>
                </a:lnTo>
                <a:lnTo>
                  <a:pt x="276" y="159"/>
                </a:lnTo>
                <a:lnTo>
                  <a:pt x="276" y="160"/>
                </a:lnTo>
                <a:lnTo>
                  <a:pt x="276" y="161"/>
                </a:lnTo>
                <a:lnTo>
                  <a:pt x="276" y="162"/>
                </a:lnTo>
                <a:lnTo>
                  <a:pt x="276" y="164"/>
                </a:lnTo>
                <a:lnTo>
                  <a:pt x="276" y="165"/>
                </a:lnTo>
                <a:lnTo>
                  <a:pt x="276" y="166"/>
                </a:lnTo>
                <a:lnTo>
                  <a:pt x="276" y="167"/>
                </a:lnTo>
                <a:lnTo>
                  <a:pt x="276" y="168"/>
                </a:lnTo>
                <a:lnTo>
                  <a:pt x="276" y="170"/>
                </a:lnTo>
                <a:lnTo>
                  <a:pt x="276" y="171"/>
                </a:lnTo>
                <a:lnTo>
                  <a:pt x="276" y="172"/>
                </a:lnTo>
                <a:lnTo>
                  <a:pt x="276" y="173"/>
                </a:lnTo>
                <a:lnTo>
                  <a:pt x="276" y="175"/>
                </a:lnTo>
                <a:lnTo>
                  <a:pt x="276" y="176"/>
                </a:lnTo>
                <a:lnTo>
                  <a:pt x="276" y="177"/>
                </a:lnTo>
                <a:lnTo>
                  <a:pt x="276" y="178"/>
                </a:lnTo>
                <a:lnTo>
                  <a:pt x="276" y="179"/>
                </a:lnTo>
                <a:lnTo>
                  <a:pt x="276" y="180"/>
                </a:lnTo>
                <a:lnTo>
                  <a:pt x="276" y="182"/>
                </a:lnTo>
                <a:lnTo>
                  <a:pt x="276" y="183"/>
                </a:lnTo>
                <a:lnTo>
                  <a:pt x="276" y="184"/>
                </a:lnTo>
                <a:lnTo>
                  <a:pt x="276" y="185"/>
                </a:lnTo>
                <a:lnTo>
                  <a:pt x="276" y="187"/>
                </a:lnTo>
                <a:lnTo>
                  <a:pt x="276" y="188"/>
                </a:lnTo>
                <a:lnTo>
                  <a:pt x="276" y="189"/>
                </a:lnTo>
                <a:lnTo>
                  <a:pt x="276" y="190"/>
                </a:lnTo>
                <a:lnTo>
                  <a:pt x="276" y="191"/>
                </a:lnTo>
                <a:lnTo>
                  <a:pt x="276" y="193"/>
                </a:lnTo>
                <a:lnTo>
                  <a:pt x="276" y="194"/>
                </a:lnTo>
                <a:lnTo>
                  <a:pt x="276" y="195"/>
                </a:lnTo>
                <a:lnTo>
                  <a:pt x="276" y="196"/>
                </a:lnTo>
                <a:lnTo>
                  <a:pt x="276" y="197"/>
                </a:lnTo>
                <a:lnTo>
                  <a:pt x="276" y="199"/>
                </a:lnTo>
                <a:lnTo>
                  <a:pt x="276" y="200"/>
                </a:lnTo>
                <a:lnTo>
                  <a:pt x="276" y="201"/>
                </a:lnTo>
                <a:lnTo>
                  <a:pt x="276" y="202"/>
                </a:lnTo>
                <a:lnTo>
                  <a:pt x="276" y="203"/>
                </a:lnTo>
                <a:lnTo>
                  <a:pt x="276" y="205"/>
                </a:lnTo>
                <a:lnTo>
                  <a:pt x="276" y="206"/>
                </a:lnTo>
                <a:lnTo>
                  <a:pt x="276" y="207"/>
                </a:lnTo>
                <a:lnTo>
                  <a:pt x="276" y="208"/>
                </a:lnTo>
                <a:lnTo>
                  <a:pt x="276" y="209"/>
                </a:lnTo>
                <a:lnTo>
                  <a:pt x="276" y="211"/>
                </a:lnTo>
                <a:lnTo>
                  <a:pt x="276" y="212"/>
                </a:lnTo>
                <a:lnTo>
                  <a:pt x="276" y="213"/>
                </a:lnTo>
                <a:lnTo>
                  <a:pt x="276" y="214"/>
                </a:lnTo>
                <a:lnTo>
                  <a:pt x="276" y="215"/>
                </a:lnTo>
                <a:lnTo>
                  <a:pt x="276" y="217"/>
                </a:lnTo>
                <a:lnTo>
                  <a:pt x="276" y="218"/>
                </a:lnTo>
                <a:lnTo>
                  <a:pt x="276" y="219"/>
                </a:lnTo>
                <a:lnTo>
                  <a:pt x="276" y="220"/>
                </a:lnTo>
                <a:lnTo>
                  <a:pt x="276" y="221"/>
                </a:lnTo>
                <a:lnTo>
                  <a:pt x="276" y="223"/>
                </a:lnTo>
                <a:lnTo>
                  <a:pt x="276" y="224"/>
                </a:lnTo>
                <a:lnTo>
                  <a:pt x="276" y="225"/>
                </a:lnTo>
                <a:lnTo>
                  <a:pt x="276" y="226"/>
                </a:lnTo>
                <a:lnTo>
                  <a:pt x="276" y="228"/>
                </a:lnTo>
                <a:lnTo>
                  <a:pt x="276" y="229"/>
                </a:lnTo>
                <a:lnTo>
                  <a:pt x="276" y="230"/>
                </a:lnTo>
                <a:lnTo>
                  <a:pt x="276" y="231"/>
                </a:lnTo>
                <a:lnTo>
                  <a:pt x="276" y="232"/>
                </a:lnTo>
                <a:lnTo>
                  <a:pt x="276" y="233"/>
                </a:lnTo>
                <a:lnTo>
                  <a:pt x="276" y="235"/>
                </a:lnTo>
                <a:lnTo>
                  <a:pt x="276" y="236"/>
                </a:lnTo>
                <a:lnTo>
                  <a:pt x="276" y="237"/>
                </a:lnTo>
                <a:lnTo>
                  <a:pt x="276" y="238"/>
                </a:lnTo>
                <a:lnTo>
                  <a:pt x="276" y="240"/>
                </a:lnTo>
                <a:lnTo>
                  <a:pt x="276" y="241"/>
                </a:lnTo>
                <a:lnTo>
                  <a:pt x="276" y="242"/>
                </a:lnTo>
                <a:lnTo>
                  <a:pt x="276" y="243"/>
                </a:lnTo>
                <a:lnTo>
                  <a:pt x="276" y="244"/>
                </a:lnTo>
                <a:lnTo>
                  <a:pt x="276" y="246"/>
                </a:lnTo>
                <a:lnTo>
                  <a:pt x="276" y="247"/>
                </a:lnTo>
                <a:lnTo>
                  <a:pt x="276" y="248"/>
                </a:lnTo>
                <a:lnTo>
                  <a:pt x="276" y="249"/>
                </a:lnTo>
                <a:lnTo>
                  <a:pt x="276" y="250"/>
                </a:lnTo>
                <a:lnTo>
                  <a:pt x="276" y="252"/>
                </a:lnTo>
                <a:lnTo>
                  <a:pt x="276" y="253"/>
                </a:lnTo>
                <a:lnTo>
                  <a:pt x="276" y="254"/>
                </a:lnTo>
                <a:lnTo>
                  <a:pt x="276" y="255"/>
                </a:lnTo>
                <a:lnTo>
                  <a:pt x="276" y="256"/>
                </a:lnTo>
                <a:lnTo>
                  <a:pt x="276" y="258"/>
                </a:lnTo>
                <a:lnTo>
                  <a:pt x="276" y="259"/>
                </a:lnTo>
                <a:lnTo>
                  <a:pt x="276" y="260"/>
                </a:lnTo>
                <a:lnTo>
                  <a:pt x="276" y="261"/>
                </a:lnTo>
                <a:lnTo>
                  <a:pt x="276" y="262"/>
                </a:lnTo>
                <a:lnTo>
                  <a:pt x="276" y="264"/>
                </a:lnTo>
                <a:lnTo>
                  <a:pt x="276" y="265"/>
                </a:lnTo>
                <a:lnTo>
                  <a:pt x="277" y="267"/>
                </a:lnTo>
                <a:lnTo>
                  <a:pt x="278" y="268"/>
                </a:lnTo>
                <a:lnTo>
                  <a:pt x="279" y="270"/>
                </a:lnTo>
                <a:lnTo>
                  <a:pt x="280" y="271"/>
                </a:lnTo>
                <a:lnTo>
                  <a:pt x="282" y="272"/>
                </a:lnTo>
                <a:lnTo>
                  <a:pt x="283" y="273"/>
                </a:lnTo>
                <a:lnTo>
                  <a:pt x="285" y="274"/>
                </a:lnTo>
                <a:lnTo>
                  <a:pt x="286" y="275"/>
                </a:lnTo>
                <a:lnTo>
                  <a:pt x="287" y="276"/>
                </a:lnTo>
                <a:lnTo>
                  <a:pt x="288" y="277"/>
                </a:lnTo>
                <a:lnTo>
                  <a:pt x="289" y="278"/>
                </a:lnTo>
                <a:lnTo>
                  <a:pt x="291" y="278"/>
                </a:lnTo>
                <a:lnTo>
                  <a:pt x="292" y="279"/>
                </a:lnTo>
                <a:lnTo>
                  <a:pt x="293" y="280"/>
                </a:lnTo>
                <a:lnTo>
                  <a:pt x="295" y="282"/>
                </a:lnTo>
                <a:lnTo>
                  <a:pt x="297" y="283"/>
                </a:lnTo>
                <a:lnTo>
                  <a:pt x="299" y="284"/>
                </a:lnTo>
                <a:lnTo>
                  <a:pt x="300" y="285"/>
                </a:lnTo>
                <a:lnTo>
                  <a:pt x="302" y="286"/>
                </a:lnTo>
                <a:lnTo>
                  <a:pt x="303" y="287"/>
                </a:lnTo>
                <a:lnTo>
                  <a:pt x="304" y="288"/>
                </a:lnTo>
                <a:lnTo>
                  <a:pt x="305" y="289"/>
                </a:lnTo>
                <a:lnTo>
                  <a:pt x="306" y="290"/>
                </a:lnTo>
                <a:lnTo>
                  <a:pt x="307" y="290"/>
                </a:lnTo>
                <a:lnTo>
                  <a:pt x="309" y="291"/>
                </a:lnTo>
                <a:lnTo>
                  <a:pt x="310" y="292"/>
                </a:lnTo>
                <a:lnTo>
                  <a:pt x="311" y="293"/>
                </a:lnTo>
                <a:lnTo>
                  <a:pt x="312" y="294"/>
                </a:lnTo>
                <a:lnTo>
                  <a:pt x="314" y="295"/>
                </a:lnTo>
                <a:lnTo>
                  <a:pt x="315" y="296"/>
                </a:lnTo>
                <a:lnTo>
                  <a:pt x="317" y="297"/>
                </a:lnTo>
                <a:lnTo>
                  <a:pt x="319" y="298"/>
                </a:lnTo>
                <a:lnTo>
                  <a:pt x="321" y="300"/>
                </a:lnTo>
                <a:lnTo>
                  <a:pt x="322" y="301"/>
                </a:lnTo>
                <a:lnTo>
                  <a:pt x="323" y="302"/>
                </a:lnTo>
                <a:lnTo>
                  <a:pt x="324" y="302"/>
                </a:lnTo>
                <a:lnTo>
                  <a:pt x="326" y="303"/>
                </a:lnTo>
                <a:lnTo>
                  <a:pt x="327" y="304"/>
                </a:lnTo>
                <a:lnTo>
                  <a:pt x="328" y="305"/>
                </a:lnTo>
                <a:lnTo>
                  <a:pt x="329" y="306"/>
                </a:lnTo>
                <a:lnTo>
                  <a:pt x="330" y="307"/>
                </a:lnTo>
                <a:lnTo>
                  <a:pt x="332" y="307"/>
                </a:lnTo>
                <a:lnTo>
                  <a:pt x="333" y="308"/>
                </a:lnTo>
                <a:lnTo>
                  <a:pt x="334" y="309"/>
                </a:lnTo>
                <a:lnTo>
                  <a:pt x="336" y="311"/>
                </a:lnTo>
                <a:lnTo>
                  <a:pt x="338" y="312"/>
                </a:lnTo>
                <a:lnTo>
                  <a:pt x="340" y="314"/>
                </a:lnTo>
                <a:lnTo>
                  <a:pt x="342" y="315"/>
                </a:lnTo>
                <a:lnTo>
                  <a:pt x="344" y="316"/>
                </a:lnTo>
                <a:lnTo>
                  <a:pt x="345" y="317"/>
                </a:lnTo>
                <a:lnTo>
                  <a:pt x="346" y="318"/>
                </a:lnTo>
                <a:lnTo>
                  <a:pt x="347" y="318"/>
                </a:lnTo>
                <a:lnTo>
                  <a:pt x="348" y="319"/>
                </a:lnTo>
                <a:lnTo>
                  <a:pt x="350" y="320"/>
                </a:lnTo>
                <a:lnTo>
                  <a:pt x="351" y="321"/>
                </a:lnTo>
                <a:lnTo>
                  <a:pt x="352" y="322"/>
                </a:lnTo>
                <a:lnTo>
                  <a:pt x="353" y="323"/>
                </a:lnTo>
                <a:lnTo>
                  <a:pt x="354" y="324"/>
                </a:lnTo>
                <a:lnTo>
                  <a:pt x="356" y="325"/>
                </a:lnTo>
                <a:lnTo>
                  <a:pt x="358" y="326"/>
                </a:lnTo>
                <a:lnTo>
                  <a:pt x="360" y="327"/>
                </a:lnTo>
                <a:lnTo>
                  <a:pt x="361" y="329"/>
                </a:lnTo>
                <a:lnTo>
                  <a:pt x="363" y="330"/>
                </a:lnTo>
                <a:lnTo>
                  <a:pt x="364" y="330"/>
                </a:lnTo>
                <a:lnTo>
                  <a:pt x="365" y="331"/>
                </a:lnTo>
                <a:lnTo>
                  <a:pt x="367" y="332"/>
                </a:lnTo>
                <a:lnTo>
                  <a:pt x="368" y="333"/>
                </a:lnTo>
                <a:lnTo>
                  <a:pt x="369" y="334"/>
                </a:lnTo>
                <a:lnTo>
                  <a:pt x="370" y="335"/>
                </a:lnTo>
                <a:lnTo>
                  <a:pt x="371" y="335"/>
                </a:lnTo>
                <a:lnTo>
                  <a:pt x="372" y="336"/>
                </a:lnTo>
                <a:lnTo>
                  <a:pt x="374" y="337"/>
                </a:lnTo>
                <a:lnTo>
                  <a:pt x="375" y="338"/>
                </a:lnTo>
                <a:lnTo>
                  <a:pt x="376" y="339"/>
                </a:lnTo>
                <a:lnTo>
                  <a:pt x="378" y="340"/>
                </a:lnTo>
                <a:lnTo>
                  <a:pt x="379" y="341"/>
                </a:lnTo>
                <a:lnTo>
                  <a:pt x="381" y="343"/>
                </a:lnTo>
                <a:lnTo>
                  <a:pt x="383" y="344"/>
                </a:lnTo>
                <a:lnTo>
                  <a:pt x="385" y="345"/>
                </a:lnTo>
                <a:lnTo>
                  <a:pt x="386" y="346"/>
                </a:lnTo>
                <a:lnTo>
                  <a:pt x="387" y="347"/>
                </a:lnTo>
                <a:lnTo>
                  <a:pt x="388" y="347"/>
                </a:lnTo>
                <a:lnTo>
                  <a:pt x="389" y="348"/>
                </a:lnTo>
                <a:lnTo>
                  <a:pt x="390" y="349"/>
                </a:lnTo>
                <a:lnTo>
                  <a:pt x="391" y="349"/>
                </a:lnTo>
              </a:path>
            </a:pathLst>
          </a:custGeom>
          <a:noFill/>
          <a:ln w="14904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78" name="path 578"/>
          <p:cNvSpPr/>
          <p:nvPr/>
        </p:nvSpPr>
        <p:spPr>
          <a:xfrm>
            <a:off x="4091229" y="2713393"/>
            <a:ext cx="300277" cy="297446"/>
          </a:xfrm>
          <a:custGeom>
            <a:avLst/>
            <a:gdLst/>
            <a:ahLst/>
            <a:cxnLst/>
            <a:rect l="0" t="0" r="0" b="0"/>
            <a:pathLst>
              <a:path w="472" h="468">
                <a:moveTo>
                  <a:pt x="70" y="20"/>
                </a:moveTo>
                <a:cubicBezTo>
                  <a:pt x="39" y="55"/>
                  <a:pt x="20" y="96"/>
                  <a:pt x="11" y="142"/>
                </a:cubicBezTo>
                <a:moveTo>
                  <a:pt x="422" y="51"/>
                </a:moveTo>
                <a:cubicBezTo>
                  <a:pt x="422" y="57"/>
                  <a:pt x="421" y="62"/>
                  <a:pt x="419" y="67"/>
                </a:cubicBezTo>
                <a:cubicBezTo>
                  <a:pt x="417" y="72"/>
                  <a:pt x="414" y="76"/>
                  <a:pt x="410" y="80"/>
                </a:cubicBezTo>
                <a:cubicBezTo>
                  <a:pt x="406" y="83"/>
                  <a:pt x="402" y="86"/>
                  <a:pt x="397" y="88"/>
                </a:cubicBezTo>
                <a:cubicBezTo>
                  <a:pt x="392" y="90"/>
                  <a:pt x="387" y="91"/>
                  <a:pt x="382" y="91"/>
                </a:cubicBezTo>
                <a:cubicBezTo>
                  <a:pt x="376" y="91"/>
                  <a:pt x="371" y="90"/>
                  <a:pt x="366" y="88"/>
                </a:cubicBezTo>
                <a:cubicBezTo>
                  <a:pt x="361" y="86"/>
                  <a:pt x="357" y="83"/>
                  <a:pt x="353" y="80"/>
                </a:cubicBezTo>
                <a:cubicBezTo>
                  <a:pt x="350" y="76"/>
                  <a:pt x="347" y="72"/>
                  <a:pt x="345" y="67"/>
                </a:cubicBezTo>
                <a:cubicBezTo>
                  <a:pt x="343" y="62"/>
                  <a:pt x="342" y="57"/>
                  <a:pt x="342" y="51"/>
                </a:cubicBezTo>
                <a:cubicBezTo>
                  <a:pt x="342" y="46"/>
                  <a:pt x="343" y="41"/>
                  <a:pt x="345" y="36"/>
                </a:cubicBezTo>
                <a:cubicBezTo>
                  <a:pt x="347" y="31"/>
                  <a:pt x="350" y="27"/>
                  <a:pt x="353" y="23"/>
                </a:cubicBezTo>
                <a:cubicBezTo>
                  <a:pt x="357" y="19"/>
                  <a:pt x="361" y="16"/>
                  <a:pt x="366" y="14"/>
                </a:cubicBezTo>
                <a:cubicBezTo>
                  <a:pt x="371" y="12"/>
                  <a:pt x="376" y="11"/>
                  <a:pt x="382" y="11"/>
                </a:cubicBezTo>
                <a:cubicBezTo>
                  <a:pt x="387" y="11"/>
                  <a:pt x="392" y="12"/>
                  <a:pt x="397" y="14"/>
                </a:cubicBezTo>
                <a:cubicBezTo>
                  <a:pt x="402" y="16"/>
                  <a:pt x="406" y="19"/>
                  <a:pt x="410" y="23"/>
                </a:cubicBezTo>
                <a:cubicBezTo>
                  <a:pt x="414" y="27"/>
                  <a:pt x="417" y="31"/>
                  <a:pt x="419" y="36"/>
                </a:cubicBezTo>
                <a:cubicBezTo>
                  <a:pt x="421" y="41"/>
                  <a:pt x="422" y="46"/>
                  <a:pt x="422" y="51"/>
                </a:cubicBezTo>
                <a:moveTo>
                  <a:pt x="461" y="136"/>
                </a:moveTo>
                <a:cubicBezTo>
                  <a:pt x="461" y="140"/>
                  <a:pt x="460" y="143"/>
                  <a:pt x="459" y="146"/>
                </a:cubicBezTo>
                <a:cubicBezTo>
                  <a:pt x="457" y="149"/>
                  <a:pt x="456" y="152"/>
                  <a:pt x="453" y="154"/>
                </a:cubicBezTo>
                <a:cubicBezTo>
                  <a:pt x="451" y="156"/>
                  <a:pt x="448" y="158"/>
                  <a:pt x="445" y="160"/>
                </a:cubicBezTo>
                <a:cubicBezTo>
                  <a:pt x="442" y="161"/>
                  <a:pt x="439" y="162"/>
                  <a:pt x="435" y="162"/>
                </a:cubicBezTo>
                <a:cubicBezTo>
                  <a:pt x="432" y="162"/>
                  <a:pt x="429" y="161"/>
                  <a:pt x="426" y="160"/>
                </a:cubicBezTo>
                <a:cubicBezTo>
                  <a:pt x="423" y="158"/>
                  <a:pt x="420" y="156"/>
                  <a:pt x="418" y="154"/>
                </a:cubicBezTo>
                <a:cubicBezTo>
                  <a:pt x="415" y="152"/>
                  <a:pt x="413" y="149"/>
                  <a:pt x="412" y="146"/>
                </a:cubicBezTo>
                <a:cubicBezTo>
                  <a:pt x="411" y="143"/>
                  <a:pt x="410" y="140"/>
                  <a:pt x="410" y="136"/>
                </a:cubicBezTo>
                <a:cubicBezTo>
                  <a:pt x="410" y="133"/>
                  <a:pt x="411" y="130"/>
                  <a:pt x="412" y="127"/>
                </a:cubicBezTo>
                <a:cubicBezTo>
                  <a:pt x="413" y="123"/>
                  <a:pt x="415" y="121"/>
                  <a:pt x="418" y="118"/>
                </a:cubicBezTo>
                <a:cubicBezTo>
                  <a:pt x="420" y="116"/>
                  <a:pt x="423" y="114"/>
                  <a:pt x="426" y="113"/>
                </a:cubicBezTo>
                <a:cubicBezTo>
                  <a:pt x="429" y="112"/>
                  <a:pt x="432" y="111"/>
                  <a:pt x="435" y="111"/>
                </a:cubicBezTo>
                <a:cubicBezTo>
                  <a:pt x="439" y="111"/>
                  <a:pt x="442" y="112"/>
                  <a:pt x="445" y="113"/>
                </a:cubicBezTo>
                <a:cubicBezTo>
                  <a:pt x="448" y="114"/>
                  <a:pt x="451" y="116"/>
                  <a:pt x="453" y="118"/>
                </a:cubicBezTo>
                <a:cubicBezTo>
                  <a:pt x="456" y="121"/>
                  <a:pt x="457" y="123"/>
                  <a:pt x="459" y="127"/>
                </a:cubicBezTo>
                <a:cubicBezTo>
                  <a:pt x="460" y="130"/>
                  <a:pt x="461" y="133"/>
                  <a:pt x="461" y="136"/>
                </a:cubicBezTo>
                <a:moveTo>
                  <a:pt x="421" y="157"/>
                </a:moveTo>
                <a:lnTo>
                  <a:pt x="423" y="159"/>
                </a:lnTo>
                <a:moveTo>
                  <a:pt x="25" y="289"/>
                </a:moveTo>
                <a:cubicBezTo>
                  <a:pt x="31" y="302"/>
                  <a:pt x="37" y="316"/>
                  <a:pt x="45" y="328"/>
                </a:cubicBezTo>
                <a:cubicBezTo>
                  <a:pt x="53" y="341"/>
                  <a:pt x="61" y="353"/>
                  <a:pt x="71" y="364"/>
                </a:cubicBezTo>
                <a:cubicBezTo>
                  <a:pt x="81" y="375"/>
                  <a:pt x="91" y="385"/>
                  <a:pt x="103" y="395"/>
                </a:cubicBezTo>
                <a:cubicBezTo>
                  <a:pt x="114" y="404"/>
                  <a:pt x="126" y="413"/>
                  <a:pt x="139" y="420"/>
                </a:cubicBezTo>
                <a:cubicBezTo>
                  <a:pt x="152" y="428"/>
                  <a:pt x="165" y="434"/>
                  <a:pt x="179" y="439"/>
                </a:cubicBezTo>
                <a:cubicBezTo>
                  <a:pt x="193" y="444"/>
                  <a:pt x="207" y="448"/>
                  <a:pt x="221" y="451"/>
                </a:cubicBezTo>
                <a:cubicBezTo>
                  <a:pt x="236" y="454"/>
                  <a:pt x="250" y="456"/>
                  <a:pt x="265" y="456"/>
                </a:cubicBezTo>
                <a:cubicBezTo>
                  <a:pt x="280" y="456"/>
                  <a:pt x="295" y="456"/>
                  <a:pt x="309" y="454"/>
                </a:cubicBezTo>
              </a:path>
            </a:pathLst>
          </a:custGeom>
          <a:noFill/>
          <a:ln w="14908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0" name="path 580"/>
          <p:cNvSpPr/>
          <p:nvPr/>
        </p:nvSpPr>
        <p:spPr>
          <a:xfrm>
            <a:off x="673653" y="2802624"/>
            <a:ext cx="301034" cy="208331"/>
          </a:xfrm>
          <a:custGeom>
            <a:avLst/>
            <a:gdLst/>
            <a:ahLst/>
            <a:cxnLst/>
            <a:rect l="0" t="0" r="0" b="0"/>
            <a:pathLst>
              <a:path w="474" h="328">
                <a:moveTo>
                  <a:pt x="156" y="111"/>
                </a:moveTo>
                <a:cubicBezTo>
                  <a:pt x="153" y="103"/>
                  <a:pt x="151" y="94"/>
                  <a:pt x="151" y="85"/>
                </a:cubicBezTo>
                <a:cubicBezTo>
                  <a:pt x="153" y="77"/>
                  <a:pt x="156" y="69"/>
                  <a:pt x="160" y="61"/>
                </a:cubicBezTo>
                <a:cubicBezTo>
                  <a:pt x="166" y="55"/>
                  <a:pt x="173" y="50"/>
                  <a:pt x="180" y="47"/>
                </a:cubicBezTo>
                <a:cubicBezTo>
                  <a:pt x="189" y="45"/>
                  <a:pt x="197" y="45"/>
                  <a:pt x="206" y="46"/>
                </a:cubicBezTo>
                <a:cubicBezTo>
                  <a:pt x="214" y="49"/>
                  <a:pt x="221" y="54"/>
                  <a:pt x="228" y="60"/>
                </a:cubicBezTo>
                <a:cubicBezTo>
                  <a:pt x="232" y="66"/>
                  <a:pt x="236" y="75"/>
                  <a:pt x="237" y="82"/>
                </a:cubicBezTo>
                <a:cubicBezTo>
                  <a:pt x="237" y="95"/>
                  <a:pt x="236" y="103"/>
                  <a:pt x="233" y="111"/>
                </a:cubicBezTo>
                <a:cubicBezTo>
                  <a:pt x="228" y="119"/>
                  <a:pt x="223" y="125"/>
                  <a:pt x="220" y="127"/>
                </a:cubicBezTo>
                <a:cubicBezTo>
                  <a:pt x="215" y="131"/>
                  <a:pt x="207" y="134"/>
                  <a:pt x="198" y="136"/>
                </a:cubicBezTo>
                <a:cubicBezTo>
                  <a:pt x="190" y="136"/>
                  <a:pt x="183" y="134"/>
                  <a:pt x="174" y="131"/>
                </a:cubicBezTo>
                <a:cubicBezTo>
                  <a:pt x="166" y="125"/>
                  <a:pt x="160" y="119"/>
                  <a:pt x="157" y="114"/>
                </a:cubicBezTo>
                <a:lnTo>
                  <a:pt x="156" y="111"/>
                </a:lnTo>
                <a:moveTo>
                  <a:pt x="365" y="227"/>
                </a:moveTo>
                <a:cubicBezTo>
                  <a:pt x="363" y="236"/>
                  <a:pt x="361" y="243"/>
                  <a:pt x="357" y="251"/>
                </a:cubicBezTo>
                <a:cubicBezTo>
                  <a:pt x="354" y="259"/>
                  <a:pt x="346" y="271"/>
                  <a:pt x="342" y="277"/>
                </a:cubicBezTo>
                <a:cubicBezTo>
                  <a:pt x="337" y="283"/>
                  <a:pt x="330" y="289"/>
                  <a:pt x="323" y="295"/>
                </a:cubicBezTo>
                <a:cubicBezTo>
                  <a:pt x="315" y="300"/>
                  <a:pt x="308" y="305"/>
                  <a:pt x="301" y="308"/>
                </a:cubicBezTo>
                <a:cubicBezTo>
                  <a:pt x="294" y="310"/>
                  <a:pt x="286" y="313"/>
                  <a:pt x="279" y="314"/>
                </a:cubicBezTo>
                <a:cubicBezTo>
                  <a:pt x="271" y="315"/>
                  <a:pt x="263" y="316"/>
                  <a:pt x="256" y="316"/>
                </a:cubicBezTo>
                <a:cubicBezTo>
                  <a:pt x="250" y="315"/>
                  <a:pt x="241" y="314"/>
                  <a:pt x="232" y="311"/>
                </a:cubicBezTo>
                <a:cubicBezTo>
                  <a:pt x="222" y="308"/>
                  <a:pt x="215" y="305"/>
                  <a:pt x="208" y="301"/>
                </a:cubicBezTo>
                <a:cubicBezTo>
                  <a:pt x="202" y="297"/>
                  <a:pt x="195" y="292"/>
                  <a:pt x="190" y="286"/>
                </a:cubicBezTo>
                <a:cubicBezTo>
                  <a:pt x="185" y="280"/>
                  <a:pt x="181" y="276"/>
                  <a:pt x="178" y="270"/>
                </a:cubicBezTo>
                <a:lnTo>
                  <a:pt x="174" y="262"/>
                </a:lnTo>
                <a:moveTo>
                  <a:pt x="55" y="122"/>
                </a:moveTo>
                <a:lnTo>
                  <a:pt x="106" y="174"/>
                </a:lnTo>
                <a:moveTo>
                  <a:pt x="61" y="241"/>
                </a:moveTo>
                <a:cubicBezTo>
                  <a:pt x="61" y="244"/>
                  <a:pt x="60" y="247"/>
                  <a:pt x="59" y="250"/>
                </a:cubicBezTo>
                <a:cubicBezTo>
                  <a:pt x="58" y="253"/>
                  <a:pt x="56" y="256"/>
                  <a:pt x="53" y="258"/>
                </a:cubicBezTo>
                <a:cubicBezTo>
                  <a:pt x="51" y="261"/>
                  <a:pt x="48" y="262"/>
                  <a:pt x="45" y="264"/>
                </a:cubicBezTo>
                <a:cubicBezTo>
                  <a:pt x="42" y="265"/>
                  <a:pt x="39" y="265"/>
                  <a:pt x="36" y="265"/>
                </a:cubicBezTo>
                <a:cubicBezTo>
                  <a:pt x="33" y="265"/>
                  <a:pt x="30" y="265"/>
                  <a:pt x="26" y="264"/>
                </a:cubicBezTo>
                <a:cubicBezTo>
                  <a:pt x="23" y="262"/>
                  <a:pt x="21" y="261"/>
                  <a:pt x="18" y="258"/>
                </a:cubicBezTo>
                <a:cubicBezTo>
                  <a:pt x="16" y="256"/>
                  <a:pt x="14" y="253"/>
                  <a:pt x="13" y="250"/>
                </a:cubicBezTo>
                <a:cubicBezTo>
                  <a:pt x="12" y="247"/>
                  <a:pt x="11" y="244"/>
                  <a:pt x="11" y="241"/>
                </a:cubicBezTo>
                <a:cubicBezTo>
                  <a:pt x="11" y="237"/>
                  <a:pt x="12" y="234"/>
                  <a:pt x="13" y="231"/>
                </a:cubicBezTo>
                <a:cubicBezTo>
                  <a:pt x="14" y="228"/>
                  <a:pt x="16" y="226"/>
                  <a:pt x="18" y="223"/>
                </a:cubicBezTo>
                <a:cubicBezTo>
                  <a:pt x="21" y="221"/>
                  <a:pt x="23" y="219"/>
                  <a:pt x="26" y="218"/>
                </a:cubicBezTo>
                <a:cubicBezTo>
                  <a:pt x="30" y="217"/>
                  <a:pt x="33" y="216"/>
                  <a:pt x="36" y="216"/>
                </a:cubicBezTo>
                <a:cubicBezTo>
                  <a:pt x="39" y="216"/>
                  <a:pt x="42" y="217"/>
                  <a:pt x="45" y="218"/>
                </a:cubicBezTo>
                <a:cubicBezTo>
                  <a:pt x="48" y="219"/>
                  <a:pt x="51" y="221"/>
                  <a:pt x="53" y="223"/>
                </a:cubicBezTo>
                <a:cubicBezTo>
                  <a:pt x="56" y="226"/>
                  <a:pt x="58" y="228"/>
                  <a:pt x="59" y="231"/>
                </a:cubicBezTo>
                <a:cubicBezTo>
                  <a:pt x="60" y="234"/>
                  <a:pt x="61" y="237"/>
                  <a:pt x="61" y="241"/>
                </a:cubicBezTo>
                <a:moveTo>
                  <a:pt x="27" y="217"/>
                </a:moveTo>
                <a:lnTo>
                  <a:pt x="30" y="216"/>
                </a:lnTo>
                <a:moveTo>
                  <a:pt x="462" y="11"/>
                </a:moveTo>
                <a:cubicBezTo>
                  <a:pt x="456" y="40"/>
                  <a:pt x="445" y="66"/>
                  <a:pt x="428" y="89"/>
                </a:cubicBezTo>
                <a:moveTo>
                  <a:pt x="359" y="63"/>
                </a:moveTo>
                <a:cubicBezTo>
                  <a:pt x="335" y="95"/>
                  <a:pt x="318" y="125"/>
                  <a:pt x="311" y="151"/>
                </a:cubicBezTo>
              </a:path>
            </a:pathLst>
          </a:custGeom>
          <a:noFill/>
          <a:ln w="14907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2" name="path 582"/>
          <p:cNvSpPr/>
          <p:nvPr/>
        </p:nvSpPr>
        <p:spPr>
          <a:xfrm>
            <a:off x="4153160" y="4235887"/>
            <a:ext cx="259524" cy="184290"/>
          </a:xfrm>
          <a:custGeom>
            <a:avLst/>
            <a:gdLst/>
            <a:ahLst/>
            <a:cxnLst/>
            <a:rect l="0" t="0" r="0" b="0"/>
            <a:pathLst>
              <a:path w="408" h="290">
                <a:moveTo>
                  <a:pt x="391" y="278"/>
                </a:moveTo>
                <a:cubicBezTo>
                  <a:pt x="395" y="261"/>
                  <a:pt x="396" y="244"/>
                  <a:pt x="396" y="226"/>
                </a:cubicBezTo>
                <a:cubicBezTo>
                  <a:pt x="395" y="207"/>
                  <a:pt x="392" y="189"/>
                  <a:pt x="388" y="173"/>
                </a:cubicBezTo>
                <a:cubicBezTo>
                  <a:pt x="382" y="157"/>
                  <a:pt x="375" y="140"/>
                  <a:pt x="367" y="125"/>
                </a:cubicBezTo>
                <a:cubicBezTo>
                  <a:pt x="357" y="109"/>
                  <a:pt x="346" y="94"/>
                  <a:pt x="334" y="81"/>
                </a:cubicBezTo>
                <a:cubicBezTo>
                  <a:pt x="316" y="64"/>
                  <a:pt x="305" y="55"/>
                  <a:pt x="292" y="46"/>
                </a:cubicBezTo>
                <a:cubicBezTo>
                  <a:pt x="276" y="37"/>
                  <a:pt x="260" y="29"/>
                  <a:pt x="243" y="22"/>
                </a:cubicBezTo>
                <a:cubicBezTo>
                  <a:pt x="226" y="17"/>
                  <a:pt x="208" y="14"/>
                  <a:pt x="190" y="12"/>
                </a:cubicBezTo>
                <a:cubicBezTo>
                  <a:pt x="172" y="11"/>
                  <a:pt x="153" y="11"/>
                  <a:pt x="135" y="13"/>
                </a:cubicBezTo>
                <a:cubicBezTo>
                  <a:pt x="117" y="17"/>
                  <a:pt x="102" y="21"/>
                  <a:pt x="83" y="28"/>
                </a:cubicBezTo>
                <a:cubicBezTo>
                  <a:pt x="68" y="35"/>
                  <a:pt x="52" y="44"/>
                  <a:pt x="39" y="52"/>
                </a:cubicBezTo>
                <a:cubicBezTo>
                  <a:pt x="30" y="59"/>
                  <a:pt x="21" y="67"/>
                  <a:pt x="11" y="76"/>
                </a:cubicBezTo>
                <a:moveTo>
                  <a:pt x="345" y="45"/>
                </a:moveTo>
                <a:lnTo>
                  <a:pt x="322" y="70"/>
                </a:ln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4" name="path 584"/>
          <p:cNvSpPr/>
          <p:nvPr/>
        </p:nvSpPr>
        <p:spPr>
          <a:xfrm>
            <a:off x="724993" y="2659546"/>
            <a:ext cx="243676" cy="119606"/>
          </a:xfrm>
          <a:custGeom>
            <a:avLst/>
            <a:gdLst/>
            <a:ahLst/>
            <a:cxnLst/>
            <a:rect l="0" t="0" r="0" b="0"/>
            <a:pathLst>
              <a:path w="383" h="188">
                <a:moveTo>
                  <a:pt x="11" y="176"/>
                </a:moveTo>
                <a:cubicBezTo>
                  <a:pt x="14" y="160"/>
                  <a:pt x="18" y="145"/>
                  <a:pt x="23" y="129"/>
                </a:cubicBezTo>
                <a:cubicBezTo>
                  <a:pt x="29" y="114"/>
                  <a:pt x="37" y="101"/>
                  <a:pt x="44" y="89"/>
                </a:cubicBezTo>
                <a:cubicBezTo>
                  <a:pt x="54" y="76"/>
                  <a:pt x="65" y="64"/>
                  <a:pt x="75" y="55"/>
                </a:cubicBezTo>
                <a:cubicBezTo>
                  <a:pt x="85" y="46"/>
                  <a:pt x="98" y="39"/>
                  <a:pt x="110" y="32"/>
                </a:cubicBezTo>
                <a:cubicBezTo>
                  <a:pt x="124" y="26"/>
                  <a:pt x="140" y="21"/>
                  <a:pt x="156" y="17"/>
                </a:cubicBezTo>
                <a:cubicBezTo>
                  <a:pt x="172" y="14"/>
                  <a:pt x="185" y="12"/>
                  <a:pt x="200" y="11"/>
                </a:cubicBezTo>
                <a:cubicBezTo>
                  <a:pt x="221" y="12"/>
                  <a:pt x="238" y="14"/>
                  <a:pt x="254" y="18"/>
                </a:cubicBezTo>
                <a:cubicBezTo>
                  <a:pt x="269" y="22"/>
                  <a:pt x="284" y="28"/>
                  <a:pt x="298" y="34"/>
                </a:cubicBezTo>
                <a:cubicBezTo>
                  <a:pt x="310" y="42"/>
                  <a:pt x="321" y="51"/>
                  <a:pt x="333" y="62"/>
                </a:cubicBezTo>
                <a:cubicBezTo>
                  <a:pt x="342" y="72"/>
                  <a:pt x="351" y="84"/>
                  <a:pt x="359" y="96"/>
                </a:cubicBezTo>
                <a:cubicBezTo>
                  <a:pt x="363" y="104"/>
                  <a:pt x="367" y="113"/>
                  <a:pt x="372" y="123"/>
                </a:cubicBezTo>
              </a:path>
            </a:pathLst>
          </a:custGeom>
          <a:noFill/>
          <a:ln w="14907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6" name="path 586"/>
          <p:cNvSpPr/>
          <p:nvPr/>
        </p:nvSpPr>
        <p:spPr>
          <a:xfrm>
            <a:off x="4242124" y="4325919"/>
            <a:ext cx="83476" cy="85101"/>
          </a:xfrm>
          <a:custGeom>
            <a:avLst/>
            <a:gdLst/>
            <a:ahLst/>
            <a:cxnLst/>
            <a:rect l="0" t="0" r="0" b="0"/>
            <a:pathLst>
              <a:path w="131" h="134">
                <a:moveTo>
                  <a:pt x="11" y="122"/>
                </a:moveTo>
                <a:lnTo>
                  <a:pt x="119" y="11"/>
                </a:ln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8" name="path 588"/>
          <p:cNvSpPr/>
          <p:nvPr/>
        </p:nvSpPr>
        <p:spPr>
          <a:xfrm>
            <a:off x="4110768" y="4323150"/>
            <a:ext cx="26008" cy="77532"/>
          </a:xfrm>
          <a:custGeom>
            <a:avLst/>
            <a:gdLst/>
            <a:ahLst/>
            <a:cxnLst/>
            <a:rect l="0" t="0" r="0" b="0"/>
            <a:pathLst>
              <a:path w="40" h="122">
                <a:moveTo>
                  <a:pt x="11" y="110"/>
                </a:moveTo>
                <a:cubicBezTo>
                  <a:pt x="11" y="85"/>
                  <a:pt x="13" y="73"/>
                  <a:pt x="15" y="60"/>
                </a:cubicBezTo>
                <a:cubicBezTo>
                  <a:pt x="17" y="47"/>
                  <a:pt x="21" y="33"/>
                  <a:pt x="24" y="22"/>
                </a:cubicBezTo>
                <a:lnTo>
                  <a:pt x="29" y="11"/>
                </a:ln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90" name="path 590"/>
          <p:cNvSpPr/>
          <p:nvPr/>
        </p:nvSpPr>
        <p:spPr>
          <a:xfrm>
            <a:off x="4121829" y="4257618"/>
            <a:ext cx="50050" cy="80454"/>
          </a:xfrm>
          <a:custGeom>
            <a:avLst/>
            <a:gdLst/>
            <a:ahLst/>
            <a:cxnLst/>
            <a:rect l="0" t="0" r="0" b="0"/>
            <a:pathLst>
              <a:path w="78" h="126">
                <a:moveTo>
                  <a:pt x="67" y="36"/>
                </a:moveTo>
                <a:lnTo>
                  <a:pt x="45" y="11"/>
                </a:lnTo>
                <a:moveTo>
                  <a:pt x="11" y="114"/>
                </a:moveTo>
                <a:cubicBezTo>
                  <a:pt x="23" y="87"/>
                  <a:pt x="40" y="63"/>
                  <a:pt x="61" y="42"/>
                </a:cubicBez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92" name="path 592"/>
          <p:cNvSpPr/>
          <p:nvPr/>
        </p:nvSpPr>
        <p:spPr>
          <a:xfrm>
            <a:off x="4205472" y="4359040"/>
            <a:ext cx="51574" cy="51980"/>
          </a:xfrm>
          <a:custGeom>
            <a:avLst/>
            <a:gdLst/>
            <a:ahLst/>
            <a:cxnLst/>
            <a:rect l="0" t="0" r="0" b="0"/>
            <a:pathLst>
              <a:path w="81" h="81">
                <a:moveTo>
                  <a:pt x="11" y="11"/>
                </a:moveTo>
                <a:lnTo>
                  <a:pt x="69" y="70"/>
                </a:ln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94" name="path 594"/>
          <p:cNvSpPr/>
          <p:nvPr/>
        </p:nvSpPr>
        <p:spPr>
          <a:xfrm>
            <a:off x="4139635" y="4493393"/>
            <a:ext cx="42722" cy="57682"/>
          </a:xfrm>
          <a:custGeom>
            <a:avLst/>
            <a:gdLst/>
            <a:ahLst/>
            <a:cxnLst/>
            <a:rect l="0" t="0" r="0" b="0"/>
            <a:pathLst>
              <a:path w="67" h="90">
                <a:moveTo>
                  <a:pt x="11" y="79"/>
                </a:moveTo>
                <a:lnTo>
                  <a:pt x="55" y="11"/>
                </a:lnTo>
              </a:path>
            </a:pathLst>
          </a:custGeom>
          <a:noFill/>
          <a:ln w="14921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picture 5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598" name="rect 59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600" name="table 600"/>
          <p:cNvGraphicFramePr>
            <a:graphicFrameLocks noGrp="1"/>
          </p:cNvGraphicFramePr>
          <p:nvPr/>
        </p:nvGraphicFramePr>
        <p:xfrm>
          <a:off x="657225" y="4533900"/>
          <a:ext cx="4876800" cy="115252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4876800"/>
              </a:tblGrid>
              <a:tr h="11398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6370" algn="l" rtl="0" eaLnBrk="0">
                        <a:lnSpc>
                          <a:spcPct val="75000"/>
                        </a:lnSpc>
                      </a:pPr>
                      <a:r>
                        <a:rPr sz="16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Personalizati</a:t>
                      </a:r>
                      <a:r>
                        <a:rPr sz="1600" b="1" kern="0" spc="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602" name="textbox 602"/>
          <p:cNvSpPr/>
          <p:nvPr/>
        </p:nvSpPr>
        <p:spPr>
          <a:xfrm>
            <a:off x="5905500" y="3390900"/>
            <a:ext cx="4876800" cy="876300"/>
          </a:xfrm>
          <a:prstGeom prst="rect">
            <a:avLst/>
          </a:prstGeom>
          <a:solidFill>
            <a:srgbClr val="F6BBE1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0520" algn="l" rtl="0" eaLnBrk="0">
              <a:lnSpc>
                <a:spcPts val="1910"/>
              </a:lnSpc>
              <a:tabLst>
                <a:tab pos="534670" algn="l"/>
              </a:tabLst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 future hospitality professionals,</a:t>
            </a:r>
            <a:r>
              <a:rPr sz="14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words </a:t>
            </a:r>
            <a:r>
              <a:rPr sz="14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1655" algn="l" rtl="0" eaLnBrk="0">
              <a:lnSpc>
                <a:spcPts val="1910"/>
              </a:lnSpc>
              <a:spcBef>
                <a:spcPts val="265"/>
              </a:spcBef>
            </a:pPr>
            <a:r>
              <a:rPr sz="14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actions create </a:t>
            </a:r>
            <a:r>
              <a:rPr sz="14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memorable experiences.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04" name="picture 6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92952" y="3583558"/>
            <a:ext cx="163562" cy="163563"/>
          </a:xfrm>
          <a:prstGeom prst="rect">
            <a:avLst/>
          </a:prstGeom>
        </p:spPr>
      </p:pic>
      <p:sp>
        <p:nvSpPr>
          <p:cNvPr id="606" name="textbox 606"/>
          <p:cNvSpPr/>
          <p:nvPr/>
        </p:nvSpPr>
        <p:spPr>
          <a:xfrm>
            <a:off x="5905055" y="2013360"/>
            <a:ext cx="2570480" cy="12357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6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sha</a:t>
            </a:r>
            <a:r>
              <a:rPr sz="16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pes: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4775" algn="l" rtl="0" eaLnBrk="0">
              <a:lnSpc>
                <a:spcPts val="1845"/>
              </a:lnSpc>
              <a:spcBef>
                <a:spcPts val="935"/>
              </a:spcBef>
              <a:tabLst>
                <a:tab pos="310515" algn="l"/>
              </a:tabLst>
            </a:pP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experi</a:t>
            </a:r>
            <a:r>
              <a:rPr sz="14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ences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4775" algn="l" rtl="0" eaLnBrk="0">
              <a:lnSpc>
                <a:spcPts val="1845"/>
              </a:lnSpc>
              <a:spcBef>
                <a:spcPts val="630"/>
              </a:spcBef>
              <a:tabLst>
                <a:tab pos="310515" algn="l"/>
              </a:tabLst>
            </a:pP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satisfac</a:t>
            </a: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tion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04775" algn="l" rtl="0" eaLnBrk="0">
              <a:lnSpc>
                <a:spcPts val="1845"/>
              </a:lnSpc>
              <a:spcBef>
                <a:spcPts val="0"/>
              </a:spcBef>
              <a:tabLst>
                <a:tab pos="310515" algn="l"/>
              </a:tabLst>
            </a:pP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Organizational</a:t>
            </a:r>
            <a:r>
              <a:rPr sz="1400" kern="0" spc="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reputation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08" name="picture 6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43600" y="3086100"/>
            <a:ext cx="66675" cy="66675"/>
          </a:xfrm>
          <a:prstGeom prst="rect">
            <a:avLst/>
          </a:prstGeom>
        </p:spPr>
      </p:pic>
      <p:pic>
        <p:nvPicPr>
          <p:cNvPr id="610" name="picture 6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43600" y="2771775"/>
            <a:ext cx="66675" cy="66675"/>
          </a:xfrm>
          <a:prstGeom prst="rect">
            <a:avLst/>
          </a:prstGeom>
        </p:spPr>
      </p:pic>
      <p:pic>
        <p:nvPicPr>
          <p:cNvPr id="612" name="picture 6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43600" y="2457450"/>
            <a:ext cx="66675" cy="66675"/>
          </a:xfrm>
          <a:prstGeom prst="rect">
            <a:avLst/>
          </a:prstGeom>
        </p:spPr>
      </p:pic>
      <p:graphicFrame>
        <p:nvGraphicFramePr>
          <p:cNvPr id="614" name="table 614"/>
          <p:cNvGraphicFramePr>
            <a:graphicFrameLocks noGrp="1"/>
          </p:cNvGraphicFramePr>
          <p:nvPr/>
        </p:nvGraphicFramePr>
        <p:xfrm>
          <a:off x="657225" y="3267075"/>
          <a:ext cx="2381250" cy="115189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381250"/>
              </a:tblGrid>
              <a:tr h="11391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6370" algn="l" rtl="0" eaLnBrk="0">
                        <a:lnSpc>
                          <a:spcPct val="92000"/>
                        </a:lnSpc>
                        <a:spcBef>
                          <a:spcPts val="5"/>
                        </a:spcBef>
                      </a:pPr>
                      <a:r>
                        <a:rPr sz="1600" b="1" kern="0" spc="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Responsivene</a:t>
                      </a:r>
                      <a:r>
                        <a:rPr sz="1600" b="1" kern="0" spc="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16" name="table 616"/>
          <p:cNvGraphicFramePr>
            <a:graphicFrameLocks noGrp="1"/>
          </p:cNvGraphicFramePr>
          <p:nvPr/>
        </p:nvGraphicFramePr>
        <p:xfrm>
          <a:off x="3152775" y="3267075"/>
          <a:ext cx="2381250" cy="115189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381250"/>
              </a:tblGrid>
              <a:tr h="11391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9545" algn="l" rtl="0" eaLnBrk="0">
                        <a:lnSpc>
                          <a:spcPct val="74000"/>
                        </a:lnSpc>
                      </a:pPr>
                      <a:r>
                        <a:rPr sz="16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Patience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18" name="table 618"/>
          <p:cNvGraphicFramePr>
            <a:graphicFrameLocks noGrp="1"/>
          </p:cNvGraphicFramePr>
          <p:nvPr/>
        </p:nvGraphicFramePr>
        <p:xfrm>
          <a:off x="657225" y="2000250"/>
          <a:ext cx="2381250" cy="114300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381250"/>
              </a:tblGrid>
              <a:tr h="1130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7005" algn="l" rtl="0" eaLnBrk="0">
                        <a:lnSpc>
                          <a:spcPct val="90000"/>
                        </a:lnSpc>
                        <a:spcBef>
                          <a:spcPts val="5"/>
                        </a:spcBef>
                      </a:pPr>
                      <a:r>
                        <a:rPr sz="1600" b="1" kern="0" spc="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Courtesy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20" name="table 620"/>
          <p:cNvGraphicFramePr>
            <a:graphicFrameLocks noGrp="1"/>
          </p:cNvGraphicFramePr>
          <p:nvPr/>
        </p:nvGraphicFramePr>
        <p:xfrm>
          <a:off x="3152775" y="2000250"/>
          <a:ext cx="2381250" cy="114300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381250"/>
              </a:tblGrid>
              <a:tr h="11303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9545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6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Empathy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622" name="textbox 622"/>
          <p:cNvSpPr/>
          <p:nvPr/>
        </p:nvSpPr>
        <p:spPr>
          <a:xfrm>
            <a:off x="666621" y="710485"/>
            <a:ext cx="2741930" cy="4629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800" b="1" kern="0" spc="6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Conclusion</a:t>
            </a:r>
            <a:endParaRPr sz="3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24" name="textbox 624"/>
          <p:cNvSpPr/>
          <p:nvPr/>
        </p:nvSpPr>
        <p:spPr>
          <a:xfrm>
            <a:off x="657225" y="1466850"/>
            <a:ext cx="2085975" cy="257175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6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2710" algn="l" rtl="0" eaLnBrk="0">
              <a:lnSpc>
                <a:spcPct val="75000"/>
              </a:lnSpc>
              <a:spcBef>
                <a:spcPts val="0"/>
              </a:spcBef>
            </a:pPr>
            <a:r>
              <a:rPr sz="8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S</a:t>
            </a:r>
            <a:r>
              <a:rPr sz="8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ERVICE COMMUNICATION</a:t>
            </a: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26" name="picture 6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09625" y="2152650"/>
            <a:ext cx="457200" cy="447675"/>
          </a:xfrm>
          <a:prstGeom prst="rect">
            <a:avLst/>
          </a:prstGeom>
        </p:spPr>
      </p:pic>
      <p:pic>
        <p:nvPicPr>
          <p:cNvPr id="628" name="picture 6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809625" y="3429000"/>
            <a:ext cx="457200" cy="447675"/>
          </a:xfrm>
          <a:prstGeom prst="rect">
            <a:avLst/>
          </a:prstGeom>
        </p:spPr>
      </p:pic>
      <p:pic>
        <p:nvPicPr>
          <p:cNvPr id="630" name="picture 6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809625" y="4695825"/>
            <a:ext cx="457200" cy="447674"/>
          </a:xfrm>
          <a:prstGeom prst="rect">
            <a:avLst/>
          </a:prstGeom>
        </p:spPr>
      </p:pic>
      <p:pic>
        <p:nvPicPr>
          <p:cNvPr id="632" name="picture 6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3314700" y="2152650"/>
            <a:ext cx="447675" cy="447675"/>
          </a:xfrm>
          <a:prstGeom prst="rect">
            <a:avLst/>
          </a:prstGeom>
        </p:spPr>
      </p:pic>
      <p:pic>
        <p:nvPicPr>
          <p:cNvPr id="634" name="picture 6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3314700" y="3429000"/>
            <a:ext cx="447675" cy="4476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6004</Words>
  <Application>WPS Presentation</Application>
  <PresentationFormat/>
  <Paragraphs>577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Arial</vt:lpstr>
      <vt:lpstr>SimSun</vt:lpstr>
      <vt:lpstr>Wingdings</vt:lpstr>
      <vt:lpstr>Arial</vt:lpstr>
      <vt:lpstr>Microsoft JhengHei</vt:lpstr>
      <vt:lpstr>Microsoft YaHei</vt:lpstr>
      <vt:lpstr>Arial Unicode MS</vt:lpstr>
      <vt:lpstr>Calibri</vt:lpstr>
      <vt:lpstr>Malgun Gothic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/>
  <cp:lastModifiedBy>WPS_1778581953</cp:lastModifiedBy>
  <cp:revision>1</cp:revision>
  <dcterms:created xsi:type="dcterms:W3CDTF">2026-07-09T13:21:40Z</dcterms:created>
  <dcterms:modified xsi:type="dcterms:W3CDTF">2026-07-09T13:21:40Z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2026-07-09T21:20:24Z</vt:filetime>
  </property>
  <property fmtid="{D5CDD505-2E9C-101B-9397-08002B2CF9AE}" pid="4" name="ICV">
    <vt:lpwstr>256719E7E5204946A53C6EE7768A36FD_12</vt:lpwstr>
  </property>
  <property fmtid="{D5CDD505-2E9C-101B-9397-08002B2CF9AE}" pid="5" name="KSOProductBuildVer">
    <vt:lpwstr>1033-12.1.0.26880</vt:lpwstr>
  </property>
</Properties>
</file>