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3"/>
  </p:notes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344" autoAdjust="0"/>
    <p:restoredTop sz="94645" autoAdjust="0"/>
  </p:normalViewPr>
  <p:slideViewPr>
    <p:cSldViewPr>
      <p:cViewPr varScale="1">
        <p:scale>
          <a:sx n="59" d="100"/>
          <a:sy n="59" d="100"/>
        </p:scale>
        <p:origin x="-14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>
        <a:solidFill>
          <a:srgbClr val="00B0F0"/>
        </a:solidFill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3200" b="1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11-МАВЗУ:</a:t>
          </a:r>
        </a:p>
        <a:p>
          <a:pPr rtl="0">
            <a:lnSpc>
              <a:spcPct val="100000"/>
            </a:lnSpc>
            <a:spcAft>
              <a:spcPts val="0"/>
            </a:spcAft>
          </a:pPr>
          <a:r>
            <a:rPr lang="ru-RU" sz="3200" b="1" dirty="0" smtClean="0">
              <a:solidFill>
                <a:schemeClr val="tx1"/>
              </a:solidFill>
            </a:rPr>
            <a:t>ТОКЗОРЛАРНИ РЕМОНТ, РЕКОНСТРУКЦИЯ ҚИЛИШ ВА СОВУҚДАН САҚЛАШ</a:t>
          </a:r>
          <a:endParaRPr lang="ru-RU" sz="3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FFE34400-195C-4EA7-A48B-714D0D881565}" type="pres">
      <dgm:prSet presAssocID="{2A0EB352-0052-4791-B980-1BA8BD18668C}" presName="ParentAccent2" presStyleLbl="alignNode1" presStyleIdx="1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36C74DC-68FF-46D3-B9D3-BEFD45385C5B}" type="pres">
      <dgm:prSet presAssocID="{2A0EB352-0052-4791-B980-1BA8BD18668C}" presName="ParentAccent3" presStyleLbl="alignNode1" presStyleIdx="2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2068AAA1-C023-469B-A79C-069FB9908302}" type="pres">
      <dgm:prSet presAssocID="{2A0EB352-0052-4791-B980-1BA8BD18668C}" presName="ParentAccent4" presStyleLbl="alignNode1" presStyleIdx="3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5FEB41E-EA9F-427A-9082-56D7470853D5}" type="pres">
      <dgm:prSet presAssocID="{2A0EB352-0052-4791-B980-1BA8BD18668C}" presName="ParentAccent5" presStyleLbl="alignNode1" presStyleIdx="4" presStyleCnt="11"/>
      <dgm:spPr/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D9A7C0E9-2A00-4D8D-A665-4F0AB1F9FFC5}" type="pres">
      <dgm:prSet presAssocID="{2A0EB352-0052-4791-B980-1BA8BD18668C}" presName="ParentAccent8" presStyleLbl="alignNode1" presStyleIdx="7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58F15228-3EA4-48C9-AF66-AFC37CC1D09B}" type="pres">
      <dgm:prSet presAssocID="{2A0EB352-0052-4791-B980-1BA8BD18668C}" presName="ParentAccent9" presStyleLbl="alignNode1" presStyleIdx="8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70DDFADB-AD53-4C57-B738-7489761D750F}" type="pres">
      <dgm:prSet presAssocID="{2A0EB352-0052-4791-B980-1BA8BD18668C}" presName="ParentAccent10" presStyleLbl="alignNode1" presStyleIdx="9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06BDC99F-693D-4124-B9E7-E3F33AA3A930}" type="pres">
      <dgm:prSet presAssocID="{2A0EB352-0052-4791-B980-1BA8BD18668C}" presName="Parent" presStyleLbl="alignNode1" presStyleIdx="10" presStyleCnt="11" custScaleX="185904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 custT="1"/>
      <dgm:spPr/>
      <dgm:t>
        <a:bodyPr/>
        <a:lstStyle/>
        <a:p>
          <a:pPr algn="l"/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Ремонт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реконструкцияларнинг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аҳамияти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 custT="1"/>
      <dgm:spPr>
        <a:solidFill>
          <a:srgbClr val="66FFCC"/>
        </a:solidFill>
      </dgm:spPr>
      <dgm:t>
        <a:bodyPr/>
        <a:lstStyle/>
        <a:p>
          <a:pPr algn="l"/>
          <a:endParaRPr lang="ru-RU" sz="2800" b="1" dirty="0" smtClean="0">
            <a:latin typeface="Times New Roman" pitchFamily="18" charset="0"/>
            <a:cs typeface="Times New Roman" pitchFamily="18" charset="0"/>
          </a:endParaRPr>
        </a:p>
        <a:p>
          <a:pPr algn="l"/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BE8CFE2A-77FD-40B8-912B-67DD18F49366}">
      <dgm:prSet custT="1"/>
      <dgm:spPr/>
      <dgm:t>
        <a:bodyPr/>
        <a:lstStyle/>
        <a:p>
          <a:pPr algn="l"/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Ремонт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реконструкция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қилиш муддати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усуллари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BC67850D-FA7F-40F2-8FF1-CE0A2D6375D3}" type="parTrans" cxnId="{0760437D-F6C4-494D-AA29-F1AAB402AD4B}">
      <dgm:prSet/>
      <dgm:spPr/>
      <dgm:t>
        <a:bodyPr/>
        <a:lstStyle/>
        <a:p>
          <a:endParaRPr lang="ru-RU"/>
        </a:p>
      </dgm:t>
    </dgm:pt>
    <dgm:pt modelId="{6AAC14DF-0653-498C-96F9-4EF6133811AB}" type="sibTrans" cxnId="{0760437D-F6C4-494D-AA29-F1AAB402AD4B}">
      <dgm:prSet/>
      <dgm:spPr/>
      <dgm:t>
        <a:bodyPr/>
        <a:lstStyle/>
        <a:p>
          <a:endParaRPr lang="ru-RU"/>
        </a:p>
      </dgm:t>
    </dgm:pt>
    <dgm:pt modelId="{D1D8092C-20E4-40F6-A284-DA6896E7B9AE}">
      <dgm:prSet custT="1"/>
      <dgm:spPr/>
      <dgm:t>
        <a:bodyPr/>
        <a:lstStyle/>
        <a:p>
          <a:pPr algn="l"/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Токзорларни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совуқдан сақлаш ва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совуқ урган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токзорларни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тиклаш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0EA0DC98-AC1C-4FE5-B21A-8689C9384A67}" type="parTrans" cxnId="{5BEB9AA8-AA80-4470-A27C-E2F71598AAB0}">
      <dgm:prSet/>
      <dgm:spPr/>
      <dgm:t>
        <a:bodyPr/>
        <a:lstStyle/>
        <a:p>
          <a:endParaRPr lang="ru-RU"/>
        </a:p>
      </dgm:t>
    </dgm:pt>
    <dgm:pt modelId="{0DAA04B6-3928-46D5-86CD-FDF4C87DD12C}" type="sibTrans" cxnId="{5BEB9AA8-AA80-4470-A27C-E2F71598AAB0}">
      <dgm:prSet/>
      <dgm:spPr/>
      <dgm:t>
        <a:bodyPr/>
        <a:lstStyle/>
        <a:p>
          <a:endParaRPr lang="ru-RU"/>
        </a:p>
      </dgm:t>
    </dgm:pt>
    <dgm:pt modelId="{60FF503F-E34E-4917-9665-50B16FED1EAC}">
      <dgm:prSet phldrT="[Текст]" custT="1"/>
      <dgm:spPr>
        <a:solidFill>
          <a:srgbClr val="00B0F0"/>
        </a:solidFill>
      </dgm:spPr>
      <dgm:t>
        <a:bodyPr/>
        <a:lstStyle/>
        <a:p>
          <a:pPr algn="l"/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D73C279B-E50C-4D63-8CA8-6C067CCBCC45}" type="parTrans" cxnId="{CA2F1534-B65D-4DB9-AE2F-3FCE6A4C3E4F}">
      <dgm:prSet/>
      <dgm:spPr/>
      <dgm:t>
        <a:bodyPr/>
        <a:lstStyle/>
        <a:p>
          <a:endParaRPr lang="ru-RU"/>
        </a:p>
      </dgm:t>
    </dgm:pt>
    <dgm:pt modelId="{C9E3AFCB-B7EE-455D-975F-FAD072D2E13B}" type="sibTrans" cxnId="{CA2F1534-B65D-4DB9-AE2F-3FCE6A4C3E4F}">
      <dgm:prSet/>
      <dgm:spPr/>
      <dgm:t>
        <a:bodyPr/>
        <a:lstStyle/>
        <a:p>
          <a:endParaRPr lang="ru-RU"/>
        </a:p>
      </dgm:t>
    </dgm:pt>
    <dgm:pt modelId="{9D3DF92A-1E8C-46B4-B00F-145664EDFC2F}">
      <dgm:prSet custT="1"/>
      <dgm:spPr>
        <a:solidFill>
          <a:srgbClr val="92D050"/>
        </a:solidFill>
      </dgm:spPr>
      <dgm:t>
        <a:bodyPr/>
        <a:lstStyle/>
        <a:p>
          <a:pPr algn="l"/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814328A1-40B0-4467-B392-542F856A83DD}" type="parTrans" cxnId="{F0FDD02F-C3E8-4753-8CAB-CFC516BE0119}">
      <dgm:prSet/>
      <dgm:spPr/>
      <dgm:t>
        <a:bodyPr/>
        <a:lstStyle/>
        <a:p>
          <a:endParaRPr lang="ru-RU"/>
        </a:p>
      </dgm:t>
    </dgm:pt>
    <dgm:pt modelId="{84AF9746-3E4C-4C45-BD12-DCF2E6623AD7}" type="sibTrans" cxnId="{F0FDD02F-C3E8-4753-8CAB-CFC516BE0119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AF30BBCF-96FE-41B1-8B75-E3ED813E6AB8}" type="pres">
      <dgm:prSet presAssocID="{60FF503F-E34E-4917-9665-50B16FED1EAC}" presName="composite" presStyleCnt="0"/>
      <dgm:spPr/>
    </dgm:pt>
    <dgm:pt modelId="{E9C6765B-6C8B-46C9-88BC-F1EAE118AAF4}" type="pres">
      <dgm:prSet presAssocID="{60FF503F-E34E-4917-9665-50B16FED1EA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9BDC46-4369-4FB9-AAAB-BB1352093366}" type="pres">
      <dgm:prSet presAssocID="{60FF503F-E34E-4917-9665-50B16FED1EA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D6E457-3368-4057-9D75-596FB0C2B023}" type="pres">
      <dgm:prSet presAssocID="{C9E3AFCB-B7EE-455D-975F-FAD072D2E13B}" presName="sp" presStyleCnt="0"/>
      <dgm:spPr/>
    </dgm:pt>
    <dgm:pt modelId="{A7D043AD-6C7A-4842-B477-C3E0ACCCE890}" type="pres">
      <dgm:prSet presAssocID="{9D3DF92A-1E8C-46B4-B00F-145664EDFC2F}" presName="composite" presStyleCnt="0"/>
      <dgm:spPr/>
    </dgm:pt>
    <dgm:pt modelId="{B584BEA6-C565-4637-BCAD-CE9924FC5A09}" type="pres">
      <dgm:prSet presAssocID="{9D3DF92A-1E8C-46B4-B00F-145664EDFC2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40D94A-48EB-4BE3-AA72-FD3D861701CB}" type="pres">
      <dgm:prSet presAssocID="{9D3DF92A-1E8C-46B4-B00F-145664EDFC2F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92D95062-5F3A-4E3E-9B3D-0A76AA807DCE}" type="presOf" srcId="{9D3DF92A-1E8C-46B4-B00F-145664EDFC2F}" destId="{B584BEA6-C565-4637-BCAD-CE9924FC5A09}" srcOrd="0" destOrd="0" presId="urn:microsoft.com/office/officeart/2005/8/layout/chevron2"/>
    <dgm:cxn modelId="{BA49717B-ABEA-4C26-94C6-06E67E3F1A27}" type="presOf" srcId="{BE8CFE2A-77FD-40B8-912B-67DD18F49366}" destId="{5C9BDC46-4369-4FB9-AAAB-BB1352093366}" srcOrd="0" destOrd="0" presId="urn:microsoft.com/office/officeart/2005/8/layout/chevron2"/>
    <dgm:cxn modelId="{294FA3F9-64B4-47A5-B5B0-DFE798F4F86A}" type="presOf" srcId="{D1D8092C-20E4-40F6-A284-DA6896E7B9AE}" destId="{0240D94A-48EB-4BE3-AA72-FD3D861701CB}" srcOrd="0" destOrd="0" presId="urn:microsoft.com/office/officeart/2005/8/layout/chevron2"/>
    <dgm:cxn modelId="{5BEB9AA8-AA80-4470-A27C-E2F71598AAB0}" srcId="{9D3DF92A-1E8C-46B4-B00F-145664EDFC2F}" destId="{D1D8092C-20E4-40F6-A284-DA6896E7B9AE}" srcOrd="0" destOrd="0" parTransId="{0EA0DC98-AC1C-4FE5-B21A-8689C9384A67}" sibTransId="{0DAA04B6-3928-46D5-86CD-FDF4C87DD12C}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CA2F1534-B65D-4DB9-AE2F-3FCE6A4C3E4F}" srcId="{612B0540-6DE7-4D4F-9EA6-9E8013CD90F9}" destId="{60FF503F-E34E-4917-9665-50B16FED1EAC}" srcOrd="1" destOrd="0" parTransId="{D73C279B-E50C-4D63-8CA8-6C067CCBCC45}" sibTransId="{C9E3AFCB-B7EE-455D-975F-FAD072D2E13B}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F44D9BB4-36DE-449B-A9F4-74B20A198A06}" type="presOf" srcId="{60FF503F-E34E-4917-9665-50B16FED1EAC}" destId="{E9C6765B-6C8B-46C9-88BC-F1EAE118AAF4}" srcOrd="0" destOrd="0" presId="urn:microsoft.com/office/officeart/2005/8/layout/chevron2"/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F0FDD02F-C3E8-4753-8CAB-CFC516BE0119}" srcId="{612B0540-6DE7-4D4F-9EA6-9E8013CD90F9}" destId="{9D3DF92A-1E8C-46B4-B00F-145664EDFC2F}" srcOrd="2" destOrd="0" parTransId="{814328A1-40B0-4467-B392-542F856A83DD}" sibTransId="{84AF9746-3E4C-4C45-BD12-DCF2E6623AD7}"/>
    <dgm:cxn modelId="{0760437D-F6C4-494D-AA29-F1AAB402AD4B}" srcId="{60FF503F-E34E-4917-9665-50B16FED1EAC}" destId="{BE8CFE2A-77FD-40B8-912B-67DD18F49366}" srcOrd="0" destOrd="0" parTransId="{BC67850D-FA7F-40F2-8FF1-CE0A2D6375D3}" sibTransId="{6AAC14DF-0653-498C-96F9-4EF6133811AB}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62E003E6-CF66-4096-8467-A0430D6A0CEC}" type="presParOf" srcId="{F87836D8-59B3-4EA4-949C-DB4AE8712004}" destId="{1ECECDEE-8844-4B3C-978D-95AD794BAFF8}" srcOrd="1" destOrd="0" presId="urn:microsoft.com/office/officeart/2005/8/layout/chevron2"/>
    <dgm:cxn modelId="{17046A10-E0C5-438C-B2F6-2A5D86237D18}" type="presParOf" srcId="{F87836D8-59B3-4EA4-949C-DB4AE8712004}" destId="{AF30BBCF-96FE-41B1-8B75-E3ED813E6AB8}" srcOrd="2" destOrd="0" presId="urn:microsoft.com/office/officeart/2005/8/layout/chevron2"/>
    <dgm:cxn modelId="{E8E1A8EE-30B1-47EE-AC18-BF014862B6C5}" type="presParOf" srcId="{AF30BBCF-96FE-41B1-8B75-E3ED813E6AB8}" destId="{E9C6765B-6C8B-46C9-88BC-F1EAE118AAF4}" srcOrd="0" destOrd="0" presId="urn:microsoft.com/office/officeart/2005/8/layout/chevron2"/>
    <dgm:cxn modelId="{F4BD8EA3-BA22-471F-BDA1-128A0F6AB27A}" type="presParOf" srcId="{AF30BBCF-96FE-41B1-8B75-E3ED813E6AB8}" destId="{5C9BDC46-4369-4FB9-AAAB-BB1352093366}" srcOrd="1" destOrd="0" presId="urn:microsoft.com/office/officeart/2005/8/layout/chevron2"/>
    <dgm:cxn modelId="{6056E0F0-B935-4C69-A08C-5147B98684BA}" type="presParOf" srcId="{F87836D8-59B3-4EA4-949C-DB4AE8712004}" destId="{F0D6E457-3368-4057-9D75-596FB0C2B023}" srcOrd="3" destOrd="0" presId="urn:microsoft.com/office/officeart/2005/8/layout/chevron2"/>
    <dgm:cxn modelId="{699B4787-3030-45FC-8FF7-7FFE05D1FEDF}" type="presParOf" srcId="{F87836D8-59B3-4EA4-949C-DB4AE8712004}" destId="{A7D043AD-6C7A-4842-B477-C3E0ACCCE890}" srcOrd="4" destOrd="0" presId="urn:microsoft.com/office/officeart/2005/8/layout/chevron2"/>
    <dgm:cxn modelId="{3545A1E9-9B0F-4012-9203-2AEA899BD057}" type="presParOf" srcId="{A7D043AD-6C7A-4842-B477-C3E0ACCCE890}" destId="{B584BEA6-C565-4637-BCAD-CE9924FC5A09}" srcOrd="0" destOrd="0" presId="urn:microsoft.com/office/officeart/2005/8/layout/chevron2"/>
    <dgm:cxn modelId="{3DE4C468-28C2-4C36-8B06-5F46459B962B}" type="presParOf" srcId="{A7D043AD-6C7A-4842-B477-C3E0ACCCE890}" destId="{0240D94A-48EB-4BE3-AA72-FD3D861701CB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71137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94712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218286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641860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65434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149084" y="2541004"/>
          <a:ext cx="679126" cy="6786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817855" y="2009706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817855" y="3416768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20895" y="2314678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41146" y="3113513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2628" y="166049"/>
          <a:ext cx="6385221" cy="542854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latin typeface="Times New Roman" pitchFamily="18" charset="0"/>
              <a:cs typeface="Times New Roman" pitchFamily="18" charset="0"/>
            </a:rPr>
            <a:t>9-мавзу</a:t>
          </a:r>
          <a:r>
            <a:rPr lang="ru-RU" sz="5400" b="1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</a:p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УЗУМ ҲОСИЛИНИ ЙИҒИБ ОЛИШ, </a:t>
          </a:r>
          <a:endParaRPr lang="ru-RU" sz="40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САҚЛАШ ВА ҚАЙТА ИШЛАШ</a:t>
          </a:r>
          <a:endParaRPr lang="ru-RU" sz="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937722" y="961040"/>
        <a:ext cx="4515033" cy="38385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C9A53-A5E9-425D-AD9E-552BF0B00BAE}">
      <dsp:nvSpPr>
        <dsp:cNvPr id="0" name=""/>
        <dsp:cNvSpPr/>
      </dsp:nvSpPr>
      <dsp:spPr>
        <a:xfrm rot="5400000">
          <a:off x="-218740" y="21947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511125"/>
        <a:ext cx="1020787" cy="437480"/>
      </dsp:txXfrm>
    </dsp:sp>
    <dsp:sp modelId="{9E3FEAFA-6F3E-49AA-82AE-B871A6C17930}">
      <dsp:nvSpPr>
        <dsp:cNvPr id="0" name=""/>
        <dsp:cNvSpPr/>
      </dsp:nvSpPr>
      <dsp:spPr>
        <a:xfrm rot="5400000">
          <a:off x="4320932" y="-329941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Узумзорларни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миқдорини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аниқлаш</a:t>
          </a:r>
          <a:r>
            <a:rPr lang="ru-RU" sz="2800" kern="1200" dirty="0" smtClean="0"/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47002"/>
        <a:ext cx="7501893" cy="855331"/>
      </dsp:txXfrm>
    </dsp:sp>
    <dsp:sp modelId="{66F37C5E-303E-4091-91FC-81CCF0B993C0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1824748"/>
        <a:ext cx="1020787" cy="437480"/>
      </dsp:txXfrm>
    </dsp:sp>
    <dsp:sp modelId="{04F6755D-EC54-43C3-B838-969F2A62A7DF}">
      <dsp:nvSpPr>
        <dsp:cNvPr id="0" name=""/>
        <dsp:cNvSpPr/>
      </dsp:nvSpPr>
      <dsp:spPr>
        <a:xfrm rot="5400000">
          <a:off x="4307496" y="-20039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йиғиштиришда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ишлатиладиган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идишлар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техникалар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7351" y="1342417"/>
        <a:ext cx="7501893" cy="855331"/>
      </dsp:txXfrm>
    </dsp:sp>
    <dsp:sp modelId="{91CBC542-4E0A-49D8-A31F-8E74530D8BF3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3138372"/>
        <a:ext cx="1020787" cy="437480"/>
      </dsp:txXfrm>
    </dsp:sp>
    <dsp:sp modelId="{F5D9E063-67C4-4898-BEC1-678B1C339302}">
      <dsp:nvSpPr>
        <dsp:cNvPr id="0" name=""/>
        <dsp:cNvSpPr/>
      </dsp:nvSpPr>
      <dsp:spPr>
        <a:xfrm rot="5400000">
          <a:off x="4308251" y="-70785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тартиби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муддатлари</a:t>
          </a:r>
          <a:r>
            <a:rPr lang="ru-RU" sz="2800" kern="1200" dirty="0" smtClean="0"/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8106" y="2638562"/>
        <a:ext cx="7501893" cy="855331"/>
      </dsp:txXfrm>
    </dsp:sp>
    <dsp:sp modelId="{B75E24E6-B6AC-44E8-B94D-FE4F578A79C0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451995"/>
        <a:ext cx="1020787" cy="437480"/>
      </dsp:txXfrm>
    </dsp:sp>
    <dsp:sp modelId="{4493D10D-DCE7-4868-BFC3-52F8F18B23CF}">
      <dsp:nvSpPr>
        <dsp:cNvPr id="0" name=""/>
        <dsp:cNvSpPr/>
      </dsp:nvSpPr>
      <dsp:spPr>
        <a:xfrm rot="5400000">
          <a:off x="4308251" y="6602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Узум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ҳосилини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сақлаш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қайта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kern="1200" dirty="0"/>
        </a:p>
      </dsp:txBody>
      <dsp:txXfrm rot="-5400000">
        <a:off x="1008106" y="4006716"/>
        <a:ext cx="7501893" cy="855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2266992186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3782961448"/>
              </p:ext>
            </p:extLst>
          </p:nvPr>
        </p:nvGraphicFramePr>
        <p:xfrm>
          <a:off x="467544" y="908720"/>
          <a:ext cx="803354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58204" cy="633394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Ремонт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реконструкцияларнинг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аҳамияти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142984"/>
            <a:ext cx="8143932" cy="514353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Республикамизнинг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хўжаликларида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токзорлардан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ташқари эски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(кекса)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ҳолларда сийрак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қаторлар нотўғри жойлаштирилган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қийин бўлган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участкалардан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ҳолларда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шикастланган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эскирган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кўтармасдан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ишкомда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ҳоказо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камачиликларни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тугатиш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бирлигида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миқдори нормал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соф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массивлар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қилишга ёрдам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чиқариш процесслари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механизациялаштирилгани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ҳолда сўрида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ўстиришга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мослаб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қайта тиклаш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Қайта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тиклаш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олдидан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геодезик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съёмка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пухта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инвентаризация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қилинади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қайта тиклашнинг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тузилади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қуйидагилар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номери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эгаллаган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сийраклиги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ўтқазиш усули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 қилиб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хил)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қаторлар орасидаги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масофа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кўтармай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ишкомда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сўнги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ҳосилдорлиги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суғориш усуллари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ариқдан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бостириб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эгатдан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Текшириш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маълумотларига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қараб, айрим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ҳолати аниқланади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бутунлай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қисман қайта тикланади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428604"/>
            <a:ext cx="8215370" cy="6000792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территорияни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мувофиқ равишда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тўлиқ қайта тикланганда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сийрак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тўпламидан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ораларини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кундаков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текислангандан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тегишлича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тайёрлангандан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режа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Батамом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ялпи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тинимсиз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тузилади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тахминан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гуруҳга бўлиш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lv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Тўғри қатор қилиб ўтқазилган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ҳолатда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тартибга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ораларига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осонлашади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lv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қаторларнинг йўналиши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катта-катта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массивлар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жойлашган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ҳажми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0,25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участкалар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Бир-биридан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жойлашаган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0,25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участкалар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рельефи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нотекс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участкаларни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иқтисодий жиҳатдан мақсадга мувофиқ эмас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ташланмайдиган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сийракликни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йўқотиш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ораларини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торайтириш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қисман тиклаш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428604"/>
            <a:ext cx="8258204" cy="5728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қилингандан кейин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баҳорда тутиб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кетмаган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ўрнига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қўшимча равишда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ўтқазилгандан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охирида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июнь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бажариш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ўша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тупроғи 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ўтқазилади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албатта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ўтқазилган туплардан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орқада қолмайди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Ўтқазилгандан кейин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ўша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ремонт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олдидан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қозиқчалар қоқиб туплар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белгиланади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сўнгра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диаметри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бўйи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70-80 см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чуқурлар ковланади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10 кг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чиринди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ўтқазилади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суғорилади.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Ўтқазилгандан кейин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ёппасига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қуриган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ўтқазилмаган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тўплардан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пархиш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қилиш қийин ерлардан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ташқари жойларда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ўсимликларни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пархишдан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хатосини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тўғирлаш мақсадга мувофиқ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571480"/>
            <a:ext cx="8186766" cy="558548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хатоларининг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тўғирлашда пархиш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пархиш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туп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пархиш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 усулларидан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ўтқазиш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тиклашда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майдонга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ўтқазиш зарурати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туғилади.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тиним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экилганида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тупроғи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участкага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Тупроқсиз 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тупроғини тушириб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ўтқазилса, ёмон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ўтқазилгандан 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қондириб суғорилади.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100х80х80 см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қисимларга ажратиладиган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яшикларда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чиринди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минерал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уғитлар аралаштириб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аталага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ўтқазишда 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камроқ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суғорилади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юмшатилади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қилинган 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ўтқазилган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95 %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кўпроғи тутиб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ўтқазилган 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йилдаёқ 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357166"/>
            <a:ext cx="8072494" cy="592935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	Ток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ёшартириш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қисмларига қараганда 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муҳитнинг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таъсиридан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ҳимояланган 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ҳар 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шикастланади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кўмилаётганда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очилаётганда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шикастланади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уради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зараркунанда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бошқалардан зарарланади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шохларининг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ҳаёти 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қарилиги бошлангунга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тугайди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8-12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тўртинчи-олтинчи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ҳосили камая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қарийди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вақти-вақти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алмаштириб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Ёшартириш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ҳолатига қараб белгиланади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биланоқ ёшартиришга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киришилади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ёшартириш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чиқишининг олди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агротехникани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ҳатто қари туплардан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ҳар 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муттасил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642918"/>
            <a:ext cx="8143932" cy="5286412"/>
          </a:xfrm>
        </p:spPr>
        <p:txBody>
          <a:bodyPr>
            <a:normAutofit/>
          </a:bodyPr>
          <a:lstStyle/>
          <a:p>
            <a:pPr marL="96838" indent="-96838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тўлиқ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қисман ёшартирилади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тўлиқ ёшартирилганда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қисмлари шакллантирилади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қисмлари совуқдан зарарланганда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нотўғри кесиш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хунуклашган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бўлгандагина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Туп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пархиш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қилиш йўли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тўлиқ ёшартирилади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қисман ёшартирилади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моҳияти қўйидагича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6838" indent="-96838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зангининг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қисимларида тупнинг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қисмидан ўсиб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чиққан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қулай жойлашган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қолдирилади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баҳорда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икки-учта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қолдириб кесилади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зангга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тегилмайди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беришда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ҳалқалари чиқариши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ёшартириш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бутоғи кесилади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арралаб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тўқималар қуриб қолади, 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сирти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гумми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елим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ҳимоя модда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қопланади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совуқлардан сақлаш.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совуқлардан сақлаш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тадбирларга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октябрдаги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бирмунча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-6, -8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совуқлардан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 кунлардан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совуқдан зарарланади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вақтда ҳали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чиниқмаган 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кўзчалар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нобуд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қисмларнинг тўқимаси зарарланади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Ноябрь, декабрь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16-18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градусли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совуқларга Ркацители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Рислинг,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Саперавий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Каберни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маҳаллий 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кўпчилиги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Ҳусайни, Нимранг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Каттақўрғон камроқ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Қуруқ 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совуқлар 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ердагига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қараганда 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Пастлиқ жойлардаги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совуқлар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тез-тез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қишда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 ҳаво йиғилиб қолади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Қора совуқлар вақтида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жойда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1-2 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баландликдагина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қараганда ҳарорат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очиқ тупларнинг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Ёз-кузда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аҳён-аҳёнда суғорилса, азотли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кеч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қишга тайёрланиши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кечикади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пасайтиради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500042"/>
            <a:ext cx="8186766" cy="565691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қишки тиним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захирасини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ҳароратга чидамлиги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ҳаддан ташқари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азотли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ўғитлар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нормада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етишмаганда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сурх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қўлтиқ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қалинлашишига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чидамлилигининг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пасайишига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қилишда юқори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ўтказиладиган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агротехника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қўлтиқ 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зараркунандалардан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ҳимоя қилиш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қишлайдиган қисмларида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пластик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захирасининг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новдаларининг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ноябрнинг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кечиктирмай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қаттиқ совуқлар ўтиши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март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лекин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муддатни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Қишки, баҳорги қора совуқлардан токларни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асрашда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суғориб туришнинг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аҳамияти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679</TotalTime>
  <Words>677</Words>
  <Application>Microsoft Office PowerPoint</Application>
  <PresentationFormat>Экран (4:3)</PresentationFormat>
  <Paragraphs>39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Начальная</vt:lpstr>
      <vt:lpstr>Слайд 1</vt:lpstr>
      <vt:lpstr>РЕЖА:</vt:lpstr>
      <vt:lpstr>Ремонт ва реконструкцияларнинг аҳамияти.</vt:lpstr>
      <vt:lpstr>Слайд 4</vt:lpstr>
      <vt:lpstr>Слайд 5</vt:lpstr>
      <vt:lpstr>Слайд 6</vt:lpstr>
      <vt:lpstr>Слайд 7</vt:lpstr>
      <vt:lpstr>Слайд 8</vt:lpstr>
      <vt:lpstr>3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User</cp:lastModifiedBy>
  <cp:revision>115</cp:revision>
  <dcterms:created xsi:type="dcterms:W3CDTF">2018-03-22T08:12:01Z</dcterms:created>
  <dcterms:modified xsi:type="dcterms:W3CDTF">2018-06-02T11:18:33Z</dcterms:modified>
</cp:coreProperties>
</file>